
<file path=[Content_Types].xml><?xml version="1.0" encoding="utf-8"?>
<Types xmlns="http://schemas.openxmlformats.org/package/2006/content-types">
  <Override PartName="/ppt/slideMasters/slideMaster3.xml" ContentType="application/vnd.openxmlformats-officedocument.presentationml.slideMaster+xml"/>
  <Override PartName="/ppt/slideLayouts/slideLayout57.xml" ContentType="application/vnd.openxmlformats-officedocument.presentationml.slideLayout+xml"/>
  <Override PartName="/ppt/tags/tag8.xml" ContentType="application/vnd.openxmlformats-officedocument.presentationml.tags+xml"/>
  <Override PartName="/ppt/theme/theme5.xml" ContentType="application/vnd.openxmlformats-officedocument.theme+xml"/>
  <Override PartName="/ppt/notesSlides/notesSlide2.xml" ContentType="application/vnd.openxmlformats-officedocument.presentationml.notesSlide+xml"/>
  <Override PartName="/ppt/tags/tag104.xml" ContentType="application/vnd.openxmlformats-officedocument.presentationml.tags+xml"/>
  <Override PartName="/ppt/slides/slide36.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tags/tag49.xml" ContentType="application/vnd.openxmlformats-officedocument.presentationml.tags+xml"/>
  <Override PartName="/ppt/slideLayouts/slideLayout82.xml" ContentType="application/vnd.openxmlformats-officedocument.presentationml.slideLayout+xml"/>
  <Override PartName="/ppt/tags/tag96.xml" ContentType="application/vnd.openxmlformats-officedocument.presentationml.tags+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tags/tag38.xml" ContentType="application/vnd.openxmlformats-officedocument.presentationml.tags+xml"/>
  <Override PartName="/ppt/slideLayouts/slideLayout113.xml" ContentType="application/vnd.openxmlformats-officedocument.presentationml.slideLayout+xml"/>
  <Override PartName="/ppt/tags/tag85.xml" ContentType="application/vnd.openxmlformats-officedocument.presentationml.tags+xml"/>
  <Override PartName="/ppt/notesSlides/notesSlide16.xml" ContentType="application/vnd.openxmlformats-officedocument.presentationml.notesSlide+xml"/>
  <Override PartName="/ppt/tableStyles.xml" ContentType="application/vnd.openxmlformats-officedocument.presentationml.tableStyles+xml"/>
  <Override PartName="/ppt/tags/tag16.xml" ContentType="application/vnd.openxmlformats-officedocument.presentationml.tags+xml"/>
  <Override PartName="/ppt/tags/tag27.xml" ContentType="application/vnd.openxmlformats-officedocument.presentationml.tags+xml"/>
  <Override PartName="/ppt/slideLayouts/slideLayout102.xml" ContentType="application/vnd.openxmlformats-officedocument.presentationml.slideLayout+xml"/>
  <Override PartName="/ppt/tags/tag63.xml" ContentType="application/vnd.openxmlformats-officedocument.presentationml.tags+xml"/>
  <Override PartName="/ppt/tags/tag74.xml" ContentType="application/vnd.openxmlformats-officedocument.presentationml.tags+xml"/>
  <Override PartName="/ppt/notesSlides/notesSlide41.xml" ContentType="application/vnd.openxmlformats-officedocument.presentationml.notesSlide+xml"/>
  <Override PartName="/ppt/tags/tag52.xml" ContentType="application/vnd.openxmlformats-officedocument.presentationml.tags+xml"/>
  <Override PartName="/ppt/tags/tag109.xml" ContentType="application/vnd.openxmlformats-officedocument.presentationml.tags+xml"/>
  <Override PartName="/ppt/notesSlides/notesSlide30.xml" ContentType="application/vnd.openxmlformats-officedocument.presentationml.notesSlide+xml"/>
  <Override PartName="/ppt/tags/tag41.xml" ContentType="application/vnd.openxmlformats-officedocument.presentationml.tags+xml"/>
  <Override PartName="/ppt/notesSlides/notesSlide7.xml" ContentType="application/vnd.openxmlformats-officedocument.presentationml.notesSlide+xml"/>
  <Override PartName="/ppt/tags/tag30.xml" ContentType="application/vnd.openxmlformats-officedocument.presentationml.tags+xml"/>
  <Override PartName="/ppt/slideLayouts/slideLayout87.xml" ContentType="application/vnd.openxmlformats-officedocument.presentationml.slideLayout+xml"/>
  <Override PartName="/ppt/slideLayouts/slideLayout98.xml" ContentType="application/vnd.openxmlformats-officedocument.presentationml.slideLayout+xml"/>
  <Default Extension="png" ContentType="image/png"/>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tags/tag112.xml" ContentType="application/vnd.openxmlformats-officedocument.presentationml.tags+xml"/>
  <Override PartName="/ppt/tags/tag123.xml" ContentType="application/vnd.openxmlformats-officedocument.presentationml.tags+xml"/>
  <Override PartName="/customXml/itemProps2.xml" ContentType="application/vnd.openxmlformats-officedocument.customXmlProperties+xml"/>
  <Override PartName="/ppt/slideLayouts/slideLayout18.xml" ContentType="application/vnd.openxmlformats-officedocument.presentationml.slideLayout+xml"/>
  <Override PartName="/ppt/slideLayouts/slideLayout65.xml" ContentType="application/vnd.openxmlformats-officedocument.presentationml.slideLayout+xml"/>
  <Override PartName="/ppt/tags/tag5.xml" ContentType="application/vnd.openxmlformats-officedocument.presentationml.tags+xml"/>
  <Override PartName="/ppt/theme/theme2.xml" ContentType="application/vnd.openxmlformats-officedocument.theme+xml"/>
  <Override PartName="/ppt/slideLayouts/slideLayout107.xml" ContentType="application/vnd.openxmlformats-officedocument.presentationml.slideLayout+xml"/>
  <Override PartName="/ppt/tags/tag79.xml" ContentType="application/vnd.openxmlformats-officedocument.presentationml.tags+xml"/>
  <Override PartName="/ppt/tags/tag101.xml" ContentType="application/vnd.openxmlformats-officedocument.presentationml.tags+xml"/>
  <Override PartName="/ppt/slides/slide33.xml" ContentType="application/vnd.openxmlformats-officedocument.presentationml.slide+xml"/>
  <Override PartName="/ppt/slides/slide44.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Override PartName="/ppt/tags/tag68.xml" ContentType="application/vnd.openxmlformats-officedocument.presentationml.tags+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32.xml" ContentType="application/vnd.openxmlformats-officedocument.presentationml.slideLayout+xml"/>
  <Override PartName="/ppt/tags/tag57.xml" ContentType="application/vnd.openxmlformats-officedocument.presentationml.tags+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tags/tag35.xml" ContentType="application/vnd.openxmlformats-officedocument.presentationml.tags+xml"/>
  <Override PartName="/ppt/tags/tag46.xml" ContentType="application/vnd.openxmlformats-officedocument.presentationml.tags+xml"/>
  <Override PartName="/ppt/slideLayouts/slideLayout110.xml" ContentType="application/vnd.openxmlformats-officedocument.presentationml.slideLayout+xml"/>
  <Override PartName="/ppt/tags/tag82.xml" ContentType="application/vnd.openxmlformats-officedocument.presentationml.tags+xml"/>
  <Override PartName="/ppt/notesSlides/notesSlide13.xml" ContentType="application/vnd.openxmlformats-officedocument.presentationml.notesSlide+xml"/>
  <Override PartName="/ppt/tags/tag93.xml" ContentType="application/vnd.openxmlformats-officedocument.presentationml.tags+xml"/>
  <Override PartName="/ppt/slideLayouts/slideLayout10.xml" ContentType="application/vnd.openxmlformats-officedocument.presentationml.slideLayout+xml"/>
  <Override PartName="/ppt/tags/tag24.xml" ContentType="application/vnd.openxmlformats-officedocument.presentationml.tags+xml"/>
  <Override PartName="/ppt/tags/tag71.xml" ContentType="application/vnd.openxmlformats-officedocument.presentationml.tags+xml"/>
  <Override PartName="/ppt/tags/tag13.xml" ContentType="application/vnd.openxmlformats-officedocument.presentationml.tags+xml"/>
  <Override PartName="/ppt/tags/tag60.xml" ContentType="application/vnd.openxmlformats-officedocument.presentationml.tags+xml"/>
  <Override PartName="/ppt/tags/tag117.xml" ContentType="application/vnd.openxmlformats-officedocument.presentationml.tags+xml"/>
  <Override PartName="/ppt/slideLayouts/slideLayout59.xml" ContentType="application/vnd.openxmlformats-officedocument.presentationml.slideLayout+xml"/>
  <Override PartName="/ppt/notesSlides/notesSlide4.xml" ContentType="application/vnd.openxmlformats-officedocument.presentationml.notesSlide+xml"/>
  <Override PartName="/ppt/tags/tag106.xml" ContentType="application/vnd.openxmlformats-officedocument.presentationml.tags+xml"/>
  <Override PartName="/ppt/slides/slide38.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tags/tag98.xml" ContentType="application/vnd.openxmlformats-officedocument.presentationml.tags+xml"/>
  <Override PartName="/ppt/notesSlides/notesSlide29.xml" ContentType="application/vnd.openxmlformats-officedocument.presentationml.notesSlide+xml"/>
  <Override PartName="/ppt/tags/tag120.xml" ContentType="application/vnd.openxmlformats-officedocument.presentationml.tags+xml"/>
  <Default Extension="wmf" ContentType="image/x-wmf"/>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tags/tag2.xml" ContentType="application/vnd.openxmlformats-officedocument.presentationml.tags+xml"/>
  <Override PartName="/ppt/slideLayouts/slideLayout115.xml" ContentType="application/vnd.openxmlformats-officedocument.presentationml.slideLayout+xml"/>
  <Override PartName="/ppt/tags/tag87.xml" ContentType="application/vnd.openxmlformats-officedocument.presentationml.tags+xml"/>
  <Override PartName="/ppt/notesSlides/notesSlide18.xml" ContentType="application/vnd.openxmlformats-officedocument.presentationml.notesSlide+xml"/>
  <Override PartName="/ppt/slides/slide41.xml" ContentType="application/vnd.openxmlformats-officedocument.presentationml.slide+xml"/>
  <Override PartName="/ppt/slideLayouts/slideLayout51.xml" ContentType="application/vnd.openxmlformats-officedocument.presentationml.slideLayout+xml"/>
  <Override PartName="/ppt/tags/tag29.xml" ContentType="application/vnd.openxmlformats-officedocument.presentationml.tags+xml"/>
  <Override PartName="/ppt/slideLayouts/slideLayout104.xml" ContentType="application/vnd.openxmlformats-officedocument.presentationml.slideLayout+xml"/>
  <Override PartName="/ppt/tags/tag76.xml" ContentType="application/vnd.openxmlformats-officedocument.presentationml.tags+xml"/>
  <Override PartName="/ppt/notesSlides/notesSlide43.xml" ContentType="application/vnd.openxmlformats-officedocument.presentationml.notesSlide+xml"/>
  <Override PartName="/ppt/slides/slide30.xml" ContentType="application/vnd.openxmlformats-officedocument.presentationml.slide+xml"/>
  <Override PartName="/ppt/slideLayouts/slideLayout40.xml" ContentType="application/vnd.openxmlformats-officedocument.presentationml.slideLayout+xml"/>
  <Override PartName="/ppt/tags/tag18.xml" ContentType="application/vnd.openxmlformats-officedocument.presentationml.tags+xml"/>
  <Override PartName="/ppt/tags/tag54.xml" ContentType="application/vnd.openxmlformats-officedocument.presentationml.tags+xml"/>
  <Override PartName="/ppt/tags/tag65.xml" ContentType="application/vnd.openxmlformats-officedocument.presentationml.tags+xml"/>
  <Override PartName="/ppt/notesSlides/notesSlide32.xml" ContentType="application/vnd.openxmlformats-officedocument.presentationml.notesSlide+xml"/>
  <Override PartName="/ppt/tags/tag43.xml" ContentType="application/vnd.openxmlformats-officedocument.presentationml.tags+xml"/>
  <Override PartName="/ppt/notesSlides/notesSlide9.xml" ContentType="application/vnd.openxmlformats-officedocument.presentationml.notesSlide+xml"/>
  <Override PartName="/ppt/tags/tag90.xml" ContentType="application/vnd.openxmlformats-officedocument.presentationml.tags+xml"/>
  <Override PartName="/ppt/notesSlides/notesSlide21.xml" ContentType="application/vnd.openxmlformats-officedocument.presentationml.notesSlide+xml"/>
  <Override PartName="/ppt/tags/tag32.xml" ContentType="application/vnd.openxmlformats-officedocument.presentationml.tags+xml"/>
  <Override PartName="/ppt/slideLayouts/slideLayout89.xml" ContentType="application/vnd.openxmlformats-officedocument.presentationml.slideLayout+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tags/tag10.xml" ContentType="application/vnd.openxmlformats-officedocument.presentationml.tags+xml"/>
  <Override PartName="/ppt/tags/tag21.xml" ContentType="application/vnd.openxmlformats-officedocument.presentationml.tags+xml"/>
  <Override PartName="/ppt/slideLayouts/slideLayout78.xml" ContentType="application/vnd.openxmlformats-officedocument.presentationml.slideLayout+xml"/>
  <Override PartName="/ppt/tags/tag114.xml" ContentType="application/vnd.openxmlformats-officedocument.presentationml.tags+xml"/>
  <Override PartName="/ppt/tags/tag125.xml" ContentType="application/vnd.openxmlformats-officedocument.presentationml.tags+xml"/>
  <Override PartName="/customXml/itemProps4.xml" ContentType="application/vnd.openxmlformats-officedocument.customXmlProperties+xml"/>
  <Override PartName="/ppt/slideMasters/slideMaster2.xml" ContentType="application/vnd.openxmlformats-officedocument.presentationml.slideMaster+xml"/>
  <Override PartName="/ppt/slideLayouts/slideLayout67.xml" ContentType="application/vnd.openxmlformats-officedocument.presentationml.slideLayout+xml"/>
  <Override PartName="/ppt/tags/tag7.xml" ContentType="application/vnd.openxmlformats-officedocument.presentationml.tags+xml"/>
  <Override PartName="/ppt/slideLayouts/slideLayout109.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tags/tag103.xml" ContentType="application/vnd.openxmlformats-officedocument.presentationml.tags+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Layouts/slideLayout34.xml" ContentType="application/vnd.openxmlformats-officedocument.presentationml.slideLayout+xml"/>
  <Override PartName="/ppt/tags/tag59.xml" ContentType="application/vnd.openxmlformats-officedocument.presentationml.tags+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notesSlides/notesSlide37.xml" ContentType="application/vnd.openxmlformats-officedocument.presentationml.notesSlide+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70.xml" ContentType="application/vnd.openxmlformats-officedocument.presentationml.slideLayout+xml"/>
  <Override PartName="/ppt/tags/tag37.xml" ContentType="application/vnd.openxmlformats-officedocument.presentationml.tags+xml"/>
  <Override PartName="/ppt/tags/tag48.xml" ContentType="application/vnd.openxmlformats-officedocument.presentationml.tags+xml"/>
  <Override PartName="/ppt/slideLayouts/slideLayout112.xml" ContentType="application/vnd.openxmlformats-officedocument.presentationml.slideLayout+xml"/>
  <Override PartName="/ppt/tags/tag84.xml" ContentType="application/vnd.openxmlformats-officedocument.presentationml.tags+xml"/>
  <Override PartName="/ppt/notesSlides/notesSlide15.xml" ContentType="application/vnd.openxmlformats-officedocument.presentationml.notesSlide+xml"/>
  <Override PartName="/ppt/tags/tag95.xml" ContentType="application/vnd.openxmlformats-officedocument.presentationml.tags+xml"/>
  <Override PartName="/ppt/notesSlides/notesSlide26.xml" ContentType="application/vnd.openxmlformats-officedocument.presentationml.notesSlide+xml"/>
  <Override PartName="/ppt/slideLayouts/slideLayout12.xml" ContentType="application/vnd.openxmlformats-officedocument.presentationml.slideLayout+xml"/>
  <Override PartName="/ppt/tags/tag26.xml" ContentType="application/vnd.openxmlformats-officedocument.presentationml.tags+xml"/>
  <Override PartName="/ppt/slideLayouts/slideLayout101.xml" ContentType="application/vnd.openxmlformats-officedocument.presentationml.slideLayout+xml"/>
  <Override PartName="/ppt/tags/tag73.xml" ContentType="application/vnd.openxmlformats-officedocument.presentationml.tags+xml"/>
  <Override PartName="/ppt/tags/tag15.xml" ContentType="application/vnd.openxmlformats-officedocument.presentationml.tags+xml"/>
  <Override PartName="/ppt/tags/tag33.xml" ContentType="application/vnd.openxmlformats-officedocument.presentationml.tags+xml"/>
  <Override PartName="/ppt/tags/tag44.xml" ContentType="application/vnd.openxmlformats-officedocument.presentationml.tags+xml"/>
  <Override PartName="/ppt/tags/tag62.xml" ContentType="application/vnd.openxmlformats-officedocument.presentationml.tags+xml"/>
  <Override PartName="/ppt/tags/tag80.xml" ContentType="application/vnd.openxmlformats-officedocument.presentationml.tags+xml"/>
  <Override PartName="/ppt/notesSlides/notesSlide11.xml" ContentType="application/vnd.openxmlformats-officedocument.presentationml.notesSlide+xml"/>
  <Override PartName="/ppt/tags/tag91.xml" ContentType="application/vnd.openxmlformats-officedocument.presentationml.tags+xml"/>
  <Override PartName="/ppt/tags/tag119.xml" ContentType="application/vnd.openxmlformats-officedocument.presentationml.tags+xml"/>
  <Override PartName="/ppt/notesSlides/notesSlide40.xml" ContentType="application/vnd.openxmlformats-officedocument.presentationml.notesSlide+xml"/>
  <Override PartName="/ppt/tags/tag22.xml" ContentType="application/vnd.openxmlformats-officedocument.presentationml.tags+xml"/>
  <Override PartName="/ppt/tags/tag40.xml" ContentType="application/vnd.openxmlformats-officedocument.presentationml.tags+xml"/>
  <Override PartName="/ppt/tags/tag51.xml" ContentType="application/vnd.openxmlformats-officedocument.presentationml.tags+xml"/>
  <Override PartName="/ppt/notesSlides/notesSlide6.xml" ContentType="application/vnd.openxmlformats-officedocument.presentationml.notesSlide+xml"/>
  <Override PartName="/ppt/tags/tag108.xml" ContentType="application/vnd.openxmlformats-officedocument.presentationml.tags+xml"/>
  <Override PartName="/ppt/tags/tag126.xml" ContentType="application/vnd.openxmlformats-officedocument.presentationml.tags+xml"/>
  <Override PartName="/ppt/slides/slide8.xml" ContentType="application/vnd.openxmlformats-officedocument.presentationml.slide+xml"/>
  <Override PartName="/ppt/slideLayouts/slideLayout68.xml" ContentType="application/vnd.openxmlformats-officedocument.presentationml.slideLayout+xml"/>
  <Override PartName="/ppt/tags/tag11.xml" ContentType="application/vnd.openxmlformats-officedocument.presentationml.tags+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tags/tag115.xml" ContentType="application/vnd.openxmlformats-officedocument.presentationml.tags+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tags/tag122.xml" ContentType="application/vnd.openxmlformats-officedocument.presentationml.tags+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tags/tag4.xml" ContentType="application/vnd.openxmlformats-officedocument.presentationml.tags+xml"/>
  <Override PartName="/ppt/tags/tag89.xml" ContentType="application/vnd.openxmlformats-officedocument.presentationml.tags+xml"/>
  <Override PartName="/ppt/tags/tag111.xml" ContentType="application/vnd.openxmlformats-officedocument.presentationml.tags+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tags/tag78.xml" ContentType="application/vnd.openxmlformats-officedocument.presentationml.tags+xml"/>
  <Override PartName="/ppt/tags/tag100.xml" ContentType="application/vnd.openxmlformats-officedocument.presentationml.tags+xml"/>
  <Override PartName="/ppt/notesSlides/notesSlide45.xml" ContentType="application/vnd.openxmlformats-officedocument.presentationml.notesSlide+xml"/>
  <Override PartName="/ppt/slides/slide32.xml" ContentType="application/vnd.openxmlformats-officedocument.presentationml.slide+xml"/>
  <Override PartName="/ppt/slideLayouts/slideLayout42.xml" ContentType="application/vnd.openxmlformats-officedocument.presentationml.slideLayout+xml"/>
  <Override PartName="/ppt/tags/tag56.xml" ContentType="application/vnd.openxmlformats-officedocument.presentationml.tags+xml"/>
  <Override PartName="/ppt/tags/tag67.xml" ContentType="application/vnd.openxmlformats-officedocument.presentationml.tags+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tags/tag45.xml" ContentType="application/vnd.openxmlformats-officedocument.presentationml.tags+xml"/>
  <Override PartName="/ppt/tags/tag92.xml" ContentType="application/vnd.openxmlformats-officedocument.presentationml.tags+xml"/>
  <Override PartName="/ppt/notesSlides/notesSlide23.xml" ContentType="application/vnd.openxmlformats-officedocument.presentationml.notesSlide+xml"/>
  <Override PartName="/docProps/custom.xml" ContentType="application/vnd.openxmlformats-officedocument.custom-properties+xml"/>
  <Override PartName="/ppt/tags/tag34.xml" ContentType="application/vnd.openxmlformats-officedocument.presentationml.tags+xml"/>
  <Override PartName="/ppt/tags/tag8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tags/tag23.xml" ContentType="application/vnd.openxmlformats-officedocument.presentationml.tags+xml"/>
  <Override PartName="/ppt/tags/tag70.xml" ContentType="application/vnd.openxmlformats-officedocument.presentationml.tags+xml"/>
  <Override PartName="/ppt/tags/tag116.xml" ContentType="application/vnd.openxmlformats-officedocument.presentationml.tags+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ags/tag9.xml" ContentType="application/vnd.openxmlformats-officedocument.presentationml.tags+xml"/>
  <Override PartName="/ppt/theme/theme6.xml" ContentType="application/vnd.openxmlformats-officedocument.theme+xml"/>
  <Override PartName="/ppt/tags/tag105.xml" ContentType="application/vnd.openxmlformats-officedocument.presentationml.tags+xml"/>
  <Default Extension="bin" ContentType="application/vnd.openxmlformats-officedocument.oleObject"/>
  <Override PartName="/ppt/slideLayouts/slideLayout58.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tags/tag39.xml" ContentType="application/vnd.openxmlformats-officedocument.presentationml.tags+xml"/>
  <Override PartName="/ppt/slideLayouts/slideLayout114.xml" ContentType="application/vnd.openxmlformats-officedocument.presentationml.slideLayout+xml"/>
  <Override PartName="/ppt/tags/tag86.xml" ContentType="application/vnd.openxmlformats-officedocument.presentationml.tags+xml"/>
  <Override PartName="/ppt/notesSlides/notesSlide17.xml" ContentType="application/vnd.openxmlformats-officedocument.presentationml.notesSlide+xml"/>
  <Override PartName="/ppt/tags/tag97.xml" ContentType="application/vnd.openxmlformats-officedocument.presentationml.tags+xml"/>
  <Override PartName="/ppt/notesSlides/notesSlide28.xml" ContentType="application/vnd.openxmlformats-officedocument.presentationml.notes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tags/tag1.xml" ContentType="application/vnd.openxmlformats-officedocument.presentationml.tags+xml"/>
  <Override PartName="/ppt/tags/tag28.xml" ContentType="application/vnd.openxmlformats-officedocument.presentationml.tags+xml"/>
  <Override PartName="/ppt/slideLayouts/slideLayout103.xml" ContentType="application/vnd.openxmlformats-officedocument.presentationml.slideLayout+xml"/>
  <Override PartName="/ppt/tags/tag75.xml" ContentType="application/vnd.openxmlformats-officedocument.presentationml.tags+xml"/>
  <Override PartName="/ppt/slides/slide40.xml" ContentType="application/vnd.openxmlformats-officedocument.presentationml.slide+xml"/>
  <Override PartName="/ppt/slideLayouts/slideLayout50.xml" ContentType="application/vnd.openxmlformats-officedocument.presentationml.slideLayout+xml"/>
  <Override PartName="/ppt/tags/tag17.xml" ContentType="application/vnd.openxmlformats-officedocument.presentationml.tags+xml"/>
  <Override PartName="/ppt/tags/tag64.xml" ContentType="application/vnd.openxmlformats-officedocument.presentationml.tags+xml"/>
  <Override PartName="/ppt/notesSlides/notesSlide42.xml" ContentType="application/vnd.openxmlformats-officedocument.presentationml.notesSlide+xml"/>
  <Default Extension="vml" ContentType="application/vnd.openxmlformats-officedocument.vmlDrawing"/>
  <Default Extension="gif" ContentType="image/gif"/>
  <Override PartName="/ppt/tags/tag53.xml" ContentType="application/vnd.openxmlformats-officedocument.presentationml.tags+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tags/tag31.xml" ContentType="application/vnd.openxmlformats-officedocument.presentationml.tags+xml"/>
  <Override PartName="/ppt/tags/tag42.xml" ContentType="application/vnd.openxmlformats-officedocument.presentationml.tags+xml"/>
  <Override PartName="/ppt/slideLayouts/slideLayout99.xml" ContentType="application/vnd.openxmlformats-officedocument.presentationml.slideLayout+xml"/>
  <Override PartName="/ppt/handoutMasters/handoutMaster1.xml" ContentType="application/vnd.openxmlformats-officedocument.presentationml.handoutMaster+xml"/>
  <Override PartName="/ppt/tags/tag20.xml" ContentType="application/vnd.openxmlformats-officedocument.presentationml.tags+xml"/>
  <Override PartName="/ppt/slideLayouts/slideLayout88.xml" ContentType="application/vnd.openxmlformats-officedocument.presentationml.slideLayout+xml"/>
  <Override PartName="/ppt/tags/tag124.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tags/tag6.xml" ContentType="application/vnd.openxmlformats-officedocument.presentationml.tags+xml"/>
  <Override PartName="/ppt/tags/tag113.xml" ContentType="application/vnd.openxmlformats-officedocument.presentationml.tag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45.xml" ContentType="application/vnd.openxmlformats-officedocument.presentationml.slide+xml"/>
  <Override PartName="/ppt/slideLayouts/slideLayout55.xml" ContentType="application/vnd.openxmlformats-officedocument.presentationml.slideLayout+xml"/>
  <Override PartName="/ppt/theme/theme3.xml" ContentType="application/vnd.openxmlformats-officedocument.theme+xml"/>
  <Override PartName="/ppt/slideLayouts/slideLayout108.xml" ContentType="application/vnd.openxmlformats-officedocument.presentationml.slideLayout+xml"/>
  <Override PartName="/ppt/tags/tag102.xml" ContentType="application/vnd.openxmlformats-officedocument.presentationml.tags+xml"/>
  <Default Extension="rels" ContentType="application/vnd.openxmlformats-package.relationships+xml"/>
  <Override PartName="/ppt/slides/slide34.xml" ContentType="application/vnd.openxmlformats-officedocument.presentationml.slide+xml"/>
  <Override PartName="/ppt/slideLayouts/slideLayout44.xml" ContentType="application/vnd.openxmlformats-officedocument.presentationml.slideLayout+xml"/>
  <Override PartName="/ppt/tags/tag58.xml" ContentType="application/vnd.openxmlformats-officedocument.presentationml.tags+xml"/>
  <Override PartName="/ppt/slideLayouts/slideLayout91.xml" ContentType="application/vnd.openxmlformats-officedocument.presentationml.slideLayout+xml"/>
  <Override PartName="/ppt/tags/tag69.xml" ContentType="application/vnd.openxmlformats-officedocument.presentationml.tags+xml"/>
  <Override PartName="/ppt/notesSlides/notesSlide36.xml" ContentType="application/vnd.openxmlformats-officedocument.presentationml.notesSlide+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tags/tag47.xml" ContentType="application/vnd.openxmlformats-officedocument.presentationml.tags+xml"/>
  <Override PartName="/ppt/slideLayouts/slideLayout80.xml" ContentType="application/vnd.openxmlformats-officedocument.presentationml.slideLayout+xml"/>
  <Override PartName="/ppt/tags/tag94.xml" ContentType="application/vnd.openxmlformats-officedocument.presentationml.tags+xml"/>
  <Override PartName="/ppt/notesSlides/notesSlide25.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tags/tag36.xml" ContentType="application/vnd.openxmlformats-officedocument.presentationml.tags+xml"/>
  <Override PartName="/ppt/slideLayouts/slideLayout111.xml" ContentType="application/vnd.openxmlformats-officedocument.presentationml.slideLayout+xml"/>
  <Override PartName="/ppt/tags/tag83.xml" ContentType="application/vnd.openxmlformats-officedocument.presentationml.tags+xml"/>
  <Override PartName="/ppt/notesSlides/notesSlide14.xml" ContentType="application/vnd.openxmlformats-officedocument.presentationml.notesSlide+xml"/>
  <Override PartName="/ppt/commentAuthors.xml" ContentType="application/vnd.openxmlformats-officedocument.presentationml.commentAuthors+xml"/>
  <Override PartName="/ppt/tags/tag14.xml" ContentType="application/vnd.openxmlformats-officedocument.presentationml.tags+xml"/>
  <Override PartName="/ppt/tags/tag25.xml" ContentType="application/vnd.openxmlformats-officedocument.presentationml.tags+xml"/>
  <Override PartName="/ppt/tags/tag61.xml" ContentType="application/vnd.openxmlformats-officedocument.presentationml.tags+xml"/>
  <Override PartName="/ppt/slideLayouts/slideLayout100.xml" ContentType="application/vnd.openxmlformats-officedocument.presentationml.slideLayout+xml"/>
  <Override PartName="/ppt/tags/tag72.xml" ContentType="application/vnd.openxmlformats-officedocument.presentationml.tags+xml"/>
  <Override PartName="/ppt/tags/tag118.xml" ContentType="application/vnd.openxmlformats-officedocument.presentationml.tags+xml"/>
  <Override PartName="/ppt/tags/tag50.xml" ContentType="application/vnd.openxmlformats-officedocument.presentationml.tags+xml"/>
  <Override PartName="/ppt/tags/tag107.xml" ContentType="application/vnd.openxmlformats-officedocument.presentationml.tags+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notesSlides/notesSlide19.xml" ContentType="application/vnd.openxmlformats-officedocument.presentationml.notesSlide+xml"/>
  <Override PartName="/ppt/tags/tag99.xml" ContentType="application/vnd.openxmlformats-officedocument.presentationml.tags+xml"/>
  <Override PartName="/ppt/tags/tag110.xml" ContentType="application/vnd.openxmlformats-officedocument.presentationml.tags+xml"/>
  <Override PartName="/ppt/tags/tag121.xml" ContentType="application/vnd.openxmlformats-officedocument.presentationml.tags+xml"/>
  <Default Extension="jpeg" ContentType="image/jpeg"/>
  <Override PartName="/ppt/slideLayouts/slideLayout16.xml" ContentType="application/vnd.openxmlformats-officedocument.presentationml.slideLayout+xml"/>
  <Override PartName="/ppt/slideLayouts/slideLayout63.xml" ContentType="application/vnd.openxmlformats-officedocument.presentationml.slideLayout+xml"/>
  <Override PartName="/ppt/tags/tag3.xml" ContentType="application/vnd.openxmlformats-officedocument.presentationml.tags+xml"/>
  <Override PartName="/ppt/slideLayouts/slideLayout105.xml" ContentType="application/vnd.openxmlformats-officedocument.presentationml.slideLayout+xml"/>
  <Override PartName="/ppt/tags/tag77.xml" ContentType="application/vnd.openxmlformats-officedocument.presentationml.tags+xml"/>
  <Override PartName="/ppt/tags/tag88.xml" ContentType="application/vnd.openxmlformats-officedocument.presentationml.tags+xml"/>
  <Override PartName="/ppt/slides/slide31.xml" ContentType="application/vnd.openxmlformats-officedocument.presentationml.slide+xml"/>
  <Override PartName="/ppt/slides/slide42.xml" ContentType="application/vnd.openxmlformats-officedocument.presentationml.slide+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tags/tag19.xml" ContentType="application/vnd.openxmlformats-officedocument.presentationml.tags+xml"/>
  <Override PartName="/ppt/tags/tag66.xml" ContentType="application/vnd.openxmlformats-officedocument.presentationml.tags+xml"/>
  <Override PartName="/ppt/notesSlides/notesSlide44.xml" ContentType="application/vnd.openxmlformats-officedocument.presentationml.notesSlide+xml"/>
  <Override PartName="/ppt/slides/slide20.xml" ContentType="application/vnd.openxmlformats-officedocument.presentationml.slide+xml"/>
  <Override PartName="/ppt/slideLayouts/slideLayout30.xml" ContentType="application/vnd.openxmlformats-officedocument.presentationml.slideLayout+xml"/>
  <Override PartName="/ppt/tags/tag55.xml" ContentType="application/vnd.openxmlformats-officedocument.presentationml.tags+xml"/>
  <Override PartName="/ppt/notesSlides/notesSlide22.xml" ContentType="application/vnd.openxmlformats-officedocument.presentationml.notesSlide+xml"/>
  <Override PartName="/ppt/notesSlides/notesSlide3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2"/>
    <p:sldMasterId id="2147483752" r:id="rId3"/>
    <p:sldMasterId id="2147483767" r:id="rId4"/>
    <p:sldMasterId id="2147483782" r:id="rId5"/>
  </p:sldMasterIdLst>
  <p:notesMasterIdLst>
    <p:notesMasterId r:id="rId51"/>
  </p:notesMasterIdLst>
  <p:handoutMasterIdLst>
    <p:handoutMasterId r:id="rId52"/>
  </p:handoutMasterIdLst>
  <p:sldIdLst>
    <p:sldId id="350" r:id="rId6"/>
    <p:sldId id="566" r:id="rId7"/>
    <p:sldId id="481" r:id="rId8"/>
    <p:sldId id="482" r:id="rId9"/>
    <p:sldId id="483" r:id="rId10"/>
    <p:sldId id="484" r:id="rId11"/>
    <p:sldId id="485" r:id="rId12"/>
    <p:sldId id="567" r:id="rId13"/>
    <p:sldId id="486" r:id="rId14"/>
    <p:sldId id="487" r:id="rId15"/>
    <p:sldId id="489" r:id="rId16"/>
    <p:sldId id="491" r:id="rId17"/>
    <p:sldId id="492" r:id="rId18"/>
    <p:sldId id="556" r:id="rId19"/>
    <p:sldId id="557" r:id="rId20"/>
    <p:sldId id="568" r:id="rId21"/>
    <p:sldId id="569" r:id="rId22"/>
    <p:sldId id="570" r:id="rId23"/>
    <p:sldId id="571" r:id="rId24"/>
    <p:sldId id="572" r:id="rId25"/>
    <p:sldId id="559" r:id="rId26"/>
    <p:sldId id="573" r:id="rId27"/>
    <p:sldId id="574" r:id="rId28"/>
    <p:sldId id="575" r:id="rId29"/>
    <p:sldId id="576" r:id="rId30"/>
    <p:sldId id="577" r:id="rId31"/>
    <p:sldId id="578" r:id="rId32"/>
    <p:sldId id="579" r:id="rId33"/>
    <p:sldId id="580" r:id="rId34"/>
    <p:sldId id="581" r:id="rId35"/>
    <p:sldId id="582" r:id="rId36"/>
    <p:sldId id="583" r:id="rId37"/>
    <p:sldId id="584" r:id="rId38"/>
    <p:sldId id="585" r:id="rId39"/>
    <p:sldId id="586" r:id="rId40"/>
    <p:sldId id="587" r:id="rId41"/>
    <p:sldId id="588" r:id="rId42"/>
    <p:sldId id="589" r:id="rId43"/>
    <p:sldId id="590" r:id="rId44"/>
    <p:sldId id="591" r:id="rId45"/>
    <p:sldId id="592" r:id="rId46"/>
    <p:sldId id="593" r:id="rId47"/>
    <p:sldId id="594" r:id="rId48"/>
    <p:sldId id="595" r:id="rId49"/>
    <p:sldId id="596" r:id="rId50"/>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888858" initials="8" lastIdx="2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0977" autoAdjust="0"/>
  </p:normalViewPr>
  <p:slideViewPr>
    <p:cSldViewPr>
      <p:cViewPr>
        <p:scale>
          <a:sx n="80" d="100"/>
          <a:sy n="80" d="100"/>
        </p:scale>
        <p:origin x="-1022" y="230"/>
      </p:cViewPr>
      <p:guideLst>
        <p:guide orient="horz" pos="2160"/>
        <p:guide pos="2880"/>
      </p:guideLst>
    </p:cSldViewPr>
  </p:slideViewPr>
  <p:outlineViewPr>
    <p:cViewPr>
      <p:scale>
        <a:sx n="33" d="100"/>
        <a:sy n="33" d="100"/>
      </p:scale>
      <p:origin x="48" y="37638"/>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customXml" Target="../customXml/item3.xml"/><Relationship Id="rId2" Type="http://schemas.openxmlformats.org/officeDocument/2006/relationships/slideMaster" Target="slideMasters/slideMaster1.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commentAuthors" Target="commentAuthors.xml"/><Relationship Id="rId58" Type="http://schemas.openxmlformats.org/officeDocument/2006/relationships/customXml" Target="../customXml/item2.xml"/><Relationship Id="rId5" Type="http://schemas.openxmlformats.org/officeDocument/2006/relationships/slideMaster" Target="slideMasters/slideMaster4.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handoutMaster" Target="handoutMasters/handoutMaster1.xml"/><Relationship Id="rId60" Type="http://schemas.openxmlformats.org/officeDocument/2006/relationships/customXml" Target="../customXml/item4.xml"/><Relationship Id="rId4" Type="http://schemas.openxmlformats.org/officeDocument/2006/relationships/slideMaster" Target="slideMasters/slideMaster3.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notesMaster" Target="notesMasters/notesMaster1.xml"/><Relationship Id="rId3" Type="http://schemas.openxmlformats.org/officeDocument/2006/relationships/slideMaster" Target="slideMasters/slideMaster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2.png"/></Relationships>
</file>

<file path=ppt/handoutMasters/_rels/handoutMaster1.xml.rels><?xml version="1.0" encoding="UTF-8" standalone="yes"?>
<Relationships xmlns="http://schemas.openxmlformats.org/package/2006/relationships"><Relationship Id="rId3" Type="http://schemas.openxmlformats.org/officeDocument/2006/relationships/tags" Target="../tags/tag65.xml"/><Relationship Id="rId2" Type="http://schemas.openxmlformats.org/officeDocument/2006/relationships/tags" Target="../tags/tag64.xml"/><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custDataLst>
              <p:tags r:id="rId2"/>
            </p:custDataLst>
          </p:nvPr>
        </p:nvSpPr>
        <p:spPr>
          <a:xfrm>
            <a:off x="0" y="0"/>
            <a:ext cx="6797675" cy="496888"/>
          </a:xfrm>
          <a:prstGeom prst="rect">
            <a:avLst/>
          </a:prstGeom>
        </p:spPr>
        <p:txBody>
          <a:bodyPr vert="horz" lIns="91440" tIns="45720" rIns="91440" bIns="45720" rtlCol="0"/>
          <a:lstStyle>
            <a:lvl1pPr algn="l">
              <a:defRPr sz="1200"/>
            </a:lvl1pPr>
          </a:lstStyle>
          <a:p>
            <a:pPr algn="ctr"/>
            <a:r>
              <a:rPr lang="en-GB" sz="900" b="1" smtClean="0">
                <a:solidFill>
                  <a:srgbClr val="000000"/>
                </a:solidFill>
                <a:latin typeface="Arial"/>
              </a:rPr>
              <a:t> </a:t>
            </a:r>
            <a:endParaRPr lang="en-GB" sz="900" b="1">
              <a:solidFill>
                <a:srgbClr val="000000"/>
              </a:solidFill>
              <a:latin typeface="Arial"/>
            </a:endParaRPr>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B9CBCC36-913C-4D95-8F38-E16196052B3B}" type="datetimeFigureOut">
              <a:rPr lang="en-GB" smtClean="0"/>
              <a:t>11/07/2016</a:t>
            </a:fld>
            <a:endParaRPr lang="en-GB"/>
          </a:p>
        </p:txBody>
      </p:sp>
      <p:sp>
        <p:nvSpPr>
          <p:cNvPr id="4" name="Footer Placeholder 3"/>
          <p:cNvSpPr>
            <a:spLocks noGrp="1"/>
          </p:cNvSpPr>
          <p:nvPr>
            <p:ph type="ftr" sz="quarter" idx="2"/>
            <p:custDataLst>
              <p:tags r:id="rId3"/>
            </p:custDataLst>
          </p:nvPr>
        </p:nvSpPr>
        <p:spPr>
          <a:xfrm>
            <a:off x="0" y="9428163"/>
            <a:ext cx="6797675" cy="496887"/>
          </a:xfrm>
          <a:prstGeom prst="rect">
            <a:avLst/>
          </a:prstGeom>
        </p:spPr>
        <p:txBody>
          <a:bodyPr vert="horz" lIns="91440" tIns="45720" rIns="91440" bIns="45720" rtlCol="0" anchor="b"/>
          <a:lstStyle>
            <a:lvl1pPr algn="l">
              <a:defRPr sz="1200"/>
            </a:lvl1pPr>
          </a:lstStyle>
          <a:p>
            <a:pPr algn="ctr"/>
            <a:r>
              <a:rPr lang="en-GB" sz="900" b="1" smtClean="0">
                <a:solidFill>
                  <a:srgbClr val="000000"/>
                </a:solidFill>
                <a:latin typeface="Arial"/>
              </a:rPr>
              <a:t> </a:t>
            </a:r>
            <a:endParaRPr lang="en-GB" sz="900" b="1">
              <a:solidFill>
                <a:srgbClr val="000000"/>
              </a:solidFill>
              <a:latin typeface="Arial"/>
            </a:endParaRPr>
          </a:p>
        </p:txBody>
      </p:sp>
      <p:sp>
        <p:nvSpPr>
          <p:cNvPr id="5" name="Slide Number Placeholder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8AC18594-1879-44A3-BC0D-751D85A4063B}" type="slidenum">
              <a:rPr lang="en-GB" smtClean="0"/>
              <a:t>‹#›</a:t>
            </a:fld>
            <a:endParaRPr lang="en-GB"/>
          </a:p>
        </p:txBody>
      </p:sp>
    </p:spTree>
    <p:extLst>
      <p:ext uri="{BB962C8B-B14F-4D97-AF65-F5344CB8AC3E}">
        <p14:creationId xmlns:p14="http://schemas.microsoft.com/office/powerpoint/2010/main" val="97774502"/>
      </p:ext>
    </p:extLst>
  </p:cSld>
  <p:clrMap bg1="lt1" tx1="dk1" bg2="lt2" tx2="dk2" accent1="accent1" accent2="accent2" accent3="accent3" accent4="accent4" accent5="accent5" accent6="accent6" hlink="hlink" folHlink="folHlink"/>
  <p:hf sldNum="0" dt="0"/>
</p:handoutMaster>
</file>

<file path=ppt/notesMasters/_rels/notesMaster1.xml.rels><?xml version="1.0" encoding="UTF-8" standalone="yes"?>
<Relationships xmlns="http://schemas.openxmlformats.org/package/2006/relationships"><Relationship Id="rId3" Type="http://schemas.openxmlformats.org/officeDocument/2006/relationships/tags" Target="../tags/tag63.xml"/><Relationship Id="rId2" Type="http://schemas.openxmlformats.org/officeDocument/2006/relationships/tags" Target="../tags/tag62.xml"/><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custDataLst>
              <p:tags r:id="rId2"/>
            </p:custDataLst>
          </p:nvPr>
        </p:nvSpPr>
        <p:spPr>
          <a:xfrm>
            <a:off x="0" y="0"/>
            <a:ext cx="6797675" cy="496332"/>
          </a:xfrm>
          <a:prstGeom prst="rect">
            <a:avLst/>
          </a:prstGeom>
        </p:spPr>
        <p:txBody>
          <a:bodyPr vert="horz" lIns="91440" tIns="45720" rIns="91440" bIns="45720" rtlCol="0"/>
          <a:lstStyle>
            <a:lvl1pPr algn="ctr">
              <a:defRPr lang="en-GB" sz="900" b="1" i="0" u="none">
                <a:solidFill>
                  <a:srgbClr val="000000"/>
                </a:solidFill>
                <a:latin typeface="Arial"/>
              </a:defRPr>
            </a:lvl1pPr>
          </a:lstStyle>
          <a:p>
            <a:r>
              <a:rPr lang="en-GB" smtClean="0"/>
              <a:t> </a:t>
            </a:r>
            <a:endParaRPr lang="en-GB"/>
          </a:p>
        </p:txBody>
      </p:sp>
      <p:sp>
        <p:nvSpPr>
          <p:cNvPr id="3" name="Date Placeholder 2"/>
          <p:cNvSpPr>
            <a:spLocks noGrp="1"/>
          </p:cNvSpPr>
          <p:nvPr>
            <p:ph type="dt" idx="1"/>
          </p:nvPr>
        </p:nvSpPr>
        <p:spPr>
          <a:xfrm>
            <a:off x="3850445" y="0"/>
            <a:ext cx="2945659" cy="496332"/>
          </a:xfrm>
          <a:prstGeom prst="rect">
            <a:avLst/>
          </a:prstGeom>
        </p:spPr>
        <p:txBody>
          <a:bodyPr vert="horz" lIns="91440" tIns="45720" rIns="91440" bIns="45720" rtlCol="0"/>
          <a:lstStyle>
            <a:lvl1pPr algn="r">
              <a:defRPr sz="1200"/>
            </a:lvl1pPr>
          </a:lstStyle>
          <a:p>
            <a:fld id="{F38064E9-090A-4C24-B069-DD6293B0B2E7}" type="datetimeFigureOut">
              <a:rPr lang="en-GB" smtClean="0"/>
              <a:t>11/07/2016</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154"/>
            <a:ext cx="5438140" cy="446698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custDataLst>
              <p:tags r:id="rId3"/>
            </p:custDataLst>
          </p:nvPr>
        </p:nvSpPr>
        <p:spPr>
          <a:xfrm>
            <a:off x="0" y="9428584"/>
            <a:ext cx="6797675" cy="496332"/>
          </a:xfrm>
          <a:prstGeom prst="rect">
            <a:avLst/>
          </a:prstGeom>
        </p:spPr>
        <p:txBody>
          <a:bodyPr vert="horz" lIns="91440" tIns="45720" rIns="91440" bIns="45720" rtlCol="0" anchor="b"/>
          <a:lstStyle>
            <a:lvl1pPr algn="ctr">
              <a:defRPr lang="en-GB" sz="900" b="1" i="0" u="none">
                <a:solidFill>
                  <a:srgbClr val="000000"/>
                </a:solidFill>
                <a:latin typeface="Arial"/>
              </a:defRPr>
            </a:lvl1pPr>
          </a:lstStyle>
          <a:p>
            <a:r>
              <a:rPr lang="en-GB" smtClean="0"/>
              <a:t> </a:t>
            </a:r>
            <a:endParaRPr lang="en-GB"/>
          </a:p>
        </p:txBody>
      </p:sp>
      <p:sp>
        <p:nvSpPr>
          <p:cNvPr id="7" name="Slide Number Placeholder 6"/>
          <p:cNvSpPr>
            <a:spLocks noGrp="1"/>
          </p:cNvSpPr>
          <p:nvPr>
            <p:ph type="sldNum" sz="quarter" idx="5"/>
          </p:nvPr>
        </p:nvSpPr>
        <p:spPr>
          <a:xfrm>
            <a:off x="3850445" y="9428584"/>
            <a:ext cx="2945659" cy="496332"/>
          </a:xfrm>
          <a:prstGeom prst="rect">
            <a:avLst/>
          </a:prstGeom>
        </p:spPr>
        <p:txBody>
          <a:bodyPr vert="horz" lIns="91440" tIns="45720" rIns="91440" bIns="45720" rtlCol="0" anchor="b"/>
          <a:lstStyle>
            <a:lvl1pPr algn="r">
              <a:defRPr sz="1200"/>
            </a:lvl1pPr>
          </a:lstStyle>
          <a:p>
            <a:fld id="{85903573-7328-4CE1-AFFF-C43AE8B627AB}" type="slidenum">
              <a:rPr lang="en-GB" smtClean="0"/>
              <a:t>‹#›</a:t>
            </a:fld>
            <a:endParaRPr lang="en-GB"/>
          </a:p>
        </p:txBody>
      </p:sp>
    </p:spTree>
    <p:extLst>
      <p:ext uri="{BB962C8B-B14F-4D97-AF65-F5344CB8AC3E}">
        <p14:creationId xmlns:p14="http://schemas.microsoft.com/office/powerpoint/2010/main" val="1262135714"/>
      </p:ext>
    </p:extLst>
  </p:cSld>
  <p:clrMap bg1="lt1" tx1="dk1" bg2="lt2" tx2="dk2" accent1="accent1" accent2="accent2" accent3="accent3" accent4="accent4" accent5="accent5" accent6="accent6" hlink="hlink" folHlink="folHlink"/>
  <p:hf sldNum="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103.xml"/><Relationship Id="rId1" Type="http://schemas.openxmlformats.org/officeDocument/2006/relationships/tags" Target="../tags/tag102.xml"/><Relationship Id="rId4"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106.xml"/><Relationship Id="rId1" Type="http://schemas.openxmlformats.org/officeDocument/2006/relationships/tags" Target="../tags/tag105.xml"/><Relationship Id="rId4"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www.ifc.org/ifcext/enviro.nsf/AttachmentsByTitle/p_BankingonSustainability/$FILE/FINAL_IFC_BankingOnSustainability_web.pdf"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aval.ua/en/press/news/?id=49502" TargetMode="Externa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firstforsustainability.org/risk-management/implementing-ifc-environmental-and-social-requirements/establish-and-maintain-an-esms/ifc-environmental-and-social-performance-requirements/" TargetMode="External"/><Relationship Id="rId7" Type="http://schemas.openxmlformats.org/officeDocument/2006/relationships/hyperlink" Target="https://firstforsustainability.org/risk-management/understanding-environmental-and-social-risk/environmental-and-social-issues/" TargetMode="External"/><Relationship Id="rId2" Type="http://schemas.openxmlformats.org/officeDocument/2006/relationships/slide" Target="../slides/slide37.xml"/><Relationship Id="rId1" Type="http://schemas.openxmlformats.org/officeDocument/2006/relationships/notesMaster" Target="../notesMasters/notesMaster1.xml"/><Relationship Id="rId6" Type="http://schemas.openxmlformats.org/officeDocument/2006/relationships/hyperlink" Target="https://firstforsustainability.org/risk-management/managing-environmental-and-social-risk-2_2/components-of-an-esms/" TargetMode="External"/><Relationship Id="rId5" Type="http://schemas.openxmlformats.org/officeDocument/2006/relationships/hyperlink" Target="https://firstforsustainability.org/risk-management/understanding-environmental-and-social-risk/environmental-and-social-risk-for-financial-institutions/" TargetMode="External"/><Relationship Id="rId4" Type="http://schemas.openxmlformats.org/officeDocument/2006/relationships/hyperlink" Target="https://firstforsustainability.org/risk-management/understanding-environmental-and-social-risk/risk-by-industry-sector/" TargetMode="Externa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8" Type="http://schemas.openxmlformats.org/officeDocument/2006/relationships/hyperlink" Target="http://www.edfi.be/members/7-netherlands-development-finance-company-.html" TargetMode="External"/><Relationship Id="rId13" Type="http://schemas.openxmlformats.org/officeDocument/2006/relationships/hyperlink" Target="http://www.edfi.be/members/12-belgian-corporation-for-international-investment.html" TargetMode="External"/><Relationship Id="rId3" Type="http://schemas.openxmlformats.org/officeDocument/2006/relationships/hyperlink" Target="http://www.edfi.be/members/1-belgian-investment-company-for-developing-countries.html" TargetMode="External"/><Relationship Id="rId7" Type="http://schemas.openxmlformats.org/officeDocument/2006/relationships/hyperlink" Target="http://www.edfi.be/members/6-finnish-fund-for-industrial-cooperation-ltd.html" TargetMode="External"/><Relationship Id="rId12" Type="http://schemas.openxmlformats.org/officeDocument/2006/relationships/hyperlink" Target="http://www.edfi.be/members/11-societe-de-promotion-et-de-participation-pour-la-cooperation-economique.html" TargetMode="External"/><Relationship Id="rId17" Type="http://schemas.openxmlformats.org/officeDocument/2006/relationships/hyperlink" Target="http://www.edfi.be/members/16-swedfund-international-ab.html" TargetMode="External"/><Relationship Id="rId2" Type="http://schemas.openxmlformats.org/officeDocument/2006/relationships/slide" Target="../slides/slide39.xml"/><Relationship Id="rId16" Type="http://schemas.openxmlformats.org/officeDocument/2006/relationships/hyperlink" Target="http://www.edfi.be/members/15-sociedade-para-o-financiamento-do-desenvolvimento.html" TargetMode="External"/><Relationship Id="rId1" Type="http://schemas.openxmlformats.org/officeDocument/2006/relationships/notesMaster" Target="../notesMasters/notesMaster1.xml"/><Relationship Id="rId6" Type="http://schemas.openxmlformats.org/officeDocument/2006/relationships/hyperlink" Target="http://www.edfi.be/members/5-deutsche-investitions-und-entwicklungsgesellschaft-mbh.html" TargetMode="External"/><Relationship Id="rId11" Type="http://schemas.openxmlformats.org/officeDocument/2006/relationships/hyperlink" Target="http://www.edfi.be/members/10-the-development-bank-of-austria.html" TargetMode="External"/><Relationship Id="rId5" Type="http://schemas.openxmlformats.org/officeDocument/2006/relationships/hyperlink" Target="http://www.edfi.be/members/4-compania-espanola-de-financiacion-del-desarrollo.html" TargetMode="External"/><Relationship Id="rId15" Type="http://schemas.openxmlformats.org/officeDocument/2006/relationships/hyperlink" Target="http://www.edfi.be/members/14-societa-italiana-per-le-imprese-allestero.html" TargetMode="External"/><Relationship Id="rId10" Type="http://schemas.openxmlformats.org/officeDocument/2006/relationships/hyperlink" Target="http://www.edfi.be/members/9-norwegian-investment-fund-for-developing-countries.html" TargetMode="External"/><Relationship Id="rId4" Type="http://schemas.openxmlformats.org/officeDocument/2006/relationships/hyperlink" Target="http://www.edfi.be/members/3-cdc-group-plc.html" TargetMode="External"/><Relationship Id="rId9" Type="http://schemas.openxmlformats.org/officeDocument/2006/relationships/hyperlink" Target="http://www.edfi.be/members/8-the-investment-fund-for-developing-countries.html" TargetMode="External"/><Relationship Id="rId14" Type="http://schemas.openxmlformats.org/officeDocument/2006/relationships/hyperlink" Target="http://www.edfi.be/members/13-swiss-investment-fund-for-emerging-markets-.html" TargetMode="External"/></Relationships>
</file>

<file path=ppt/notesSlides/_rels/notesSlide4.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71.xml"/><Relationship Id="rId1" Type="http://schemas.openxmlformats.org/officeDocument/2006/relationships/tags" Target="../tags/tag70.xml"/><Relationship Id="rId4"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74.xml"/><Relationship Id="rId1" Type="http://schemas.openxmlformats.org/officeDocument/2006/relationships/tags" Target="../tags/tag73.xml"/><Relationship Id="rId4"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79.xml"/><Relationship Id="rId1" Type="http://schemas.openxmlformats.org/officeDocument/2006/relationships/tags" Target="../tags/tag78.xml"/><Relationship Id="rId4"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7872895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uFillTx/>
              </a:rPr>
              <a:t>10 </a:t>
            </a:r>
            <a:r>
              <a:rPr lang="en-US" baseline="0" dirty="0" err="1" smtClean="0">
                <a:uFillTx/>
              </a:rPr>
              <a:t>mins</a:t>
            </a:r>
            <a:endParaRPr lang="en-US" baseline="0" dirty="0" smtClean="0">
              <a:uFillTx/>
            </a:endParaRPr>
          </a:p>
          <a:p>
            <a:endParaRPr lang="en-US" baseline="0" dirty="0" smtClean="0">
              <a:uFillTx/>
            </a:endParaRPr>
          </a:p>
          <a:p>
            <a:r>
              <a:rPr lang="en-US" baseline="0" dirty="0" smtClean="0">
                <a:uFillTx/>
              </a:rPr>
              <a:t>EBRD requires clients to consider climate change adaptation in project design and for consultants carrying out DD to consider this in assessments.</a:t>
            </a:r>
          </a:p>
          <a:p>
            <a:endParaRPr lang="en-US" baseline="0" dirty="0" smtClean="0">
              <a:uFillTx/>
            </a:endParaRPr>
          </a:p>
          <a:p>
            <a:r>
              <a:rPr lang="en-US" baseline="0" dirty="0" smtClean="0">
                <a:uFillTx/>
              </a:rPr>
              <a:t>Note – the answers appear separately on click – so the discussion can be held and then reinforced with types of issues.</a:t>
            </a:r>
          </a:p>
          <a:p>
            <a:endParaRPr lang="en-US" baseline="0" dirty="0" smtClean="0">
              <a:uFillTx/>
            </a:endParaRPr>
          </a:p>
          <a:p>
            <a:r>
              <a:rPr lang="en-US" baseline="0" dirty="0" smtClean="0">
                <a:uFillTx/>
              </a:rPr>
              <a:t>Participation in Plenary:</a:t>
            </a:r>
          </a:p>
          <a:p>
            <a:endParaRPr lang="en-US" baseline="0" dirty="0" smtClean="0">
              <a:uFillTx/>
            </a:endParaRPr>
          </a:p>
          <a:p>
            <a:r>
              <a:rPr lang="en-US" baseline="0" dirty="0" smtClean="0">
                <a:uFillTx/>
              </a:rPr>
              <a:t>Ask the audience to discuss any projects/infrastructure or environmental issues which they think will be impacted by climate change (water scarcity and extreme events are likely talking points) – some are around structural integrity, others impact on process assumptions, some might be H&amp;S e.g. working temperatures or the ability for systems to cool and affects on efficiency.</a:t>
            </a:r>
          </a:p>
          <a:p>
            <a:endParaRPr lang="en-US" baseline="0" dirty="0" smtClean="0">
              <a:uFillTx/>
            </a:endParaRPr>
          </a:p>
          <a:p>
            <a:r>
              <a:rPr lang="en-US" baseline="0" dirty="0" smtClean="0">
                <a:uFillTx/>
              </a:rPr>
              <a:t>If time (another 5 </a:t>
            </a:r>
            <a:r>
              <a:rPr lang="en-US" baseline="0" dirty="0" err="1" smtClean="0">
                <a:uFillTx/>
              </a:rPr>
              <a:t>mins</a:t>
            </a:r>
            <a:r>
              <a:rPr lang="en-US" baseline="0" dirty="0" smtClean="0">
                <a:uFillTx/>
              </a:rPr>
              <a:t>) lead this on to a discussion about project lifecycle and assumptions the project might have on a continuous water supply for 20 years…assumptions they might want to test during a ESDD project. </a:t>
            </a:r>
          </a:p>
          <a:p>
            <a:endParaRPr lang="en-US" dirty="0">
              <a:uFillTx/>
            </a:endParaRPr>
          </a:p>
        </p:txBody>
      </p:sp>
      <p:sp>
        <p:nvSpPr>
          <p:cNvPr id="4" name="Slide Number Placeholder 3"/>
          <p:cNvSpPr>
            <a:spLocks noGrp="1"/>
          </p:cNvSpPr>
          <p:nvPr>
            <p:ph type="sldNum" sz="quarter" idx="10"/>
          </p:nvPr>
        </p:nvSpPr>
        <p:spPr/>
        <p:txBody>
          <a:bodyPr/>
          <a:lstStyle/>
          <a:p>
            <a:fld id="{373A19C7-D8B0-E843-91C1-D413E84B712A}" type="slidenum">
              <a:rPr lang="en-US" smtClean="0">
                <a:solidFill>
                  <a:prstClr val="black"/>
                </a:solidFill>
              </a:rPr>
              <a:pPr/>
              <a:t>10</a:t>
            </a:fld>
            <a:endParaRPr 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defTabSz="924916" eaLnBrk="1" hangingPunct="1">
              <a:spcBef>
                <a:spcPts val="607"/>
              </a:spcBef>
              <a:spcAft>
                <a:spcPts val="607"/>
              </a:spcAft>
              <a:defRPr>
                <a:uFillTx/>
              </a:defRPr>
            </a:pPr>
            <a:r>
              <a:rPr lang="en-GB" dirty="0">
                <a:uFillTx/>
                <a:latin typeface="Arial Narrow" panose="020B0606020202030204" pitchFamily="34" charset="0"/>
              </a:rPr>
              <a:t>± 5 minutes</a:t>
            </a:r>
          </a:p>
          <a:p>
            <a:pPr defTabSz="924916" eaLnBrk="1" hangingPunct="1">
              <a:spcBef>
                <a:spcPts val="607"/>
              </a:spcBef>
              <a:spcAft>
                <a:spcPts val="607"/>
              </a:spcAft>
              <a:defRPr>
                <a:uFillTx/>
              </a:defRPr>
            </a:pPr>
            <a:endParaRPr lang="en-GB" dirty="0">
              <a:uFillTx/>
              <a:latin typeface="Arial Narrow" panose="020B0606020202030204" pitchFamily="34" charset="0"/>
            </a:endParaRPr>
          </a:p>
          <a:p>
            <a:pPr defTabSz="924916">
              <a:defRPr>
                <a:uFillTx/>
              </a:defRPr>
            </a:pPr>
            <a:r>
              <a:rPr lang="en-GB" b="1" dirty="0">
                <a:uFillTx/>
                <a:latin typeface="Arial Narrow" panose="020B0606020202030204" pitchFamily="34" charset="0"/>
              </a:rPr>
              <a:t>Notes to presenter</a:t>
            </a:r>
            <a:r>
              <a:rPr lang="en-GB" dirty="0">
                <a:uFillTx/>
                <a:latin typeface="Arial Narrow" panose="020B0606020202030204" pitchFamily="34" charset="0"/>
              </a:rPr>
              <a:t>: Main point is to highlight </a:t>
            </a:r>
            <a:r>
              <a:rPr lang="en-GB" dirty="0" smtClean="0">
                <a:uFillTx/>
                <a:ea typeface="MS PGothic" charset="0"/>
                <a:cs typeface="MS PGothic" charset="0"/>
              </a:rPr>
              <a:t>what the EBRD Environmental and Social Policy</a:t>
            </a:r>
            <a:r>
              <a:rPr lang="en-GB" baseline="0" dirty="0" smtClean="0">
                <a:uFillTx/>
                <a:ea typeface="MS PGothic" charset="0"/>
                <a:cs typeface="MS PGothic" charset="0"/>
              </a:rPr>
              <a:t> actually says.</a:t>
            </a:r>
          </a:p>
          <a:p>
            <a:pPr defTabSz="924916" eaLnBrk="1" hangingPunct="1">
              <a:spcBef>
                <a:spcPts val="607"/>
              </a:spcBef>
              <a:spcAft>
                <a:spcPts val="607"/>
              </a:spcAft>
              <a:defRPr>
                <a:uFillTx/>
              </a:defRPr>
            </a:pPr>
            <a:endParaRPr lang="en-US" baseline="0" dirty="0" smtClean="0">
              <a:uFillTx/>
            </a:endParaRPr>
          </a:p>
          <a:p>
            <a:r>
              <a:rPr lang="en-US" b="1" dirty="0" smtClean="0">
                <a:uFillTx/>
              </a:rPr>
              <a:t>Key points: </a:t>
            </a:r>
          </a:p>
          <a:p>
            <a:pPr>
              <a:buFontTx/>
              <a:buChar char="•"/>
            </a:pPr>
            <a:r>
              <a:rPr lang="en-US" baseline="0" dirty="0" smtClean="0">
                <a:uFillTx/>
              </a:rPr>
              <a:t> “Human rights” has a footnote! </a:t>
            </a:r>
            <a:r>
              <a:rPr lang="en-GB" dirty="0" smtClean="0">
                <a:uFillTx/>
              </a:rPr>
              <a:t>When EBRD used the</a:t>
            </a:r>
            <a:r>
              <a:rPr lang="en-GB" baseline="0" dirty="0" smtClean="0">
                <a:uFillTx/>
              </a:rPr>
              <a:t> term human rights, it has a footnote that is the italic text on the slide – this is how they frame it.</a:t>
            </a:r>
          </a:p>
          <a:p>
            <a:pPr>
              <a:buFontTx/>
              <a:buChar char="•"/>
            </a:pPr>
            <a:r>
              <a:rPr lang="en-GB" baseline="0" dirty="0" smtClean="0">
                <a:uFillTx/>
              </a:rPr>
              <a:t> Those eight core conventions are the same as those covered in PR2.</a:t>
            </a:r>
          </a:p>
          <a:p>
            <a:pPr>
              <a:buFontTx/>
              <a:buChar char="•"/>
            </a:pPr>
            <a:r>
              <a:rPr lang="en-GB" baseline="0" dirty="0" smtClean="0">
                <a:uFillTx/>
                <a:ea typeface="MS PGothic" charset="0"/>
                <a:cs typeface="MS PGothic" charset="0"/>
              </a:rPr>
              <a:t> The Environmental and Social Policy is specific about “respecting” human rights. For participants who have not discussed this topic before, this should be a chance to put “respect” into the PRR framework (to be discussed on the next slide).</a:t>
            </a:r>
            <a:endParaRPr lang="en-GB" dirty="0" smtClean="0">
              <a:uFillTx/>
            </a:endParaRPr>
          </a:p>
          <a:p>
            <a:endParaRPr lang="en-US" dirty="0" smtClean="0">
              <a:uFillTx/>
            </a:endParaRPr>
          </a:p>
          <a:p>
            <a:r>
              <a:rPr lang="en-US" b="1" dirty="0" smtClean="0">
                <a:uFillTx/>
              </a:rPr>
              <a:t>Group questions (optional):</a:t>
            </a:r>
          </a:p>
          <a:p>
            <a:pPr marL="173422" indent="-173422" defTabSz="924916">
              <a:buFontTx/>
              <a:buChar char="•"/>
              <a:defRPr>
                <a:uFillTx/>
              </a:defRPr>
            </a:pPr>
            <a:r>
              <a:rPr lang="en-US" dirty="0">
                <a:uFillTx/>
              </a:rPr>
              <a:t>TBD</a:t>
            </a:r>
          </a:p>
          <a:p>
            <a:endParaRPr lang="en-US" dirty="0" smtClean="0">
              <a:uFillTx/>
            </a:endParaRPr>
          </a:p>
          <a:p>
            <a:r>
              <a:rPr lang="en-US" b="1" dirty="0" smtClean="0">
                <a:uFillTx/>
              </a:rPr>
              <a:t>Additional information:</a:t>
            </a:r>
            <a:endParaRPr lang="en-GB" baseline="0" dirty="0" smtClean="0">
              <a:uFillTx/>
              <a:ea typeface="MS PGothic" charset="0"/>
              <a:cs typeface="MS PGothic" charset="0"/>
            </a:endParaRPr>
          </a:p>
          <a:p>
            <a:pPr>
              <a:buNone/>
            </a:pPr>
            <a:r>
              <a:rPr lang="en-US" dirty="0">
                <a:uFillTx/>
              </a:rPr>
              <a:t>Actual EBRD text in full: </a:t>
            </a:r>
          </a:p>
          <a:p>
            <a:pPr>
              <a:buNone/>
            </a:pPr>
            <a:r>
              <a:rPr lang="en-US" i="1" dirty="0">
                <a:uFillTx/>
              </a:rPr>
              <a:t>EBRD </a:t>
            </a:r>
            <a:r>
              <a:rPr lang="en-US" i="1" dirty="0" err="1">
                <a:uFillTx/>
              </a:rPr>
              <a:t>recognises</a:t>
            </a:r>
            <a:r>
              <a:rPr lang="en-US" i="1" dirty="0">
                <a:uFillTx/>
              </a:rPr>
              <a:t> the responsibility of clients and their business activities to respect human rights</a:t>
            </a:r>
            <a:r>
              <a:rPr lang="en-US" i="1" baseline="30000" dirty="0">
                <a:uFillTx/>
              </a:rPr>
              <a:t>7</a:t>
            </a:r>
            <a:r>
              <a:rPr lang="en-US" i="1" dirty="0">
                <a:uFillTx/>
              </a:rPr>
              <a:t> and that this is an integral aspect of environmental and social sustainability.</a:t>
            </a:r>
            <a:r>
              <a:rPr lang="en-US" b="1" i="1" dirty="0">
                <a:uFillTx/>
              </a:rPr>
              <a:t> This responsibility involves respecting human rights, avoiding infringement on the human rights of others, and addressing adverse human rights impacts that their business activities may cause, or to which they may contribute.</a:t>
            </a:r>
            <a:r>
              <a:rPr lang="en-US" i="1" dirty="0">
                <a:uFillTx/>
              </a:rPr>
              <a:t> </a:t>
            </a:r>
            <a:endParaRPr lang="en-US" i="1" dirty="0" smtClean="0">
              <a:uFillTx/>
            </a:endParaRPr>
          </a:p>
          <a:p>
            <a:pPr>
              <a:buNone/>
            </a:pPr>
            <a:endParaRPr lang="en-US" i="1" dirty="0" smtClean="0">
              <a:uFillTx/>
            </a:endParaRPr>
          </a:p>
          <a:p>
            <a:pPr defTabSz="924916" eaLnBrk="1" hangingPunct="1">
              <a:spcBef>
                <a:spcPts val="607"/>
              </a:spcBef>
              <a:spcAft>
                <a:spcPts val="607"/>
              </a:spcAft>
              <a:defRPr>
                <a:uFillTx/>
              </a:defRPr>
            </a:pPr>
            <a:r>
              <a:rPr lang="en-GB" dirty="0" smtClean="0">
                <a:uFillTx/>
                <a:latin typeface="Arial Narrow" panose="020B0606020202030204" pitchFamily="34" charset="0"/>
              </a:rPr>
              <a:t>± 3 minutes</a:t>
            </a:r>
          </a:p>
          <a:p>
            <a:pPr defTabSz="924916" eaLnBrk="1" hangingPunct="1">
              <a:spcBef>
                <a:spcPts val="607"/>
              </a:spcBef>
              <a:spcAft>
                <a:spcPts val="607"/>
              </a:spcAft>
              <a:defRPr>
                <a:uFillTx/>
              </a:defRPr>
            </a:pPr>
            <a:endParaRPr lang="en-GB" dirty="0" smtClean="0">
              <a:uFillTx/>
              <a:latin typeface="Arial Narrow" panose="020B0606020202030204" pitchFamily="34" charset="0"/>
            </a:endParaRPr>
          </a:p>
          <a:p>
            <a:pPr defTabSz="924916">
              <a:defRPr>
                <a:uFillTx/>
              </a:defRPr>
            </a:pPr>
            <a:r>
              <a:rPr lang="en-GB" b="1" dirty="0" smtClean="0">
                <a:uFillTx/>
                <a:latin typeface="Arial Narrow" panose="020B0606020202030204" pitchFamily="34" charset="0"/>
              </a:rPr>
              <a:t>Notes to presenter</a:t>
            </a:r>
            <a:r>
              <a:rPr lang="en-GB" dirty="0" smtClean="0">
                <a:uFillTx/>
                <a:latin typeface="Arial Narrow" panose="020B0606020202030204" pitchFamily="34" charset="0"/>
              </a:rPr>
              <a:t>: Main point is to introduce the </a:t>
            </a:r>
            <a:r>
              <a:rPr lang="en-GB" dirty="0" err="1" smtClean="0">
                <a:uFillTx/>
                <a:latin typeface="Arial Narrow" panose="020B0606020202030204" pitchFamily="34" charset="0"/>
              </a:rPr>
              <a:t>Ruggie</a:t>
            </a:r>
            <a:r>
              <a:rPr lang="en-GB" dirty="0" smtClean="0">
                <a:uFillTx/>
                <a:latin typeface="Arial Narrow" panose="020B0606020202030204" pitchFamily="34" charset="0"/>
              </a:rPr>
              <a:t> Framework</a:t>
            </a:r>
            <a:r>
              <a:rPr lang="en-GB" baseline="0" dirty="0" smtClean="0">
                <a:uFillTx/>
                <a:ea typeface="MS PGothic" charset="0"/>
                <a:cs typeface="MS PGothic" charset="0"/>
              </a:rPr>
              <a:t>.</a:t>
            </a:r>
          </a:p>
          <a:p>
            <a:pPr defTabSz="924916" eaLnBrk="1" hangingPunct="1">
              <a:spcBef>
                <a:spcPts val="607"/>
              </a:spcBef>
              <a:spcAft>
                <a:spcPts val="607"/>
              </a:spcAft>
              <a:defRPr>
                <a:uFillTx/>
              </a:defRPr>
            </a:pPr>
            <a:endParaRPr lang="en-US" baseline="0" dirty="0" smtClean="0">
              <a:uFillTx/>
            </a:endParaRPr>
          </a:p>
          <a:p>
            <a:r>
              <a:rPr lang="en-US" b="1" dirty="0" smtClean="0">
                <a:uFillTx/>
              </a:rPr>
              <a:t>Key points: </a:t>
            </a:r>
          </a:p>
          <a:p>
            <a:pPr defTabSz="924916">
              <a:buFontTx/>
              <a:buChar char="•"/>
              <a:defRPr>
                <a:uFillTx/>
              </a:defRPr>
            </a:pPr>
            <a:r>
              <a:rPr lang="en-GB" baseline="0" dirty="0" smtClean="0">
                <a:uFillTx/>
                <a:ea typeface="MS PGothic" charset="0"/>
                <a:cs typeface="MS PGothic" charset="0"/>
              </a:rPr>
              <a:t>The three words – Protect, Respect and Remedy are part of the </a:t>
            </a:r>
            <a:r>
              <a:rPr lang="en-GB" baseline="0" dirty="0" err="1" smtClean="0">
                <a:uFillTx/>
                <a:ea typeface="MS PGothic" charset="0"/>
                <a:cs typeface="MS PGothic" charset="0"/>
              </a:rPr>
              <a:t>Ruggie</a:t>
            </a:r>
            <a:r>
              <a:rPr lang="en-GB" baseline="0" dirty="0" smtClean="0">
                <a:uFillTx/>
                <a:ea typeface="MS PGothic" charset="0"/>
                <a:cs typeface="MS PGothic" charset="0"/>
              </a:rPr>
              <a:t> Framework.</a:t>
            </a:r>
          </a:p>
          <a:p>
            <a:pPr defTabSz="924916">
              <a:buFontTx/>
              <a:buChar char="•"/>
              <a:defRPr>
                <a:uFillTx/>
              </a:defRPr>
            </a:pPr>
            <a:r>
              <a:rPr lang="en-GB" baseline="0" dirty="0" smtClean="0">
                <a:uFillTx/>
                <a:ea typeface="MS PGothic" charset="0"/>
                <a:cs typeface="MS PGothic" charset="0"/>
              </a:rPr>
              <a:t> The origin of this is from the long title: </a:t>
            </a:r>
            <a:r>
              <a:rPr lang="en-GB" i="1" baseline="0" dirty="0" smtClean="0">
                <a:uFillTx/>
                <a:ea typeface="MS PGothic" charset="0"/>
                <a:cs typeface="MS PGothic" charset="0"/>
              </a:rPr>
              <a:t>PROMOTION AND PROTECTION OF ALL HUMAN RIGHTS, CIVIL, POLITICAL, ECONOMIC, SOCIAL AND CULTURAL RIGHTS, INCLUDING THE RIGHT TO DEVELOPMENT Protect, Respect and Remedy: a Framework for Business and Human Rights Report of the Special Representative of the Secretary-General on the issue of human rights and transnational corporations and other business enterprises, John </a:t>
            </a:r>
            <a:r>
              <a:rPr lang="en-GB" i="1" baseline="0" dirty="0" err="1" smtClean="0">
                <a:uFillTx/>
                <a:ea typeface="MS PGothic" charset="0"/>
                <a:cs typeface="MS PGothic" charset="0"/>
              </a:rPr>
              <a:t>Ruggie</a:t>
            </a:r>
            <a:r>
              <a:rPr lang="en-GB" baseline="0" dirty="0" smtClean="0">
                <a:uFillTx/>
                <a:ea typeface="MS PGothic" charset="0"/>
                <a:cs typeface="MS PGothic" charset="0"/>
              </a:rPr>
              <a:t> (April 2008).</a:t>
            </a:r>
          </a:p>
          <a:p>
            <a:pPr marL="173422" indent="-173422" defTabSz="462458" eaLnBrk="1" fontAlgn="auto" hangingPunct="1">
              <a:spcBef>
                <a:spcPts val="0"/>
              </a:spcBef>
              <a:spcAft>
                <a:spcPts val="0"/>
              </a:spcAft>
              <a:buFontTx/>
              <a:buChar char="•"/>
              <a:defRPr>
                <a:uFillTx/>
              </a:defRPr>
            </a:pPr>
            <a:r>
              <a:rPr lang="en-GB" dirty="0" smtClean="0">
                <a:uFillTx/>
              </a:rPr>
              <a:t>Nobody</a:t>
            </a:r>
            <a:r>
              <a:rPr lang="en-GB" baseline="0" dirty="0" smtClean="0">
                <a:uFillTx/>
              </a:rPr>
              <a:t> expects EBRD clients to become champions of “protecting” human rights (role of governments), but they very much expect them to respect human rights, which includes doing their part in providing access to remedy.</a:t>
            </a:r>
            <a:endParaRPr lang="en-GB" dirty="0" smtClean="0">
              <a:uFillTx/>
            </a:endParaRPr>
          </a:p>
          <a:p>
            <a:pPr>
              <a:buNone/>
            </a:pPr>
            <a:endParaRPr lang="en-US" i="1" dirty="0">
              <a:uFillTx/>
            </a:endParaRPr>
          </a:p>
        </p:txBody>
      </p:sp>
      <p:sp>
        <p:nvSpPr>
          <p:cNvPr id="4" name="Slide Number Placeholder 3"/>
          <p:cNvSpPr>
            <a:spLocks noGrp="1"/>
          </p:cNvSpPr>
          <p:nvPr>
            <p:ph type="sldNum" sz="quarter" idx="10"/>
          </p:nvPr>
        </p:nvSpPr>
        <p:spPr/>
        <p:txBody>
          <a:bodyPr/>
          <a:lstStyle/>
          <a:p>
            <a:fld id="{373A19C7-D8B0-E843-91C1-D413E84B712A}" type="slidenum">
              <a:rPr lang="en-US" smtClean="0">
                <a:solidFill>
                  <a:prstClr val="black"/>
                </a:solidFill>
              </a:rPr>
              <a:pPr/>
              <a:t>11</a:t>
            </a:fld>
            <a:endParaRPr 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normAutofit/>
          </a:bodyPr>
          <a:lstStyle/>
          <a:p>
            <a:pPr defTabSz="924916" eaLnBrk="1" hangingPunct="1">
              <a:spcBef>
                <a:spcPts val="607"/>
              </a:spcBef>
              <a:spcAft>
                <a:spcPts val="607"/>
              </a:spcAft>
              <a:defRPr>
                <a:uFillTx/>
              </a:defRPr>
            </a:pPr>
            <a:r>
              <a:rPr lang="en-GB" dirty="0">
                <a:uFillTx/>
                <a:latin typeface="Arial Narrow" panose="020B0606020202030204" pitchFamily="34" charset="0"/>
              </a:rPr>
              <a:t>± 3 minutes</a:t>
            </a:r>
          </a:p>
          <a:p>
            <a:pPr defTabSz="924916" eaLnBrk="1" hangingPunct="1">
              <a:spcBef>
                <a:spcPts val="607"/>
              </a:spcBef>
              <a:spcAft>
                <a:spcPts val="607"/>
              </a:spcAft>
              <a:defRPr>
                <a:uFillTx/>
              </a:defRPr>
            </a:pPr>
            <a:endParaRPr lang="en-GB" dirty="0">
              <a:uFillTx/>
              <a:latin typeface="Arial Narrow" panose="020B0606020202030204" pitchFamily="34" charset="0"/>
            </a:endParaRPr>
          </a:p>
          <a:p>
            <a:r>
              <a:rPr lang="en-GB" b="1" dirty="0">
                <a:uFillTx/>
                <a:latin typeface="Arial Narrow" panose="020B0606020202030204" pitchFamily="34" charset="0"/>
              </a:rPr>
              <a:t>Notes to presenter</a:t>
            </a:r>
            <a:r>
              <a:rPr lang="en-GB" dirty="0">
                <a:uFillTx/>
                <a:latin typeface="Arial Narrow" panose="020B0606020202030204" pitchFamily="34" charset="0"/>
              </a:rPr>
              <a:t>: Main point is to introduce the text from the policy.</a:t>
            </a:r>
          </a:p>
          <a:p>
            <a:pPr defTabSz="924916" eaLnBrk="1" hangingPunct="1">
              <a:spcBef>
                <a:spcPts val="607"/>
              </a:spcBef>
              <a:spcAft>
                <a:spcPts val="607"/>
              </a:spcAft>
              <a:defRPr>
                <a:uFillTx/>
              </a:defRPr>
            </a:pPr>
            <a:endParaRPr lang="en-US" baseline="0" dirty="0" smtClean="0">
              <a:uFillTx/>
            </a:endParaRPr>
          </a:p>
          <a:p>
            <a:r>
              <a:rPr lang="en-US" b="1" dirty="0" smtClean="0">
                <a:uFillTx/>
              </a:rPr>
              <a:t>Key points: </a:t>
            </a:r>
          </a:p>
          <a:p>
            <a:pPr marL="173422" indent="-173422">
              <a:buFontTx/>
              <a:buChar char="•"/>
            </a:pPr>
            <a:r>
              <a:rPr lang="en-GB" baseline="0" dirty="0" smtClean="0">
                <a:uFillTx/>
                <a:ea typeface="MS PGothic" charset="0"/>
                <a:cs typeface="MS PGothic" charset="0"/>
              </a:rPr>
              <a:t>(Speaking to the bullets).</a:t>
            </a:r>
          </a:p>
          <a:p>
            <a:pPr marL="173422" indent="-173422" defTabSz="924916">
              <a:buFontTx/>
              <a:buChar char="•"/>
              <a:defRPr>
                <a:uFillTx/>
              </a:defRPr>
            </a:pPr>
            <a:r>
              <a:rPr lang="en-GB" baseline="0" dirty="0" smtClean="0">
                <a:uFillTx/>
                <a:ea typeface="MS PGothic" charset="0"/>
                <a:cs typeface="MS PGothic" charset="0"/>
              </a:rPr>
              <a:t>The Environmental and Social Policy is clear about what the EBRD “expects” – note this is not a “requirement, which may be an observation to generate discussion.</a:t>
            </a:r>
            <a:endParaRPr lang="en-US" baseline="0" dirty="0" smtClean="0">
              <a:uFillTx/>
            </a:endParaRPr>
          </a:p>
          <a:p>
            <a:endParaRPr lang="en-US" dirty="0" smtClean="0">
              <a:uFillTx/>
            </a:endParaRPr>
          </a:p>
          <a:p>
            <a:r>
              <a:rPr lang="en-US" b="1" dirty="0" smtClean="0">
                <a:uFillTx/>
              </a:rPr>
              <a:t>Group questions (optional):</a:t>
            </a:r>
          </a:p>
          <a:p>
            <a:pPr marL="173422" indent="-173422">
              <a:buFontTx/>
              <a:buChar char="•"/>
            </a:pPr>
            <a:r>
              <a:rPr lang="en-US" dirty="0">
                <a:uFillTx/>
              </a:rPr>
              <a:t>Is this “expectation” enough to be taken seriously? Why/why not?</a:t>
            </a:r>
          </a:p>
          <a:p>
            <a:endParaRPr lang="en-US" dirty="0" smtClean="0">
              <a:uFillTx/>
            </a:endParaRPr>
          </a:p>
          <a:p>
            <a:r>
              <a:rPr lang="en-US" b="1" dirty="0" smtClean="0">
                <a:uFillTx/>
              </a:rPr>
              <a:t>Additional information:</a:t>
            </a:r>
          </a:p>
          <a:p>
            <a:endParaRPr lang="en-GB" dirty="0" smtClean="0">
              <a:uFillTx/>
              <a:ea typeface="MS PGothic" charset="0"/>
              <a:cs typeface="MS PGothic" charset="0"/>
            </a:endParaRPr>
          </a:p>
          <a:p>
            <a:pPr>
              <a:buFont typeface="Arial"/>
              <a:buNone/>
            </a:pPr>
            <a:endParaRPr lang="en-GB" i="1" dirty="0">
              <a:uFillTx/>
              <a:latin typeface="Arial" charset="0"/>
              <a:ea typeface="MS PGothic" charset="0"/>
              <a:cs typeface="MS PGothic" charset="0"/>
            </a:endParaRPr>
          </a:p>
          <a:p>
            <a:pPr lvl="1"/>
            <a:endParaRPr lang="en-US" dirty="0" smtClean="0">
              <a:uFillTx/>
            </a:endParaRPr>
          </a:p>
          <a:p>
            <a:pPr>
              <a:buFont typeface="Arial"/>
              <a:buChar char="•"/>
            </a:pPr>
            <a:endParaRPr lang="en-GB" dirty="0" smtClean="0">
              <a:uFillTx/>
              <a:ea typeface="MS PGothic" charset="0"/>
              <a:cs typeface="MS PGothic" charset="0"/>
            </a:endParaRPr>
          </a:p>
          <a:p>
            <a:endParaRPr lang="en-GB" dirty="0" smtClean="0">
              <a:uFillTx/>
              <a:ea typeface="MS PGothic" charset="0"/>
              <a:cs typeface="MS PGothic" charset="0"/>
            </a:endParaRPr>
          </a:p>
          <a:p>
            <a:endParaRPr lang="en-GB" baseline="0" dirty="0" smtClean="0">
              <a:uFillTx/>
              <a:ea typeface="MS PGothic" charset="0"/>
              <a:cs typeface="MS PGothic" charset="0"/>
            </a:endParaRPr>
          </a:p>
        </p:txBody>
      </p:sp>
      <p:sp>
        <p:nvSpPr>
          <p:cNvPr id="4" name="Slide Number Placeholder 3"/>
          <p:cNvSpPr>
            <a:spLocks noGrp="1"/>
          </p:cNvSpPr>
          <p:nvPr>
            <p:ph type="sldNum" sz="quarter" idx="10"/>
          </p:nvPr>
        </p:nvSpPr>
        <p:spPr/>
        <p:txBody>
          <a:bodyPr/>
          <a:lstStyle/>
          <a:p>
            <a:fld id="{373A19C7-D8B0-E843-91C1-D413E84B712A}" type="slidenum">
              <a:rPr lang="en-US" smtClean="0">
                <a:solidFill>
                  <a:prstClr val="black"/>
                </a:solidFill>
              </a:rPr>
              <a:pPr/>
              <a:t>12</a:t>
            </a:fld>
            <a:endParaRPr lang="en-US">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normAutofit/>
          </a:bodyPr>
          <a:lstStyle/>
          <a:p>
            <a:pPr defTabSz="924916" eaLnBrk="1" hangingPunct="1">
              <a:spcBef>
                <a:spcPts val="607"/>
              </a:spcBef>
              <a:spcAft>
                <a:spcPts val="607"/>
              </a:spcAft>
              <a:defRPr>
                <a:uFillTx/>
              </a:defRPr>
            </a:pPr>
            <a:r>
              <a:rPr lang="en-GB" dirty="0">
                <a:uFillTx/>
                <a:latin typeface="Arial Narrow" panose="020B0606020202030204" pitchFamily="34" charset="0"/>
              </a:rPr>
              <a:t>± 3 minutes</a:t>
            </a:r>
          </a:p>
          <a:p>
            <a:pPr defTabSz="924916" eaLnBrk="1" hangingPunct="1">
              <a:spcBef>
                <a:spcPts val="607"/>
              </a:spcBef>
              <a:spcAft>
                <a:spcPts val="607"/>
              </a:spcAft>
              <a:defRPr>
                <a:uFillTx/>
              </a:defRPr>
            </a:pPr>
            <a:endParaRPr lang="en-GB" dirty="0">
              <a:uFillTx/>
              <a:latin typeface="Arial Narrow" panose="020B0606020202030204" pitchFamily="34" charset="0"/>
            </a:endParaRPr>
          </a:p>
          <a:p>
            <a:r>
              <a:rPr lang="en-GB" b="1" dirty="0">
                <a:uFillTx/>
                <a:latin typeface="Arial Narrow" panose="020B0606020202030204" pitchFamily="34" charset="0"/>
              </a:rPr>
              <a:t>Notes to presenter</a:t>
            </a:r>
            <a:r>
              <a:rPr lang="en-GB" dirty="0">
                <a:uFillTx/>
                <a:latin typeface="Arial Narrow" panose="020B0606020202030204" pitchFamily="34" charset="0"/>
              </a:rPr>
              <a:t>: Main point is to introduce the text from the policy.</a:t>
            </a:r>
          </a:p>
          <a:p>
            <a:pPr defTabSz="924916" eaLnBrk="1" hangingPunct="1">
              <a:spcBef>
                <a:spcPts val="607"/>
              </a:spcBef>
              <a:spcAft>
                <a:spcPts val="607"/>
              </a:spcAft>
              <a:defRPr>
                <a:uFillTx/>
              </a:defRPr>
            </a:pPr>
            <a:endParaRPr lang="en-US" baseline="0" dirty="0" smtClean="0">
              <a:uFillTx/>
            </a:endParaRPr>
          </a:p>
          <a:p>
            <a:r>
              <a:rPr lang="en-US" b="1" dirty="0" smtClean="0">
                <a:uFillTx/>
              </a:rPr>
              <a:t>Key points: </a:t>
            </a:r>
          </a:p>
          <a:p>
            <a:pPr marL="173422" indent="-173422">
              <a:buFontTx/>
              <a:buChar char="•"/>
            </a:pPr>
            <a:r>
              <a:rPr lang="en-GB" baseline="0" dirty="0" smtClean="0">
                <a:uFillTx/>
                <a:ea typeface="MS PGothic" charset="0"/>
                <a:cs typeface="MS PGothic" charset="0"/>
              </a:rPr>
              <a:t>(Speaking to the bullets) – this is what EBRD wants.</a:t>
            </a:r>
          </a:p>
          <a:p>
            <a:pPr marL="173422" indent="-173422" defTabSz="924916">
              <a:buFontTx/>
              <a:buChar char="•"/>
              <a:defRPr>
                <a:uFillTx/>
              </a:defRPr>
            </a:pPr>
            <a:r>
              <a:rPr lang="en-GB" baseline="0" dirty="0" smtClean="0">
                <a:uFillTx/>
                <a:ea typeface="MS PGothic" charset="0"/>
                <a:cs typeface="MS PGothic" charset="0"/>
              </a:rPr>
              <a:t>The Environmental and Social Policy is clear about what the EBRD “expects” – note this is not a “requirement, which may be an observation to generate discussion.</a:t>
            </a:r>
            <a:endParaRPr lang="en-US" baseline="0" dirty="0" smtClean="0">
              <a:uFillTx/>
            </a:endParaRPr>
          </a:p>
          <a:p>
            <a:endParaRPr lang="en-US" dirty="0" smtClean="0">
              <a:uFillTx/>
            </a:endParaRPr>
          </a:p>
          <a:p>
            <a:r>
              <a:rPr lang="en-US" b="1" dirty="0" smtClean="0">
                <a:uFillTx/>
              </a:rPr>
              <a:t>Group questions (optional):</a:t>
            </a:r>
          </a:p>
          <a:p>
            <a:pPr marL="173422" indent="-173422">
              <a:buFontTx/>
              <a:buChar char="•"/>
            </a:pPr>
            <a:r>
              <a:rPr lang="en-US" dirty="0">
                <a:uFillTx/>
              </a:rPr>
              <a:t>Is this “expectation” enough to be taken seriously? Why/why not?</a:t>
            </a:r>
          </a:p>
          <a:p>
            <a:endParaRPr lang="en-US" dirty="0" smtClean="0">
              <a:uFillTx/>
            </a:endParaRPr>
          </a:p>
          <a:p>
            <a:r>
              <a:rPr lang="en-US" b="1" dirty="0" smtClean="0">
                <a:uFillTx/>
              </a:rPr>
              <a:t>Additional information:</a:t>
            </a:r>
          </a:p>
          <a:p>
            <a:endParaRPr lang="en-GB" dirty="0" smtClean="0">
              <a:uFillTx/>
              <a:ea typeface="MS PGothic" charset="0"/>
              <a:cs typeface="MS PGothic" charset="0"/>
            </a:endParaRPr>
          </a:p>
          <a:p>
            <a:pPr>
              <a:buFont typeface="Arial"/>
              <a:buNone/>
            </a:pPr>
            <a:endParaRPr lang="en-GB" i="1" dirty="0">
              <a:uFillTx/>
              <a:latin typeface="Arial" charset="0"/>
              <a:ea typeface="MS PGothic" charset="0"/>
              <a:cs typeface="MS PGothic" charset="0"/>
            </a:endParaRPr>
          </a:p>
          <a:p>
            <a:pPr lvl="1"/>
            <a:endParaRPr lang="en-US" dirty="0" smtClean="0">
              <a:uFillTx/>
            </a:endParaRPr>
          </a:p>
          <a:p>
            <a:pPr>
              <a:buFont typeface="Arial"/>
              <a:buChar char="•"/>
            </a:pPr>
            <a:endParaRPr lang="en-GB" dirty="0" smtClean="0">
              <a:uFillTx/>
              <a:ea typeface="MS PGothic" charset="0"/>
              <a:cs typeface="MS PGothic" charset="0"/>
            </a:endParaRPr>
          </a:p>
          <a:p>
            <a:endParaRPr lang="en-GB" dirty="0" smtClean="0">
              <a:uFillTx/>
              <a:ea typeface="MS PGothic" charset="0"/>
              <a:cs typeface="MS PGothic" charset="0"/>
            </a:endParaRPr>
          </a:p>
          <a:p>
            <a:endParaRPr lang="en-GB" baseline="0" dirty="0" smtClean="0">
              <a:uFillTx/>
              <a:ea typeface="MS PGothic" charset="0"/>
              <a:cs typeface="MS PGothic" charset="0"/>
            </a:endParaRPr>
          </a:p>
        </p:txBody>
      </p:sp>
      <p:sp>
        <p:nvSpPr>
          <p:cNvPr id="4" name="Slide Number Placeholder 3"/>
          <p:cNvSpPr>
            <a:spLocks noGrp="1"/>
          </p:cNvSpPr>
          <p:nvPr>
            <p:ph type="sldNum" sz="quarter" idx="10"/>
          </p:nvPr>
        </p:nvSpPr>
        <p:spPr/>
        <p:txBody>
          <a:bodyPr/>
          <a:lstStyle/>
          <a:p>
            <a:fld id="{373A19C7-D8B0-E843-91C1-D413E84B712A}" type="slidenum">
              <a:rPr lang="en-US" smtClean="0">
                <a:solidFill>
                  <a:prstClr val="black"/>
                </a:solidFill>
              </a:rPr>
              <a:pPr/>
              <a:t>13</a:t>
            </a:fld>
            <a:endParaRPr 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GB" dirty="0" smtClean="0"/>
              <a:t>Quiz</a:t>
            </a:r>
            <a:r>
              <a:rPr lang="en-GB" baseline="0" dirty="0" smtClean="0"/>
              <a:t> in plenary</a:t>
            </a:r>
          </a:p>
          <a:p>
            <a:pPr eaLnBrk="1" hangingPunct="1"/>
            <a:r>
              <a:rPr lang="en-GB" dirty="0" smtClean="0"/>
              <a:t>Engage in discussion on what</a:t>
            </a:r>
            <a:r>
              <a:rPr lang="en-GB" baseline="0" dirty="0" smtClean="0"/>
              <a:t> E&amp;S issues they think are applicable to these sectors. </a:t>
            </a:r>
            <a:endParaRPr lang="en-GB" dirty="0" smtClean="0"/>
          </a:p>
        </p:txBody>
      </p:sp>
      <p:sp>
        <p:nvSpPr>
          <p:cNvPr id="4" name="Slide Number Placeholder 3"/>
          <p:cNvSpPr>
            <a:spLocks noGrp="1"/>
          </p:cNvSpPr>
          <p:nvPr>
            <p:ph type="sldNum" sz="quarter" idx="10"/>
          </p:nvPr>
        </p:nvSpPr>
        <p:spPr/>
        <p:txBody>
          <a:bodyPr/>
          <a:lstStyle/>
          <a:p>
            <a:pPr>
              <a:defRPr/>
            </a:pPr>
            <a:fld id="{D27840F8-0624-4E4B-9AD0-E0F2AE8DEA3B}" type="slidenum">
              <a:rPr lang="en-GB" smtClean="0">
                <a:solidFill>
                  <a:prstClr val="white"/>
                </a:solidFill>
              </a:rPr>
              <a:pPr>
                <a:defRPr/>
              </a:pPr>
              <a:t>14</a:t>
            </a:fld>
            <a:endParaRPr lang="en-GB" dirty="0">
              <a:solidFill>
                <a:prstClr val="white"/>
              </a:solidFill>
            </a:endParaRPr>
          </a:p>
        </p:txBody>
      </p:sp>
    </p:spTree>
    <p:extLst>
      <p:ext uri="{BB962C8B-B14F-4D97-AF65-F5344CB8AC3E}">
        <p14:creationId xmlns:p14="http://schemas.microsoft.com/office/powerpoint/2010/main" val="4189669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rtl="0" eaLnBrk="1" fontAlgn="base" latinLnBrk="0" hangingPunct="1"/>
            <a:r>
              <a:rPr lang="en-GB" sz="1200" kern="1200" dirty="0" smtClean="0">
                <a:solidFill>
                  <a:schemeClr val="tx1"/>
                </a:solidFill>
                <a:latin typeface="Arial" charset="0"/>
                <a:ea typeface="Arial" pitchFamily="-16" charset="0"/>
                <a:cs typeface="Arial" charset="0"/>
              </a:rPr>
              <a:t>Disasters – sudden impact on workers, neighbours or the environment.</a:t>
            </a:r>
          </a:p>
          <a:p>
            <a:pPr rtl="0" eaLnBrk="1" fontAlgn="base" latinLnBrk="0" hangingPunct="1"/>
            <a:endParaRPr lang="en-GB" sz="1200" kern="1200" dirty="0" smtClean="0">
              <a:solidFill>
                <a:schemeClr val="tx1"/>
              </a:solidFill>
              <a:latin typeface="Arial" charset="0"/>
              <a:ea typeface="Arial" pitchFamily="-16" charset="0"/>
              <a:cs typeface="Arial" charset="0"/>
            </a:endParaRPr>
          </a:p>
          <a:p>
            <a:pPr rtl="0" eaLnBrk="1" fontAlgn="base" latinLnBrk="0" hangingPunct="1"/>
            <a:r>
              <a:rPr lang="en-GB" sz="1200" kern="1200" dirty="0" smtClean="0">
                <a:solidFill>
                  <a:schemeClr val="tx1"/>
                </a:solidFill>
                <a:latin typeface="Arial" charset="0"/>
                <a:ea typeface="Arial" pitchFamily="-16" charset="0"/>
                <a:cs typeface="Arial" charset="0"/>
              </a:rPr>
              <a:t>Example:</a:t>
            </a:r>
            <a:r>
              <a:rPr lang="en-GB" sz="1200" kern="1200" baseline="0" dirty="0" smtClean="0">
                <a:solidFill>
                  <a:schemeClr val="tx1"/>
                </a:solidFill>
                <a:latin typeface="Arial" charset="0"/>
                <a:ea typeface="Arial" pitchFamily="-16" charset="0"/>
                <a:cs typeface="Arial" charset="0"/>
              </a:rPr>
              <a:t> </a:t>
            </a:r>
          </a:p>
          <a:p>
            <a:pPr rtl="0" eaLnBrk="1" fontAlgn="base" latinLnBrk="0" hangingPunct="1"/>
            <a:r>
              <a:rPr lang="en-GB" sz="1200" kern="1200" dirty="0" err="1" smtClean="0">
                <a:solidFill>
                  <a:schemeClr val="tx1"/>
                </a:solidFill>
                <a:latin typeface="Arial" charset="0"/>
                <a:ea typeface="Arial" pitchFamily="-16" charset="0"/>
                <a:cs typeface="Arial" charset="0"/>
              </a:rPr>
              <a:t>Seveso</a:t>
            </a:r>
            <a:r>
              <a:rPr lang="en-US" sz="1200" kern="1200" dirty="0" smtClean="0">
                <a:solidFill>
                  <a:schemeClr val="tx1"/>
                </a:solidFill>
                <a:latin typeface="Arial" charset="0"/>
                <a:ea typeface="Arial" pitchFamily="-16" charset="0"/>
                <a:cs typeface="Arial" charset="0"/>
              </a:rPr>
              <a:t>,</a:t>
            </a:r>
            <a:r>
              <a:rPr lang="en-US" sz="1200" kern="1200" baseline="0" dirty="0" smtClean="0">
                <a:solidFill>
                  <a:schemeClr val="tx1"/>
                </a:solidFill>
                <a:latin typeface="Arial" charset="0"/>
                <a:ea typeface="Arial" pitchFamily="-16" charset="0"/>
                <a:cs typeface="Arial" charset="0"/>
              </a:rPr>
              <a:t> </a:t>
            </a:r>
            <a:r>
              <a:rPr lang="en-GB" sz="1200" kern="1200" dirty="0" smtClean="0">
                <a:solidFill>
                  <a:schemeClr val="tx1"/>
                </a:solidFill>
                <a:latin typeface="Arial" charset="0"/>
                <a:ea typeface="Arial" pitchFamily="-16" charset="0"/>
                <a:cs typeface="Arial" charset="0"/>
              </a:rPr>
              <a:t>Bhopal, Danube cyanide spill, Gulf of Mexico, Texas fertiliser explosion</a:t>
            </a:r>
          </a:p>
          <a:p>
            <a:pPr rtl="0" eaLnBrk="1" fontAlgn="base" latinLnBrk="0" hangingPunct="1"/>
            <a:endParaRPr lang="en-US" sz="1200" kern="1200" dirty="0" smtClean="0">
              <a:solidFill>
                <a:schemeClr val="tx1"/>
              </a:solidFill>
              <a:latin typeface="Arial" charset="0"/>
              <a:ea typeface="Arial" pitchFamily="-16" charset="0"/>
              <a:cs typeface="Arial" charset="0"/>
            </a:endParaRPr>
          </a:p>
          <a:p>
            <a:pPr rtl="0" eaLnBrk="1" fontAlgn="base" latinLnBrk="0" hangingPunct="1"/>
            <a:r>
              <a:rPr lang="en-GB" sz="1200" kern="1200" dirty="0" smtClean="0">
                <a:solidFill>
                  <a:schemeClr val="tx1"/>
                </a:solidFill>
                <a:latin typeface="Arial" charset="0"/>
                <a:ea typeface="Arial" pitchFamily="-16" charset="0"/>
                <a:cs typeface="Arial" charset="0"/>
              </a:rPr>
              <a:t>- Gradual</a:t>
            </a:r>
            <a:r>
              <a:rPr lang="en-GB" sz="1200" kern="1200" baseline="0" dirty="0" smtClean="0">
                <a:solidFill>
                  <a:schemeClr val="tx1"/>
                </a:solidFill>
                <a:latin typeface="Arial" charset="0"/>
                <a:ea typeface="Arial" pitchFamily="-16" charset="0"/>
                <a:cs typeface="Arial" charset="0"/>
              </a:rPr>
              <a:t> </a:t>
            </a:r>
            <a:r>
              <a:rPr lang="en-GB" sz="1200" kern="1200" dirty="0" smtClean="0">
                <a:solidFill>
                  <a:schemeClr val="tx1"/>
                </a:solidFill>
                <a:latin typeface="Arial" charset="0"/>
                <a:ea typeface="Arial" pitchFamily="-16" charset="0"/>
                <a:cs typeface="Arial" charset="0"/>
              </a:rPr>
              <a:t>pollution resulting in major illness or death or sudden emissions causing death and injury</a:t>
            </a:r>
            <a:endParaRPr lang="en-US" sz="1200" kern="1200" dirty="0" smtClean="0">
              <a:solidFill>
                <a:schemeClr val="tx1"/>
              </a:solidFill>
              <a:latin typeface="Arial" charset="0"/>
              <a:ea typeface="Arial" pitchFamily="-16" charset="0"/>
              <a:cs typeface="Arial" charset="0"/>
            </a:endParaRPr>
          </a:p>
          <a:p>
            <a:pPr rtl="0" eaLnBrk="1" fontAlgn="base" latinLnBrk="0" hangingPunct="1"/>
            <a:r>
              <a:rPr lang="en-GB" sz="1200" kern="1200" dirty="0" smtClean="0">
                <a:solidFill>
                  <a:schemeClr val="tx1"/>
                </a:solidFill>
                <a:latin typeface="Arial" charset="0"/>
                <a:ea typeface="Arial" pitchFamily="-16" charset="0"/>
                <a:cs typeface="Arial" charset="0"/>
              </a:rPr>
              <a:t>-</a:t>
            </a:r>
            <a:r>
              <a:rPr lang="en-GB" sz="1200" kern="1200" baseline="0" dirty="0" smtClean="0">
                <a:solidFill>
                  <a:schemeClr val="tx1"/>
                </a:solidFill>
                <a:latin typeface="Arial" charset="0"/>
                <a:ea typeface="Arial" pitchFamily="-16" charset="0"/>
                <a:cs typeface="Arial" charset="0"/>
              </a:rPr>
              <a:t> L</a:t>
            </a:r>
            <a:r>
              <a:rPr lang="en-GB" sz="1200" kern="1200" dirty="0" smtClean="0">
                <a:solidFill>
                  <a:schemeClr val="tx1"/>
                </a:solidFill>
                <a:latin typeface="Arial" charset="0"/>
                <a:ea typeface="Arial" pitchFamily="-16" charset="0"/>
                <a:cs typeface="Arial" charset="0"/>
              </a:rPr>
              <a:t>ong term exposure of workers or neighbours to air contaminants</a:t>
            </a:r>
            <a:endParaRPr lang="en-US" sz="1200" kern="1200" dirty="0" smtClean="0">
              <a:solidFill>
                <a:schemeClr val="tx1"/>
              </a:solidFill>
              <a:latin typeface="Arial" charset="0"/>
              <a:ea typeface="Arial" pitchFamily="-16" charset="0"/>
              <a:cs typeface="Arial" charset="0"/>
            </a:endParaRPr>
          </a:p>
          <a:p>
            <a:pPr rtl="0" eaLnBrk="1" fontAlgn="base" latinLnBrk="0" hangingPunct="1"/>
            <a:r>
              <a:rPr lang="en-GB" sz="1200" kern="1200" dirty="0" smtClean="0">
                <a:solidFill>
                  <a:schemeClr val="tx1"/>
                </a:solidFill>
                <a:latin typeface="Arial" charset="0"/>
                <a:ea typeface="Arial" pitchFamily="-16" charset="0"/>
                <a:cs typeface="Arial" charset="0"/>
              </a:rPr>
              <a:t>- Pollution of land, rivers, food or groundwater</a:t>
            </a:r>
            <a:endParaRPr lang="en-US" sz="1200" kern="1200" dirty="0" smtClean="0">
              <a:solidFill>
                <a:schemeClr val="tx1"/>
              </a:solidFill>
              <a:latin typeface="Arial" charset="0"/>
              <a:ea typeface="Arial" pitchFamily="-16" charset="0"/>
              <a:cs typeface="Arial" charset="0"/>
            </a:endParaRPr>
          </a:p>
          <a:p>
            <a:pPr rtl="0" eaLnBrk="1" fontAlgn="base" latinLnBrk="0" hangingPunct="1"/>
            <a:endParaRPr lang="en-GB" sz="1200" kern="1200" dirty="0" smtClean="0">
              <a:solidFill>
                <a:schemeClr val="tx1"/>
              </a:solidFill>
              <a:latin typeface="Arial" charset="0"/>
              <a:ea typeface="Arial" pitchFamily="-16" charset="0"/>
              <a:cs typeface="Arial" charset="0"/>
            </a:endParaRPr>
          </a:p>
          <a:p>
            <a:pPr rtl="0" eaLnBrk="1" fontAlgn="base" hangingPunct="1"/>
            <a:r>
              <a:rPr lang="en-US" sz="1200" kern="1200" dirty="0" smtClean="0">
                <a:solidFill>
                  <a:schemeClr val="tx1"/>
                </a:solidFill>
                <a:latin typeface="Arial" charset="0"/>
                <a:ea typeface="Arial" pitchFamily="-16" charset="0"/>
                <a:cs typeface="Arial" charset="0"/>
              </a:rPr>
              <a:t>- Many serious E&amp;S impacts will arise as a result of disasters.</a:t>
            </a:r>
            <a:endParaRPr lang="en-US" dirty="0" smtClean="0"/>
          </a:p>
          <a:p>
            <a:pPr rtl="0" eaLnBrk="1" fontAlgn="base" hangingPunct="1">
              <a:buFontTx/>
              <a:buChar char="-"/>
            </a:pPr>
            <a:r>
              <a:rPr lang="en-US" sz="1200" kern="1200" dirty="0" smtClean="0">
                <a:solidFill>
                  <a:schemeClr val="tx1"/>
                </a:solidFill>
                <a:latin typeface="Arial" charset="0"/>
                <a:ea typeface="Arial" pitchFamily="-16" charset="0"/>
                <a:cs typeface="Arial" charset="0"/>
              </a:rPr>
              <a:t> </a:t>
            </a:r>
            <a:r>
              <a:rPr lang="en-US" sz="1200" kern="1200" dirty="0" err="1" smtClean="0">
                <a:solidFill>
                  <a:schemeClr val="tx1"/>
                </a:solidFill>
                <a:latin typeface="Arial" charset="0"/>
                <a:ea typeface="Arial" pitchFamily="-16" charset="0"/>
                <a:cs typeface="Arial" charset="0"/>
              </a:rPr>
              <a:t>Seveso</a:t>
            </a:r>
            <a:r>
              <a:rPr lang="en-US" sz="1200" kern="1200" dirty="0" smtClean="0">
                <a:solidFill>
                  <a:schemeClr val="tx1"/>
                </a:solidFill>
                <a:latin typeface="Arial" charset="0"/>
                <a:ea typeface="Arial" pitchFamily="-16" charset="0"/>
                <a:cs typeface="Arial" charset="0"/>
              </a:rPr>
              <a:t> was a serious explosion in a factory in Northern Italy that killed many workers and resulted in a change to European Union laws on health and safety associated with storage of materials</a:t>
            </a:r>
          </a:p>
          <a:p>
            <a:pPr rtl="0" eaLnBrk="1" fontAlgn="base" hangingPunct="1">
              <a:buFontTx/>
              <a:buChar char="-"/>
            </a:pPr>
            <a:r>
              <a:rPr lang="en-US" sz="1200" kern="1200" dirty="0" smtClean="0">
                <a:solidFill>
                  <a:schemeClr val="tx1"/>
                </a:solidFill>
                <a:latin typeface="Arial" charset="0"/>
                <a:ea typeface="Arial" pitchFamily="-16" charset="0"/>
                <a:cs typeface="Arial" charset="0"/>
              </a:rPr>
              <a:t> Bhopal was a serious release of gases to atmosphere that resulted in many neighbours to the factory being killed.</a:t>
            </a:r>
            <a:endParaRPr lang="en-US" dirty="0" smtClean="0"/>
          </a:p>
          <a:p>
            <a:pPr rtl="0" eaLnBrk="1" fontAlgn="base" hangingPunct="1"/>
            <a:endParaRPr lang="en-US" sz="1200" kern="1200" dirty="0" smtClean="0">
              <a:solidFill>
                <a:schemeClr val="tx1"/>
              </a:solidFill>
              <a:latin typeface="Arial" charset="0"/>
              <a:ea typeface="Arial" pitchFamily="-16" charset="0"/>
              <a:cs typeface="Arial" charset="0"/>
            </a:endParaRPr>
          </a:p>
          <a:p>
            <a:pPr rtl="0" eaLnBrk="1" fontAlgn="base" hangingPunct="1"/>
            <a:r>
              <a:rPr lang="en-US" sz="1200" kern="1200" dirty="0" smtClean="0">
                <a:solidFill>
                  <a:schemeClr val="tx1"/>
                </a:solidFill>
                <a:latin typeface="Arial" charset="0"/>
                <a:ea typeface="Arial" pitchFamily="-16" charset="0"/>
                <a:cs typeface="Arial" charset="0"/>
              </a:rPr>
              <a:t>Another form of pollution can be gradual and occurs over time to pollute rivers, food and groundwater.</a:t>
            </a:r>
          </a:p>
          <a:p>
            <a:pPr rtl="0" eaLnBrk="1" fontAlgn="base" hangingPunct="1"/>
            <a:r>
              <a:rPr lang="en-US" sz="1200" kern="1200" dirty="0" smtClean="0">
                <a:solidFill>
                  <a:schemeClr val="tx1"/>
                </a:solidFill>
                <a:latin typeface="Arial" charset="0"/>
                <a:ea typeface="Arial" pitchFamily="-16" charset="0"/>
                <a:cs typeface="Arial" charset="0"/>
              </a:rPr>
              <a:t>There can be E&amp;S impacts from a product, for example, when electronic</a:t>
            </a:r>
            <a:r>
              <a:rPr lang="en-US" sz="1200" kern="1200" baseline="0" dirty="0" smtClean="0">
                <a:solidFill>
                  <a:schemeClr val="tx1"/>
                </a:solidFill>
                <a:latin typeface="Arial" charset="0"/>
                <a:ea typeface="Arial" pitchFamily="-16" charset="0"/>
                <a:cs typeface="Arial" charset="0"/>
              </a:rPr>
              <a:t> products are disposed, there are end of life impacts. These can be environmental (e.g. leakage of toxins into the soil) and social (e.g. exposure to toxins, downstream impacts)</a:t>
            </a:r>
            <a:endParaRPr lang="en-US" dirty="0"/>
          </a:p>
        </p:txBody>
      </p:sp>
      <p:sp>
        <p:nvSpPr>
          <p:cNvPr id="4" name="Slide Number Placeholder 3"/>
          <p:cNvSpPr>
            <a:spLocks noGrp="1"/>
          </p:cNvSpPr>
          <p:nvPr>
            <p:ph type="sldNum" sz="quarter" idx="10"/>
          </p:nvPr>
        </p:nvSpPr>
        <p:spPr/>
        <p:txBody>
          <a:bodyPr/>
          <a:lstStyle/>
          <a:p>
            <a:pPr>
              <a:defRPr/>
            </a:pPr>
            <a:fld id="{D27840F8-0624-4E4B-9AD0-E0F2AE8DEA3B}" type="slidenum">
              <a:rPr lang="en-GB" smtClean="0">
                <a:solidFill>
                  <a:prstClr val="white"/>
                </a:solidFill>
              </a:rPr>
              <a:pPr>
                <a:defRPr/>
              </a:pPr>
              <a:t>15</a:t>
            </a:fld>
            <a:endParaRPr lang="en-GB" dirty="0">
              <a:solidFill>
                <a:prstClr val="white"/>
              </a:solidFill>
            </a:endParaRPr>
          </a:p>
        </p:txBody>
      </p:sp>
    </p:spTree>
    <p:extLst>
      <p:ext uri="{BB962C8B-B14F-4D97-AF65-F5344CB8AC3E}">
        <p14:creationId xmlns:p14="http://schemas.microsoft.com/office/powerpoint/2010/main" val="8282411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BAB0A220-F592-4146-BDE1-C949344CC4E3}" type="slidenum">
              <a:rPr lang="en-GB">
                <a:solidFill>
                  <a:prstClr val="white"/>
                </a:solidFill>
              </a:rPr>
              <a:pPr/>
              <a:t>16</a:t>
            </a:fld>
            <a:endParaRPr lang="en-GB" dirty="0">
              <a:solidFill>
                <a:prstClr val="white"/>
              </a:solidFill>
            </a:endParaRPr>
          </a:p>
        </p:txBody>
      </p:sp>
      <p:sp>
        <p:nvSpPr>
          <p:cNvPr id="140291" name="Rectangle 2"/>
          <p:cNvSpPr>
            <a:spLocks noGrp="1" noRot="1" noChangeAspect="1" noChangeArrowheads="1" noTextEdit="1"/>
          </p:cNvSpPr>
          <p:nvPr>
            <p:ph type="sldImg"/>
          </p:nvPr>
        </p:nvSpPr>
        <p:spPr>
          <a:xfrm>
            <a:off x="931863" y="752475"/>
            <a:ext cx="4943475" cy="3708400"/>
          </a:xfrm>
          <a:ln/>
        </p:spPr>
      </p:sp>
      <p:sp>
        <p:nvSpPr>
          <p:cNvPr id="140292" name="Rectangle 3"/>
          <p:cNvSpPr>
            <a:spLocks noGrp="1" noChangeArrowheads="1"/>
          </p:cNvSpPr>
          <p:nvPr>
            <p:ph type="body" idx="1"/>
          </p:nvPr>
        </p:nvSpPr>
        <p:spPr>
          <a:xfrm>
            <a:off x="905298" y="4715790"/>
            <a:ext cx="4987080" cy="4466670"/>
          </a:xfrm>
          <a:noFill/>
          <a:ln/>
        </p:spPr>
        <p:txBody>
          <a:bodyPr/>
          <a:lstStyle/>
          <a:p>
            <a:pPr eaLnBrk="1" hangingPunct="1">
              <a:buFontTx/>
              <a:buNone/>
            </a:pPr>
            <a:endParaRPr lang="ru-RU" dirty="0" smtClean="0"/>
          </a:p>
        </p:txBody>
      </p:sp>
    </p:spTree>
    <p:extLst>
      <p:ext uri="{BB962C8B-B14F-4D97-AF65-F5344CB8AC3E}">
        <p14:creationId xmlns:p14="http://schemas.microsoft.com/office/powerpoint/2010/main" val="31151132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1137" name="Rectangle 3"/>
          <p:cNvSpPr>
            <a:spLocks noGrp="1" noChangeArrowheads="1"/>
          </p:cNvSpPr>
          <p:nvPr>
            <p:ph type="dt" sz="quarter" idx="1"/>
          </p:nvPr>
        </p:nvSpPr>
        <p:spPr>
          <a:noFill/>
        </p:spPr>
        <p:txBody>
          <a:bodyPr/>
          <a:lstStyle/>
          <a:p>
            <a:r>
              <a:rPr lang="en-GB" dirty="0" smtClean="0">
                <a:solidFill>
                  <a:prstClr val="white"/>
                </a:solidFill>
              </a:rPr>
              <a:t>Date</a:t>
            </a:r>
          </a:p>
        </p:txBody>
      </p:sp>
      <p:sp>
        <p:nvSpPr>
          <p:cNvPr id="1371138" name="Rectangle 7"/>
          <p:cNvSpPr>
            <a:spLocks noGrp="1" noChangeArrowheads="1"/>
          </p:cNvSpPr>
          <p:nvPr>
            <p:ph type="sldNum" sz="quarter" idx="5"/>
          </p:nvPr>
        </p:nvSpPr>
        <p:spPr>
          <a:noFill/>
        </p:spPr>
        <p:txBody>
          <a:bodyPr/>
          <a:lstStyle/>
          <a:p>
            <a:fld id="{D2AF0F5D-0D14-4057-AB4D-8132982FE3AF}" type="slidenum">
              <a:rPr lang="en-GB" smtClean="0">
                <a:solidFill>
                  <a:prstClr val="white"/>
                </a:solidFill>
              </a:rPr>
              <a:pPr/>
              <a:t>17</a:t>
            </a:fld>
            <a:endParaRPr lang="en-GB" dirty="0" smtClean="0">
              <a:solidFill>
                <a:prstClr val="white"/>
              </a:solidFill>
            </a:endParaRPr>
          </a:p>
        </p:txBody>
      </p:sp>
      <p:sp>
        <p:nvSpPr>
          <p:cNvPr id="1371139" name="Rectangle 2"/>
          <p:cNvSpPr>
            <a:spLocks noGrp="1" noRot="1" noChangeAspect="1" noChangeArrowheads="1" noTextEdit="1"/>
          </p:cNvSpPr>
          <p:nvPr>
            <p:ph type="sldImg"/>
          </p:nvPr>
        </p:nvSpPr>
        <p:spPr>
          <a:ln/>
        </p:spPr>
      </p:sp>
      <p:sp>
        <p:nvSpPr>
          <p:cNvPr id="1371140" name="Rectangle 3"/>
          <p:cNvSpPr>
            <a:spLocks noGrp="1" noChangeArrowheads="1"/>
          </p:cNvSpPr>
          <p:nvPr>
            <p:ph type="body" idx="1"/>
          </p:nvPr>
        </p:nvSpPr>
        <p:spPr>
          <a:noFill/>
          <a:ln/>
        </p:spPr>
        <p:txBody>
          <a:bodyPr/>
          <a:lstStyle/>
          <a:p>
            <a:pPr eaLnBrk="1" hangingPunct="1">
              <a:buFont typeface="Arial" pitchFamily="34" charset="0"/>
              <a:buNone/>
            </a:pPr>
            <a:r>
              <a:rPr lang="en-GB" sz="1000" b="1" dirty="0" smtClean="0"/>
              <a:t>Risks to Clients: </a:t>
            </a:r>
          </a:p>
          <a:p>
            <a:pPr eaLnBrk="1" hangingPunct="1">
              <a:buFontTx/>
              <a:buChar char="-"/>
            </a:pPr>
            <a:r>
              <a:rPr lang="en-GB" sz="1000" b="1" dirty="0" smtClean="0"/>
              <a:t>Project delays or business interruptions</a:t>
            </a:r>
            <a:r>
              <a:rPr lang="en-GB" sz="1000" b="1" baseline="0" dirty="0" smtClean="0"/>
              <a:t> - </a:t>
            </a:r>
            <a:r>
              <a:rPr lang="en-GB" sz="1000" baseline="0" dirty="0" smtClean="0"/>
              <a:t>f</a:t>
            </a:r>
            <a:r>
              <a:rPr lang="en-GB" sz="1000" dirty="0" smtClean="0"/>
              <a:t>ailing to manage safety can result in shutdowns and lost production, such as in Texas with BP. Increased frequency of extreme weather events is impacting business, e.g. hurricanes in the Gulf Of Mexico affecting North American supply</a:t>
            </a:r>
            <a:endParaRPr lang="en-GB" sz="1000" b="1" dirty="0" smtClean="0"/>
          </a:p>
          <a:p>
            <a:pPr eaLnBrk="1" hangingPunct="1">
              <a:buFontTx/>
              <a:buChar char="-"/>
            </a:pPr>
            <a:r>
              <a:rPr lang="en-GB" sz="1000" b="1" dirty="0" smtClean="0"/>
              <a:t>Association with controversy -</a:t>
            </a:r>
            <a:r>
              <a:rPr lang="en-GB" sz="1000" dirty="0" smtClean="0"/>
              <a:t> Sustainability issues when poorly managed or neglected, can link the company or project to controversy and cause reputational damage. Sakhalin is a well-known and highly controversial example of a project that failed to appropriately assess and mitigate its impacts. </a:t>
            </a:r>
          </a:p>
          <a:p>
            <a:pPr eaLnBrk="1" hangingPunct="1">
              <a:buFontTx/>
              <a:buChar char="-"/>
            </a:pPr>
            <a:r>
              <a:rPr lang="en-GB" sz="1000" b="1" dirty="0" smtClean="0"/>
              <a:t>Strategic business decisions - </a:t>
            </a:r>
            <a:r>
              <a:rPr lang="en-GB" sz="1000" dirty="0" smtClean="0"/>
              <a:t>Sustainability issues can impact the viability of a business. </a:t>
            </a:r>
          </a:p>
          <a:p>
            <a:pPr eaLnBrk="1" hangingPunct="1"/>
            <a:endParaRPr lang="en-GB" sz="1000" b="1" dirty="0" smtClean="0"/>
          </a:p>
          <a:p>
            <a:pPr eaLnBrk="1" hangingPunct="1">
              <a:buFont typeface="Arial" pitchFamily="34" charset="0"/>
              <a:buNone/>
            </a:pPr>
            <a:r>
              <a:rPr lang="en-GB" sz="1000" b="1" dirty="0" smtClean="0"/>
              <a:t>Risks</a:t>
            </a:r>
            <a:r>
              <a:rPr lang="en-GB" sz="1000" b="1" baseline="0" dirty="0" smtClean="0"/>
              <a:t> for FIs</a:t>
            </a:r>
          </a:p>
          <a:p>
            <a:pPr eaLnBrk="1" hangingPunct="1">
              <a:buFontTx/>
              <a:buChar char="-"/>
            </a:pPr>
            <a:r>
              <a:rPr lang="en-GB" sz="1000" b="1" dirty="0" smtClean="0"/>
              <a:t>Financial cost - </a:t>
            </a:r>
            <a:r>
              <a:rPr lang="en-GB" sz="1000" b="0" dirty="0" smtClean="0"/>
              <a:t>Operational</a:t>
            </a:r>
            <a:r>
              <a:rPr lang="en-GB" sz="1000" dirty="0" smtClean="0"/>
              <a:t> delays or disruptions can affect the customer’s finances and its ability</a:t>
            </a:r>
            <a:r>
              <a:rPr lang="en-GB" sz="1000" baseline="0" dirty="0" smtClean="0"/>
              <a:t> to re-pay debt</a:t>
            </a:r>
          </a:p>
          <a:p>
            <a:pPr eaLnBrk="1" hangingPunct="1">
              <a:buFontTx/>
              <a:buChar char="-"/>
            </a:pPr>
            <a:r>
              <a:rPr lang="en-GB" sz="1000" b="1" dirty="0" smtClean="0"/>
              <a:t>Litigation</a:t>
            </a:r>
            <a:r>
              <a:rPr lang="en-GB" sz="1000" b="0" dirty="0" smtClean="0"/>
              <a:t> – FIs can be held liable if they are deemed</a:t>
            </a:r>
            <a:r>
              <a:rPr lang="en-GB" sz="1000" b="0" baseline="0" dirty="0" smtClean="0"/>
              <a:t> to be the owner of asset that have caused E&amp;S damages, if the original owner is not found. In another example, t</a:t>
            </a:r>
            <a:r>
              <a:rPr lang="en-GB" sz="1000" dirty="0" smtClean="0"/>
              <a:t>hree environmental groups took legal action over RBS investments in carbon-intensive industries. </a:t>
            </a:r>
          </a:p>
          <a:p>
            <a:pPr eaLnBrk="1" hangingPunct="1">
              <a:buFontTx/>
              <a:buChar char="-"/>
            </a:pPr>
            <a:r>
              <a:rPr lang="en-GB" sz="1000" b="1" dirty="0" smtClean="0"/>
              <a:t>Reputational risk - </a:t>
            </a:r>
            <a:r>
              <a:rPr lang="en-GB" sz="1000" dirty="0" smtClean="0"/>
              <a:t>Oil companies are already a target for campaigning NGOs and there is also pressure on financial institutions who finance projects. This can relate to specific environmental or human rights issues, as well as the overarching climate change issue</a:t>
            </a:r>
          </a:p>
        </p:txBody>
      </p:sp>
    </p:spTree>
    <p:extLst>
      <p:ext uri="{BB962C8B-B14F-4D97-AF65-F5344CB8AC3E}">
        <p14:creationId xmlns:p14="http://schemas.microsoft.com/office/powerpoint/2010/main" val="38147265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GB" dirty="0" smtClean="0"/>
              <a:t>Companies can face any number of financial, environmental or social threats which can impact their revenue stream and subsequently their ability to repay a bank loan. </a:t>
            </a:r>
          </a:p>
          <a:p>
            <a:r>
              <a:rPr lang="en-GB" dirty="0" smtClean="0"/>
              <a:t>Example: if a meat-processing plant is found to have brought to market contaminated meat, and is forced to recall the meat in question, the company faces an unforeseen cost which may not only affect revenue over the duration of the recall, but may have wider financial impacts, which limit its repayment ability.  Equally, if a company’s manufacturing site is found to be contaminated, its value as collateral against the loan places the bank at far greater risk should the company be forced to default on its loan.</a:t>
            </a:r>
          </a:p>
          <a:p>
            <a:endParaRPr lang="en-US" dirty="0" smtClean="0"/>
          </a:p>
          <a:p>
            <a:r>
              <a:rPr lang="en-US" b="1" dirty="0" smtClean="0"/>
              <a:t>Impacts on FIs:</a:t>
            </a:r>
          </a:p>
          <a:p>
            <a:r>
              <a:rPr lang="en-US" dirty="0" smtClean="0"/>
              <a:t>This can result from legal,</a:t>
            </a:r>
            <a:r>
              <a:rPr lang="en-US" baseline="0" dirty="0" smtClean="0"/>
              <a:t> financial and reputational damage to the customer. </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t>Banks are increasingly finding that risk extends beyond financial liability alone and that E&amp;S risks also present liabilities to portfolio management. </a:t>
            </a:r>
          </a:p>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t>For example, FIs</a:t>
            </a:r>
            <a:r>
              <a:rPr lang="en-GB" baseline="0" dirty="0" smtClean="0"/>
              <a:t> can face p</a:t>
            </a:r>
            <a:r>
              <a:rPr lang="en-GB" sz="1200" dirty="0" smtClean="0">
                <a:solidFill>
                  <a:srgbClr val="414141"/>
                </a:solidFill>
              </a:rPr>
              <a:t>otential direct liability for bank (to pay for clean-up of contamination caused by a customer) through control of client company or possession of assets </a:t>
            </a:r>
          </a:p>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t>The FI’s risk may extend beyond the value of the loan.</a:t>
            </a:r>
            <a:r>
              <a:rPr lang="en-GB" baseline="0" dirty="0" smtClean="0"/>
              <a:t> </a:t>
            </a:r>
            <a:r>
              <a:rPr lang="en-GB" dirty="0" smtClean="0"/>
              <a:t>Should the manufacturing plant in this example default, transferring the collateral asset to the bank, it</a:t>
            </a:r>
            <a:r>
              <a:rPr lang="en-GB" baseline="0" dirty="0" smtClean="0"/>
              <a:t> could </a:t>
            </a:r>
            <a:r>
              <a:rPr lang="en-GB" dirty="0" smtClean="0"/>
              <a:t>hold legal responsibility for the site’s clean-up.</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dirty="0" smtClean="0"/>
          </a:p>
          <a:p>
            <a:r>
              <a:rPr lang="en-GB" dirty="0" smtClean="0"/>
              <a:t>Remember!</a:t>
            </a:r>
            <a:r>
              <a:rPr lang="en-GB" baseline="0" dirty="0" smtClean="0"/>
              <a:t> E&amp;S </a:t>
            </a:r>
            <a:r>
              <a:rPr lang="en-GB" dirty="0" smtClean="0"/>
              <a:t>risk should also be considered at a portfolio level.</a:t>
            </a:r>
          </a:p>
          <a:p>
            <a:r>
              <a:rPr lang="en-GB" dirty="0" smtClean="0"/>
              <a:t>A bank should manage</a:t>
            </a:r>
            <a:r>
              <a:rPr lang="en-GB" baseline="0" dirty="0" smtClean="0"/>
              <a:t> its exposure</a:t>
            </a:r>
            <a:r>
              <a:rPr lang="en-GB" dirty="0" smtClean="0"/>
              <a:t> to particular industries with</a:t>
            </a:r>
            <a:r>
              <a:rPr lang="en-GB" baseline="0" dirty="0" smtClean="0"/>
              <a:t> high </a:t>
            </a:r>
            <a:r>
              <a:rPr lang="en-GB" dirty="0" smtClean="0"/>
              <a:t>environmental / social risks.</a:t>
            </a:r>
          </a:p>
        </p:txBody>
      </p:sp>
      <p:sp>
        <p:nvSpPr>
          <p:cNvPr id="4" name="Slide Number Placeholder 3"/>
          <p:cNvSpPr>
            <a:spLocks noGrp="1"/>
          </p:cNvSpPr>
          <p:nvPr>
            <p:ph type="sldNum" sz="quarter" idx="10"/>
          </p:nvPr>
        </p:nvSpPr>
        <p:spPr/>
        <p:txBody>
          <a:bodyPr/>
          <a:lstStyle/>
          <a:p>
            <a:pPr>
              <a:defRPr/>
            </a:pPr>
            <a:fld id="{D27840F8-0624-4E4B-9AD0-E0F2AE8DEA3B}" type="slidenum">
              <a:rPr lang="en-GB" smtClean="0">
                <a:solidFill>
                  <a:prstClr val="white"/>
                </a:solidFill>
              </a:rPr>
              <a:pPr>
                <a:defRPr/>
              </a:pPr>
              <a:t>18</a:t>
            </a:fld>
            <a:endParaRPr lang="en-GB" dirty="0">
              <a:solidFill>
                <a:prstClr val="white"/>
              </a:solidFill>
            </a:endParaRPr>
          </a:p>
        </p:txBody>
      </p:sp>
    </p:spTree>
    <p:extLst>
      <p:ext uri="{BB962C8B-B14F-4D97-AF65-F5344CB8AC3E}">
        <p14:creationId xmlns:p14="http://schemas.microsoft.com/office/powerpoint/2010/main" val="691484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t>Companies</a:t>
            </a:r>
            <a:r>
              <a:rPr lang="en-GB" baseline="0" dirty="0" smtClean="0"/>
              <a:t> may face legal action from stakeholders and other businesses as a result of poor E&amp;S practices. For example, a contamination onsite that leaked and had implications for other businesses or the community.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GB" b="1" dirty="0" smtClean="0"/>
              <a:t>Impact on FIs</a:t>
            </a:r>
          </a:p>
          <a:p>
            <a:r>
              <a:rPr lang="en-US" dirty="0" smtClean="0"/>
              <a:t>This can result from legal,</a:t>
            </a:r>
            <a:r>
              <a:rPr lang="en-US" baseline="0" dirty="0" smtClean="0"/>
              <a:t> financial and reputational damage to the customer. </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t>Banks are increasingly finding that risk extends beyond financial liability alone and that E&amp;S risks also present liabilities to portfolio management. </a:t>
            </a:r>
          </a:p>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t>For example, the</a:t>
            </a:r>
            <a:r>
              <a:rPr lang="en-GB" baseline="0" dirty="0" smtClean="0"/>
              <a:t> customer may be unable to make loan re-payments because it is facing financial difficulties as a result of stakeholder protest stopping or delaying production. </a:t>
            </a:r>
            <a:endParaRPr lang="en-US" dirty="0" smtClean="0"/>
          </a:p>
          <a:p>
            <a:endParaRPr lang="en-GB" dirty="0" smtClean="0"/>
          </a:p>
          <a:p>
            <a:r>
              <a:rPr lang="en-GB" dirty="0" smtClean="0"/>
              <a:t>Remember!</a:t>
            </a:r>
            <a:r>
              <a:rPr lang="en-GB" baseline="0" dirty="0" smtClean="0"/>
              <a:t> E&amp;S </a:t>
            </a:r>
            <a:r>
              <a:rPr lang="en-GB" dirty="0" smtClean="0"/>
              <a:t>risk should also be considered at a portfolio level.</a:t>
            </a:r>
          </a:p>
          <a:p>
            <a:r>
              <a:rPr lang="en-GB" dirty="0" smtClean="0"/>
              <a:t>A bank should manage</a:t>
            </a:r>
            <a:r>
              <a:rPr lang="en-GB" baseline="0" dirty="0" smtClean="0"/>
              <a:t> its exposure</a:t>
            </a:r>
            <a:r>
              <a:rPr lang="en-GB" dirty="0" smtClean="0"/>
              <a:t> to particular industries with</a:t>
            </a:r>
            <a:r>
              <a:rPr lang="en-GB" baseline="0" dirty="0" smtClean="0"/>
              <a:t> high </a:t>
            </a:r>
            <a:r>
              <a:rPr lang="en-GB" dirty="0" smtClean="0"/>
              <a:t>environmental / social risks.</a:t>
            </a:r>
          </a:p>
        </p:txBody>
      </p:sp>
      <p:sp>
        <p:nvSpPr>
          <p:cNvPr id="4" name="Slide Number Placeholder 3"/>
          <p:cNvSpPr>
            <a:spLocks noGrp="1"/>
          </p:cNvSpPr>
          <p:nvPr>
            <p:ph type="sldNum" sz="quarter" idx="10"/>
          </p:nvPr>
        </p:nvSpPr>
        <p:spPr/>
        <p:txBody>
          <a:bodyPr/>
          <a:lstStyle/>
          <a:p>
            <a:pPr>
              <a:defRPr/>
            </a:pPr>
            <a:fld id="{D27840F8-0624-4E4B-9AD0-E0F2AE8DEA3B}" type="slidenum">
              <a:rPr lang="en-GB" smtClean="0">
                <a:solidFill>
                  <a:prstClr val="white"/>
                </a:solidFill>
              </a:rPr>
              <a:pPr>
                <a:defRPr/>
              </a:pPr>
              <a:t>19</a:t>
            </a:fld>
            <a:endParaRPr lang="en-GB" dirty="0">
              <a:solidFill>
                <a:prstClr val="white"/>
              </a:solidFill>
            </a:endParaRPr>
          </a:p>
        </p:txBody>
      </p:sp>
    </p:spTree>
    <p:extLst>
      <p:ext uri="{BB962C8B-B14F-4D97-AF65-F5344CB8AC3E}">
        <p14:creationId xmlns:p14="http://schemas.microsoft.com/office/powerpoint/2010/main" val="24259052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smtClean="0"/>
          </a:p>
        </p:txBody>
      </p:sp>
      <p:sp>
        <p:nvSpPr>
          <p:cNvPr id="66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rgbClr val="000000"/>
                </a:solidFill>
                <a:latin typeface="Times" pitchFamily="18" charset="0"/>
                <a:ea typeface="ヒラギノ明朝 ProN W3" charset="-128"/>
                <a:sym typeface="Times" pitchFamily="18" charset="0"/>
              </a:defRPr>
            </a:lvl1pPr>
            <a:lvl2pPr marL="742950" indent="-285750" eaLnBrk="0" hangingPunct="0">
              <a:defRPr sz="1200">
                <a:solidFill>
                  <a:srgbClr val="000000"/>
                </a:solidFill>
                <a:latin typeface="Times" pitchFamily="18" charset="0"/>
                <a:ea typeface="ヒラギノ明朝 ProN W3" charset="-128"/>
                <a:sym typeface="Times" pitchFamily="18" charset="0"/>
              </a:defRPr>
            </a:lvl2pPr>
            <a:lvl3pPr marL="1143000" indent="-228600" eaLnBrk="0" hangingPunct="0">
              <a:defRPr sz="1200">
                <a:solidFill>
                  <a:srgbClr val="000000"/>
                </a:solidFill>
                <a:latin typeface="Times" pitchFamily="18" charset="0"/>
                <a:ea typeface="ヒラギノ明朝 ProN W3" charset="-128"/>
                <a:sym typeface="Times" pitchFamily="18" charset="0"/>
              </a:defRPr>
            </a:lvl3pPr>
            <a:lvl4pPr marL="1600200" indent="-228600" eaLnBrk="0" hangingPunct="0">
              <a:defRPr sz="1200">
                <a:solidFill>
                  <a:srgbClr val="000000"/>
                </a:solidFill>
                <a:latin typeface="Times" pitchFamily="18" charset="0"/>
                <a:ea typeface="ヒラギノ明朝 ProN W3" charset="-128"/>
                <a:sym typeface="Times" pitchFamily="18" charset="0"/>
              </a:defRPr>
            </a:lvl4pPr>
            <a:lvl5pPr marL="2057400" indent="-228600" eaLnBrk="0" hangingPunct="0">
              <a:defRPr sz="1200">
                <a:solidFill>
                  <a:srgbClr val="000000"/>
                </a:solidFill>
                <a:latin typeface="Times" pitchFamily="18" charset="0"/>
                <a:ea typeface="ヒラギノ明朝 ProN W3" charset="-128"/>
                <a:sym typeface="Times" pitchFamily="18" charset="0"/>
              </a:defRPr>
            </a:lvl5pPr>
            <a:lvl6pPr marL="2514600" indent="-228600" eaLnBrk="0" fontAlgn="base" hangingPunct="0">
              <a:spcBef>
                <a:spcPct val="0"/>
              </a:spcBef>
              <a:spcAft>
                <a:spcPct val="0"/>
              </a:spcAft>
              <a:defRPr sz="1200">
                <a:solidFill>
                  <a:srgbClr val="000000"/>
                </a:solidFill>
                <a:latin typeface="Times" pitchFamily="18" charset="0"/>
                <a:ea typeface="ヒラギノ明朝 ProN W3" charset="-128"/>
                <a:sym typeface="Times" pitchFamily="18" charset="0"/>
              </a:defRPr>
            </a:lvl6pPr>
            <a:lvl7pPr marL="2971800" indent="-228600" eaLnBrk="0" fontAlgn="base" hangingPunct="0">
              <a:spcBef>
                <a:spcPct val="0"/>
              </a:spcBef>
              <a:spcAft>
                <a:spcPct val="0"/>
              </a:spcAft>
              <a:defRPr sz="1200">
                <a:solidFill>
                  <a:srgbClr val="000000"/>
                </a:solidFill>
                <a:latin typeface="Times" pitchFamily="18" charset="0"/>
                <a:ea typeface="ヒラギノ明朝 ProN W3" charset="-128"/>
                <a:sym typeface="Times" pitchFamily="18" charset="0"/>
              </a:defRPr>
            </a:lvl7pPr>
            <a:lvl8pPr marL="3429000" indent="-228600" eaLnBrk="0" fontAlgn="base" hangingPunct="0">
              <a:spcBef>
                <a:spcPct val="0"/>
              </a:spcBef>
              <a:spcAft>
                <a:spcPct val="0"/>
              </a:spcAft>
              <a:defRPr sz="1200">
                <a:solidFill>
                  <a:srgbClr val="000000"/>
                </a:solidFill>
                <a:latin typeface="Times" pitchFamily="18" charset="0"/>
                <a:ea typeface="ヒラギノ明朝 ProN W3" charset="-128"/>
                <a:sym typeface="Times" pitchFamily="18" charset="0"/>
              </a:defRPr>
            </a:lvl8pPr>
            <a:lvl9pPr marL="3886200" indent="-228600" eaLnBrk="0" fontAlgn="base" hangingPunct="0">
              <a:spcBef>
                <a:spcPct val="0"/>
              </a:spcBef>
              <a:spcAft>
                <a:spcPct val="0"/>
              </a:spcAft>
              <a:defRPr sz="1200">
                <a:solidFill>
                  <a:srgbClr val="000000"/>
                </a:solidFill>
                <a:latin typeface="Times" pitchFamily="18" charset="0"/>
                <a:ea typeface="ヒラギノ明朝 ProN W3" charset="-128"/>
                <a:sym typeface="Times" pitchFamily="18" charset="0"/>
              </a:defRPr>
            </a:lvl9pPr>
          </a:lstStyle>
          <a:p>
            <a:pPr eaLnBrk="1" hangingPunct="1"/>
            <a:fld id="{DB2C227C-19B4-4608-85B6-D0F6D0DABD02}" type="slidenum">
              <a:rPr lang="en-GB" altLang="en-US"/>
              <a:pPr eaLnBrk="1" hangingPunct="1"/>
              <a:t>2</a:t>
            </a:fld>
            <a:endParaRPr lang="en-GB"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t>Companies (and FIs) face reputational risk</a:t>
            </a:r>
            <a:r>
              <a:rPr lang="en-GB" baseline="0" dirty="0" smtClean="0"/>
              <a:t> if these companies are seen to be ‘unethical’ or engaged in poor E&amp;S practices or controversial activities.</a:t>
            </a:r>
            <a:r>
              <a:rPr lang="en-GB" dirty="0" smtClean="0"/>
              <a:t>  These risks can be related to the sector in which the company operates, (e.g. high environmental and social risk sectors such as oil, pulp and paper, alcohol and tobacco), or on the basis of the company’s corporate practices (e.g. related to its community relations, engagement of employees, relationship with customers).</a:t>
            </a:r>
          </a:p>
          <a:p>
            <a:endParaRPr lang="en-GB" dirty="0" smtClean="0"/>
          </a:p>
          <a:p>
            <a:r>
              <a:rPr lang="en-GB" b="1" dirty="0" smtClean="0"/>
              <a:t>Impact</a:t>
            </a:r>
            <a:r>
              <a:rPr lang="en-GB" b="1" baseline="0" dirty="0" smtClean="0"/>
              <a:t> on FIs: </a:t>
            </a:r>
          </a:p>
          <a:p>
            <a:r>
              <a:rPr lang="en-GB" baseline="0" dirty="0" smtClean="0"/>
              <a:t>Remember that reputational impacts on customers can have financial, legal and reputational impacts on FIs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t>For example, FIs</a:t>
            </a:r>
            <a:r>
              <a:rPr lang="en-GB" baseline="0" dirty="0" smtClean="0"/>
              <a:t> can face reputational damage through:</a:t>
            </a:r>
            <a:endParaRPr lang="en-GB" dirty="0" smtClean="0"/>
          </a:p>
          <a:p>
            <a:pPr marL="342900" indent="-342900">
              <a:spcBef>
                <a:spcPts val="0"/>
              </a:spcBef>
              <a:spcAft>
                <a:spcPts val="600"/>
              </a:spcAft>
              <a:buFont typeface="Arial" pitchFamily="34" charset="0"/>
              <a:buChar char="•"/>
            </a:pPr>
            <a:r>
              <a:rPr lang="en-GB" sz="1200" dirty="0" smtClean="0">
                <a:solidFill>
                  <a:srgbClr val="414141"/>
                </a:solidFill>
              </a:rPr>
              <a:t>Customers</a:t>
            </a:r>
            <a:r>
              <a:rPr lang="en-GB" sz="1200" baseline="0" dirty="0" smtClean="0">
                <a:solidFill>
                  <a:srgbClr val="414141"/>
                </a:solidFill>
              </a:rPr>
              <a:t> with poor or unethical practices are associated with the FI </a:t>
            </a:r>
            <a:endParaRPr lang="en-GB" sz="1200" dirty="0" smtClean="0">
              <a:solidFill>
                <a:srgbClr val="414141"/>
              </a:solidFill>
            </a:endParaRPr>
          </a:p>
          <a:p>
            <a:pPr marL="342900" indent="-342900">
              <a:spcBef>
                <a:spcPts val="0"/>
              </a:spcBef>
              <a:spcAft>
                <a:spcPts val="600"/>
              </a:spcAft>
              <a:buFont typeface="Arial" pitchFamily="34" charset="0"/>
              <a:buChar char="•"/>
            </a:pPr>
            <a:r>
              <a:rPr lang="en-GB" sz="1200" dirty="0" smtClean="0">
                <a:solidFill>
                  <a:srgbClr val="414141"/>
                </a:solidFill>
              </a:rPr>
              <a:t>Seen to be supporting controversial activities</a:t>
            </a:r>
          </a:p>
          <a:p>
            <a:pPr marL="342900" indent="-342900">
              <a:spcBef>
                <a:spcPts val="0"/>
              </a:spcBef>
              <a:spcAft>
                <a:spcPts val="600"/>
              </a:spcAft>
              <a:buFont typeface="Arial" pitchFamily="34" charset="0"/>
              <a:buChar char="•"/>
            </a:pPr>
            <a:r>
              <a:rPr lang="en-GB" sz="1200" dirty="0" smtClean="0">
                <a:solidFill>
                  <a:srgbClr val="414141"/>
                </a:solidFill>
              </a:rPr>
              <a:t>Negative media coverage and stakeholder protest</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dirty="0" smtClean="0"/>
          </a:p>
          <a:p>
            <a:r>
              <a:rPr lang="en-GB" dirty="0" smtClean="0"/>
              <a:t>Remember!</a:t>
            </a:r>
            <a:r>
              <a:rPr lang="en-GB" baseline="0" dirty="0" smtClean="0"/>
              <a:t> E&amp;S </a:t>
            </a:r>
            <a:r>
              <a:rPr lang="en-GB" dirty="0" smtClean="0"/>
              <a:t>risk should also be considered at a portfolio level.</a:t>
            </a:r>
          </a:p>
          <a:p>
            <a:r>
              <a:rPr lang="en-GB" dirty="0" smtClean="0"/>
              <a:t>A bank should manage</a:t>
            </a:r>
            <a:r>
              <a:rPr lang="en-GB" baseline="0" dirty="0" smtClean="0"/>
              <a:t> its exposure</a:t>
            </a:r>
            <a:r>
              <a:rPr lang="en-GB" dirty="0" smtClean="0"/>
              <a:t> to particular industries with</a:t>
            </a:r>
            <a:r>
              <a:rPr lang="en-GB" baseline="0" dirty="0" smtClean="0"/>
              <a:t> high </a:t>
            </a:r>
            <a:r>
              <a:rPr lang="en-GB" dirty="0" smtClean="0"/>
              <a:t>environmental / social risks.</a:t>
            </a:r>
            <a:endParaRPr lang="en-US" dirty="0"/>
          </a:p>
        </p:txBody>
      </p:sp>
      <p:sp>
        <p:nvSpPr>
          <p:cNvPr id="4" name="Slide Number Placeholder 3"/>
          <p:cNvSpPr>
            <a:spLocks noGrp="1"/>
          </p:cNvSpPr>
          <p:nvPr>
            <p:ph type="sldNum" sz="quarter" idx="10"/>
          </p:nvPr>
        </p:nvSpPr>
        <p:spPr/>
        <p:txBody>
          <a:bodyPr/>
          <a:lstStyle/>
          <a:p>
            <a:pPr>
              <a:defRPr/>
            </a:pPr>
            <a:fld id="{D27840F8-0624-4E4B-9AD0-E0F2AE8DEA3B}" type="slidenum">
              <a:rPr lang="en-GB" smtClean="0">
                <a:solidFill>
                  <a:prstClr val="white"/>
                </a:solidFill>
              </a:rPr>
              <a:pPr>
                <a:defRPr/>
              </a:pPr>
              <a:t>20</a:t>
            </a:fld>
            <a:endParaRPr lang="en-GB" dirty="0">
              <a:solidFill>
                <a:prstClr val="white"/>
              </a:solidFill>
            </a:endParaRPr>
          </a:p>
        </p:txBody>
      </p:sp>
    </p:spTree>
    <p:extLst>
      <p:ext uri="{BB962C8B-B14F-4D97-AF65-F5344CB8AC3E}">
        <p14:creationId xmlns:p14="http://schemas.microsoft.com/office/powerpoint/2010/main" val="27913212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BAB0A220-F592-4146-BDE1-C949344CC4E3}" type="slidenum">
              <a:rPr lang="en-GB">
                <a:solidFill>
                  <a:prstClr val="white"/>
                </a:solidFill>
              </a:rPr>
              <a:pPr/>
              <a:t>21</a:t>
            </a:fld>
            <a:endParaRPr lang="en-GB" dirty="0">
              <a:solidFill>
                <a:prstClr val="white"/>
              </a:solidFill>
            </a:endParaRPr>
          </a:p>
        </p:txBody>
      </p:sp>
      <p:sp>
        <p:nvSpPr>
          <p:cNvPr id="140291" name="Rectangle 2"/>
          <p:cNvSpPr>
            <a:spLocks noGrp="1" noRot="1" noChangeAspect="1" noChangeArrowheads="1" noTextEdit="1"/>
          </p:cNvSpPr>
          <p:nvPr>
            <p:ph type="sldImg"/>
          </p:nvPr>
        </p:nvSpPr>
        <p:spPr>
          <a:xfrm>
            <a:off x="931863" y="752475"/>
            <a:ext cx="4943475" cy="3708400"/>
          </a:xfrm>
          <a:ln/>
        </p:spPr>
      </p:sp>
      <p:sp>
        <p:nvSpPr>
          <p:cNvPr id="140292" name="Rectangle 3"/>
          <p:cNvSpPr>
            <a:spLocks noGrp="1" noChangeArrowheads="1"/>
          </p:cNvSpPr>
          <p:nvPr>
            <p:ph type="body" idx="1"/>
          </p:nvPr>
        </p:nvSpPr>
        <p:spPr>
          <a:xfrm>
            <a:off x="905298" y="4715790"/>
            <a:ext cx="4987080" cy="4466670"/>
          </a:xfrm>
          <a:noFill/>
          <a:ln/>
        </p:spPr>
        <p:txBody>
          <a:bodyPr/>
          <a:lstStyle/>
          <a:p>
            <a:pPr eaLnBrk="1" hangingPunct="1">
              <a:buFontTx/>
              <a:buNone/>
            </a:pPr>
            <a:endParaRPr lang="en-GB" dirty="0" smtClean="0"/>
          </a:p>
        </p:txBody>
      </p:sp>
    </p:spTree>
    <p:extLst>
      <p:ext uri="{BB962C8B-B14F-4D97-AF65-F5344CB8AC3E}">
        <p14:creationId xmlns:p14="http://schemas.microsoft.com/office/powerpoint/2010/main" val="42708085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1F32731D-9595-4A47-8A80-20F55526D81A}" type="slidenum">
              <a:rPr lang="en-GB">
                <a:solidFill>
                  <a:prstClr val="black"/>
                </a:solidFill>
              </a:rPr>
              <a:pPr/>
              <a:t>22</a:t>
            </a:fld>
            <a:endParaRPr lang="en-GB" dirty="0">
              <a:solidFill>
                <a:prstClr val="black"/>
              </a:solidFill>
            </a:endParaRPr>
          </a:p>
        </p:txBody>
      </p:sp>
      <p:sp>
        <p:nvSpPr>
          <p:cNvPr id="1358850" name="Rectangle 7"/>
          <p:cNvSpPr txBox="1">
            <a:spLocks noGrp="1" noChangeArrowheads="1"/>
          </p:cNvSpPr>
          <p:nvPr/>
        </p:nvSpPr>
        <p:spPr bwMode="auto">
          <a:xfrm>
            <a:off x="3851491" y="9429990"/>
            <a:ext cx="2946187" cy="496649"/>
          </a:xfrm>
          <a:prstGeom prst="rect">
            <a:avLst/>
          </a:prstGeom>
          <a:noFill/>
          <a:ln w="9525">
            <a:noFill/>
            <a:miter lim="800000"/>
            <a:headEnd/>
            <a:tailEnd/>
          </a:ln>
        </p:spPr>
        <p:txBody>
          <a:bodyPr lIns="90600" tIns="45302" rIns="90600" bIns="45302" anchor="b"/>
          <a:lstStyle/>
          <a:p>
            <a:pPr algn="r" defTabSz="905459" fontAlgn="auto">
              <a:spcBef>
                <a:spcPts val="0"/>
              </a:spcBef>
              <a:spcAft>
                <a:spcPts val="0"/>
              </a:spcAft>
            </a:pPr>
            <a:fld id="{06D03FAD-06CD-45BC-9CD6-7EC83B0DB00D}" type="slidenum">
              <a:rPr lang="en-GB" sz="1800">
                <a:solidFill>
                  <a:prstClr val="black"/>
                </a:solidFill>
                <a:latin typeface="Calibri"/>
                <a:ea typeface="+mn-ea"/>
              </a:rPr>
              <a:pPr algn="r" defTabSz="905459" fontAlgn="auto">
                <a:spcBef>
                  <a:spcPts val="0"/>
                </a:spcBef>
                <a:spcAft>
                  <a:spcPts val="0"/>
                </a:spcAft>
              </a:pPr>
              <a:t>22</a:t>
            </a:fld>
            <a:endParaRPr lang="en-GB" sz="1800" dirty="0">
              <a:solidFill>
                <a:prstClr val="black"/>
              </a:solidFill>
              <a:latin typeface="Calibri"/>
              <a:ea typeface="+mn-ea"/>
            </a:endParaRPr>
          </a:p>
        </p:txBody>
      </p:sp>
      <p:sp>
        <p:nvSpPr>
          <p:cNvPr id="1358851" name="Rectangle 2"/>
          <p:cNvSpPr>
            <a:spLocks noGrp="1" noRot="1" noChangeAspect="1" noChangeArrowheads="1" noTextEdit="1"/>
          </p:cNvSpPr>
          <p:nvPr>
            <p:ph type="sldImg"/>
          </p:nvPr>
        </p:nvSpPr>
        <p:spPr>
          <a:xfrm>
            <a:off x="917575" y="744538"/>
            <a:ext cx="4962525" cy="3722687"/>
          </a:xfrm>
          <a:ln/>
        </p:spPr>
      </p:sp>
      <p:sp>
        <p:nvSpPr>
          <p:cNvPr id="1358852" name="Rectangle 3"/>
          <p:cNvSpPr>
            <a:spLocks noGrp="1" noChangeArrowheads="1"/>
          </p:cNvSpPr>
          <p:nvPr>
            <p:ph type="body" idx="1"/>
          </p:nvPr>
        </p:nvSpPr>
        <p:spPr/>
        <p:txBody>
          <a:bodyPr/>
          <a:lstStyle/>
          <a:p>
            <a:endParaRPr lang="en-GB" dirty="0"/>
          </a:p>
        </p:txBody>
      </p:sp>
    </p:spTree>
    <p:extLst>
      <p:ext uri="{BB962C8B-B14F-4D97-AF65-F5344CB8AC3E}">
        <p14:creationId xmlns:p14="http://schemas.microsoft.com/office/powerpoint/2010/main" val="31301088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pPr>
              <a:defRPr/>
            </a:pPr>
            <a:fld id="{D27840F8-0624-4E4B-9AD0-E0F2AE8DEA3B}" type="slidenum">
              <a:rPr lang="en-GB" smtClean="0">
                <a:solidFill>
                  <a:prstClr val="black"/>
                </a:solidFill>
              </a:rPr>
              <a:pPr>
                <a:defRPr/>
              </a:pPr>
              <a:t>23</a:t>
            </a:fld>
            <a:endParaRPr lang="en-GB" dirty="0">
              <a:solidFill>
                <a:prstClr val="black"/>
              </a:solidFill>
            </a:endParaRPr>
          </a:p>
        </p:txBody>
      </p:sp>
    </p:spTree>
    <p:extLst>
      <p:ext uri="{BB962C8B-B14F-4D97-AF65-F5344CB8AC3E}">
        <p14:creationId xmlns:p14="http://schemas.microsoft.com/office/powerpoint/2010/main" val="10717907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GB" sz="2000" dirty="0"/>
          </a:p>
        </p:txBody>
      </p:sp>
      <p:sp>
        <p:nvSpPr>
          <p:cNvPr id="4" name="Slide Number Placeholder 3"/>
          <p:cNvSpPr>
            <a:spLocks noGrp="1"/>
          </p:cNvSpPr>
          <p:nvPr>
            <p:ph type="sldNum" sz="quarter" idx="10"/>
          </p:nvPr>
        </p:nvSpPr>
        <p:spPr/>
        <p:txBody>
          <a:bodyPr/>
          <a:lstStyle/>
          <a:p>
            <a:pPr>
              <a:defRPr/>
            </a:pPr>
            <a:fld id="{D27840F8-0624-4E4B-9AD0-E0F2AE8DEA3B}" type="slidenum">
              <a:rPr lang="en-GB" smtClean="0">
                <a:solidFill>
                  <a:prstClr val="black"/>
                </a:solidFill>
              </a:rPr>
              <a:pPr>
                <a:defRPr/>
              </a:pPr>
              <a:t>24</a:t>
            </a:fld>
            <a:endParaRPr lang="en-GB" dirty="0">
              <a:solidFill>
                <a:prstClr val="black"/>
              </a:solidFill>
            </a:endParaRPr>
          </a:p>
        </p:txBody>
      </p:sp>
    </p:spTree>
    <p:extLst>
      <p:ext uri="{BB962C8B-B14F-4D97-AF65-F5344CB8AC3E}">
        <p14:creationId xmlns:p14="http://schemas.microsoft.com/office/powerpoint/2010/main" val="2895769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D27840F8-0624-4E4B-9AD0-E0F2AE8DEA3B}" type="slidenum">
              <a:rPr lang="en-GB" smtClean="0">
                <a:solidFill>
                  <a:prstClr val="black"/>
                </a:solidFill>
              </a:rPr>
              <a:pPr>
                <a:defRPr/>
              </a:pPr>
              <a:t>25</a:t>
            </a:fld>
            <a:endParaRPr lang="en-GB" dirty="0">
              <a:solidFill>
                <a:prstClr val="black"/>
              </a:solidFill>
            </a:endParaRPr>
          </a:p>
        </p:txBody>
      </p:sp>
    </p:spTree>
    <p:extLst>
      <p:ext uri="{BB962C8B-B14F-4D97-AF65-F5344CB8AC3E}">
        <p14:creationId xmlns:p14="http://schemas.microsoft.com/office/powerpoint/2010/main" val="10129345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IE" altLang="en-US" smtClean="0"/>
              <a:t>Belo Monte a large hydroelectric dam project in Brazil that is currently under construction. When completed, it will be the third largest hydroelectric dam in the world. </a:t>
            </a:r>
            <a:endParaRPr lang="en-GB" altLang="en-US" smtClean="0"/>
          </a:p>
          <a:p>
            <a:r>
              <a:rPr lang="en-IE" altLang="en-US" smtClean="0"/>
              <a:t>The dam has faced serious opposition from environmental and social movements for over 20 years and is likely to generate serious E&amp;S issues. </a:t>
            </a:r>
            <a:endParaRPr lang="en-GB" altLang="en-US" smtClean="0"/>
          </a:p>
          <a:p>
            <a:r>
              <a:rPr lang="en-IE" altLang="en-US" smtClean="0"/>
              <a:t>The dam’s construction is likely to result in the involuntary displacement of 16,000 people. Some estimate that up to 40,000 people could be forcibly moved.</a:t>
            </a:r>
            <a:endParaRPr lang="en-GB" altLang="en-US" smtClean="0"/>
          </a:p>
          <a:p>
            <a:r>
              <a:rPr lang="en-IE" altLang="en-US" smtClean="0"/>
              <a:t>The dam will directly affect the lives of indigenous communities that live around the Xingu river. Impacts include changes to their lifestyles and livelihoods.</a:t>
            </a:r>
            <a:endParaRPr lang="en-GB" altLang="en-US" smtClean="0"/>
          </a:p>
          <a:p>
            <a:r>
              <a:rPr lang="en-IE" altLang="en-US" smtClean="0"/>
              <a:t>Belo Monte is also likely to result in inward-migration of up to 100,000 people searching for work, with further negative impacts on indigenous peoples and is also expected to have serious environmental impacts, including flooding, forest clearance, and reduction in fish stocks and species loss.</a:t>
            </a:r>
            <a:endParaRPr lang="en-GB" altLang="en-US" smtClean="0"/>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rgbClr val="000000"/>
                </a:solidFill>
                <a:latin typeface="Times" pitchFamily="18" charset="0"/>
                <a:ea typeface="ヒラギノ明朝 ProN W3" charset="-128"/>
                <a:sym typeface="Times" pitchFamily="18" charset="0"/>
              </a:defRPr>
            </a:lvl1pPr>
            <a:lvl2pPr marL="742950" indent="-285750" eaLnBrk="0" hangingPunct="0">
              <a:defRPr sz="1200">
                <a:solidFill>
                  <a:srgbClr val="000000"/>
                </a:solidFill>
                <a:latin typeface="Times" pitchFamily="18" charset="0"/>
                <a:ea typeface="ヒラギノ明朝 ProN W3" charset="-128"/>
                <a:sym typeface="Times" pitchFamily="18" charset="0"/>
              </a:defRPr>
            </a:lvl2pPr>
            <a:lvl3pPr marL="1143000" indent="-228600" eaLnBrk="0" hangingPunct="0">
              <a:defRPr sz="1200">
                <a:solidFill>
                  <a:srgbClr val="000000"/>
                </a:solidFill>
                <a:latin typeface="Times" pitchFamily="18" charset="0"/>
                <a:ea typeface="ヒラギノ明朝 ProN W3" charset="-128"/>
                <a:sym typeface="Times" pitchFamily="18" charset="0"/>
              </a:defRPr>
            </a:lvl3pPr>
            <a:lvl4pPr marL="1600200" indent="-228600" eaLnBrk="0" hangingPunct="0">
              <a:defRPr sz="1200">
                <a:solidFill>
                  <a:srgbClr val="000000"/>
                </a:solidFill>
                <a:latin typeface="Times" pitchFamily="18" charset="0"/>
                <a:ea typeface="ヒラギノ明朝 ProN W3" charset="-128"/>
                <a:sym typeface="Times" pitchFamily="18" charset="0"/>
              </a:defRPr>
            </a:lvl4pPr>
            <a:lvl5pPr marL="2057400" indent="-228600" eaLnBrk="0" hangingPunct="0">
              <a:defRPr sz="1200">
                <a:solidFill>
                  <a:srgbClr val="000000"/>
                </a:solidFill>
                <a:latin typeface="Times" pitchFamily="18" charset="0"/>
                <a:ea typeface="ヒラギノ明朝 ProN W3" charset="-128"/>
                <a:sym typeface="Times" pitchFamily="18" charset="0"/>
              </a:defRPr>
            </a:lvl5pPr>
            <a:lvl6pPr marL="2514600" indent="-228600" eaLnBrk="0" fontAlgn="base" hangingPunct="0">
              <a:spcBef>
                <a:spcPct val="0"/>
              </a:spcBef>
              <a:spcAft>
                <a:spcPct val="0"/>
              </a:spcAft>
              <a:defRPr sz="1200">
                <a:solidFill>
                  <a:srgbClr val="000000"/>
                </a:solidFill>
                <a:latin typeface="Times" pitchFamily="18" charset="0"/>
                <a:ea typeface="ヒラギノ明朝 ProN W3" charset="-128"/>
                <a:sym typeface="Times" pitchFamily="18" charset="0"/>
              </a:defRPr>
            </a:lvl6pPr>
            <a:lvl7pPr marL="2971800" indent="-228600" eaLnBrk="0" fontAlgn="base" hangingPunct="0">
              <a:spcBef>
                <a:spcPct val="0"/>
              </a:spcBef>
              <a:spcAft>
                <a:spcPct val="0"/>
              </a:spcAft>
              <a:defRPr sz="1200">
                <a:solidFill>
                  <a:srgbClr val="000000"/>
                </a:solidFill>
                <a:latin typeface="Times" pitchFamily="18" charset="0"/>
                <a:ea typeface="ヒラギノ明朝 ProN W3" charset="-128"/>
                <a:sym typeface="Times" pitchFamily="18" charset="0"/>
              </a:defRPr>
            </a:lvl7pPr>
            <a:lvl8pPr marL="3429000" indent="-228600" eaLnBrk="0" fontAlgn="base" hangingPunct="0">
              <a:spcBef>
                <a:spcPct val="0"/>
              </a:spcBef>
              <a:spcAft>
                <a:spcPct val="0"/>
              </a:spcAft>
              <a:defRPr sz="1200">
                <a:solidFill>
                  <a:srgbClr val="000000"/>
                </a:solidFill>
                <a:latin typeface="Times" pitchFamily="18" charset="0"/>
                <a:ea typeface="ヒラギノ明朝 ProN W3" charset="-128"/>
                <a:sym typeface="Times" pitchFamily="18" charset="0"/>
              </a:defRPr>
            </a:lvl8pPr>
            <a:lvl9pPr marL="3886200" indent="-228600" eaLnBrk="0" fontAlgn="base" hangingPunct="0">
              <a:spcBef>
                <a:spcPct val="0"/>
              </a:spcBef>
              <a:spcAft>
                <a:spcPct val="0"/>
              </a:spcAft>
              <a:defRPr sz="1200">
                <a:solidFill>
                  <a:srgbClr val="000000"/>
                </a:solidFill>
                <a:latin typeface="Times" pitchFamily="18" charset="0"/>
                <a:ea typeface="ヒラギノ明朝 ProN W3" charset="-128"/>
                <a:sym typeface="Times" pitchFamily="18" charset="0"/>
              </a:defRPr>
            </a:lvl9pPr>
          </a:lstStyle>
          <a:p>
            <a:pPr eaLnBrk="1" hangingPunct="1"/>
            <a:fld id="{15E1D1DF-80DA-41C7-A176-E8E4FE9FDD0E}" type="slidenum">
              <a:rPr lang="en-GB" altLang="en-US"/>
              <a:pPr eaLnBrk="1" hangingPunct="1"/>
              <a:t>26</a:t>
            </a:fld>
            <a:endParaRPr lang="en-GB"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E" altLang="en-US" sz="1200" dirty="0" smtClean="0"/>
              <a:t>A bank may suffer serious damage to its reputation as a result of association with a client who creates serious environmental and social damage. </a:t>
            </a:r>
            <a:endParaRPr lang="en-GB" altLang="en-US" sz="1200" dirty="0" smtClean="0"/>
          </a:p>
          <a:p>
            <a:endParaRPr lang="en-GB" dirty="0"/>
          </a:p>
        </p:txBody>
      </p:sp>
      <p:sp>
        <p:nvSpPr>
          <p:cNvPr id="4" name="Header Placeholder 3"/>
          <p:cNvSpPr>
            <a:spLocks noGrp="1"/>
          </p:cNvSpPr>
          <p:nvPr>
            <p:ph type="hdr" sz="quarter" idx="10"/>
            <p:custDataLst>
              <p:tags r:id="rId1"/>
            </p:custDataLst>
          </p:nvPr>
        </p:nvSpPr>
        <p:spPr>
          <a:xfrm>
            <a:off x="0" y="0"/>
            <a:ext cx="6797675" cy="496332"/>
          </a:xfrm>
        </p:spPr>
        <p:txBody>
          <a:bodyPr/>
          <a:lstStyle/>
          <a:p>
            <a:r>
              <a:rPr lang="en-GB" smtClean="0"/>
              <a:t> </a:t>
            </a:r>
            <a:endParaRPr lang="en-GB"/>
          </a:p>
        </p:txBody>
      </p:sp>
      <p:sp>
        <p:nvSpPr>
          <p:cNvPr id="5" name="Footer Placeholder 4"/>
          <p:cNvSpPr>
            <a:spLocks noGrp="1"/>
          </p:cNvSpPr>
          <p:nvPr>
            <p:ph type="ftr" sz="quarter" idx="11"/>
            <p:custDataLst>
              <p:tags r:id="rId2"/>
            </p:custDataLst>
          </p:nvPr>
        </p:nvSpPr>
        <p:spPr>
          <a:xfrm>
            <a:off x="0" y="9428584"/>
            <a:ext cx="6797675" cy="496332"/>
          </a:xfrm>
        </p:spPr>
        <p:txBody>
          <a:bodyPr/>
          <a:lstStyle/>
          <a:p>
            <a:r>
              <a:rPr lang="en-GB" smtClean="0"/>
              <a:t> </a:t>
            </a:r>
            <a:endParaRPr lang="en-GB"/>
          </a:p>
        </p:txBody>
      </p:sp>
    </p:spTree>
    <p:extLst>
      <p:ext uri="{BB962C8B-B14F-4D97-AF65-F5344CB8AC3E}">
        <p14:creationId xmlns:p14="http://schemas.microsoft.com/office/powerpoint/2010/main" val="19405011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BTC pipeline</a:t>
            </a:r>
            <a:r>
              <a:rPr lang="en-GB" baseline="0" dirty="0" smtClean="0"/>
              <a:t> </a:t>
            </a:r>
            <a:r>
              <a:rPr lang="en-GB" dirty="0" smtClean="0"/>
              <a:t>The huge pipeline stretched the whole length of Bishopsgate in London's financial district – oil pipeline</a:t>
            </a:r>
            <a:r>
              <a:rPr lang="en-GB" baseline="0" dirty="0" smtClean="0"/>
              <a:t> </a:t>
            </a:r>
            <a:r>
              <a:rPr lang="en-GB" dirty="0" smtClean="0"/>
              <a:t>through Turkey, Georgia and Azerbaijan</a:t>
            </a:r>
          </a:p>
          <a:p>
            <a:r>
              <a:rPr lang="en-GB" dirty="0" smtClean="0"/>
              <a:t>Friends of the Earth delivers a section of the pipeline to the European Bank for Reconstruction and Development</a:t>
            </a:r>
          </a:p>
          <a:p>
            <a:r>
              <a:rPr lang="en-GB" dirty="0" smtClean="0"/>
              <a:t>Friends of the Earth Georgia organised a parallel protest outside EBRD's office in Tbilisi, Georgia - one of the locations on the route of the oil pipeline. </a:t>
            </a:r>
          </a:p>
          <a:p>
            <a:endParaRPr lang="en-GB" dirty="0"/>
          </a:p>
        </p:txBody>
      </p:sp>
      <p:sp>
        <p:nvSpPr>
          <p:cNvPr id="4" name="Header Placeholder 3"/>
          <p:cNvSpPr>
            <a:spLocks noGrp="1"/>
          </p:cNvSpPr>
          <p:nvPr>
            <p:ph type="hdr" sz="quarter" idx="10"/>
            <p:custDataLst>
              <p:tags r:id="rId1"/>
            </p:custDataLst>
          </p:nvPr>
        </p:nvSpPr>
        <p:spPr>
          <a:xfrm>
            <a:off x="0" y="0"/>
            <a:ext cx="6797675" cy="496332"/>
          </a:xfrm>
        </p:spPr>
        <p:txBody>
          <a:bodyPr/>
          <a:lstStyle/>
          <a:p>
            <a:r>
              <a:rPr lang="en-GB" smtClean="0"/>
              <a:t> </a:t>
            </a:r>
            <a:endParaRPr lang="en-GB"/>
          </a:p>
        </p:txBody>
      </p:sp>
      <p:sp>
        <p:nvSpPr>
          <p:cNvPr id="5" name="Footer Placeholder 4"/>
          <p:cNvSpPr>
            <a:spLocks noGrp="1"/>
          </p:cNvSpPr>
          <p:nvPr>
            <p:ph type="ftr" sz="quarter" idx="11"/>
            <p:custDataLst>
              <p:tags r:id="rId2"/>
            </p:custDataLst>
          </p:nvPr>
        </p:nvSpPr>
        <p:spPr>
          <a:xfrm>
            <a:off x="0" y="9428584"/>
            <a:ext cx="6797675" cy="496332"/>
          </a:xfrm>
        </p:spPr>
        <p:txBody>
          <a:bodyPr/>
          <a:lstStyle/>
          <a:p>
            <a:r>
              <a:rPr lang="en-GB" smtClean="0"/>
              <a:t> </a:t>
            </a:r>
            <a:endParaRPr lang="en-GB"/>
          </a:p>
        </p:txBody>
      </p:sp>
    </p:spTree>
    <p:extLst>
      <p:ext uri="{BB962C8B-B14F-4D97-AF65-F5344CB8AC3E}">
        <p14:creationId xmlns:p14="http://schemas.microsoft.com/office/powerpoint/2010/main" val="26551452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200F35E0-61EF-402F-B6AF-202346104BD3}" type="slidenum">
              <a:rPr lang="en-GB">
                <a:solidFill>
                  <a:prstClr val="white"/>
                </a:solidFill>
              </a:rPr>
              <a:pPr/>
              <a:t>29</a:t>
            </a:fld>
            <a:endParaRPr lang="en-GB" dirty="0">
              <a:solidFill>
                <a:prstClr val="white"/>
              </a:solidFill>
            </a:endParaRPr>
          </a:p>
        </p:txBody>
      </p:sp>
      <p:sp>
        <p:nvSpPr>
          <p:cNvPr id="962562" name="Rectangle 2"/>
          <p:cNvSpPr>
            <a:spLocks noGrp="1" noRot="1" noChangeAspect="1" noChangeArrowheads="1" noTextEdit="1"/>
          </p:cNvSpPr>
          <p:nvPr>
            <p:ph type="sldImg"/>
          </p:nvPr>
        </p:nvSpPr>
        <p:spPr>
          <a:xfrm>
            <a:off x="933450" y="754063"/>
            <a:ext cx="4938713" cy="3705225"/>
          </a:xfrm>
          <a:ln/>
        </p:spPr>
      </p:sp>
      <p:sp>
        <p:nvSpPr>
          <p:cNvPr id="962563" name="Rectangle 3"/>
          <p:cNvSpPr>
            <a:spLocks noGrp="1" noChangeArrowheads="1"/>
          </p:cNvSpPr>
          <p:nvPr>
            <p:ph type="body" idx="1"/>
          </p:nvPr>
        </p:nvSpPr>
        <p:spPr>
          <a:xfrm>
            <a:off x="905301" y="4715790"/>
            <a:ext cx="4987079" cy="4466670"/>
          </a:xfrm>
        </p:spPr>
        <p:txBody>
          <a:bodyPr/>
          <a:lstStyle/>
          <a:p>
            <a:pPr>
              <a:buFontTx/>
              <a:buNone/>
            </a:pPr>
            <a:r>
              <a:rPr lang="en-GB" sz="1800" dirty="0" smtClean="0"/>
              <a:t>The relevance of E&amp;S issues to banks is not all about risks. Opportunities, both internal and external, also come into the equation. There are two main drivers to opportunities: (1) the first is related to cost reductions and the (2) second relates to new markets. </a:t>
            </a:r>
          </a:p>
          <a:p>
            <a:pPr>
              <a:buFontTx/>
              <a:buNone/>
            </a:pPr>
            <a:endParaRPr lang="en-GB" sz="1800" dirty="0" smtClean="0"/>
          </a:p>
          <a:p>
            <a:pPr marL="228600" indent="-228600">
              <a:buFontTx/>
              <a:buAutoNum type="arabicPeriod"/>
            </a:pPr>
            <a:r>
              <a:rPr lang="en-GB" sz="1800" dirty="0" smtClean="0"/>
              <a:t>Environmental</a:t>
            </a:r>
          </a:p>
          <a:p>
            <a:pPr marL="228600" indent="-228600">
              <a:buFontTx/>
              <a:buChar char="-"/>
            </a:pPr>
            <a:r>
              <a:rPr lang="en-GB" sz="1800" dirty="0" smtClean="0"/>
              <a:t>Using less of something saves money. </a:t>
            </a:r>
          </a:p>
          <a:p>
            <a:pPr marL="228600" indent="-228600">
              <a:buFontTx/>
              <a:buChar char="-"/>
            </a:pPr>
            <a:r>
              <a:rPr lang="en-GB" sz="1800" dirty="0" smtClean="0"/>
              <a:t>Environmental cost savings involves process improvement where fewer resources are used. </a:t>
            </a:r>
          </a:p>
          <a:p>
            <a:pPr marL="228600" indent="-228600">
              <a:buFontTx/>
              <a:buChar char="-"/>
            </a:pPr>
            <a:r>
              <a:rPr lang="en-GB" sz="1800" dirty="0" smtClean="0"/>
              <a:t>Recycling and re-use programs can reduce waste and material expenditure, implementing power savings equipment can reduce energy bills, and conducting overall process efficiency audits can identify more streamlined operations approaches.</a:t>
            </a:r>
          </a:p>
          <a:p>
            <a:pPr>
              <a:buFontTx/>
              <a:buNone/>
            </a:pPr>
            <a:endParaRPr lang="en-GB" sz="1800" dirty="0" smtClean="0"/>
          </a:p>
          <a:p>
            <a:pPr>
              <a:buFontTx/>
              <a:buNone/>
            </a:pPr>
            <a:r>
              <a:rPr lang="en-GB" sz="1800" dirty="0" smtClean="0"/>
              <a:t>2. Social</a:t>
            </a:r>
          </a:p>
          <a:p>
            <a:pPr>
              <a:buFontTx/>
              <a:buChar char="-"/>
            </a:pPr>
            <a:r>
              <a:rPr lang="en-GB" sz="1800" dirty="0" smtClean="0"/>
              <a:t> Poor working conditions can increase the chance of injury and potential employee absence and company cost. </a:t>
            </a:r>
          </a:p>
          <a:p>
            <a:pPr>
              <a:buFontTx/>
              <a:buChar char="-"/>
            </a:pPr>
            <a:r>
              <a:rPr lang="en-GB" sz="1800" dirty="0" smtClean="0"/>
              <a:t> Poor corporate relationships can increase the potential for employee strike, boycott, or community disruption all of which disturb efficient corporate operations. </a:t>
            </a:r>
          </a:p>
          <a:p>
            <a:pPr>
              <a:buFontTx/>
              <a:buChar char="-"/>
            </a:pPr>
            <a:r>
              <a:rPr lang="en-GB" sz="2800" baseline="0" dirty="0" smtClean="0">
                <a:solidFill>
                  <a:srgbClr val="414141"/>
                </a:solidFill>
              </a:rPr>
              <a:t> </a:t>
            </a:r>
            <a:r>
              <a:rPr lang="en-GB" sz="2800" dirty="0" smtClean="0">
                <a:solidFill>
                  <a:srgbClr val="414141"/>
                </a:solidFill>
              </a:rPr>
              <a:t>Good health and safety practices and working conditions minimise illnesses, injuries and fatalities</a:t>
            </a:r>
          </a:p>
          <a:p>
            <a:pPr>
              <a:buFontTx/>
              <a:buChar char="-"/>
            </a:pPr>
            <a:r>
              <a:rPr lang="en-GB" sz="2800" baseline="0" dirty="0" smtClean="0">
                <a:solidFill>
                  <a:srgbClr val="414141"/>
                </a:solidFill>
              </a:rPr>
              <a:t> </a:t>
            </a:r>
            <a:r>
              <a:rPr lang="en-GB" sz="2800" dirty="0" smtClean="0">
                <a:solidFill>
                  <a:srgbClr val="414141"/>
                </a:solidFill>
              </a:rPr>
              <a:t>Effective labour relations minimise lost production time</a:t>
            </a:r>
          </a:p>
          <a:p>
            <a:pPr>
              <a:buFontTx/>
              <a:buChar char="-"/>
            </a:pPr>
            <a:r>
              <a:rPr lang="en-GB" sz="2800" baseline="0" dirty="0" smtClean="0">
                <a:solidFill>
                  <a:srgbClr val="414141"/>
                </a:solidFill>
              </a:rPr>
              <a:t> </a:t>
            </a:r>
            <a:r>
              <a:rPr lang="en-GB" sz="2800" dirty="0" smtClean="0">
                <a:solidFill>
                  <a:srgbClr val="414141"/>
                </a:solidFill>
              </a:rPr>
              <a:t>Effective stakeholder engagement minimises disruption</a:t>
            </a:r>
          </a:p>
        </p:txBody>
      </p:sp>
    </p:spTree>
    <p:extLst>
      <p:ext uri="{BB962C8B-B14F-4D97-AF65-F5344CB8AC3E}">
        <p14:creationId xmlns:p14="http://schemas.microsoft.com/office/powerpoint/2010/main" val="33492306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rgbClr val="000000"/>
                </a:solidFill>
                <a:latin typeface="Times" pitchFamily="18" charset="0"/>
                <a:ea typeface="ヒラギノ明朝 ProN W3" charset="-128"/>
                <a:sym typeface="Times" pitchFamily="18" charset="0"/>
              </a:defRPr>
            </a:lvl1pPr>
            <a:lvl2pPr marL="742950" indent="-285750" eaLnBrk="0" hangingPunct="0">
              <a:defRPr sz="1200">
                <a:solidFill>
                  <a:srgbClr val="000000"/>
                </a:solidFill>
                <a:latin typeface="Times" pitchFamily="18" charset="0"/>
                <a:ea typeface="ヒラギノ明朝 ProN W3" charset="-128"/>
                <a:sym typeface="Times" pitchFamily="18" charset="0"/>
              </a:defRPr>
            </a:lvl2pPr>
            <a:lvl3pPr marL="1143000" indent="-228600" eaLnBrk="0" hangingPunct="0">
              <a:defRPr sz="1200">
                <a:solidFill>
                  <a:srgbClr val="000000"/>
                </a:solidFill>
                <a:latin typeface="Times" pitchFamily="18" charset="0"/>
                <a:ea typeface="ヒラギノ明朝 ProN W3" charset="-128"/>
                <a:sym typeface="Times" pitchFamily="18" charset="0"/>
              </a:defRPr>
            </a:lvl3pPr>
            <a:lvl4pPr marL="1600200" indent="-228600" eaLnBrk="0" hangingPunct="0">
              <a:defRPr sz="1200">
                <a:solidFill>
                  <a:srgbClr val="000000"/>
                </a:solidFill>
                <a:latin typeface="Times" pitchFamily="18" charset="0"/>
                <a:ea typeface="ヒラギノ明朝 ProN W3" charset="-128"/>
                <a:sym typeface="Times" pitchFamily="18" charset="0"/>
              </a:defRPr>
            </a:lvl4pPr>
            <a:lvl5pPr marL="2057400" indent="-228600" eaLnBrk="0" hangingPunct="0">
              <a:defRPr sz="1200">
                <a:solidFill>
                  <a:srgbClr val="000000"/>
                </a:solidFill>
                <a:latin typeface="Times" pitchFamily="18" charset="0"/>
                <a:ea typeface="ヒラギノ明朝 ProN W3" charset="-128"/>
                <a:sym typeface="Times" pitchFamily="18" charset="0"/>
              </a:defRPr>
            </a:lvl5pPr>
            <a:lvl6pPr marL="2514600" indent="-228600" eaLnBrk="0" fontAlgn="base" hangingPunct="0">
              <a:spcBef>
                <a:spcPct val="0"/>
              </a:spcBef>
              <a:spcAft>
                <a:spcPct val="0"/>
              </a:spcAft>
              <a:defRPr sz="1200">
                <a:solidFill>
                  <a:srgbClr val="000000"/>
                </a:solidFill>
                <a:latin typeface="Times" pitchFamily="18" charset="0"/>
                <a:ea typeface="ヒラギノ明朝 ProN W3" charset="-128"/>
                <a:sym typeface="Times" pitchFamily="18" charset="0"/>
              </a:defRPr>
            </a:lvl6pPr>
            <a:lvl7pPr marL="2971800" indent="-228600" eaLnBrk="0" fontAlgn="base" hangingPunct="0">
              <a:spcBef>
                <a:spcPct val="0"/>
              </a:spcBef>
              <a:spcAft>
                <a:spcPct val="0"/>
              </a:spcAft>
              <a:defRPr sz="1200">
                <a:solidFill>
                  <a:srgbClr val="000000"/>
                </a:solidFill>
                <a:latin typeface="Times" pitchFamily="18" charset="0"/>
                <a:ea typeface="ヒラギノ明朝 ProN W3" charset="-128"/>
                <a:sym typeface="Times" pitchFamily="18" charset="0"/>
              </a:defRPr>
            </a:lvl7pPr>
            <a:lvl8pPr marL="3429000" indent="-228600" eaLnBrk="0" fontAlgn="base" hangingPunct="0">
              <a:spcBef>
                <a:spcPct val="0"/>
              </a:spcBef>
              <a:spcAft>
                <a:spcPct val="0"/>
              </a:spcAft>
              <a:defRPr sz="1200">
                <a:solidFill>
                  <a:srgbClr val="000000"/>
                </a:solidFill>
                <a:latin typeface="Times" pitchFamily="18" charset="0"/>
                <a:ea typeface="ヒラギノ明朝 ProN W3" charset="-128"/>
                <a:sym typeface="Times" pitchFamily="18" charset="0"/>
              </a:defRPr>
            </a:lvl8pPr>
            <a:lvl9pPr marL="3886200" indent="-228600" eaLnBrk="0" fontAlgn="base" hangingPunct="0">
              <a:spcBef>
                <a:spcPct val="0"/>
              </a:spcBef>
              <a:spcAft>
                <a:spcPct val="0"/>
              </a:spcAft>
              <a:defRPr sz="1200">
                <a:solidFill>
                  <a:srgbClr val="000000"/>
                </a:solidFill>
                <a:latin typeface="Times" pitchFamily="18" charset="0"/>
                <a:ea typeface="ヒラギノ明朝 ProN W3" charset="-128"/>
                <a:sym typeface="Times" pitchFamily="18" charset="0"/>
              </a:defRPr>
            </a:lvl9pPr>
          </a:lstStyle>
          <a:p>
            <a:pPr eaLnBrk="1" hangingPunct="1"/>
            <a:fld id="{DF4246D0-3B94-4BAF-B3BC-943C5332D88A}" type="slidenum">
              <a:rPr lang="en-GB" altLang="en-US"/>
              <a:pPr eaLnBrk="1" hangingPunct="1"/>
              <a:t>3</a:t>
            </a:fld>
            <a:endParaRPr lang="en-GB" altLang="en-US"/>
          </a:p>
        </p:txBody>
      </p:sp>
      <p:sp>
        <p:nvSpPr>
          <p:cNvPr id="48131" name="Rectangle 2"/>
          <p:cNvSpPr>
            <a:spLocks noGrp="1" noRot="1" noChangeAspect="1" noChangeArrowheads="1" noTextEdit="1"/>
          </p:cNvSpPr>
          <p:nvPr>
            <p:ph type="sldImg"/>
          </p:nvPr>
        </p:nvSpPr>
        <p:spPr bwMode="auto">
          <a:xfrm>
            <a:off x="927100" y="750888"/>
            <a:ext cx="4946650" cy="37099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2" name="Rectangle 3"/>
          <p:cNvSpPr>
            <a:spLocks noGrp="1" noChangeArrowheads="1"/>
          </p:cNvSpPr>
          <p:nvPr>
            <p:ph type="body" idx="1"/>
          </p:nvPr>
        </p:nvSpPr>
        <p:spPr bwMode="auto">
          <a:xfrm>
            <a:off x="906463" y="4718050"/>
            <a:ext cx="4984750" cy="44624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solidFill>
                <a:srgbClr val="242762"/>
              </a:solidFill>
            </a:endParaRPr>
          </a:p>
          <a:p>
            <a:pPr eaLnBrk="1" hangingPunct="1">
              <a:spcBef>
                <a:spcPct val="0"/>
              </a:spcBef>
            </a:pPr>
            <a:endParaRPr lang="en-US" altLang="en-US" smtClean="0">
              <a:solidFill>
                <a:srgbClr val="242762"/>
              </a:solidFill>
            </a:endParaRPr>
          </a:p>
          <a:p>
            <a:pPr eaLnBrk="1" hangingPunct="1">
              <a:spcBef>
                <a:spcPct val="0"/>
              </a:spcBef>
            </a:pPr>
            <a:r>
              <a:rPr lang="en-US" altLang="en-US" smtClean="0">
                <a:solidFill>
                  <a:srgbClr val="242762"/>
                </a:solidFill>
              </a:rPr>
              <a:t>EBRD objectives:</a:t>
            </a:r>
          </a:p>
          <a:p>
            <a:pPr eaLnBrk="1" hangingPunct="1">
              <a:spcBef>
                <a:spcPct val="0"/>
              </a:spcBef>
              <a:buFontTx/>
              <a:buChar char="•"/>
            </a:pPr>
            <a:r>
              <a:rPr lang="en-US" altLang="en-US" smtClean="0">
                <a:solidFill>
                  <a:srgbClr val="242762"/>
                </a:solidFill>
              </a:rPr>
              <a:t>Environmental and social risk is managed such that EBRD’s partners and the EBRD are protected from financial, legal and reputational damage as a result of irresponsible and unsustainable client practices</a:t>
            </a:r>
          </a:p>
          <a:p>
            <a:pPr eaLnBrk="1" hangingPunct="1">
              <a:spcBef>
                <a:spcPct val="0"/>
              </a:spcBef>
              <a:buFontTx/>
              <a:buChar char="•"/>
            </a:pPr>
            <a:r>
              <a:rPr lang="en-US" altLang="en-US" smtClean="0">
                <a:solidFill>
                  <a:srgbClr val="242762"/>
                </a:solidFill>
              </a:rPr>
              <a:t>EBRD has updated its Environmental and Social Policy and Performance Requirements.  EBRD expects its FI intermediaries to be compliant with these policies in the course of their own business operations.</a:t>
            </a:r>
          </a:p>
          <a:p>
            <a:pPr eaLnBrk="1" hangingPunct="1"/>
            <a:r>
              <a:rPr lang="en-IE" altLang="en-US" smtClean="0"/>
              <a:t>EBRD is committed to promoting “environmentally sound and sustainable development” in the full range of its investment and operation activities and believes that sustainable development is a fundamental aspect of sound business management.</a:t>
            </a:r>
            <a:endParaRPr lang="en-GB" altLang="en-US" smtClean="0"/>
          </a:p>
          <a:p>
            <a:pPr eaLnBrk="1" hangingPunct="1"/>
            <a:r>
              <a:rPr lang="en-IE" altLang="en-US" smtClean="0"/>
              <a:t>EBRD ensures that the projects it finances directly are socially and environmentally sustainable, respect the rights of workers and communities and are carried out in compliance with applicable regulatory requirements.</a:t>
            </a:r>
            <a:endParaRPr lang="en-GB" altLang="en-US" smtClean="0"/>
          </a:p>
          <a:p>
            <a:pPr eaLnBrk="1" hangingPunct="1"/>
            <a:r>
              <a:rPr lang="en-IE" altLang="en-US" smtClean="0"/>
              <a:t>To achieve this, in 2008 EBRD released its updated Environmental and Social Policy outlining E&amp;S risk management procedures for a broad range of financial transactions.</a:t>
            </a:r>
            <a:endParaRPr lang="en-GB" altLang="en-US" smtClean="0"/>
          </a:p>
          <a:p>
            <a:pPr eaLnBrk="1" hangingPunct="1">
              <a:spcBef>
                <a:spcPct val="0"/>
              </a:spcBef>
              <a:buFontTx/>
              <a:buChar char="•"/>
            </a:pPr>
            <a:r>
              <a:rPr lang="en-US" altLang="en-US" smtClean="0">
                <a:solidFill>
                  <a:srgbClr val="242762"/>
                </a:solidFill>
              </a:rPr>
              <a:t>In the interest to contribute to regional economic development, EBRD provides lending to enterprises for which financial, environmental and social due diligence has been carried out, safeguards have been put in place, and an investment can be considered sustainable over the long run.</a:t>
            </a:r>
          </a:p>
          <a:p>
            <a:pPr eaLnBrk="1" hangingPunct="1"/>
            <a:r>
              <a:rPr lang="en-IE" altLang="en-US" smtClean="0"/>
              <a:t>When EBRD participates in financing through Financial Intermediaries (FIs) it must rely on its financial partners to ensure that the activities funded are environmentally sound and sustainable.</a:t>
            </a:r>
            <a:endParaRPr lang="en-GB" altLang="en-US" smtClean="0"/>
          </a:p>
          <a:p>
            <a:pPr eaLnBrk="1" hangingPunct="1"/>
            <a:r>
              <a:rPr lang="en-IE" altLang="en-US" smtClean="0"/>
              <a:t>Achieving minimum standards of E&amp;S risk management is a contractual obligation of banks that are supported by EBRD funding or investment.</a:t>
            </a:r>
            <a:endParaRPr lang="en-GB" altLang="en-US" smtClean="0"/>
          </a:p>
          <a:p>
            <a:pPr eaLnBrk="1" hangingPunct="1">
              <a:spcBef>
                <a:spcPct val="0"/>
              </a:spcBef>
            </a:pPr>
            <a:endParaRPr lang="en-US" altLang="en-US" smtClean="0">
              <a:solidFill>
                <a:srgbClr val="242762"/>
              </a:solidFill>
            </a:endParaRPr>
          </a:p>
          <a:p>
            <a:pPr eaLnBrk="1" hangingPunct="1">
              <a:spcBef>
                <a:spcPct val="0"/>
              </a:spcBef>
            </a:pPr>
            <a:endParaRPr lang="en-US" altLang="en-US" smtClean="0">
              <a:solidFill>
                <a:srgbClr val="242762"/>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smtClean="0"/>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rgbClr val="000000"/>
                </a:solidFill>
                <a:latin typeface="Times" pitchFamily="18" charset="0"/>
                <a:ea typeface="ヒラギノ明朝 ProN W3" charset="-128"/>
                <a:sym typeface="Times" pitchFamily="18" charset="0"/>
              </a:defRPr>
            </a:lvl1pPr>
            <a:lvl2pPr marL="742950" indent="-285750" eaLnBrk="0" hangingPunct="0">
              <a:defRPr sz="1200">
                <a:solidFill>
                  <a:srgbClr val="000000"/>
                </a:solidFill>
                <a:latin typeface="Times" pitchFamily="18" charset="0"/>
                <a:ea typeface="ヒラギノ明朝 ProN W3" charset="-128"/>
                <a:sym typeface="Times" pitchFamily="18" charset="0"/>
              </a:defRPr>
            </a:lvl2pPr>
            <a:lvl3pPr marL="1143000" indent="-228600" eaLnBrk="0" hangingPunct="0">
              <a:defRPr sz="1200">
                <a:solidFill>
                  <a:srgbClr val="000000"/>
                </a:solidFill>
                <a:latin typeface="Times" pitchFamily="18" charset="0"/>
                <a:ea typeface="ヒラギノ明朝 ProN W3" charset="-128"/>
                <a:sym typeface="Times" pitchFamily="18" charset="0"/>
              </a:defRPr>
            </a:lvl3pPr>
            <a:lvl4pPr marL="1600200" indent="-228600" eaLnBrk="0" hangingPunct="0">
              <a:defRPr sz="1200">
                <a:solidFill>
                  <a:srgbClr val="000000"/>
                </a:solidFill>
                <a:latin typeface="Times" pitchFamily="18" charset="0"/>
                <a:ea typeface="ヒラギノ明朝 ProN W3" charset="-128"/>
                <a:sym typeface="Times" pitchFamily="18" charset="0"/>
              </a:defRPr>
            </a:lvl4pPr>
            <a:lvl5pPr marL="2057400" indent="-228600" eaLnBrk="0" hangingPunct="0">
              <a:defRPr sz="1200">
                <a:solidFill>
                  <a:srgbClr val="000000"/>
                </a:solidFill>
                <a:latin typeface="Times" pitchFamily="18" charset="0"/>
                <a:ea typeface="ヒラギノ明朝 ProN W3" charset="-128"/>
                <a:sym typeface="Times" pitchFamily="18" charset="0"/>
              </a:defRPr>
            </a:lvl5pPr>
            <a:lvl6pPr marL="2514600" indent="-228600" eaLnBrk="0" fontAlgn="base" hangingPunct="0">
              <a:spcBef>
                <a:spcPct val="0"/>
              </a:spcBef>
              <a:spcAft>
                <a:spcPct val="0"/>
              </a:spcAft>
              <a:defRPr sz="1200">
                <a:solidFill>
                  <a:srgbClr val="000000"/>
                </a:solidFill>
                <a:latin typeface="Times" pitchFamily="18" charset="0"/>
                <a:ea typeface="ヒラギノ明朝 ProN W3" charset="-128"/>
                <a:sym typeface="Times" pitchFamily="18" charset="0"/>
              </a:defRPr>
            </a:lvl6pPr>
            <a:lvl7pPr marL="2971800" indent="-228600" eaLnBrk="0" fontAlgn="base" hangingPunct="0">
              <a:spcBef>
                <a:spcPct val="0"/>
              </a:spcBef>
              <a:spcAft>
                <a:spcPct val="0"/>
              </a:spcAft>
              <a:defRPr sz="1200">
                <a:solidFill>
                  <a:srgbClr val="000000"/>
                </a:solidFill>
                <a:latin typeface="Times" pitchFamily="18" charset="0"/>
                <a:ea typeface="ヒラギノ明朝 ProN W3" charset="-128"/>
                <a:sym typeface="Times" pitchFamily="18" charset="0"/>
              </a:defRPr>
            </a:lvl7pPr>
            <a:lvl8pPr marL="3429000" indent="-228600" eaLnBrk="0" fontAlgn="base" hangingPunct="0">
              <a:spcBef>
                <a:spcPct val="0"/>
              </a:spcBef>
              <a:spcAft>
                <a:spcPct val="0"/>
              </a:spcAft>
              <a:defRPr sz="1200">
                <a:solidFill>
                  <a:srgbClr val="000000"/>
                </a:solidFill>
                <a:latin typeface="Times" pitchFamily="18" charset="0"/>
                <a:ea typeface="ヒラギノ明朝 ProN W3" charset="-128"/>
                <a:sym typeface="Times" pitchFamily="18" charset="0"/>
              </a:defRPr>
            </a:lvl8pPr>
            <a:lvl9pPr marL="3886200" indent="-228600" eaLnBrk="0" fontAlgn="base" hangingPunct="0">
              <a:spcBef>
                <a:spcPct val="0"/>
              </a:spcBef>
              <a:spcAft>
                <a:spcPct val="0"/>
              </a:spcAft>
              <a:defRPr sz="1200">
                <a:solidFill>
                  <a:srgbClr val="000000"/>
                </a:solidFill>
                <a:latin typeface="Times" pitchFamily="18" charset="0"/>
                <a:ea typeface="ヒラギノ明朝 ProN W3" charset="-128"/>
                <a:sym typeface="Times" pitchFamily="18" charset="0"/>
              </a:defRPr>
            </a:lvl9pPr>
          </a:lstStyle>
          <a:p>
            <a:pPr eaLnBrk="1" hangingPunct="1"/>
            <a:fld id="{104059E8-229D-4A4C-8F0E-8951C5824FFE}" type="slidenum">
              <a:rPr lang="en-GB" altLang="en-US"/>
              <a:pPr eaLnBrk="1" hangingPunct="1"/>
              <a:t>30</a:t>
            </a:fld>
            <a:endParaRPr lang="en-GB"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200F35E0-61EF-402F-B6AF-202346104BD3}" type="slidenum">
              <a:rPr lang="en-GB">
                <a:solidFill>
                  <a:prstClr val="white"/>
                </a:solidFill>
              </a:rPr>
              <a:pPr/>
              <a:t>31</a:t>
            </a:fld>
            <a:endParaRPr lang="en-GB" dirty="0">
              <a:solidFill>
                <a:prstClr val="white"/>
              </a:solidFill>
            </a:endParaRPr>
          </a:p>
        </p:txBody>
      </p:sp>
      <p:sp>
        <p:nvSpPr>
          <p:cNvPr id="962562" name="Rectangle 2"/>
          <p:cNvSpPr>
            <a:spLocks noGrp="1" noRot="1" noChangeAspect="1" noChangeArrowheads="1" noTextEdit="1"/>
          </p:cNvSpPr>
          <p:nvPr>
            <p:ph type="sldImg"/>
          </p:nvPr>
        </p:nvSpPr>
        <p:spPr>
          <a:xfrm>
            <a:off x="933450" y="754063"/>
            <a:ext cx="4938713" cy="3705225"/>
          </a:xfrm>
          <a:ln/>
        </p:spPr>
      </p:sp>
      <p:sp>
        <p:nvSpPr>
          <p:cNvPr id="962563" name="Rectangle 3"/>
          <p:cNvSpPr>
            <a:spLocks noGrp="1" noChangeArrowheads="1"/>
          </p:cNvSpPr>
          <p:nvPr>
            <p:ph type="body" idx="1"/>
          </p:nvPr>
        </p:nvSpPr>
        <p:spPr>
          <a:xfrm>
            <a:off x="905301" y="4715790"/>
            <a:ext cx="4987079" cy="4466670"/>
          </a:xfrm>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t>This is about new</a:t>
            </a:r>
            <a:r>
              <a:rPr lang="en-GB" baseline="0" dirty="0" smtClean="0"/>
              <a:t> markets and opportunities. Shows the level of investment in clean energy as one example of E&amp;S opportunity that markets are taking advantage of.  Highlight the regional differences.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GB" b="0" i="0" dirty="0" smtClean="0"/>
              <a:t>Clean energy investment declined in 2012 and 2013, weighed down by regulatory uncertainty and policy changes in big markets such as the US, India, Spain and Italy. Sharply lower prices of solar and wind technology also exerted downward pressure on investment volumes, though they allow higher installation levels per dollar of funding.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t>Total new investment in clean energy worldwide in 2014 was just</a:t>
            </a:r>
            <a:r>
              <a:rPr lang="en-GB" baseline="0" dirty="0" smtClean="0"/>
              <a:t> over USD300bn, nearly matching the peak of 2011.  </a:t>
            </a:r>
            <a:r>
              <a:rPr lang="en-GB" dirty="0" smtClean="0"/>
              <a:t>Latest quarterly</a:t>
            </a:r>
            <a:r>
              <a:rPr lang="en-GB" baseline="0" dirty="0" smtClean="0"/>
              <a:t> update (3Q 2015) shows that 2015 is on track to match 2014 figures, which is very good because the dollar has been much stronger this year.  (UPDATE WITH LATEST BEFORE EACH TRAINING VISIT)</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GB" baseline="0" dirty="0" smtClean="0"/>
              <a:t>Source: New Energy Finance: http://about.newenergyfinance.com/content/uploads/sites/4/2015/10/Liebreich_BNEF-Summit-London.pdf</a:t>
            </a:r>
          </a:p>
          <a:p>
            <a:pPr>
              <a:buFontTx/>
              <a:buNone/>
            </a:pPr>
            <a:endParaRPr lang="en-GB" baseline="0" dirty="0" smtClean="0"/>
          </a:p>
        </p:txBody>
      </p:sp>
    </p:spTree>
    <p:extLst>
      <p:ext uri="{BB962C8B-B14F-4D97-AF65-F5344CB8AC3E}">
        <p14:creationId xmlns:p14="http://schemas.microsoft.com/office/powerpoint/2010/main" val="20732413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200F35E0-61EF-402F-B6AF-202346104BD3}" type="slidenum">
              <a:rPr lang="en-GB">
                <a:solidFill>
                  <a:prstClr val="white"/>
                </a:solidFill>
              </a:rPr>
              <a:pPr/>
              <a:t>32</a:t>
            </a:fld>
            <a:endParaRPr lang="en-GB" dirty="0">
              <a:solidFill>
                <a:prstClr val="white"/>
              </a:solidFill>
            </a:endParaRPr>
          </a:p>
        </p:txBody>
      </p:sp>
      <p:sp>
        <p:nvSpPr>
          <p:cNvPr id="962562" name="Rectangle 2"/>
          <p:cNvSpPr>
            <a:spLocks noGrp="1" noRot="1" noChangeAspect="1" noChangeArrowheads="1" noTextEdit="1"/>
          </p:cNvSpPr>
          <p:nvPr>
            <p:ph type="sldImg"/>
          </p:nvPr>
        </p:nvSpPr>
        <p:spPr>
          <a:xfrm>
            <a:off x="933450" y="754063"/>
            <a:ext cx="4938713" cy="3705225"/>
          </a:xfrm>
          <a:ln/>
        </p:spPr>
      </p:sp>
      <p:sp>
        <p:nvSpPr>
          <p:cNvPr id="962563" name="Rectangle 3"/>
          <p:cNvSpPr>
            <a:spLocks noGrp="1" noChangeArrowheads="1"/>
          </p:cNvSpPr>
          <p:nvPr>
            <p:ph type="body" idx="1"/>
          </p:nvPr>
        </p:nvSpPr>
        <p:spPr>
          <a:xfrm>
            <a:off x="905301" y="4715790"/>
            <a:ext cx="4987079" cy="4466670"/>
          </a:xfrm>
        </p:spPr>
        <p:txBody>
          <a:bodyPr/>
          <a:lstStyle/>
          <a:p>
            <a:r>
              <a:rPr lang="en-GB" dirty="0" smtClean="0"/>
              <a:t>- Despite</a:t>
            </a:r>
            <a:r>
              <a:rPr lang="en-GB" baseline="0" dirty="0" smtClean="0"/>
              <a:t> </a:t>
            </a:r>
            <a:r>
              <a:rPr lang="en-GB" dirty="0" smtClean="0"/>
              <a:t>improvements, energy intensity in the EBRD region remains on average over three times</a:t>
            </a:r>
            <a:r>
              <a:rPr lang="en-GB" baseline="0" dirty="0" smtClean="0"/>
              <a:t> </a:t>
            </a:r>
            <a:r>
              <a:rPr lang="en-GB" dirty="0" smtClean="0"/>
              <a:t>higher than in the European Union.</a:t>
            </a:r>
          </a:p>
          <a:p>
            <a:r>
              <a:rPr lang="en-GB" sz="1200" kern="1200" baseline="0" dirty="0" smtClean="0">
                <a:solidFill>
                  <a:schemeClr val="tx1"/>
                </a:solidFill>
                <a:latin typeface="Arial" charset="0"/>
                <a:ea typeface="Arial" pitchFamily="-16" charset="0"/>
                <a:cs typeface="Arial" charset="0"/>
              </a:rPr>
              <a:t>- Several areas of the EBRD region are vulnerable to the impacts of climate change, particularly in the southern and eastern Mediterranean, Central Asia, and the Caucasus. Finding private sector-led</a:t>
            </a:r>
          </a:p>
          <a:p>
            <a:r>
              <a:rPr lang="en-GB" sz="1200" kern="1200" baseline="0" dirty="0" smtClean="0">
                <a:solidFill>
                  <a:schemeClr val="tx1"/>
                </a:solidFill>
                <a:latin typeface="Arial" charset="0"/>
                <a:ea typeface="Arial" pitchFamily="-16" charset="0"/>
                <a:cs typeface="Arial" charset="0"/>
              </a:rPr>
              <a:t>solutions to adaptation is therefore becoming increasingly important.</a:t>
            </a:r>
          </a:p>
          <a:p>
            <a:endParaRPr lang="en-GB" sz="1200" kern="1200" baseline="0" dirty="0" smtClean="0">
              <a:solidFill>
                <a:schemeClr val="tx1"/>
              </a:solidFill>
              <a:latin typeface="Arial" charset="0"/>
              <a:cs typeface="Arial" charset="0"/>
            </a:endParaRPr>
          </a:p>
          <a:p>
            <a:r>
              <a:rPr lang="en-GB" sz="1200" kern="1200" baseline="0" dirty="0" smtClean="0">
                <a:solidFill>
                  <a:schemeClr val="tx1"/>
                </a:solidFill>
                <a:latin typeface="Arial" charset="0"/>
                <a:cs typeface="Arial" charset="0"/>
              </a:rPr>
              <a:t>- SEI provides fi</a:t>
            </a:r>
            <a:r>
              <a:rPr lang="en-GB" sz="1200" kern="1200" baseline="0" dirty="0" smtClean="0">
                <a:solidFill>
                  <a:schemeClr val="tx1"/>
                </a:solidFill>
                <a:latin typeface="Arial" charset="0"/>
                <a:ea typeface="Arial" pitchFamily="-16" charset="0"/>
                <a:cs typeface="Arial" charset="0"/>
              </a:rPr>
              <a:t>nancing facilities through local banks in countries of operations to support industrial energy efficiency in small and medium-sized enterprises (SMEs), small-scale renewable</a:t>
            </a:r>
          </a:p>
          <a:p>
            <a:r>
              <a:rPr lang="en-GB" sz="1200" kern="1200" baseline="0" dirty="0" smtClean="0">
                <a:solidFill>
                  <a:schemeClr val="tx1"/>
                </a:solidFill>
                <a:latin typeface="Arial" charset="0"/>
                <a:ea typeface="Arial" pitchFamily="-16" charset="0"/>
                <a:cs typeface="Arial" charset="0"/>
              </a:rPr>
              <a:t>energy and building energy efficiency projects.</a:t>
            </a:r>
          </a:p>
          <a:p>
            <a:endParaRPr lang="en-GB" sz="1200" kern="1200" baseline="0" dirty="0" smtClean="0">
              <a:solidFill>
                <a:schemeClr val="tx1"/>
              </a:solidFill>
              <a:latin typeface="Arial" charset="0"/>
              <a:cs typeface="Arial" charset="0"/>
            </a:endParaRPr>
          </a:p>
          <a:p>
            <a:r>
              <a:rPr lang="en-GB" sz="1200" b="1" kern="1200" baseline="0" dirty="0" smtClean="0">
                <a:solidFill>
                  <a:schemeClr val="tx1"/>
                </a:solidFill>
                <a:latin typeface="Arial" charset="0"/>
                <a:cs typeface="Arial" charset="0"/>
              </a:rPr>
              <a:t>Example project through SEI</a:t>
            </a:r>
          </a:p>
          <a:p>
            <a:pPr>
              <a:buFontTx/>
              <a:buChar char="-"/>
            </a:pPr>
            <a:r>
              <a:rPr lang="en-GB" sz="1200" kern="1200" baseline="0" dirty="0" smtClean="0">
                <a:solidFill>
                  <a:schemeClr val="tx1"/>
                </a:solidFill>
                <a:latin typeface="Arial" charset="0"/>
                <a:ea typeface="Arial" pitchFamily="-16" charset="0"/>
                <a:cs typeface="Arial" charset="0"/>
              </a:rPr>
              <a:t>The EBRD is promoting energy efficiency in Poland with a €150 million Sustainable Energy Financing Facility (</a:t>
            </a:r>
            <a:r>
              <a:rPr lang="en-GB" sz="1200" kern="1200" baseline="0" dirty="0" err="1" smtClean="0">
                <a:solidFill>
                  <a:schemeClr val="tx1"/>
                </a:solidFill>
                <a:latin typeface="Arial" charset="0"/>
                <a:ea typeface="Arial" pitchFamily="-16" charset="0"/>
                <a:cs typeface="Arial" charset="0"/>
              </a:rPr>
              <a:t>PolSEFF</a:t>
            </a:r>
            <a:r>
              <a:rPr lang="en-GB" sz="1200" kern="1200" baseline="0" dirty="0" smtClean="0">
                <a:solidFill>
                  <a:schemeClr val="tx1"/>
                </a:solidFill>
                <a:latin typeface="Arial" charset="0"/>
                <a:ea typeface="Arial" pitchFamily="-16" charset="0"/>
                <a:cs typeface="Arial" charset="0"/>
              </a:rPr>
              <a:t>). </a:t>
            </a:r>
          </a:p>
          <a:p>
            <a:pPr>
              <a:buFontTx/>
              <a:buChar char="-"/>
            </a:pPr>
            <a:r>
              <a:rPr lang="en-GB" sz="1200" kern="1200" baseline="0" dirty="0" smtClean="0">
                <a:solidFill>
                  <a:schemeClr val="tx1"/>
                </a:solidFill>
                <a:latin typeface="Arial" charset="0"/>
                <a:ea typeface="Arial" pitchFamily="-16" charset="0"/>
                <a:cs typeface="Arial" charset="0"/>
              </a:rPr>
              <a:t> The Facility supports banks and leasing companies to on lend sustainable energy financing to local SMEs operating in the manufacturing, services, retail, agribusiness and other sectors.</a:t>
            </a:r>
          </a:p>
          <a:p>
            <a:r>
              <a:rPr lang="en-GB" sz="1200" kern="1200" baseline="0" dirty="0" smtClean="0">
                <a:solidFill>
                  <a:schemeClr val="tx1"/>
                </a:solidFill>
                <a:latin typeface="Arial" charset="0"/>
                <a:ea typeface="Arial" pitchFamily="-16" charset="0"/>
                <a:cs typeface="Arial" charset="0"/>
              </a:rPr>
              <a:t>- The investments include industrial energy efficiency improvements, energy efficiency and/ or renewable energy measures in commercial buildings and small-scale renewable energy production. </a:t>
            </a:r>
          </a:p>
          <a:p>
            <a:r>
              <a:rPr lang="en-GB" sz="1200" kern="1200" baseline="0" dirty="0" smtClean="0">
                <a:solidFill>
                  <a:schemeClr val="tx1"/>
                </a:solidFill>
                <a:latin typeface="Arial" charset="0"/>
                <a:ea typeface="Arial" pitchFamily="-16" charset="0"/>
                <a:cs typeface="Arial" charset="0"/>
              </a:rPr>
              <a:t>- </a:t>
            </a:r>
            <a:r>
              <a:rPr lang="en-GB" sz="1200" kern="1200" baseline="0" dirty="0" err="1" smtClean="0">
                <a:solidFill>
                  <a:schemeClr val="tx1"/>
                </a:solidFill>
                <a:latin typeface="Arial" charset="0"/>
                <a:ea typeface="Arial" pitchFamily="-16" charset="0"/>
                <a:cs typeface="Arial" charset="0"/>
              </a:rPr>
              <a:t>PolSEFF</a:t>
            </a:r>
            <a:r>
              <a:rPr lang="en-GB" sz="1200" kern="1200" baseline="0" dirty="0" smtClean="0">
                <a:solidFill>
                  <a:schemeClr val="tx1"/>
                </a:solidFill>
                <a:latin typeface="Arial" charset="0"/>
                <a:ea typeface="Arial" pitchFamily="-16" charset="0"/>
                <a:cs typeface="Arial" charset="0"/>
              </a:rPr>
              <a:t> is one of 16 Sustainable Financing Facilities (SEFF) that the EBRD has successfully launched in Armenia, Bulgaria, Georgia, Hungary, Kazakhstan, Moldova, Romania, Russia, the Slovak Republic, Turkey, Ukraine and the Western Balkans. </a:t>
            </a:r>
          </a:p>
          <a:p>
            <a:endParaRPr lang="en-GB" sz="1200" kern="1200" baseline="0" dirty="0" smtClean="0">
              <a:solidFill>
                <a:schemeClr val="tx1"/>
              </a:solidFill>
              <a:latin typeface="Arial" charset="0"/>
              <a:ea typeface="Arial" pitchFamily="-16" charset="0"/>
              <a:cs typeface="Arial" charset="0"/>
            </a:endParaRPr>
          </a:p>
        </p:txBody>
      </p:sp>
    </p:spTree>
    <p:extLst>
      <p:ext uri="{BB962C8B-B14F-4D97-AF65-F5344CB8AC3E}">
        <p14:creationId xmlns:p14="http://schemas.microsoft.com/office/powerpoint/2010/main" val="5084056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ts val="600"/>
              </a:spcBef>
              <a:buFontTx/>
              <a:buChar char="-"/>
            </a:pPr>
            <a:r>
              <a:rPr lang="en-GB" dirty="0" err="1" smtClean="0">
                <a:solidFill>
                  <a:schemeClr val="accent1"/>
                </a:solidFill>
              </a:rPr>
              <a:t>Raiffeisen</a:t>
            </a:r>
            <a:r>
              <a:rPr lang="en-GB" dirty="0" smtClean="0">
                <a:solidFill>
                  <a:schemeClr val="accent1"/>
                </a:solidFill>
              </a:rPr>
              <a:t> Bank </a:t>
            </a:r>
            <a:r>
              <a:rPr lang="en-GB" dirty="0" err="1" smtClean="0">
                <a:solidFill>
                  <a:schemeClr val="accent1"/>
                </a:solidFill>
              </a:rPr>
              <a:t>Aval</a:t>
            </a:r>
            <a:r>
              <a:rPr lang="en-GB" dirty="0" smtClean="0">
                <a:solidFill>
                  <a:schemeClr val="accent1"/>
                </a:solidFill>
              </a:rPr>
              <a:t> is a large Ukrainian bank</a:t>
            </a:r>
            <a:r>
              <a:rPr lang="en-GB" baseline="0" dirty="0" smtClean="0">
                <a:solidFill>
                  <a:schemeClr val="accent1"/>
                </a:solidFill>
              </a:rPr>
              <a:t> offering </a:t>
            </a:r>
            <a:r>
              <a:rPr lang="en-GB" dirty="0" smtClean="0">
                <a:solidFill>
                  <a:schemeClr val="accent1"/>
                </a:solidFill>
              </a:rPr>
              <a:t>commercial and retail services.</a:t>
            </a:r>
            <a:r>
              <a:rPr lang="en-GB" baseline="0" dirty="0" smtClean="0">
                <a:solidFill>
                  <a:schemeClr val="accent1"/>
                </a:solidFill>
              </a:rPr>
              <a:t> </a:t>
            </a:r>
            <a:r>
              <a:rPr lang="en-GB" dirty="0" smtClean="0">
                <a:solidFill>
                  <a:schemeClr val="accent1"/>
                </a:solidFill>
              </a:rPr>
              <a:t>  </a:t>
            </a:r>
            <a:endParaRPr lang="en-GB" b="1" dirty="0" smtClean="0">
              <a:solidFill>
                <a:schemeClr val="accent1"/>
              </a:solidFill>
            </a:endParaRPr>
          </a:p>
          <a:p>
            <a:pPr>
              <a:spcBef>
                <a:spcPts val="600"/>
              </a:spcBef>
              <a:buFontTx/>
              <a:buChar char="-"/>
            </a:pPr>
            <a:r>
              <a:rPr lang="en-GB" baseline="0" dirty="0" smtClean="0">
                <a:solidFill>
                  <a:schemeClr val="accent1"/>
                </a:solidFill>
              </a:rPr>
              <a:t>I</a:t>
            </a:r>
            <a:r>
              <a:rPr lang="en-GB" dirty="0" smtClean="0">
                <a:solidFill>
                  <a:schemeClr val="accent1"/>
                </a:solidFill>
              </a:rPr>
              <a:t>n 2004, Bank </a:t>
            </a:r>
            <a:r>
              <a:rPr lang="en-GB" dirty="0" err="1" smtClean="0">
                <a:solidFill>
                  <a:schemeClr val="accent1"/>
                </a:solidFill>
              </a:rPr>
              <a:t>Aval</a:t>
            </a:r>
            <a:r>
              <a:rPr lang="en-GB" dirty="0" smtClean="0">
                <a:solidFill>
                  <a:schemeClr val="accent1"/>
                </a:solidFill>
              </a:rPr>
              <a:t> improved its risk management to better assess E&amp;S risks. It developed and implemented an E&amp;S risk management system, integrated within its credit process.</a:t>
            </a:r>
            <a:r>
              <a:rPr lang="en-GB" baseline="0" dirty="0" smtClean="0">
                <a:solidFill>
                  <a:schemeClr val="accent1"/>
                </a:solidFill>
              </a:rPr>
              <a:t> </a:t>
            </a:r>
            <a:endParaRPr lang="en-GB" dirty="0" smtClean="0">
              <a:solidFill>
                <a:schemeClr val="accent1"/>
              </a:solidFill>
            </a:endParaRPr>
          </a:p>
          <a:p>
            <a:pPr>
              <a:spcBef>
                <a:spcPts val="600"/>
              </a:spcBef>
              <a:buFontTx/>
              <a:buChar char="-"/>
            </a:pPr>
            <a:r>
              <a:rPr lang="en-GB" dirty="0" smtClean="0">
                <a:solidFill>
                  <a:schemeClr val="accent1"/>
                </a:solidFill>
              </a:rPr>
              <a:t>Approach to E&amp;S risks strengthened its credibility  and helped gain access to DFI finance:</a:t>
            </a:r>
          </a:p>
          <a:p>
            <a:pPr marL="87313" indent="-87313">
              <a:spcBef>
                <a:spcPts val="600"/>
              </a:spcBef>
              <a:buFont typeface="Arial" charset="0"/>
              <a:buChar char="•"/>
            </a:pPr>
            <a:r>
              <a:rPr lang="en-GB" dirty="0" smtClean="0">
                <a:solidFill>
                  <a:schemeClr val="accent1"/>
                </a:solidFill>
              </a:rPr>
              <a:t>Nearly $300 million from IFC </a:t>
            </a:r>
          </a:p>
          <a:p>
            <a:pPr marL="87313" indent="-87313">
              <a:spcBef>
                <a:spcPts val="600"/>
              </a:spcBef>
              <a:buFont typeface="Arial" charset="0"/>
              <a:buChar char="•"/>
            </a:pPr>
            <a:r>
              <a:rPr lang="en-GB" dirty="0" smtClean="0">
                <a:solidFill>
                  <a:schemeClr val="accent1"/>
                </a:solidFill>
              </a:rPr>
              <a:t>Over $150 million from EBRD</a:t>
            </a:r>
          </a:p>
          <a:p>
            <a:pPr marL="87313" indent="-87313">
              <a:spcBef>
                <a:spcPts val="600"/>
              </a:spcBef>
              <a:buFont typeface="Arial" charset="0"/>
              <a:buChar char="•"/>
            </a:pPr>
            <a:r>
              <a:rPr lang="en-GB" dirty="0" smtClean="0">
                <a:solidFill>
                  <a:schemeClr val="accent1"/>
                </a:solidFill>
              </a:rPr>
              <a:t>First Ukrainian bank to be included in the IFC Global Trade Finance Program</a:t>
            </a:r>
          </a:p>
          <a:p>
            <a:pPr>
              <a:spcBef>
                <a:spcPts val="600"/>
              </a:spcBef>
            </a:pPr>
            <a:endParaRPr lang="en-GB" dirty="0" smtClean="0">
              <a:solidFill>
                <a:schemeClr val="accent1"/>
              </a:solidFill>
            </a:endParaRPr>
          </a:p>
          <a:p>
            <a:pPr>
              <a:spcBef>
                <a:spcPts val="600"/>
              </a:spcBef>
            </a:pPr>
            <a:r>
              <a:rPr lang="en-GB" dirty="0" smtClean="0">
                <a:solidFill>
                  <a:schemeClr val="accent1"/>
                </a:solidFill>
              </a:rPr>
              <a:t>DFI</a:t>
            </a:r>
            <a:r>
              <a:rPr lang="en-GB" baseline="0" dirty="0" smtClean="0">
                <a:solidFill>
                  <a:schemeClr val="accent1"/>
                </a:solidFill>
              </a:rPr>
              <a:t> investment r</a:t>
            </a:r>
            <a:r>
              <a:rPr lang="en-GB" dirty="0" smtClean="0">
                <a:solidFill>
                  <a:schemeClr val="accent1"/>
                </a:solidFill>
              </a:rPr>
              <a:t>aised the Bank’s credibility and it obtained guarantees from large commercial banks such as JPMorgan, ING Bank, Dresdner, and Bank Austria.</a:t>
            </a:r>
          </a:p>
          <a:p>
            <a:endParaRPr lang="en-GB" dirty="0" smtClean="0"/>
          </a:p>
          <a:p>
            <a:pPr marL="228600" indent="-228600"/>
            <a:r>
              <a:rPr lang="en-GB" sz="800" baseline="30000" dirty="0" smtClean="0">
                <a:solidFill>
                  <a:schemeClr val="accent1"/>
                </a:solidFill>
                <a:latin typeface="Helv"/>
              </a:rPr>
              <a:t>1</a:t>
            </a:r>
            <a:r>
              <a:rPr lang="en-GB" sz="800" dirty="0" smtClean="0">
                <a:solidFill>
                  <a:schemeClr val="accent1"/>
                </a:solidFill>
                <a:latin typeface="Helv"/>
              </a:rPr>
              <a:t> </a:t>
            </a:r>
            <a:r>
              <a:rPr lang="en-GB" sz="800" dirty="0" smtClean="0">
                <a:solidFill>
                  <a:schemeClr val="accent1"/>
                </a:solidFill>
              </a:rPr>
              <a:t>IFC (2007), ‘</a:t>
            </a:r>
            <a:r>
              <a:rPr lang="en-GB" sz="800" i="1" dirty="0" smtClean="0">
                <a:solidFill>
                  <a:schemeClr val="accent1"/>
                </a:solidFill>
              </a:rPr>
              <a:t>Banking on Sustainability’, </a:t>
            </a:r>
            <a:r>
              <a:rPr lang="en-GB" sz="800" dirty="0" smtClean="0">
                <a:solidFill>
                  <a:schemeClr val="accent1"/>
                </a:solidFill>
                <a:hlinkClick r:id="rId3"/>
              </a:rPr>
              <a:t>http://www.ifc.org/ifcext/enviro.nsf/AttachmentsByTitle/p_BankingonSustainability/$FILE/FINAL_IFC_BankingOnSustainability_web.pdf</a:t>
            </a:r>
            <a:endParaRPr lang="en-GB" sz="800" dirty="0" smtClean="0">
              <a:solidFill>
                <a:schemeClr val="accent1"/>
              </a:solidFill>
            </a:endParaRPr>
          </a:p>
          <a:p>
            <a:pPr marL="228600" indent="-228600"/>
            <a:r>
              <a:rPr lang="en-GB" sz="800" baseline="30000" dirty="0" smtClean="0">
                <a:solidFill>
                  <a:schemeClr val="accent1"/>
                </a:solidFill>
                <a:latin typeface="Helv"/>
              </a:rPr>
              <a:t>2</a:t>
            </a:r>
            <a:r>
              <a:rPr lang="en-GB" sz="800" dirty="0" smtClean="0">
                <a:solidFill>
                  <a:schemeClr val="accent1"/>
                </a:solidFill>
                <a:latin typeface="Helv"/>
              </a:rPr>
              <a:t> </a:t>
            </a:r>
            <a:r>
              <a:rPr lang="en-GB" sz="800" dirty="0" err="1" smtClean="0">
                <a:solidFill>
                  <a:schemeClr val="accent1"/>
                </a:solidFill>
                <a:latin typeface="Helv"/>
              </a:rPr>
              <a:t>Raiffeisen</a:t>
            </a:r>
            <a:r>
              <a:rPr lang="en-GB" sz="800" dirty="0" smtClean="0">
                <a:solidFill>
                  <a:schemeClr val="accent1"/>
                </a:solidFill>
                <a:latin typeface="Helv"/>
              </a:rPr>
              <a:t> Bank </a:t>
            </a:r>
            <a:r>
              <a:rPr lang="en-GB" sz="800" dirty="0" err="1" smtClean="0">
                <a:solidFill>
                  <a:schemeClr val="accent1"/>
                </a:solidFill>
                <a:latin typeface="Helv"/>
              </a:rPr>
              <a:t>Aval</a:t>
            </a:r>
            <a:r>
              <a:rPr lang="en-GB" sz="800" dirty="0" smtClean="0">
                <a:solidFill>
                  <a:schemeClr val="accent1"/>
                </a:solidFill>
                <a:latin typeface="Helv"/>
              </a:rPr>
              <a:t> (2009), Bank News, </a:t>
            </a:r>
            <a:r>
              <a:rPr lang="en-GB" sz="800" dirty="0" smtClean="0">
                <a:solidFill>
                  <a:schemeClr val="accent1"/>
                </a:solidFill>
                <a:latin typeface="Helv"/>
                <a:hlinkClick r:id="rId4"/>
              </a:rPr>
              <a:t>http://aval.ua/en/press/news/?id=49502</a:t>
            </a:r>
            <a:endParaRPr lang="en-GB" sz="800" dirty="0" smtClean="0">
              <a:solidFill>
                <a:schemeClr val="accent1"/>
              </a:solidFill>
              <a:latin typeface="Helv"/>
            </a:endParaRPr>
          </a:p>
          <a:p>
            <a:endParaRPr lang="en-GB" dirty="0"/>
          </a:p>
        </p:txBody>
      </p:sp>
      <p:sp>
        <p:nvSpPr>
          <p:cNvPr id="4" name="Slide Number Placeholder 3"/>
          <p:cNvSpPr>
            <a:spLocks noGrp="1"/>
          </p:cNvSpPr>
          <p:nvPr>
            <p:ph type="sldNum" sz="quarter" idx="10"/>
          </p:nvPr>
        </p:nvSpPr>
        <p:spPr/>
        <p:txBody>
          <a:bodyPr/>
          <a:lstStyle/>
          <a:p>
            <a:pPr>
              <a:defRPr/>
            </a:pPr>
            <a:fld id="{D27840F8-0624-4E4B-9AD0-E0F2AE8DEA3B}" type="slidenum">
              <a:rPr lang="en-GB" smtClean="0">
                <a:solidFill>
                  <a:prstClr val="white"/>
                </a:solidFill>
              </a:rPr>
              <a:pPr>
                <a:defRPr/>
              </a:pPr>
              <a:t>33</a:t>
            </a:fld>
            <a:endParaRPr lang="en-GB" dirty="0">
              <a:solidFill>
                <a:prstClr val="white"/>
              </a:solidFill>
            </a:endParaRPr>
          </a:p>
        </p:txBody>
      </p:sp>
    </p:spTree>
    <p:extLst>
      <p:ext uri="{BB962C8B-B14F-4D97-AF65-F5344CB8AC3E}">
        <p14:creationId xmlns:p14="http://schemas.microsoft.com/office/powerpoint/2010/main" val="30486791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IE" altLang="en-US" sz="1600" dirty="0" smtClean="0"/>
              <a:t>There are many initiatives by the finance industry that focus on E&amp;S issues in lending and investing</a:t>
            </a:r>
            <a:r>
              <a:rPr lang="en-US" altLang="en-US" sz="1600" dirty="0" smtClean="0"/>
              <a:t>.</a:t>
            </a:r>
          </a:p>
          <a:p>
            <a:pPr lvl="1"/>
            <a:r>
              <a:rPr lang="en-US" altLang="en-US" sz="1200" dirty="0" smtClean="0"/>
              <a:t>The 1992 UNEP Statement of Commitment by Financial Institutions on Sustainable Development represents its signatories’ recognition that economic development needs to be compatible with human welfare and a healthy environment and that to ignore this is to risk increasing social, environmental and financial costs.</a:t>
            </a:r>
          </a:p>
          <a:p>
            <a:pPr lvl="1"/>
            <a:r>
              <a:rPr lang="en-US" altLang="en-US" sz="1200" dirty="0" smtClean="0"/>
              <a:t>The Equator Principles, commonly called EP, are a set of principles that act as a framework for evaluating and managing E&amp;S risks in project finance transactions. The principles are adopted voluntarily by financial institutions and are typically applied to projects where total capital costs exceed US$10 million.</a:t>
            </a:r>
          </a:p>
          <a:p>
            <a:r>
              <a:rPr lang="en-GB" altLang="en-US" sz="1600" dirty="0" smtClean="0"/>
              <a:t>EBRD encourages FIs to consider joining appropriate existing international initiatives that promote best practice in the financial sector such as Equator Principles, UNEP FI and Principles for Responsible Investment</a:t>
            </a:r>
          </a:p>
          <a:p>
            <a:endParaRPr lang="en-GB" altLang="en-US" dirty="0" smtClean="0"/>
          </a:p>
        </p:txBody>
      </p:sp>
      <p:sp>
        <p:nvSpPr>
          <p:cNvPr id="72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rgbClr val="000000"/>
                </a:solidFill>
                <a:latin typeface="Times" pitchFamily="18" charset="0"/>
                <a:ea typeface="ヒラギノ明朝 ProN W3" charset="-128"/>
                <a:sym typeface="Times" pitchFamily="18" charset="0"/>
              </a:defRPr>
            </a:lvl1pPr>
            <a:lvl2pPr marL="742950" indent="-285750" eaLnBrk="0" hangingPunct="0">
              <a:defRPr sz="1200">
                <a:solidFill>
                  <a:srgbClr val="000000"/>
                </a:solidFill>
                <a:latin typeface="Times" pitchFamily="18" charset="0"/>
                <a:ea typeface="ヒラギノ明朝 ProN W3" charset="-128"/>
                <a:sym typeface="Times" pitchFamily="18" charset="0"/>
              </a:defRPr>
            </a:lvl2pPr>
            <a:lvl3pPr marL="1143000" indent="-228600" eaLnBrk="0" hangingPunct="0">
              <a:defRPr sz="1200">
                <a:solidFill>
                  <a:srgbClr val="000000"/>
                </a:solidFill>
                <a:latin typeface="Times" pitchFamily="18" charset="0"/>
                <a:ea typeface="ヒラギノ明朝 ProN W3" charset="-128"/>
                <a:sym typeface="Times" pitchFamily="18" charset="0"/>
              </a:defRPr>
            </a:lvl3pPr>
            <a:lvl4pPr marL="1600200" indent="-228600" eaLnBrk="0" hangingPunct="0">
              <a:defRPr sz="1200">
                <a:solidFill>
                  <a:srgbClr val="000000"/>
                </a:solidFill>
                <a:latin typeface="Times" pitchFamily="18" charset="0"/>
                <a:ea typeface="ヒラギノ明朝 ProN W3" charset="-128"/>
                <a:sym typeface="Times" pitchFamily="18" charset="0"/>
              </a:defRPr>
            </a:lvl4pPr>
            <a:lvl5pPr marL="2057400" indent="-228600" eaLnBrk="0" hangingPunct="0">
              <a:defRPr sz="1200">
                <a:solidFill>
                  <a:srgbClr val="000000"/>
                </a:solidFill>
                <a:latin typeface="Times" pitchFamily="18" charset="0"/>
                <a:ea typeface="ヒラギノ明朝 ProN W3" charset="-128"/>
                <a:sym typeface="Times" pitchFamily="18" charset="0"/>
              </a:defRPr>
            </a:lvl5pPr>
            <a:lvl6pPr marL="2514600" indent="-228600" eaLnBrk="0" fontAlgn="base" hangingPunct="0">
              <a:spcBef>
                <a:spcPct val="0"/>
              </a:spcBef>
              <a:spcAft>
                <a:spcPct val="0"/>
              </a:spcAft>
              <a:defRPr sz="1200">
                <a:solidFill>
                  <a:srgbClr val="000000"/>
                </a:solidFill>
                <a:latin typeface="Times" pitchFamily="18" charset="0"/>
                <a:ea typeface="ヒラギノ明朝 ProN W3" charset="-128"/>
                <a:sym typeface="Times" pitchFamily="18" charset="0"/>
              </a:defRPr>
            </a:lvl6pPr>
            <a:lvl7pPr marL="2971800" indent="-228600" eaLnBrk="0" fontAlgn="base" hangingPunct="0">
              <a:spcBef>
                <a:spcPct val="0"/>
              </a:spcBef>
              <a:spcAft>
                <a:spcPct val="0"/>
              </a:spcAft>
              <a:defRPr sz="1200">
                <a:solidFill>
                  <a:srgbClr val="000000"/>
                </a:solidFill>
                <a:latin typeface="Times" pitchFamily="18" charset="0"/>
                <a:ea typeface="ヒラギノ明朝 ProN W3" charset="-128"/>
                <a:sym typeface="Times" pitchFamily="18" charset="0"/>
              </a:defRPr>
            </a:lvl7pPr>
            <a:lvl8pPr marL="3429000" indent="-228600" eaLnBrk="0" fontAlgn="base" hangingPunct="0">
              <a:spcBef>
                <a:spcPct val="0"/>
              </a:spcBef>
              <a:spcAft>
                <a:spcPct val="0"/>
              </a:spcAft>
              <a:defRPr sz="1200">
                <a:solidFill>
                  <a:srgbClr val="000000"/>
                </a:solidFill>
                <a:latin typeface="Times" pitchFamily="18" charset="0"/>
                <a:ea typeface="ヒラギノ明朝 ProN W3" charset="-128"/>
                <a:sym typeface="Times" pitchFamily="18" charset="0"/>
              </a:defRPr>
            </a:lvl8pPr>
            <a:lvl9pPr marL="3886200" indent="-228600" eaLnBrk="0" fontAlgn="base" hangingPunct="0">
              <a:spcBef>
                <a:spcPct val="0"/>
              </a:spcBef>
              <a:spcAft>
                <a:spcPct val="0"/>
              </a:spcAft>
              <a:defRPr sz="1200">
                <a:solidFill>
                  <a:srgbClr val="000000"/>
                </a:solidFill>
                <a:latin typeface="Times" pitchFamily="18" charset="0"/>
                <a:ea typeface="ヒラギノ明朝 ProN W3" charset="-128"/>
                <a:sym typeface="Times" pitchFamily="18" charset="0"/>
              </a:defRPr>
            </a:lvl9pPr>
          </a:lstStyle>
          <a:p>
            <a:pPr eaLnBrk="1" hangingPunct="1"/>
            <a:fld id="{C6E20C3A-5C49-4CE6-A3EB-1573E9B94A2E}" type="slidenum">
              <a:rPr lang="en-GB" altLang="en-US"/>
              <a:pPr eaLnBrk="1" hangingPunct="1"/>
              <a:t>34</a:t>
            </a:fld>
            <a:endParaRPr lang="en-GB"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5 minutes</a:t>
            </a:r>
          </a:p>
          <a:p>
            <a:endParaRPr lang="en-GB" dirty="0" smtClean="0"/>
          </a:p>
          <a:p>
            <a:r>
              <a:rPr lang="en-GB" dirty="0" smtClean="0"/>
              <a:t>Drivers – International standards</a:t>
            </a:r>
          </a:p>
          <a:p>
            <a:endParaRPr lang="en-GB" dirty="0" smtClean="0"/>
          </a:p>
          <a:p>
            <a:r>
              <a:rPr lang="en-US" dirty="0" smtClean="0"/>
              <a:t>This slide simply highlights a few of the reasons for increased standards in community engagement (and environmental and social management). </a:t>
            </a:r>
          </a:p>
          <a:p>
            <a:endParaRPr lang="en-US" dirty="0" smtClean="0"/>
          </a:p>
          <a:p>
            <a:r>
              <a:rPr lang="en-US" dirty="0" smtClean="0"/>
              <a:t>We list permitting processes because these are the basis of the standards that follow. The other standards set norms. In particular, the IFC and EBRD have become the “added standards” that go beyond national legislation. They increase the key requirement for community engagement and being able to document that “management-system” process that shows how community participate in a project or operations.</a:t>
            </a:r>
          </a:p>
          <a:p>
            <a:endParaRPr lang="en-US" dirty="0"/>
          </a:p>
        </p:txBody>
      </p:sp>
      <p:sp>
        <p:nvSpPr>
          <p:cNvPr id="4" name="Slide Number Placeholder 3"/>
          <p:cNvSpPr>
            <a:spLocks noGrp="1"/>
          </p:cNvSpPr>
          <p:nvPr>
            <p:ph type="sldNum" sz="quarter" idx="10"/>
          </p:nvPr>
        </p:nvSpPr>
        <p:spPr/>
        <p:txBody>
          <a:bodyPr/>
          <a:lstStyle/>
          <a:p>
            <a:fld id="{373A19C7-D8B0-E843-91C1-D413E84B712A}" type="slidenum">
              <a:rPr lang="en-US" smtClean="0"/>
              <a:pPr/>
              <a:t>35</a:t>
            </a:fld>
            <a:endParaRPr lang="en-US"/>
          </a:p>
        </p:txBody>
      </p:sp>
    </p:spTree>
    <p:extLst>
      <p:ext uri="{BB962C8B-B14F-4D97-AF65-F5344CB8AC3E}">
        <p14:creationId xmlns:p14="http://schemas.microsoft.com/office/powerpoint/2010/main" val="30656572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r>
              <a:rPr lang="en-GB" sz="800" dirty="0" smtClean="0">
                <a:solidFill>
                  <a:srgbClr val="000000"/>
                </a:solidFill>
              </a:rPr>
              <a:t>Shows that E&amp;S matters are considered in the FS sector. </a:t>
            </a:r>
            <a:r>
              <a:rPr lang="en-GB" sz="800" dirty="0" smtClean="0"/>
              <a:t> Provides</a:t>
            </a:r>
            <a:r>
              <a:rPr lang="en-GB" sz="800" baseline="0" dirty="0" smtClean="0"/>
              <a:t> a</a:t>
            </a:r>
            <a:r>
              <a:rPr lang="en-GB" sz="800" dirty="0" smtClean="0"/>
              <a:t>n overview of leading initiatives other</a:t>
            </a:r>
            <a:r>
              <a:rPr lang="en-GB" sz="800" baseline="0" dirty="0" smtClean="0"/>
              <a:t> financial sector institutions are using to manage E&amp;S risks </a:t>
            </a:r>
          </a:p>
          <a:p>
            <a:pPr>
              <a:buFont typeface="Arial" pitchFamily="34" charset="0"/>
              <a:buNone/>
            </a:pPr>
            <a:endParaRPr lang="en-GB" sz="800" dirty="0" smtClean="0"/>
          </a:p>
          <a:p>
            <a:pPr>
              <a:buFont typeface="Arial" pitchFamily="34" charset="0"/>
              <a:buNone/>
            </a:pPr>
            <a:r>
              <a:rPr lang="en-GB" sz="800" dirty="0" smtClean="0"/>
              <a:t>Discuss 2-3 initiatives in greater detail and mention that they have been widely adopted among the financial services landscape.</a:t>
            </a:r>
          </a:p>
          <a:p>
            <a:pPr>
              <a:buFont typeface="Arial" pitchFamily="34" charset="0"/>
              <a:buNone/>
            </a:pPr>
            <a:endParaRPr lang="en-GB" sz="800" dirty="0" smtClean="0"/>
          </a:p>
          <a:p>
            <a:r>
              <a:rPr lang="en-GB" sz="1000" dirty="0" smtClean="0"/>
              <a:t>The FS sector has incorporated E&amp;S risk</a:t>
            </a:r>
            <a:r>
              <a:rPr lang="en-GB" sz="1000" baseline="0" dirty="0" smtClean="0"/>
              <a:t> management into activities for several years. </a:t>
            </a:r>
          </a:p>
          <a:p>
            <a:pPr>
              <a:buFontTx/>
              <a:buChar char="-"/>
            </a:pPr>
            <a:r>
              <a:rPr lang="en-GB" sz="1000" dirty="0" smtClean="0"/>
              <a:t>Some of the earlier efforts have related to socially responsible investments and stewardship funds where investments are screened on ethical, environmental, social and governance performance standards and policies. Equally, Barclays established in 1992 its Environmental Risk Management Unit as part of its overall risk management system.</a:t>
            </a:r>
          </a:p>
        </p:txBody>
      </p:sp>
      <p:sp>
        <p:nvSpPr>
          <p:cNvPr id="4" name="Slide Number Placeholder 3"/>
          <p:cNvSpPr>
            <a:spLocks noGrp="1"/>
          </p:cNvSpPr>
          <p:nvPr>
            <p:ph type="sldNum" sz="quarter" idx="10"/>
          </p:nvPr>
        </p:nvSpPr>
        <p:spPr/>
        <p:txBody>
          <a:bodyPr/>
          <a:lstStyle/>
          <a:p>
            <a:pPr>
              <a:defRPr/>
            </a:pPr>
            <a:fld id="{FB657924-02AC-41F0-AEFE-3D5408A69A03}" type="slidenum">
              <a:rPr lang="en-US" smtClean="0">
                <a:solidFill>
                  <a:prstClr val="white"/>
                </a:solidFill>
              </a:rPr>
              <a:pPr>
                <a:defRPr/>
              </a:pPr>
              <a:t>36</a:t>
            </a:fld>
            <a:endParaRPr lang="en-US" dirty="0">
              <a:solidFill>
                <a:prstClr val="white"/>
              </a:solidFill>
            </a:endParaRPr>
          </a:p>
        </p:txBody>
      </p:sp>
    </p:spTree>
    <p:extLst>
      <p:ext uri="{BB962C8B-B14F-4D97-AF65-F5344CB8AC3E}">
        <p14:creationId xmlns:p14="http://schemas.microsoft.com/office/powerpoint/2010/main" val="10993148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sz="1200" b="0" i="0" kern="1200" dirty="0" smtClean="0">
                <a:solidFill>
                  <a:schemeClr val="tx1"/>
                </a:solidFill>
                <a:effectLst/>
                <a:latin typeface="Arial" charset="0"/>
                <a:ea typeface="Arial" pitchFamily="-16" charset="0"/>
                <a:cs typeface="Arial" charset="0"/>
              </a:rPr>
              <a:t>Similar approach to</a:t>
            </a:r>
            <a:r>
              <a:rPr lang="en-GB" sz="1200" b="0" i="0" kern="1200" baseline="0" dirty="0" smtClean="0">
                <a:solidFill>
                  <a:schemeClr val="tx1"/>
                </a:solidFill>
                <a:effectLst/>
                <a:latin typeface="Arial" charset="0"/>
                <a:ea typeface="Arial" pitchFamily="-16" charset="0"/>
                <a:cs typeface="Arial" charset="0"/>
              </a:rPr>
              <a:t> EBRD </a:t>
            </a:r>
            <a:r>
              <a:rPr lang="en-GB" sz="1400" b="1" i="0" kern="1200" baseline="0" dirty="0" smtClean="0">
                <a:solidFill>
                  <a:schemeClr val="tx1"/>
                </a:solidFill>
                <a:effectLst/>
                <a:latin typeface="Arial" charset="0"/>
                <a:ea typeface="Arial" pitchFamily="-16" charset="0"/>
                <a:cs typeface="Arial" charset="0"/>
              </a:rPr>
              <a:t>– [add point that there is a lot of effort by the DFIs to harmonise approaches]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sz="1200" b="0" i="0" kern="1200" baseline="0" dirty="0" smtClean="0">
              <a:solidFill>
                <a:schemeClr val="tx1"/>
              </a:solidFill>
              <a:effectLst/>
              <a:latin typeface="Arial" charset="0"/>
              <a:ea typeface="Arial" pitchFamily="-16" charset="0"/>
              <a:cs typeface="Arial"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b="0" i="0" kern="1200" dirty="0" smtClean="0">
                <a:solidFill>
                  <a:schemeClr val="tx1"/>
                </a:solidFill>
                <a:effectLst/>
                <a:latin typeface="Arial" charset="0"/>
                <a:ea typeface="Arial" pitchFamily="-16" charset="0"/>
                <a:cs typeface="Arial" charset="0"/>
              </a:rPr>
              <a:t>IFC reviews the business activities of financial institution clients to identify areas where the financial institution could be exposed to potential E&amp;S risk</a:t>
            </a:r>
            <a:r>
              <a:rPr lang="en-GB" sz="1200" b="0" i="0" kern="1200" baseline="0" dirty="0" smtClean="0">
                <a:solidFill>
                  <a:schemeClr val="tx1"/>
                </a:solidFill>
                <a:effectLst/>
                <a:latin typeface="Arial" charset="0"/>
                <a:ea typeface="Arial" pitchFamily="-16" charset="0"/>
                <a:cs typeface="Arial" charset="0"/>
              </a:rPr>
              <a:t> from the FI’s transactions and the FI’s capacity to manage these risks. The outcome of this review is </a:t>
            </a:r>
            <a:r>
              <a:rPr lang="en-GB" sz="1200" b="0" i="0" kern="1200" dirty="0" smtClean="0">
                <a:solidFill>
                  <a:schemeClr val="tx1"/>
                </a:solidFill>
                <a:effectLst/>
                <a:latin typeface="Arial" charset="0"/>
                <a:ea typeface="Arial" pitchFamily="-16" charset="0"/>
                <a:cs typeface="Arial" charset="0"/>
              </a:rPr>
              <a:t>an important factor in IFC’s decision to finance a client or not. As a result of the review, IFC determines the scope of the </a:t>
            </a:r>
            <a:r>
              <a:rPr lang="en-GB" sz="1200" b="0" i="0" u="sng" kern="1200" dirty="0" smtClean="0">
                <a:solidFill>
                  <a:schemeClr val="tx1"/>
                </a:solidFill>
                <a:effectLst/>
                <a:latin typeface="Arial" charset="0"/>
                <a:ea typeface="Arial" pitchFamily="-16" charset="0"/>
                <a:cs typeface="Arial" charset="0"/>
                <a:hlinkClick r:id="rId3"/>
              </a:rPr>
              <a:t>environmental and social performance requirements</a:t>
            </a:r>
            <a:r>
              <a:rPr lang="en-GB" sz="1200" b="0" i="0" kern="1200" dirty="0" smtClean="0">
                <a:solidFill>
                  <a:schemeClr val="tx1"/>
                </a:solidFill>
                <a:effectLst/>
                <a:latin typeface="Arial" charset="0"/>
                <a:ea typeface="Arial" pitchFamily="-16" charset="0"/>
                <a:cs typeface="Arial" charset="0"/>
              </a:rPr>
              <a:t>, which are conditions of IFC financing.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sz="1200" b="0" i="0" kern="1200" baseline="0" dirty="0" smtClean="0">
              <a:solidFill>
                <a:schemeClr val="tx1"/>
              </a:solidFill>
              <a:effectLst/>
              <a:latin typeface="Arial" charset="0"/>
              <a:cs typeface="Arial"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b="0" i="0" kern="1200" baseline="0" dirty="0" smtClean="0">
                <a:solidFill>
                  <a:schemeClr val="tx1"/>
                </a:solidFill>
                <a:effectLst/>
                <a:latin typeface="Arial" charset="0"/>
                <a:cs typeface="Arial" charset="0"/>
              </a:rPr>
              <a:t>The ESMS must be consistent with the IFC Policy on E&amp;S Sustainability and E&amp;S Review Procedure and incorporate Performance Standard 1.</a:t>
            </a: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b="0" i="0" kern="1200" baseline="0" dirty="0" smtClean="0">
                <a:solidFill>
                  <a:schemeClr val="tx1"/>
                </a:solidFill>
                <a:effectLst/>
                <a:latin typeface="Arial" charset="0"/>
                <a:cs typeface="Arial" charset="0"/>
              </a:rPr>
              <a:t>The ESMS Officer will have overall responsibility for the administration of and oversight for the implementation of the ESMS.</a:t>
            </a: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b="0" i="0" kern="1200" dirty="0" smtClean="0">
                <a:solidFill>
                  <a:schemeClr val="tx1"/>
                </a:solidFill>
                <a:effectLst/>
                <a:latin typeface="Arial" charset="0"/>
                <a:ea typeface="Arial" pitchFamily="-16" charset="0"/>
                <a:cs typeface="Arial" charset="0"/>
              </a:rPr>
              <a:t>Annual Environmental Performance Reports (AEPRs) from financial institutions must include portfolio information broken down by </a:t>
            </a:r>
            <a:r>
              <a:rPr lang="en-GB" sz="1200" b="0" i="0" u="sng" kern="1200" dirty="0" smtClean="0">
                <a:solidFill>
                  <a:schemeClr val="tx1"/>
                </a:solidFill>
                <a:effectLst/>
                <a:latin typeface="Arial" charset="0"/>
                <a:ea typeface="Arial" pitchFamily="-16" charset="0"/>
                <a:cs typeface="Arial" charset="0"/>
                <a:hlinkClick r:id="rId4"/>
              </a:rPr>
              <a:t>industry sector</a:t>
            </a:r>
            <a:r>
              <a:rPr lang="en-GB" sz="1200" b="0" i="0" kern="1200" dirty="0" smtClean="0">
                <a:solidFill>
                  <a:schemeClr val="tx1"/>
                </a:solidFill>
                <a:effectLst/>
                <a:latin typeface="Arial" charset="0"/>
                <a:ea typeface="Arial" pitchFamily="-16" charset="0"/>
                <a:cs typeface="Arial" charset="0"/>
              </a:rPr>
              <a:t> and </a:t>
            </a:r>
            <a:r>
              <a:rPr lang="en-GB" sz="1200" b="0" i="0" u="sng" kern="1200" dirty="0" smtClean="0">
                <a:solidFill>
                  <a:schemeClr val="tx1"/>
                </a:solidFill>
                <a:effectLst/>
                <a:latin typeface="Arial" charset="0"/>
                <a:ea typeface="Arial" pitchFamily="-16" charset="0"/>
                <a:cs typeface="Arial" charset="0"/>
                <a:hlinkClick r:id="rId5"/>
              </a:rPr>
              <a:t>transaction type</a:t>
            </a:r>
            <a:r>
              <a:rPr lang="en-GB" sz="1200" b="0" i="0" kern="1200" dirty="0" smtClean="0">
                <a:solidFill>
                  <a:schemeClr val="tx1"/>
                </a:solidFill>
                <a:effectLst/>
                <a:latin typeface="Arial" charset="0"/>
                <a:ea typeface="Arial" pitchFamily="-16" charset="0"/>
                <a:cs typeface="Arial" charset="0"/>
              </a:rPr>
              <a:t>; implementation of the </a:t>
            </a:r>
            <a:r>
              <a:rPr lang="en-GB" sz="1200" b="0" i="0" u="sng" kern="1200" dirty="0" smtClean="0">
                <a:solidFill>
                  <a:schemeClr val="tx1"/>
                </a:solidFill>
                <a:effectLst/>
                <a:latin typeface="Arial" charset="0"/>
                <a:ea typeface="Arial" pitchFamily="-16" charset="0"/>
                <a:cs typeface="Arial" charset="0"/>
                <a:hlinkClick r:id="rId6"/>
              </a:rPr>
              <a:t>financial institution’s ESMS</a:t>
            </a:r>
            <a:r>
              <a:rPr lang="en-GB" sz="1200" b="0" i="0" kern="1200" dirty="0" smtClean="0">
                <a:solidFill>
                  <a:schemeClr val="tx1"/>
                </a:solidFill>
                <a:effectLst/>
                <a:latin typeface="Arial" charset="0"/>
                <a:ea typeface="Arial" pitchFamily="-16" charset="0"/>
                <a:cs typeface="Arial" charset="0"/>
              </a:rPr>
              <a:t>; and any significant </a:t>
            </a:r>
            <a:r>
              <a:rPr lang="en-GB" sz="1200" b="0" i="0" u="sng" kern="1200" dirty="0" smtClean="0">
                <a:solidFill>
                  <a:schemeClr val="tx1"/>
                </a:solidFill>
                <a:effectLst/>
                <a:latin typeface="Arial" charset="0"/>
                <a:ea typeface="Arial" pitchFamily="-16" charset="0"/>
                <a:cs typeface="Arial" charset="0"/>
                <a:hlinkClick r:id="rId7"/>
              </a:rPr>
              <a:t>environmental and social issues</a:t>
            </a:r>
            <a:r>
              <a:rPr lang="en-GB" sz="1200" b="0" i="0" kern="1200" dirty="0" smtClean="0">
                <a:solidFill>
                  <a:schemeClr val="tx1"/>
                </a:solidFill>
                <a:effectLst/>
                <a:latin typeface="Arial" charset="0"/>
                <a:ea typeface="Arial" pitchFamily="-16" charset="0"/>
                <a:cs typeface="Arial" charset="0"/>
              </a:rPr>
              <a:t> or non-compliances associated with individual transactions.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sz="1200" b="0" i="0" kern="1200" baseline="0" dirty="0" smtClean="0">
              <a:solidFill>
                <a:schemeClr val="tx1"/>
              </a:solidFill>
              <a:effectLst/>
              <a:latin typeface="Arial" charset="0"/>
              <a:cs typeface="Arial"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t>Performance Standard 1: Assessment and Management of Environmental and Social Risks and Impacts </a:t>
            </a:r>
          </a:p>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t>Performance Standard 2: </a:t>
            </a:r>
            <a:r>
              <a:rPr lang="en-GB" dirty="0" err="1" smtClean="0"/>
              <a:t>Labor</a:t>
            </a:r>
            <a:r>
              <a:rPr lang="en-GB" dirty="0" smtClean="0"/>
              <a:t> and Working Conditions </a:t>
            </a:r>
          </a:p>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t>Performance Standard 3: Resource Efficiency and Pollution Prevention </a:t>
            </a:r>
          </a:p>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t>Performance Standard 4: Community Health, Safety, and Security</a:t>
            </a:r>
          </a:p>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t>Performance Standard 5: Land Acquisition and Involuntary Resettlement </a:t>
            </a:r>
          </a:p>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t>Performance Standard 6: Biodiversity Conservation and Sustainable Management of Living Natural Resources </a:t>
            </a:r>
          </a:p>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t>Performance Standard 7: Indigenous Peoples </a:t>
            </a:r>
          </a:p>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t>Performance Standard 8: Cultural Heritage</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sz="1200" b="0" i="0" kern="1200" baseline="0" dirty="0" smtClean="0">
              <a:solidFill>
                <a:schemeClr val="tx1"/>
              </a:solidFill>
              <a:effectLst/>
              <a:latin typeface="Arial" charset="0"/>
              <a:cs typeface="Arial"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GB" sz="1200" b="0" i="0" kern="1200" baseline="0" dirty="0" smtClean="0">
              <a:solidFill>
                <a:schemeClr val="tx1"/>
              </a:solidFill>
              <a:effectLst/>
              <a:latin typeface="Arial" charset="0"/>
              <a:cs typeface="Arial" charset="0"/>
            </a:endParaRPr>
          </a:p>
        </p:txBody>
      </p:sp>
      <p:sp>
        <p:nvSpPr>
          <p:cNvPr id="4" name="Slide Number Placeholder 3"/>
          <p:cNvSpPr>
            <a:spLocks noGrp="1"/>
          </p:cNvSpPr>
          <p:nvPr>
            <p:ph type="sldNum" sz="quarter" idx="10"/>
          </p:nvPr>
        </p:nvSpPr>
        <p:spPr/>
        <p:txBody>
          <a:bodyPr/>
          <a:lstStyle/>
          <a:p>
            <a:pPr>
              <a:defRPr/>
            </a:pPr>
            <a:fld id="{D27840F8-0624-4E4B-9AD0-E0F2AE8DEA3B}" type="slidenum">
              <a:rPr lang="en-GB" smtClean="0">
                <a:solidFill>
                  <a:prstClr val="white"/>
                </a:solidFill>
              </a:rPr>
              <a:pPr>
                <a:defRPr/>
              </a:pPr>
              <a:t>37</a:t>
            </a:fld>
            <a:endParaRPr lang="en-GB" dirty="0">
              <a:solidFill>
                <a:prstClr val="white"/>
              </a:solidFill>
            </a:endParaRPr>
          </a:p>
        </p:txBody>
      </p:sp>
    </p:spTree>
    <p:extLst>
      <p:ext uri="{BB962C8B-B14F-4D97-AF65-F5344CB8AC3E}">
        <p14:creationId xmlns:p14="http://schemas.microsoft.com/office/powerpoint/2010/main" val="40297319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sz="1200" b="0" i="0" kern="1200" dirty="0" smtClean="0">
                <a:solidFill>
                  <a:schemeClr val="tx1"/>
                </a:solidFill>
                <a:effectLst/>
                <a:latin typeface="Arial" charset="0"/>
                <a:ea typeface="Arial" pitchFamily="-16" charset="0"/>
                <a:cs typeface="Arial" charset="0"/>
              </a:rPr>
              <a:t>Similar approach to</a:t>
            </a:r>
            <a:r>
              <a:rPr lang="en-GB" sz="1200" b="0" i="0" kern="1200" baseline="0" dirty="0" smtClean="0">
                <a:solidFill>
                  <a:schemeClr val="tx1"/>
                </a:solidFill>
                <a:effectLst/>
                <a:latin typeface="Arial" charset="0"/>
                <a:ea typeface="Arial" pitchFamily="-16" charset="0"/>
                <a:cs typeface="Arial" charset="0"/>
              </a:rPr>
              <a:t> EBRD.</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sz="1200" b="0" i="0" kern="1200" baseline="0" dirty="0" smtClean="0">
              <a:solidFill>
                <a:schemeClr val="tx1"/>
              </a:solidFill>
              <a:effectLst/>
              <a:latin typeface="Arial" charset="0"/>
              <a:ea typeface="Arial" pitchFamily="-16" charset="0"/>
              <a:cs typeface="Arial"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GB" sz="1200" b="0" i="0" kern="1200" baseline="0" dirty="0" smtClean="0">
              <a:solidFill>
                <a:schemeClr val="tx1"/>
              </a:solidFill>
              <a:effectLst/>
              <a:latin typeface="Arial" charset="0"/>
              <a:cs typeface="Arial"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GB" sz="1200" b="0" i="0" kern="1200" baseline="0" dirty="0" smtClean="0">
              <a:solidFill>
                <a:schemeClr val="tx1"/>
              </a:solidFill>
              <a:effectLst/>
              <a:latin typeface="Arial" charset="0"/>
              <a:cs typeface="Arial" charset="0"/>
            </a:endParaRPr>
          </a:p>
        </p:txBody>
      </p:sp>
      <p:sp>
        <p:nvSpPr>
          <p:cNvPr id="4" name="Slide Number Placeholder 3"/>
          <p:cNvSpPr>
            <a:spLocks noGrp="1"/>
          </p:cNvSpPr>
          <p:nvPr>
            <p:ph type="sldNum" sz="quarter" idx="10"/>
          </p:nvPr>
        </p:nvSpPr>
        <p:spPr/>
        <p:txBody>
          <a:bodyPr/>
          <a:lstStyle/>
          <a:p>
            <a:pPr>
              <a:defRPr/>
            </a:pPr>
            <a:fld id="{D27840F8-0624-4E4B-9AD0-E0F2AE8DEA3B}" type="slidenum">
              <a:rPr lang="en-GB" smtClean="0">
                <a:solidFill>
                  <a:prstClr val="white"/>
                </a:solidFill>
              </a:rPr>
              <a:pPr>
                <a:defRPr/>
              </a:pPr>
              <a:t>38</a:t>
            </a:fld>
            <a:endParaRPr lang="en-GB" dirty="0">
              <a:solidFill>
                <a:prstClr val="white"/>
              </a:solidFill>
            </a:endParaRPr>
          </a:p>
        </p:txBody>
      </p:sp>
    </p:spTree>
    <p:extLst>
      <p:ext uri="{BB962C8B-B14F-4D97-AF65-F5344CB8AC3E}">
        <p14:creationId xmlns:p14="http://schemas.microsoft.com/office/powerpoint/2010/main" val="25870060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285750" indent="-285750">
              <a:buFont typeface="Arial" panose="020B0604020202020204" pitchFamily="34" charset="0"/>
              <a:buChar char="•"/>
            </a:pPr>
            <a:r>
              <a:rPr lang="en-GB" altLang="en-US" dirty="0" smtClean="0"/>
              <a:t>EBRD and four leading Europe-based multilateral financing institutions (MFIs) signed the European Principles for the Environment declaration in May 2006. </a:t>
            </a:r>
          </a:p>
          <a:p>
            <a:pPr marL="285750" indent="-285750">
              <a:buFont typeface="Arial" panose="020B0604020202020204" pitchFamily="34" charset="0"/>
              <a:buChar char="•"/>
            </a:pPr>
            <a:r>
              <a:rPr lang="en-GB" altLang="en-US" dirty="0" smtClean="0"/>
              <a:t>EBRD, the Council of Europe Development Bank, European Investment Bank,  Nordic Environment Finance Corporation, Nordic Investment Bank (NIB).  </a:t>
            </a:r>
          </a:p>
          <a:p>
            <a:pPr marL="285750" indent="-285750">
              <a:buFont typeface="Arial" panose="020B0604020202020204" pitchFamily="34" charset="0"/>
              <a:buChar char="•"/>
            </a:pPr>
            <a:r>
              <a:rPr lang="en-GB" altLang="en-US" dirty="0" smtClean="0"/>
              <a:t>Support environmental protection and promote sustainable development globally and across all sectors of their activities </a:t>
            </a:r>
          </a:p>
          <a:p>
            <a:pPr marL="285750" indent="-285750">
              <a:buFont typeface="Arial" panose="020B0604020202020204" pitchFamily="34" charset="0"/>
              <a:buChar char="•"/>
            </a:pPr>
            <a:r>
              <a:rPr lang="en-GB" altLang="en-US" dirty="0" smtClean="0"/>
              <a:t>Joint initiative aims to harmonise environmental benchmarks used for the financing of projects. </a:t>
            </a:r>
          </a:p>
          <a:p>
            <a:pPr marL="285750" indent="-285750">
              <a:buFont typeface="Arial" panose="020B0604020202020204" pitchFamily="34" charset="0"/>
              <a:buChar char="•"/>
            </a:pPr>
            <a:r>
              <a:rPr lang="en-GB" altLang="en-US" dirty="0" smtClean="0"/>
              <a:t>Promotes the EU approach to environmental sustainability and the application of EU benchmarks to projects financed by them.</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GB"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t>European DFIs (EDFIs) are 1</a:t>
            </a:r>
            <a:r>
              <a:rPr lang="en-GB" sz="1200" dirty="0" smtClean="0"/>
              <a:t>6 bilateral investment organisations providing finance for private sector companies in developing and reforming economies. They </a:t>
            </a:r>
            <a:r>
              <a:rPr lang="en-GB" dirty="0" smtClean="0"/>
              <a:t>created a harmonized approach to ensure that all EDFIs</a:t>
            </a:r>
            <a:r>
              <a:rPr lang="en-GB" baseline="0" dirty="0" smtClean="0"/>
              <a:t> are striving for the same objectives.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baseline="0" dirty="0" smtClean="0"/>
          </a:p>
          <a:p>
            <a:pPr marL="342900" indent="-342900">
              <a:buFont typeface="+mj-lt"/>
              <a:buAutoNum type="arabicPeriod"/>
            </a:pPr>
            <a:r>
              <a:rPr lang="en-GB" sz="1100" b="0" u="none" dirty="0" smtClean="0">
                <a:hlinkClick r:id="rId3"/>
              </a:rPr>
              <a:t>BIO - Belgian Investment Company for Developing Countries</a:t>
            </a:r>
            <a:endParaRPr lang="en-GB" sz="1100" b="0" u="none" dirty="0" smtClean="0"/>
          </a:p>
          <a:p>
            <a:pPr marL="342900" indent="-342900">
              <a:buFont typeface="+mj-lt"/>
              <a:buAutoNum type="arabicPeriod"/>
            </a:pPr>
            <a:r>
              <a:rPr lang="en-GB" sz="1100" b="0" u="none" dirty="0" smtClean="0">
                <a:hlinkClick r:id="rId4"/>
              </a:rPr>
              <a:t>CDC - CDC Group plc</a:t>
            </a:r>
            <a:endParaRPr lang="en-GB" sz="1100" b="0" u="none" dirty="0" smtClean="0"/>
          </a:p>
          <a:p>
            <a:pPr marL="342900" indent="-342900">
              <a:buFont typeface="+mj-lt"/>
              <a:buAutoNum type="arabicPeriod"/>
            </a:pPr>
            <a:r>
              <a:rPr lang="es-ES" sz="1100" b="0" u="none" dirty="0" smtClean="0">
                <a:hlinkClick r:id="rId5"/>
              </a:rPr>
              <a:t>COFIDES - Compañía Española de Financiación del Desarrollo</a:t>
            </a:r>
            <a:endParaRPr lang="es-ES" sz="1100" b="0" u="none" dirty="0" smtClean="0"/>
          </a:p>
          <a:p>
            <a:pPr marL="342900" indent="-342900">
              <a:buFont typeface="+mj-lt"/>
              <a:buAutoNum type="arabicPeriod"/>
            </a:pPr>
            <a:r>
              <a:rPr lang="de-DE" sz="1100" b="0" u="none" dirty="0" smtClean="0">
                <a:hlinkClick r:id="rId6"/>
              </a:rPr>
              <a:t>DEG - Deutsche Investitions- und Entwicklungsgesellschaft mbH</a:t>
            </a:r>
            <a:endParaRPr lang="de-DE" sz="1100" b="0" u="none" dirty="0" smtClean="0"/>
          </a:p>
          <a:p>
            <a:pPr marL="342900" indent="-342900">
              <a:buFont typeface="+mj-lt"/>
              <a:buAutoNum type="arabicPeriod"/>
            </a:pPr>
            <a:r>
              <a:rPr lang="en-GB" sz="1100" b="0" u="none" dirty="0" smtClean="0">
                <a:hlinkClick r:id="rId7"/>
              </a:rPr>
              <a:t>FINNFUND - Finnish Fund for Industrial Cooperation Ltd</a:t>
            </a:r>
            <a:endParaRPr lang="en-GB" sz="1100" b="0" u="none" dirty="0" smtClean="0"/>
          </a:p>
          <a:p>
            <a:pPr marL="342900" indent="-342900">
              <a:buFont typeface="+mj-lt"/>
              <a:buAutoNum type="arabicPeriod"/>
            </a:pPr>
            <a:r>
              <a:rPr lang="en-GB" sz="1100" b="0" u="none" dirty="0" smtClean="0">
                <a:hlinkClick r:id="rId8"/>
              </a:rPr>
              <a:t>FMO - Netherlands Development Finance Company</a:t>
            </a:r>
            <a:endParaRPr lang="en-GB" sz="1100" b="0" u="none" dirty="0" smtClean="0"/>
          </a:p>
          <a:p>
            <a:pPr marL="342900" indent="-342900">
              <a:buFont typeface="+mj-lt"/>
              <a:buAutoNum type="arabicPeriod"/>
            </a:pPr>
            <a:r>
              <a:rPr lang="en-GB" sz="1100" b="0" u="none" dirty="0" smtClean="0">
                <a:hlinkClick r:id="rId9"/>
              </a:rPr>
              <a:t>IFU - The Investment Fund for Developing Countries</a:t>
            </a:r>
            <a:endParaRPr lang="en-GB" sz="1100" b="0" u="none" dirty="0" smtClean="0"/>
          </a:p>
          <a:p>
            <a:pPr marL="342900" indent="-342900">
              <a:buFont typeface="+mj-lt"/>
              <a:buAutoNum type="arabicPeriod"/>
            </a:pPr>
            <a:r>
              <a:rPr lang="en-GB" sz="1100" b="0" u="none" dirty="0" err="1" smtClean="0">
                <a:hlinkClick r:id="rId10"/>
              </a:rPr>
              <a:t>Norfund</a:t>
            </a:r>
            <a:r>
              <a:rPr lang="en-GB" sz="1100" b="0" u="none" dirty="0" smtClean="0">
                <a:hlinkClick r:id="rId10"/>
              </a:rPr>
              <a:t> - Norwegian Investment Fund for Developing Countries</a:t>
            </a:r>
            <a:endParaRPr lang="en-GB" sz="1100" b="0" u="none" dirty="0" smtClean="0"/>
          </a:p>
          <a:p>
            <a:pPr marL="342900" indent="-342900">
              <a:buFont typeface="+mj-lt"/>
              <a:buAutoNum type="arabicPeriod"/>
            </a:pPr>
            <a:r>
              <a:rPr lang="en-GB" sz="1100" b="0" u="none" dirty="0" err="1" smtClean="0">
                <a:hlinkClick r:id="rId11"/>
              </a:rPr>
              <a:t>OeEB</a:t>
            </a:r>
            <a:r>
              <a:rPr lang="en-GB" sz="1100" b="0" u="none" dirty="0" smtClean="0">
                <a:hlinkClick r:id="rId11"/>
              </a:rPr>
              <a:t> - The Development Bank of Austria</a:t>
            </a:r>
            <a:endParaRPr lang="en-GB" sz="1100" b="0" u="none" dirty="0" smtClean="0"/>
          </a:p>
          <a:p>
            <a:pPr marL="342900" indent="-342900">
              <a:buFont typeface="+mj-lt"/>
              <a:buAutoNum type="arabicPeriod"/>
            </a:pPr>
            <a:r>
              <a:rPr lang="fr-FR" sz="1100" b="0" u="none" dirty="0" smtClean="0">
                <a:hlinkClick r:id="rId12"/>
              </a:rPr>
              <a:t>PROPARCO - Société de Promotion et de Participation pour la Coopération Economique</a:t>
            </a:r>
            <a:endParaRPr lang="fr-FR" sz="1100" b="0" u="none" dirty="0" smtClean="0"/>
          </a:p>
          <a:p>
            <a:pPr marL="342900" indent="-342900">
              <a:buFont typeface="+mj-lt"/>
              <a:buAutoNum type="arabicPeriod"/>
            </a:pPr>
            <a:r>
              <a:rPr lang="en-GB" sz="1100" b="0" u="none" dirty="0" smtClean="0">
                <a:hlinkClick r:id="rId13"/>
              </a:rPr>
              <a:t>SBI-BMI - Belgian Corporation for International Investment</a:t>
            </a:r>
            <a:endParaRPr lang="en-GB" sz="1100" b="0" u="none" dirty="0" smtClean="0"/>
          </a:p>
          <a:p>
            <a:pPr marL="342900" indent="-342900">
              <a:buFont typeface="+mj-lt"/>
              <a:buAutoNum type="arabicPeriod"/>
            </a:pPr>
            <a:r>
              <a:rPr lang="en-GB" sz="1100" b="0" u="none" dirty="0" smtClean="0">
                <a:hlinkClick r:id="rId14"/>
              </a:rPr>
              <a:t>SIFEM - Swiss Investment Fund for Emerging Markets</a:t>
            </a:r>
            <a:endParaRPr lang="en-GB" sz="1100" b="0" u="none" dirty="0" smtClean="0"/>
          </a:p>
          <a:p>
            <a:pPr marL="342900" indent="-342900">
              <a:buFont typeface="+mj-lt"/>
              <a:buAutoNum type="arabicPeriod"/>
            </a:pPr>
            <a:r>
              <a:rPr lang="it-IT" sz="1100" b="0" u="none" dirty="0" smtClean="0">
                <a:hlinkClick r:id="rId15"/>
              </a:rPr>
              <a:t>SIMEST - Società Italiana per le Imprese all'Estero</a:t>
            </a:r>
            <a:endParaRPr lang="it-IT" sz="1100" b="0" u="none" dirty="0" smtClean="0"/>
          </a:p>
          <a:p>
            <a:pPr marL="342900" indent="-342900">
              <a:buFont typeface="+mj-lt"/>
              <a:buAutoNum type="arabicPeriod"/>
            </a:pPr>
            <a:r>
              <a:rPr lang="pt-BR" sz="1100" b="0" u="none" dirty="0" smtClean="0">
                <a:hlinkClick r:id="rId16"/>
              </a:rPr>
              <a:t>SOFID - Sociedade para o Financiamento do Desenvolvimento</a:t>
            </a:r>
            <a:endParaRPr lang="pt-BR" sz="1100" b="0" u="none" dirty="0" smtClean="0"/>
          </a:p>
          <a:p>
            <a:pPr marL="342900" indent="-342900">
              <a:buFont typeface="+mj-lt"/>
              <a:buAutoNum type="arabicPeriod"/>
            </a:pPr>
            <a:r>
              <a:rPr lang="en-GB" sz="1100" b="0" u="none" dirty="0" smtClean="0">
                <a:hlinkClick r:id="rId17"/>
              </a:rPr>
              <a:t>SWEDFUND - </a:t>
            </a:r>
            <a:r>
              <a:rPr lang="en-GB" sz="1100" b="0" u="none" dirty="0" err="1" smtClean="0">
                <a:hlinkClick r:id="rId17"/>
              </a:rPr>
              <a:t>Swedfund</a:t>
            </a:r>
            <a:r>
              <a:rPr lang="en-GB" sz="1100" b="0" u="none" dirty="0" smtClean="0">
                <a:hlinkClick r:id="rId17"/>
              </a:rPr>
              <a:t> International AB</a:t>
            </a:r>
            <a:endParaRPr lang="en-GB" sz="1100" b="0" u="none"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GB" dirty="0" smtClean="0"/>
          </a:p>
          <a:p>
            <a:endParaRPr lang="en-GB" dirty="0" smtClean="0"/>
          </a:p>
          <a:p>
            <a:endParaRPr lang="en-GB" dirty="0" smtClean="0"/>
          </a:p>
          <a:p>
            <a:endParaRPr lang="en-GB" dirty="0" smtClean="0"/>
          </a:p>
          <a:p>
            <a:endParaRPr lang="en-GB" dirty="0" smtClean="0"/>
          </a:p>
          <a:p>
            <a:endParaRPr lang="en-GB" dirty="0" smtClean="0"/>
          </a:p>
          <a:p>
            <a:r>
              <a:rPr lang="en-GB" dirty="0" smtClean="0"/>
              <a:t> </a:t>
            </a:r>
            <a:endParaRPr lang="en-GB" b="0" i="1" baseline="0" dirty="0" smtClean="0"/>
          </a:p>
        </p:txBody>
      </p:sp>
      <p:sp>
        <p:nvSpPr>
          <p:cNvPr id="4" name="Slide Number Placeholder 3"/>
          <p:cNvSpPr>
            <a:spLocks noGrp="1"/>
          </p:cNvSpPr>
          <p:nvPr>
            <p:ph type="sldNum" sz="quarter" idx="10"/>
          </p:nvPr>
        </p:nvSpPr>
        <p:spPr/>
        <p:txBody>
          <a:bodyPr/>
          <a:lstStyle/>
          <a:p>
            <a:pPr>
              <a:defRPr/>
            </a:pPr>
            <a:fld id="{D27840F8-0624-4E4B-9AD0-E0F2AE8DEA3B}" type="slidenum">
              <a:rPr lang="en-GB" smtClean="0">
                <a:solidFill>
                  <a:prstClr val="white"/>
                </a:solidFill>
              </a:rPr>
              <a:pPr>
                <a:defRPr/>
              </a:pPr>
              <a:t>39</a:t>
            </a:fld>
            <a:endParaRPr lang="en-GB" dirty="0">
              <a:solidFill>
                <a:prstClr val="white"/>
              </a:solidFill>
            </a:endParaRPr>
          </a:p>
        </p:txBody>
      </p:sp>
    </p:spTree>
    <p:extLst>
      <p:ext uri="{BB962C8B-B14F-4D97-AF65-F5344CB8AC3E}">
        <p14:creationId xmlns:p14="http://schemas.microsoft.com/office/powerpoint/2010/main" val="8063497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custDataLst>
              <p:tags r:id="rId1"/>
            </p:custDataLst>
          </p:nvPr>
        </p:nvSpPr>
        <p:spPr>
          <a:xfrm>
            <a:off x="0" y="0"/>
            <a:ext cx="6797675" cy="496332"/>
          </a:xfrm>
        </p:spPr>
        <p:txBody>
          <a:bodyPr/>
          <a:lstStyle/>
          <a:p>
            <a:r>
              <a:rPr lang="en-GB" altLang="en-US" smtClean="0"/>
              <a:t> </a:t>
            </a:r>
            <a:endParaRPr lang="en-GB" altLang="en-US"/>
          </a:p>
        </p:txBody>
      </p:sp>
      <p:sp>
        <p:nvSpPr>
          <p:cNvPr id="5" name="Footer Placeholder 4"/>
          <p:cNvSpPr>
            <a:spLocks noGrp="1"/>
          </p:cNvSpPr>
          <p:nvPr>
            <p:ph type="ftr" sz="quarter" idx="11"/>
            <p:custDataLst>
              <p:tags r:id="rId2"/>
            </p:custDataLst>
          </p:nvPr>
        </p:nvSpPr>
        <p:spPr>
          <a:xfrm>
            <a:off x="0" y="9428584"/>
            <a:ext cx="6797675" cy="496332"/>
          </a:xfrm>
        </p:spPr>
        <p:txBody>
          <a:bodyPr/>
          <a:lstStyle/>
          <a:p>
            <a:r>
              <a:rPr lang="en-GB" altLang="en-US" smtClean="0"/>
              <a:t> </a:t>
            </a:r>
            <a:endParaRPr lang="en-GB" altLang="en-US"/>
          </a:p>
        </p:txBody>
      </p:sp>
      <p:sp>
        <p:nvSpPr>
          <p:cNvPr id="6" name="Slide Number Placeholder 5"/>
          <p:cNvSpPr>
            <a:spLocks noGrp="1"/>
          </p:cNvSpPr>
          <p:nvPr>
            <p:ph type="sldNum" sz="quarter" idx="12"/>
          </p:nvPr>
        </p:nvSpPr>
        <p:spPr/>
        <p:txBody>
          <a:bodyPr/>
          <a:lstStyle/>
          <a:p>
            <a:fld id="{EFDD279F-D2BC-4622-B791-D233BDD62778}" type="slidenum">
              <a:rPr lang="en-GB" altLang="en-US" smtClean="0"/>
              <a:pPr/>
              <a:t>4</a:t>
            </a:fld>
            <a:endParaRPr lang="en-GB" altLang="en-US"/>
          </a:p>
        </p:txBody>
      </p:sp>
    </p:spTree>
    <p:extLst>
      <p:ext uri="{BB962C8B-B14F-4D97-AF65-F5344CB8AC3E}">
        <p14:creationId xmlns:p14="http://schemas.microsoft.com/office/powerpoint/2010/main" val="14792122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Facilitator should make the point that numerous</a:t>
            </a:r>
            <a:r>
              <a:rPr lang="en-GB" baseline="0" dirty="0" smtClean="0"/>
              <a:t> DFIs have E&amp;S mandates and requirements, including EBRD. </a:t>
            </a:r>
            <a:endParaRPr lang="en-GB" dirty="0"/>
          </a:p>
        </p:txBody>
      </p:sp>
      <p:sp>
        <p:nvSpPr>
          <p:cNvPr id="4" name="Slide Number Placeholder 3"/>
          <p:cNvSpPr>
            <a:spLocks noGrp="1"/>
          </p:cNvSpPr>
          <p:nvPr>
            <p:ph type="sldNum" sz="quarter" idx="10"/>
          </p:nvPr>
        </p:nvSpPr>
        <p:spPr/>
        <p:txBody>
          <a:bodyPr/>
          <a:lstStyle/>
          <a:p>
            <a:pPr>
              <a:defRPr/>
            </a:pPr>
            <a:fld id="{D27840F8-0624-4E4B-9AD0-E0F2AE8DEA3B}" type="slidenum">
              <a:rPr lang="en-GB" smtClean="0">
                <a:solidFill>
                  <a:prstClr val="white"/>
                </a:solidFill>
              </a:rPr>
              <a:pPr>
                <a:defRPr/>
              </a:pPr>
              <a:t>40</a:t>
            </a:fld>
            <a:endParaRPr lang="en-GB" dirty="0">
              <a:solidFill>
                <a:prstClr val="white"/>
              </a:solidFill>
            </a:endParaRPr>
          </a:p>
        </p:txBody>
      </p:sp>
    </p:spTree>
    <p:extLst>
      <p:ext uri="{BB962C8B-B14F-4D97-AF65-F5344CB8AC3E}">
        <p14:creationId xmlns:p14="http://schemas.microsoft.com/office/powerpoint/2010/main" val="12124015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t>European DFIs (EDFIs) are 1</a:t>
            </a:r>
            <a:r>
              <a:rPr lang="en-GB" sz="1200" dirty="0" smtClean="0"/>
              <a:t>6 bilateral investment organisations providing finance for private sector companies in developing and reforming economies. They </a:t>
            </a:r>
            <a:r>
              <a:rPr lang="en-GB" dirty="0" smtClean="0"/>
              <a:t>created a harmonized approach to ensure that all EDFIs</a:t>
            </a:r>
            <a:r>
              <a:rPr lang="en-GB" baseline="0" dirty="0" smtClean="0"/>
              <a:t> are striving for the same objectives.</a:t>
            </a:r>
            <a:endParaRPr lang="en-GB" dirty="0" smtClean="0"/>
          </a:p>
          <a:p>
            <a:endParaRPr lang="en-GB" dirty="0" smtClean="0"/>
          </a:p>
          <a:p>
            <a:endParaRPr lang="en-GB" dirty="0" smtClean="0"/>
          </a:p>
          <a:p>
            <a:endParaRPr lang="en-GB" dirty="0" smtClean="0"/>
          </a:p>
          <a:p>
            <a:endParaRPr lang="en-GB" dirty="0" smtClean="0"/>
          </a:p>
          <a:p>
            <a:endParaRPr lang="en-GB" dirty="0" smtClean="0"/>
          </a:p>
          <a:p>
            <a:r>
              <a:rPr lang="en-GB" dirty="0" smtClean="0"/>
              <a:t> </a:t>
            </a:r>
            <a:endParaRPr lang="en-GB" b="0" i="1" baseline="0" dirty="0" smtClean="0"/>
          </a:p>
        </p:txBody>
      </p:sp>
      <p:sp>
        <p:nvSpPr>
          <p:cNvPr id="4" name="Slide Number Placeholder 3"/>
          <p:cNvSpPr>
            <a:spLocks noGrp="1"/>
          </p:cNvSpPr>
          <p:nvPr>
            <p:ph type="sldNum" sz="quarter" idx="10"/>
          </p:nvPr>
        </p:nvSpPr>
        <p:spPr/>
        <p:txBody>
          <a:bodyPr/>
          <a:lstStyle/>
          <a:p>
            <a:pPr>
              <a:defRPr/>
            </a:pPr>
            <a:fld id="{D27840F8-0624-4E4B-9AD0-E0F2AE8DEA3B}" type="slidenum">
              <a:rPr lang="en-GB" smtClean="0">
                <a:solidFill>
                  <a:prstClr val="white"/>
                </a:solidFill>
              </a:rPr>
              <a:pPr>
                <a:defRPr/>
              </a:pPr>
              <a:t>41</a:t>
            </a:fld>
            <a:endParaRPr lang="en-GB" dirty="0">
              <a:solidFill>
                <a:prstClr val="white"/>
              </a:solidFill>
            </a:endParaRPr>
          </a:p>
        </p:txBody>
      </p:sp>
    </p:spTree>
    <p:extLst>
      <p:ext uri="{BB962C8B-B14F-4D97-AF65-F5344CB8AC3E}">
        <p14:creationId xmlns:p14="http://schemas.microsoft.com/office/powerpoint/2010/main" val="26782991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b="0" i="0" kern="1200" dirty="0" smtClean="0">
                <a:solidFill>
                  <a:schemeClr val="tx1"/>
                </a:solidFill>
                <a:effectLst/>
                <a:latin typeface="Arial" charset="0"/>
                <a:ea typeface="Arial" pitchFamily="-16" charset="0"/>
                <a:cs typeface="Arial" charset="0"/>
              </a:rPr>
              <a:t>What they</a:t>
            </a:r>
            <a:r>
              <a:rPr lang="en-GB" sz="1200" b="0" i="0" kern="1200" baseline="0" dirty="0" smtClean="0">
                <a:solidFill>
                  <a:schemeClr val="tx1"/>
                </a:solidFill>
                <a:effectLst/>
                <a:latin typeface="Arial" charset="0"/>
                <a:ea typeface="Arial" pitchFamily="-16" charset="0"/>
                <a:cs typeface="Arial" charset="0"/>
              </a:rPr>
              <a:t> are</a:t>
            </a:r>
            <a:r>
              <a:rPr lang="en-GB" sz="1200" b="0" i="0" kern="1200" dirty="0" smtClean="0">
                <a:solidFill>
                  <a:schemeClr val="tx1"/>
                </a:solidFill>
                <a:effectLst/>
                <a:latin typeface="Arial" charset="0"/>
                <a:ea typeface="Arial" pitchFamily="-16" charset="0"/>
                <a:cs typeface="Arial" charset="0"/>
              </a:rPr>
              <a:t>: risk management framework, adopted by financial institutions, for determining, assessing and managing environmental and social risk in projects and is primarily intended to provide a minimum standard for due diligence to support responsible risk decision-making.</a:t>
            </a:r>
          </a:p>
          <a:p>
            <a:r>
              <a:rPr lang="en-GB" sz="1200" b="0" i="0" kern="1200" dirty="0" smtClean="0">
                <a:solidFill>
                  <a:schemeClr val="tx1"/>
                </a:solidFill>
                <a:effectLst/>
                <a:latin typeface="Arial" charset="0"/>
                <a:cs typeface="Arial" charset="0"/>
              </a:rPr>
              <a:t>Be aware that you may be involved in a transaction where</a:t>
            </a:r>
            <a:r>
              <a:rPr lang="en-GB" sz="1200" b="0" i="0" kern="1200" baseline="0" dirty="0" smtClean="0">
                <a:solidFill>
                  <a:schemeClr val="tx1"/>
                </a:solidFill>
                <a:effectLst/>
                <a:latin typeface="Arial" charset="0"/>
                <a:cs typeface="Arial" charset="0"/>
              </a:rPr>
              <a:t> an EPFI is also a participant, and </a:t>
            </a:r>
            <a:r>
              <a:rPr lang="en-GB" sz="1200" b="0" i="0" kern="1200" baseline="0" smtClean="0">
                <a:solidFill>
                  <a:schemeClr val="tx1"/>
                </a:solidFill>
                <a:effectLst/>
                <a:latin typeface="Arial" charset="0"/>
                <a:cs typeface="Arial" charset="0"/>
              </a:rPr>
              <a:t>will therefore require </a:t>
            </a:r>
            <a:r>
              <a:rPr lang="en-GB" sz="1200" b="0" i="0" kern="1200" baseline="0" dirty="0" smtClean="0">
                <a:solidFill>
                  <a:schemeClr val="tx1"/>
                </a:solidFill>
                <a:effectLst/>
                <a:latin typeface="Arial" charset="0"/>
                <a:cs typeface="Arial" charset="0"/>
              </a:rPr>
              <a:t>the application of EP to the project.</a:t>
            </a:r>
            <a:endParaRPr lang="en-GB" dirty="0" smtClean="0"/>
          </a:p>
          <a:p>
            <a:r>
              <a:rPr lang="en-GB" dirty="0" smtClean="0"/>
              <a:t> </a:t>
            </a:r>
            <a:endParaRPr lang="en-GB" b="0" i="1" baseline="0" dirty="0" smtClean="0"/>
          </a:p>
        </p:txBody>
      </p:sp>
      <p:sp>
        <p:nvSpPr>
          <p:cNvPr id="4" name="Slide Number Placeholder 3"/>
          <p:cNvSpPr>
            <a:spLocks noGrp="1"/>
          </p:cNvSpPr>
          <p:nvPr>
            <p:ph type="sldNum" sz="quarter" idx="10"/>
          </p:nvPr>
        </p:nvSpPr>
        <p:spPr/>
        <p:txBody>
          <a:bodyPr/>
          <a:lstStyle/>
          <a:p>
            <a:pPr>
              <a:defRPr/>
            </a:pPr>
            <a:fld id="{D27840F8-0624-4E4B-9AD0-E0F2AE8DEA3B}" type="slidenum">
              <a:rPr lang="en-GB" smtClean="0">
                <a:solidFill>
                  <a:prstClr val="white"/>
                </a:solidFill>
              </a:rPr>
              <a:pPr>
                <a:defRPr/>
              </a:pPr>
              <a:t>42</a:t>
            </a:fld>
            <a:endParaRPr lang="en-GB" dirty="0">
              <a:solidFill>
                <a:prstClr val="white"/>
              </a:solidFill>
            </a:endParaRPr>
          </a:p>
        </p:txBody>
      </p:sp>
    </p:spTree>
    <p:extLst>
      <p:ext uri="{BB962C8B-B14F-4D97-AF65-F5344CB8AC3E}">
        <p14:creationId xmlns:p14="http://schemas.microsoft.com/office/powerpoint/2010/main" val="4601763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GB" b="0" i="0" baseline="0" dirty="0" smtClean="0"/>
              <a:t>Part of internal E&amp;S review and DD – EPFI will categorise proposed projects based categorisation process of IFC (A/B/C for high/medium/low risk)</a:t>
            </a:r>
          </a:p>
          <a:p>
            <a:pPr marL="228600" indent="-228600">
              <a:buAutoNum type="arabicPeriod"/>
            </a:pPr>
            <a:r>
              <a:rPr lang="en-GB" b="0" i="0" baseline="0" dirty="0" smtClean="0"/>
              <a:t>Category A &amp; B projects– need E&amp;S impact and risk assessment. This should propose appropriate measures to minimise, mitigate and offset adverse impacts. For all projects where aggregate scope 1 and 2 emissions are &gt; 100,000 tonnes CO2 pa, alternatives analysis is required.</a:t>
            </a:r>
          </a:p>
          <a:p>
            <a:pPr marL="228600" indent="-228600">
              <a:buAutoNum type="arabicPeriod"/>
            </a:pPr>
            <a:r>
              <a:rPr lang="en-GB" b="0" i="0" baseline="0" dirty="0" smtClean="0"/>
              <a:t>For projects in designated countries, comply with host country laws, regulations and permits. For projects in non-designated countries, IFC Performance Standards apply. </a:t>
            </a:r>
          </a:p>
          <a:p>
            <a:pPr marL="228600" indent="-228600">
              <a:buAutoNum type="arabicPeriod"/>
            </a:pPr>
            <a:r>
              <a:rPr lang="en-GB" b="0" i="0" baseline="0" dirty="0" smtClean="0"/>
              <a:t>For category A &amp; B Projects, require use and maintenance of an ESMS. An ESM Plan and EP Action Plan will be used to address identified gaps.</a:t>
            </a:r>
          </a:p>
          <a:p>
            <a:pPr marL="228600" indent="-228600">
              <a:buAutoNum type="arabicPeriod"/>
            </a:pPr>
            <a:r>
              <a:rPr lang="en-GB" b="0" i="0" baseline="0" dirty="0" smtClean="0"/>
              <a:t>For category A &amp; B projects, effective stakeholder consultation must be demonstrated. This must be commensurate with project risk. If impacting indigenous people, must obtain Free Prior and Informed Consent (FPIC).</a:t>
            </a:r>
          </a:p>
          <a:p>
            <a:pPr marL="228600" indent="-228600">
              <a:buAutoNum type="arabicPeriod"/>
            </a:pPr>
            <a:r>
              <a:rPr lang="en-GB" b="0" i="0" baseline="0" dirty="0" smtClean="0"/>
              <a:t>For Category A (and B, if appropriate) Projects, a grievance mechanism must be part of ESMS – designed to receive and facilitate resolution of concerns. </a:t>
            </a:r>
          </a:p>
          <a:p>
            <a:pPr marL="228600" indent="-228600">
              <a:buAutoNum type="arabicPeriod"/>
            </a:pPr>
            <a:r>
              <a:rPr lang="en-GB" b="0" i="0" baseline="0" dirty="0" smtClean="0"/>
              <a:t>Category A  - requires independent E&amp;S consultant to undertake review. </a:t>
            </a:r>
          </a:p>
          <a:p>
            <a:pPr marL="228600" indent="-228600">
              <a:buAutoNum type="arabicPeriod"/>
            </a:pPr>
            <a:r>
              <a:rPr lang="en-GB" b="0" i="0" baseline="0" dirty="0" smtClean="0"/>
              <a:t>Covenant in the financing documentation to comply with all laws.  For Cat A and B Projects, must covenant compliance with ESMP and EP Action Plan (from 4), periodic reporting, decommissioning plan.</a:t>
            </a:r>
          </a:p>
          <a:p>
            <a:pPr marL="228600" indent="-228600">
              <a:buAutoNum type="arabicPeriod"/>
            </a:pPr>
            <a:r>
              <a:rPr lang="en-GB" b="0" i="0" baseline="0" dirty="0" smtClean="0"/>
              <a:t>For Category A (and B, if appropriate) Projects, an independent consultant must review/perform monitoring and reporting.</a:t>
            </a:r>
          </a:p>
          <a:p>
            <a:pPr marL="228600" indent="-228600">
              <a:buAutoNum type="arabicPeriod"/>
            </a:pPr>
            <a:r>
              <a:rPr lang="en-GB" b="0" i="0" baseline="0" dirty="0" smtClean="0"/>
              <a:t>Project reporting: Category A – summary of ESIA must be accessible and available online. Emissions of over 100,000 tonnes CO2e / year must report scope 1 and 2 emissions during the operational phase of projects. EPFI must report at least annually to the specified minimum reporting requirements. </a:t>
            </a:r>
          </a:p>
          <a:p>
            <a:endParaRPr lang="en-GB" dirty="0"/>
          </a:p>
        </p:txBody>
      </p:sp>
      <p:sp>
        <p:nvSpPr>
          <p:cNvPr id="4" name="Slide Number Placeholder 3"/>
          <p:cNvSpPr>
            <a:spLocks noGrp="1"/>
          </p:cNvSpPr>
          <p:nvPr>
            <p:ph type="sldNum" sz="quarter" idx="10"/>
          </p:nvPr>
        </p:nvSpPr>
        <p:spPr/>
        <p:txBody>
          <a:bodyPr/>
          <a:lstStyle/>
          <a:p>
            <a:pPr>
              <a:defRPr/>
            </a:pPr>
            <a:fld id="{D27840F8-0624-4E4B-9AD0-E0F2AE8DEA3B}" type="slidenum">
              <a:rPr lang="en-GB" smtClean="0">
                <a:solidFill>
                  <a:prstClr val="white"/>
                </a:solidFill>
              </a:rPr>
              <a:pPr>
                <a:defRPr/>
              </a:pPr>
              <a:t>43</a:t>
            </a:fld>
            <a:endParaRPr lang="en-GB" dirty="0">
              <a:solidFill>
                <a:prstClr val="white"/>
              </a:solidFill>
            </a:endParaRPr>
          </a:p>
        </p:txBody>
      </p:sp>
    </p:spTree>
    <p:extLst>
      <p:ext uri="{BB962C8B-B14F-4D97-AF65-F5344CB8AC3E}">
        <p14:creationId xmlns:p14="http://schemas.microsoft.com/office/powerpoint/2010/main" val="14275526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r>
              <a:rPr lang="en-GB" sz="1000" dirty="0" smtClean="0">
                <a:solidFill>
                  <a:srgbClr val="000000"/>
                </a:solidFill>
              </a:rPr>
              <a:t>Shows that E&amp;S matters are considered in industry.</a:t>
            </a:r>
          </a:p>
          <a:p>
            <a:pPr>
              <a:buFont typeface="Arial" pitchFamily="34" charset="0"/>
              <a:buNone/>
            </a:pPr>
            <a:r>
              <a:rPr lang="en-GB" sz="1000" dirty="0" smtClean="0">
                <a:solidFill>
                  <a:srgbClr val="000000"/>
                </a:solidFill>
              </a:rPr>
              <a:t> </a:t>
            </a:r>
            <a:endParaRPr lang="en-GB" sz="1000" dirty="0" smtClean="0">
              <a:solidFill>
                <a:schemeClr val="tx1"/>
              </a:solidFill>
            </a:endParaRPr>
          </a:p>
          <a:p>
            <a:pPr>
              <a:buFont typeface="Arial" pitchFamily="34" charset="0"/>
              <a:buNone/>
            </a:pPr>
            <a:r>
              <a:rPr lang="en-GB" sz="1000" dirty="0" smtClean="0"/>
              <a:t>This is a collection of influential industry</a:t>
            </a:r>
            <a:r>
              <a:rPr lang="en-GB" sz="1000" baseline="0" dirty="0" smtClean="0"/>
              <a:t> initiatives guiding good practice in sustainability. </a:t>
            </a:r>
          </a:p>
          <a:p>
            <a:pPr>
              <a:buFont typeface="Arial" pitchFamily="34" charset="0"/>
              <a:buNone/>
            </a:pPr>
            <a:endParaRPr lang="en-GB" sz="1000" baseline="0" dirty="0" smtClean="0"/>
          </a:p>
          <a:p>
            <a:pPr>
              <a:buFont typeface="Arial" pitchFamily="34" charset="0"/>
              <a:buNone/>
            </a:pPr>
            <a:r>
              <a:rPr lang="en-GB" sz="1000" baseline="0" dirty="0" smtClean="0"/>
              <a:t>Touch on one or two of these initiatives. </a:t>
            </a:r>
            <a:endParaRPr lang="en-GB" sz="1000" dirty="0" smtClean="0"/>
          </a:p>
          <a:p>
            <a:pPr>
              <a:buFont typeface="Arial" pitchFamily="34" charset="0"/>
              <a:buNone/>
            </a:pPr>
            <a:endParaRPr lang="en-GB" sz="1000" dirty="0"/>
          </a:p>
        </p:txBody>
      </p:sp>
      <p:sp>
        <p:nvSpPr>
          <p:cNvPr id="4" name="Slide Number Placeholder 3"/>
          <p:cNvSpPr>
            <a:spLocks noGrp="1"/>
          </p:cNvSpPr>
          <p:nvPr>
            <p:ph type="sldNum" sz="quarter" idx="10"/>
          </p:nvPr>
        </p:nvSpPr>
        <p:spPr/>
        <p:txBody>
          <a:bodyPr/>
          <a:lstStyle/>
          <a:p>
            <a:pPr>
              <a:defRPr/>
            </a:pPr>
            <a:fld id="{FB657924-02AC-41F0-AEFE-3D5408A69A03}" type="slidenum">
              <a:rPr lang="en-US" smtClean="0">
                <a:solidFill>
                  <a:prstClr val="white"/>
                </a:solidFill>
              </a:rPr>
              <a:pPr>
                <a:defRPr/>
              </a:pPr>
              <a:t>44</a:t>
            </a:fld>
            <a:endParaRPr lang="en-US" dirty="0">
              <a:solidFill>
                <a:prstClr val="white"/>
              </a:solidFill>
            </a:endParaRPr>
          </a:p>
        </p:txBody>
      </p:sp>
    </p:spTree>
    <p:extLst>
      <p:ext uri="{BB962C8B-B14F-4D97-AF65-F5344CB8AC3E}">
        <p14:creationId xmlns:p14="http://schemas.microsoft.com/office/powerpoint/2010/main" val="42876102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7872895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custDataLst>
              <p:tags r:id="rId1"/>
            </p:custDataLst>
          </p:nvPr>
        </p:nvSpPr>
        <p:spPr>
          <a:xfrm>
            <a:off x="0" y="0"/>
            <a:ext cx="6797675" cy="496332"/>
          </a:xfrm>
        </p:spPr>
        <p:txBody>
          <a:bodyPr/>
          <a:lstStyle/>
          <a:p>
            <a:r>
              <a:rPr lang="en-GB" altLang="en-US" smtClean="0"/>
              <a:t> </a:t>
            </a:r>
            <a:endParaRPr lang="en-GB" altLang="en-US"/>
          </a:p>
        </p:txBody>
      </p:sp>
      <p:sp>
        <p:nvSpPr>
          <p:cNvPr id="5" name="Footer Placeholder 4"/>
          <p:cNvSpPr>
            <a:spLocks noGrp="1"/>
          </p:cNvSpPr>
          <p:nvPr>
            <p:ph type="ftr" sz="quarter" idx="11"/>
            <p:custDataLst>
              <p:tags r:id="rId2"/>
            </p:custDataLst>
          </p:nvPr>
        </p:nvSpPr>
        <p:spPr>
          <a:xfrm>
            <a:off x="0" y="9428584"/>
            <a:ext cx="6797675" cy="496332"/>
          </a:xfrm>
        </p:spPr>
        <p:txBody>
          <a:bodyPr/>
          <a:lstStyle/>
          <a:p>
            <a:r>
              <a:rPr lang="en-GB" altLang="en-US" smtClean="0"/>
              <a:t> </a:t>
            </a:r>
            <a:endParaRPr lang="en-GB" altLang="en-US"/>
          </a:p>
        </p:txBody>
      </p:sp>
      <p:sp>
        <p:nvSpPr>
          <p:cNvPr id="6" name="Slide Number Placeholder 5"/>
          <p:cNvSpPr>
            <a:spLocks noGrp="1"/>
          </p:cNvSpPr>
          <p:nvPr>
            <p:ph type="sldNum" sz="quarter" idx="12"/>
          </p:nvPr>
        </p:nvSpPr>
        <p:spPr/>
        <p:txBody>
          <a:bodyPr/>
          <a:lstStyle/>
          <a:p>
            <a:fld id="{EFDD279F-D2BC-4622-B791-D233BDD62778}" type="slidenum">
              <a:rPr lang="en-GB" altLang="en-US" smtClean="0"/>
              <a:pPr/>
              <a:t>5</a:t>
            </a:fld>
            <a:endParaRPr lang="en-GB" altLang="en-US"/>
          </a:p>
        </p:txBody>
      </p:sp>
    </p:spTree>
    <p:extLst>
      <p:ext uri="{BB962C8B-B14F-4D97-AF65-F5344CB8AC3E}">
        <p14:creationId xmlns:p14="http://schemas.microsoft.com/office/powerpoint/2010/main" val="8018578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62807934-8D7B-4099-B3EE-18D9CCBBB5B7}" type="slidenum">
              <a:rPr lang="en-GB" altLang="en-US">
                <a:solidFill>
                  <a:srgbClr val="000000"/>
                </a:solidFill>
              </a:rPr>
              <a:pPr/>
              <a:t>6</a:t>
            </a:fld>
            <a:endParaRPr lang="en-GB" altLang="en-US">
              <a:solidFill>
                <a:srgbClr val="000000"/>
              </a:solidFill>
            </a:endParaRPr>
          </a:p>
        </p:txBody>
      </p:sp>
      <p:sp>
        <p:nvSpPr>
          <p:cNvPr id="832514" name="Rectangle 2"/>
          <p:cNvSpPr>
            <a:spLocks noGrp="1" noRot="1" noChangeAspect="1" noChangeArrowheads="1" noTextEdit="1"/>
          </p:cNvSpPr>
          <p:nvPr>
            <p:ph type="sldImg"/>
          </p:nvPr>
        </p:nvSpPr>
        <p:spPr/>
      </p:sp>
      <p:sp>
        <p:nvSpPr>
          <p:cNvPr id="832515" name="Rectangle 3"/>
          <p:cNvSpPr>
            <a:spLocks noGrp="1" noChangeArrowheads="1"/>
          </p:cNvSpPr>
          <p:nvPr>
            <p:ph type="body" idx="1"/>
          </p:nvPr>
        </p:nvSpPr>
        <p:spPr>
          <a:xfrm>
            <a:off x="674273" y="5118726"/>
            <a:ext cx="5389341" cy="4849318"/>
          </a:xfrm>
        </p:spPr>
        <p:txBody>
          <a:bodyPr/>
          <a:lstStyle/>
          <a:p>
            <a:pPr defTabSz="924916">
              <a:defRPr>
                <a:uFillTx/>
              </a:defRPr>
            </a:pPr>
            <a:r>
              <a:rPr lang="en-GB" altLang="en-US" b="1" dirty="0" smtClean="0">
                <a:uFillTx/>
              </a:rPr>
              <a:t>Use this slide as a simple visual to show that the E&amp;S Policy is the umbrella policy and that the Performance Requirements support the E&amp;S Policy </a:t>
            </a:r>
          </a:p>
          <a:p>
            <a:pPr defTabSz="924916">
              <a:defRPr>
                <a:uFillTx/>
              </a:defRPr>
            </a:pPr>
            <a:endParaRPr lang="en-GB" altLang="en-US" b="1" dirty="0" smtClean="0">
              <a:uFillTx/>
            </a:endParaRPr>
          </a:p>
          <a:p>
            <a:pPr defTabSz="924916">
              <a:defRPr>
                <a:uFillTx/>
              </a:defRPr>
            </a:pPr>
            <a:r>
              <a:rPr lang="en-GB" altLang="en-US" b="0" dirty="0" smtClean="0">
                <a:uFillTx/>
              </a:rPr>
              <a:t>This slide will appear again later</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rgbClr val="000000"/>
                </a:solidFill>
                <a:latin typeface="Times" pitchFamily="18" charset="0"/>
                <a:ea typeface="ヒラギノ明朝 ProN W3" charset="-128"/>
                <a:sym typeface="Times" pitchFamily="18" charset="0"/>
              </a:defRPr>
            </a:lvl1pPr>
            <a:lvl2pPr marL="742950" indent="-285750" eaLnBrk="0" hangingPunct="0">
              <a:defRPr sz="1200">
                <a:solidFill>
                  <a:srgbClr val="000000"/>
                </a:solidFill>
                <a:latin typeface="Times" pitchFamily="18" charset="0"/>
                <a:ea typeface="ヒラギノ明朝 ProN W3" charset="-128"/>
                <a:sym typeface="Times" pitchFamily="18" charset="0"/>
              </a:defRPr>
            </a:lvl2pPr>
            <a:lvl3pPr marL="1143000" indent="-228600" eaLnBrk="0" hangingPunct="0">
              <a:defRPr sz="1200">
                <a:solidFill>
                  <a:srgbClr val="000000"/>
                </a:solidFill>
                <a:latin typeface="Times" pitchFamily="18" charset="0"/>
                <a:ea typeface="ヒラギノ明朝 ProN W3" charset="-128"/>
                <a:sym typeface="Times" pitchFamily="18" charset="0"/>
              </a:defRPr>
            </a:lvl3pPr>
            <a:lvl4pPr marL="1600200" indent="-228600" eaLnBrk="0" hangingPunct="0">
              <a:defRPr sz="1200">
                <a:solidFill>
                  <a:srgbClr val="000000"/>
                </a:solidFill>
                <a:latin typeface="Times" pitchFamily="18" charset="0"/>
                <a:ea typeface="ヒラギノ明朝 ProN W3" charset="-128"/>
                <a:sym typeface="Times" pitchFamily="18" charset="0"/>
              </a:defRPr>
            </a:lvl4pPr>
            <a:lvl5pPr marL="2057400" indent="-228600" eaLnBrk="0" hangingPunct="0">
              <a:defRPr sz="1200">
                <a:solidFill>
                  <a:srgbClr val="000000"/>
                </a:solidFill>
                <a:latin typeface="Times" pitchFamily="18" charset="0"/>
                <a:ea typeface="ヒラギノ明朝 ProN W3" charset="-128"/>
                <a:sym typeface="Times" pitchFamily="18" charset="0"/>
              </a:defRPr>
            </a:lvl5pPr>
            <a:lvl6pPr marL="2514600" indent="-228600" eaLnBrk="0" fontAlgn="base" hangingPunct="0">
              <a:spcBef>
                <a:spcPct val="0"/>
              </a:spcBef>
              <a:spcAft>
                <a:spcPct val="0"/>
              </a:spcAft>
              <a:defRPr sz="1200">
                <a:solidFill>
                  <a:srgbClr val="000000"/>
                </a:solidFill>
                <a:latin typeface="Times" pitchFamily="18" charset="0"/>
                <a:ea typeface="ヒラギノ明朝 ProN W3" charset="-128"/>
                <a:sym typeface="Times" pitchFamily="18" charset="0"/>
              </a:defRPr>
            </a:lvl6pPr>
            <a:lvl7pPr marL="2971800" indent="-228600" eaLnBrk="0" fontAlgn="base" hangingPunct="0">
              <a:spcBef>
                <a:spcPct val="0"/>
              </a:spcBef>
              <a:spcAft>
                <a:spcPct val="0"/>
              </a:spcAft>
              <a:defRPr sz="1200">
                <a:solidFill>
                  <a:srgbClr val="000000"/>
                </a:solidFill>
                <a:latin typeface="Times" pitchFamily="18" charset="0"/>
                <a:ea typeface="ヒラギノ明朝 ProN W3" charset="-128"/>
                <a:sym typeface="Times" pitchFamily="18" charset="0"/>
              </a:defRPr>
            </a:lvl7pPr>
            <a:lvl8pPr marL="3429000" indent="-228600" eaLnBrk="0" fontAlgn="base" hangingPunct="0">
              <a:spcBef>
                <a:spcPct val="0"/>
              </a:spcBef>
              <a:spcAft>
                <a:spcPct val="0"/>
              </a:spcAft>
              <a:defRPr sz="1200">
                <a:solidFill>
                  <a:srgbClr val="000000"/>
                </a:solidFill>
                <a:latin typeface="Times" pitchFamily="18" charset="0"/>
                <a:ea typeface="ヒラギノ明朝 ProN W3" charset="-128"/>
                <a:sym typeface="Times" pitchFamily="18" charset="0"/>
              </a:defRPr>
            </a:lvl8pPr>
            <a:lvl9pPr marL="3886200" indent="-228600" eaLnBrk="0" fontAlgn="base" hangingPunct="0">
              <a:spcBef>
                <a:spcPct val="0"/>
              </a:spcBef>
              <a:spcAft>
                <a:spcPct val="0"/>
              </a:spcAft>
              <a:defRPr sz="1200">
                <a:solidFill>
                  <a:srgbClr val="000000"/>
                </a:solidFill>
                <a:latin typeface="Times" pitchFamily="18" charset="0"/>
                <a:ea typeface="ヒラギノ明朝 ProN W3" charset="-128"/>
                <a:sym typeface="Times" pitchFamily="18" charset="0"/>
              </a:defRPr>
            </a:lvl9pPr>
          </a:lstStyle>
          <a:p>
            <a:pPr eaLnBrk="1" hangingPunct="1"/>
            <a:fld id="{1B9C1E1D-6A76-4691-999D-2949D33A9C6D}" type="slidenum">
              <a:rPr lang="en-GB" altLang="en-US"/>
              <a:pPr eaLnBrk="1" hangingPunct="1"/>
              <a:t>7</a:t>
            </a:fld>
            <a:endParaRPr lang="en-GB" altLang="en-US"/>
          </a:p>
        </p:txBody>
      </p:sp>
      <p:sp>
        <p:nvSpPr>
          <p:cNvPr id="5222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mtClean="0"/>
              <a:t>Mainstreaming Sustainability</a:t>
            </a:r>
          </a:p>
          <a:p>
            <a:endParaRPr lang="en-GB" altLang="en-US" smtClean="0"/>
          </a:p>
          <a:p>
            <a:r>
              <a:rPr lang="en-GB" altLang="en-US" smtClean="0"/>
              <a:t>Investing Responsibly</a:t>
            </a:r>
          </a:p>
          <a:p>
            <a:r>
              <a:rPr lang="en-GB" altLang="en-US" smtClean="0"/>
              <a:t>Innovative initiatives</a:t>
            </a:r>
          </a:p>
          <a:p>
            <a:r>
              <a:rPr lang="en-GB" altLang="en-US" smtClean="0"/>
              <a:t>Improving investment climate</a:t>
            </a:r>
          </a:p>
          <a:p>
            <a:r>
              <a:rPr lang="en-GB" altLang="en-US" smtClean="0"/>
              <a:t>Political dialogue</a:t>
            </a:r>
          </a:p>
          <a:p>
            <a:r>
              <a:rPr lang="en-GB" altLang="en-US" smtClean="0"/>
              <a:t>Promoting dialogue</a:t>
            </a:r>
          </a:p>
          <a:p>
            <a:r>
              <a:rPr lang="en-GB" altLang="en-US" smtClean="0"/>
              <a:t>Working in partnerships</a:t>
            </a:r>
          </a:p>
          <a:p>
            <a:r>
              <a:rPr lang="en-GB" altLang="en-US" smtClean="0"/>
              <a:t>Today, the EBRD's commitment to environmental and sustainable development means much more than simply being a responsible and accountable lender. Sustainability issues are integral to the way that we help to support competitive businesses, foster entrepreneurship and job creation, and achieve far-sighted sector reform. This is a dynamic landscape where the Bank must continue to learn, adapt and lead in response to the lessons of experience, changing client requirements, and new strategic priorities</a:t>
            </a:r>
          </a:p>
          <a:p>
            <a:endParaRPr lang="en-GB" altLang="en-US" smtClean="0"/>
          </a:p>
          <a:p>
            <a:endParaRPr lang="en-GB" altLang="en-US" smtClean="0"/>
          </a:p>
          <a:p>
            <a:endParaRPr lang="en-GB" altLang="en-US" smtClean="0"/>
          </a:p>
          <a:p>
            <a:endParaRPr lang="en-GB"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custDataLst>
              <p:tags r:id="rId1"/>
            </p:custDataLst>
          </p:nvPr>
        </p:nvSpPr>
        <p:spPr>
          <a:xfrm>
            <a:off x="0" y="0"/>
            <a:ext cx="6797675" cy="496332"/>
          </a:xfrm>
        </p:spPr>
        <p:txBody>
          <a:bodyPr/>
          <a:lstStyle/>
          <a:p>
            <a:r>
              <a:rPr lang="en-GB" altLang="en-US" smtClean="0"/>
              <a:t> </a:t>
            </a:r>
            <a:endParaRPr lang="en-GB" altLang="en-US"/>
          </a:p>
        </p:txBody>
      </p:sp>
      <p:sp>
        <p:nvSpPr>
          <p:cNvPr id="5" name="Footer Placeholder 4"/>
          <p:cNvSpPr>
            <a:spLocks noGrp="1"/>
          </p:cNvSpPr>
          <p:nvPr>
            <p:ph type="ftr" sz="quarter" idx="11"/>
            <p:custDataLst>
              <p:tags r:id="rId2"/>
            </p:custDataLst>
          </p:nvPr>
        </p:nvSpPr>
        <p:spPr>
          <a:xfrm>
            <a:off x="0" y="9428584"/>
            <a:ext cx="6797675" cy="496332"/>
          </a:xfrm>
        </p:spPr>
        <p:txBody>
          <a:bodyPr/>
          <a:lstStyle/>
          <a:p>
            <a:r>
              <a:rPr lang="en-GB" altLang="en-US" smtClean="0"/>
              <a:t> </a:t>
            </a:r>
            <a:endParaRPr lang="en-GB" altLang="en-US"/>
          </a:p>
        </p:txBody>
      </p:sp>
      <p:sp>
        <p:nvSpPr>
          <p:cNvPr id="6" name="Slide Number Placeholder 5"/>
          <p:cNvSpPr>
            <a:spLocks noGrp="1"/>
          </p:cNvSpPr>
          <p:nvPr>
            <p:ph type="sldNum" sz="quarter" idx="12"/>
          </p:nvPr>
        </p:nvSpPr>
        <p:spPr/>
        <p:txBody>
          <a:bodyPr/>
          <a:lstStyle/>
          <a:p>
            <a:fld id="{EFDD279F-D2BC-4622-B791-D233BDD62778}" type="slidenum">
              <a:rPr lang="en-GB" altLang="en-US" smtClean="0"/>
              <a:pPr/>
              <a:t>8</a:t>
            </a:fld>
            <a:endParaRPr lang="en-GB" altLang="en-US"/>
          </a:p>
        </p:txBody>
      </p:sp>
    </p:spTree>
    <p:extLst>
      <p:ext uri="{BB962C8B-B14F-4D97-AF65-F5344CB8AC3E}">
        <p14:creationId xmlns:p14="http://schemas.microsoft.com/office/powerpoint/2010/main" val="39475149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b="1" dirty="0" smtClean="0">
                <a:uFillTx/>
              </a:rPr>
              <a:t>2 </a:t>
            </a:r>
            <a:r>
              <a:rPr lang="en-US" b="1" dirty="0" err="1" smtClean="0">
                <a:uFillTx/>
              </a:rPr>
              <a:t>mins</a:t>
            </a:r>
            <a:endParaRPr lang="en-US" b="1" dirty="0" smtClean="0">
              <a:uFillTx/>
            </a:endParaRPr>
          </a:p>
          <a:p>
            <a:endParaRPr lang="en-US" b="1" dirty="0" smtClean="0">
              <a:uFillTx/>
            </a:endParaRPr>
          </a:p>
          <a:p>
            <a:r>
              <a:rPr lang="en-US" b="1" dirty="0" err="1" smtClean="0">
                <a:uFillTx/>
              </a:rPr>
              <a:t>EBRD’s</a:t>
            </a:r>
            <a:r>
              <a:rPr lang="en-US" b="1" dirty="0" smtClean="0">
                <a:uFillTx/>
              </a:rPr>
              <a:t> Sustainable Energy Initiative (SEI) </a:t>
            </a:r>
            <a:r>
              <a:rPr lang="en-US" dirty="0" smtClean="0">
                <a:uFillTx/>
              </a:rPr>
              <a:t>addresses climate change by developing specific projects with carbon reduction impacts in all sectors of the economy in the EBRD’s countries of operations.   EBRD</a:t>
            </a:r>
            <a:r>
              <a:rPr lang="en-US" baseline="0" dirty="0" smtClean="0">
                <a:uFillTx/>
              </a:rPr>
              <a:t> invests in projects, provides technical assistance and undertake policy dialogue to support governments develop strong institutional and regulatory frameworks </a:t>
            </a:r>
            <a:r>
              <a:rPr lang="en-US" dirty="0" smtClean="0">
                <a:uFillTx/>
              </a:rPr>
              <a:t>that </a:t>
            </a:r>
            <a:r>
              <a:rPr lang="en-US" dirty="0" err="1" smtClean="0">
                <a:uFillTx/>
              </a:rPr>
              <a:t>incentivise</a:t>
            </a:r>
            <a:r>
              <a:rPr lang="en-US" dirty="0" smtClean="0">
                <a:uFillTx/>
              </a:rPr>
              <a:t> sustainable energy investments.</a:t>
            </a:r>
          </a:p>
          <a:p>
            <a:endParaRPr lang="en-US" dirty="0" smtClean="0">
              <a:uFillTx/>
            </a:endParaRPr>
          </a:p>
          <a:p>
            <a:r>
              <a:rPr lang="en-US" sz="2200" dirty="0">
                <a:uFillTx/>
              </a:rPr>
              <a:t>Climate change in EBRD region</a:t>
            </a:r>
          </a:p>
          <a:p>
            <a:pPr lvl="1"/>
            <a:r>
              <a:rPr lang="en-US" sz="1800" dirty="0">
                <a:uFillTx/>
              </a:rPr>
              <a:t>Emerging markets remain one of the most energy intensive and energy wasteful in the world</a:t>
            </a:r>
          </a:p>
          <a:p>
            <a:pPr lvl="1"/>
            <a:r>
              <a:rPr lang="en-US" sz="1800" dirty="0">
                <a:uFillTx/>
              </a:rPr>
              <a:t>The EBRD region has various are issues around distorted pricing and lack of standards (e.g. energy efficiency)</a:t>
            </a:r>
          </a:p>
          <a:p>
            <a:pPr lvl="1"/>
            <a:r>
              <a:rPr lang="en-US" sz="1800" dirty="0">
                <a:uFillTx/>
              </a:rPr>
              <a:t>Energy intensive industries will continue and EBRD is financing them – the key is making them less energy demanding and more efficient</a:t>
            </a:r>
          </a:p>
          <a:p>
            <a:pPr lvl="1"/>
            <a:r>
              <a:rPr lang="en-US" sz="1800" dirty="0">
                <a:uFillTx/>
              </a:rPr>
              <a:t>Target is to promote low carbon growth and energy efficiency (Sustainable Energy Initiative)</a:t>
            </a:r>
          </a:p>
          <a:p>
            <a:pPr lvl="1"/>
            <a:endParaRPr lang="en-US" sz="1800" dirty="0">
              <a:uFillTx/>
            </a:endParaRPr>
          </a:p>
          <a:p>
            <a:pPr marL="751494" lvl="1" indent="-289036">
              <a:buFont typeface="Arial" panose="020B0604020202020204" pitchFamily="34" charset="0"/>
              <a:buChar char="•"/>
            </a:pPr>
            <a:r>
              <a:rPr lang="en-US" sz="1800" dirty="0">
                <a:uFillTx/>
              </a:rPr>
              <a:t>EBRD Environmental &amp; Social Policy, Para 13: </a:t>
            </a:r>
            <a:r>
              <a:rPr lang="en-US" sz="1800" dirty="0" err="1">
                <a:uFillTx/>
              </a:rPr>
              <a:t>Recognises</a:t>
            </a:r>
            <a:r>
              <a:rPr lang="en-US" sz="1800" dirty="0">
                <a:uFillTx/>
              </a:rPr>
              <a:t> issue and commitment to engage in innovative investments and technical assistance to support no/low-C investment and Climate-Change Mitigation and Adaptation opportunities and identify opportunities to reduce emissions in ERBRD supported projects.</a:t>
            </a:r>
          </a:p>
          <a:p>
            <a:pPr marL="751494" lvl="1" indent="-289036">
              <a:buFont typeface="Arial" panose="020B0604020202020204" pitchFamily="34" charset="0"/>
              <a:buChar char="•"/>
            </a:pPr>
            <a:r>
              <a:rPr lang="en-US" sz="1800" dirty="0">
                <a:uFillTx/>
              </a:rPr>
              <a:t>Ties to resource inefficacies and PR3, Para’s 14 and 15 focus on GHG and requirements</a:t>
            </a:r>
          </a:p>
          <a:p>
            <a:endParaRPr lang="en-US" dirty="0" smtClean="0">
              <a:uFillTx/>
            </a:endParaRPr>
          </a:p>
          <a:p>
            <a:endParaRPr lang="en-US" dirty="0" smtClean="0">
              <a:uFillTx/>
            </a:endParaRPr>
          </a:p>
        </p:txBody>
      </p:sp>
      <p:sp>
        <p:nvSpPr>
          <p:cNvPr id="4" name="Slide Number Placeholder 3"/>
          <p:cNvSpPr>
            <a:spLocks noGrp="1"/>
          </p:cNvSpPr>
          <p:nvPr>
            <p:ph type="sldNum" sz="quarter" idx="10"/>
          </p:nvPr>
        </p:nvSpPr>
        <p:spPr/>
        <p:txBody>
          <a:bodyPr/>
          <a:lstStyle/>
          <a:p>
            <a:fld id="{373A19C7-D8B0-E843-91C1-D413E84B712A}" type="slidenum">
              <a:rPr lang="en-US" smtClean="0">
                <a:solidFill>
                  <a:prstClr val="black"/>
                </a:solidFill>
              </a:rPr>
              <a:pPr/>
              <a:t>9</a:t>
            </a:fld>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21.xml"/><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7.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8.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9.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0.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1.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2.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3.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4.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5.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6.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7.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8.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9.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0.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1.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2.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3.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4.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5.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6.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7.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8.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9.xml"/></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0.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1.xml"/></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2.xml"/></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3.xml"/></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4.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5.xml"/></Relationships>
</file>

<file path=ppt/slideLayouts/_rels/slideLayout5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6.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7.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wmf"/><Relationship Id="rId5" Type="http://schemas.openxmlformats.org/officeDocument/2006/relationships/image" Target="../media/image10.png"/><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8.xml"/></Relationships>
</file>

<file path=ppt/slideLayouts/_rels/slideLayout6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9.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4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endParaRPr lang="en-GB" dirty="0">
              <a:solidFill>
                <a:srgbClr val="00539B"/>
              </a:solidFill>
            </a:endParaRPr>
          </a:p>
        </p:txBody>
      </p:sp>
      <p:sp>
        <p:nvSpPr>
          <p:cNvPr id="4" name="Footer Placeholder 3"/>
          <p:cNvSpPr>
            <a:spLocks noGrp="1"/>
          </p:cNvSpPr>
          <p:nvPr>
            <p:ph type="ftr" sz="quarter" idx="11"/>
            <p:custDataLst>
              <p:tags r:id="rId1"/>
            </p:custDataLst>
          </p:nvPr>
        </p:nvSpPr>
        <p:spPr>
          <a:xfrm>
            <a:off x="0" y="6480000"/>
            <a:ext cx="9144000" cy="378000"/>
          </a:xfrm>
        </p:spPr>
        <p:txBody>
          <a:bodyPr/>
          <a:lstStyle>
            <a:lvl1pPr algn="ctr">
              <a:defRPr lang="en-GB" sz="900" b="1" i="0" u="none">
                <a:solidFill>
                  <a:srgbClr val="000000"/>
                </a:solidFill>
                <a:latin typeface="Arial"/>
              </a:defRPr>
            </a:lvl1pPr>
          </a:lstStyle>
          <a:p>
            <a:r>
              <a:rPr lang="en-GB" smtClean="0"/>
              <a:t> </a:t>
            </a:r>
            <a:endParaRPr lang="en-GB"/>
          </a:p>
        </p:txBody>
      </p:sp>
      <p:sp>
        <p:nvSpPr>
          <p:cNvPr id="5" name="Slide Number Placeholder 4"/>
          <p:cNvSpPr>
            <a:spLocks noGrp="1"/>
          </p:cNvSpPr>
          <p:nvPr>
            <p:ph type="sldNum" sz="quarter" idx="12"/>
          </p:nvPr>
        </p:nvSpPr>
        <p:spPr/>
        <p:txBody>
          <a:bodyPr/>
          <a:lstStyle/>
          <a:p>
            <a:fld id="{71F9F866-B438-9445-8D9F-1F8FF6608833}" type="slidenum">
              <a:rPr lang="en-GB" smtClean="0">
                <a:solidFill>
                  <a:srgbClr val="00539B"/>
                </a:solidFill>
              </a:rPr>
              <a:pPr/>
              <a:t>‹#›</a:t>
            </a:fld>
            <a:endParaRPr lang="en-GB" dirty="0">
              <a:solidFill>
                <a:srgbClr val="00539B"/>
              </a:solidFill>
            </a:endParaRPr>
          </a:p>
        </p:txBody>
      </p:sp>
      <p:sp>
        <p:nvSpPr>
          <p:cNvPr id="6" name="Rectangle 5"/>
          <p:cNvSpPr/>
          <p:nvPr userDrawn="1"/>
        </p:nvSpPr>
        <p:spPr>
          <a:xfrm>
            <a:off x="0" y="0"/>
            <a:ext cx="9144000"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US" sz="7000" dirty="0">
                <a:solidFill>
                  <a:srgbClr val="FFFFFF"/>
                </a:solidFill>
                <a:latin typeface="Franklin Gothic Book"/>
              </a:rPr>
              <a:t>Simple layouts</a:t>
            </a:r>
          </a:p>
        </p:txBody>
      </p:sp>
      <p:grpSp>
        <p:nvGrpSpPr>
          <p:cNvPr id="7" name="Group 6"/>
          <p:cNvGrpSpPr/>
          <p:nvPr userDrawn="1"/>
        </p:nvGrpSpPr>
        <p:grpSpPr>
          <a:xfrm>
            <a:off x="-903288" y="0"/>
            <a:ext cx="9902857" cy="7638450"/>
            <a:chOff x="-903288" y="0"/>
            <a:chExt cx="9902857" cy="7638450"/>
          </a:xfrm>
        </p:grpSpPr>
        <p:cxnSp>
          <p:nvCxnSpPr>
            <p:cNvPr id="8" name="Straight Connector 7"/>
            <p:cNvCxnSpPr/>
            <p:nvPr userDrawn="1"/>
          </p:nvCxnSpPr>
          <p:spPr bwMode="auto">
            <a:xfrm>
              <a:off x="-903288" y="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bwMode="auto">
            <a:xfrm>
              <a:off x="-903288" y="3603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bwMode="auto">
            <a:xfrm>
              <a:off x="-903288" y="71913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bwMode="auto">
            <a:xfrm>
              <a:off x="-903288" y="10795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bwMode="auto">
            <a:xfrm>
              <a:off x="-903288" y="14398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bwMode="auto">
            <a:xfrm>
              <a:off x="-903288" y="18002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bwMode="auto">
            <a:xfrm>
              <a:off x="-903288" y="2160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bwMode="auto">
            <a:xfrm>
              <a:off x="-903288" y="2520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bwMode="auto">
            <a:xfrm>
              <a:off x="-903288" y="28797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auto">
            <a:xfrm>
              <a:off x="-903288" y="32400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bwMode="auto">
            <a:xfrm>
              <a:off x="-903288" y="36004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bwMode="auto">
            <a:xfrm>
              <a:off x="-903288" y="39608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bwMode="auto">
            <a:xfrm>
              <a:off x="-903288" y="4319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bwMode="auto">
            <a:xfrm>
              <a:off x="-903288" y="4679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bwMode="auto">
            <a:xfrm>
              <a:off x="-903288" y="50403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bwMode="auto">
            <a:xfrm rot="5400000">
              <a:off x="43187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bwMode="auto">
            <a:xfrm rot="5400000">
              <a:off x="3960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bwMode="auto">
            <a:xfrm rot="5400000">
              <a:off x="3598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bwMode="auto">
            <a:xfrm rot="5400000">
              <a:off x="3239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bwMode="auto">
            <a:xfrm rot="5400000">
              <a:off x="28789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bwMode="auto">
            <a:xfrm rot="5400000">
              <a:off x="2518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bwMode="auto">
            <a:xfrm rot="5400000">
              <a:off x="21582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bwMode="auto">
            <a:xfrm rot="5400000">
              <a:off x="17994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bwMode="auto">
            <a:xfrm rot="5400000">
              <a:off x="1439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bwMode="auto">
            <a:xfrm rot="5400000">
              <a:off x="10787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bwMode="auto">
            <a:xfrm rot="5400000">
              <a:off x="7183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bwMode="auto">
            <a:xfrm rot="5400000">
              <a:off x="359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bwMode="auto">
            <a:xfrm rot="5400000">
              <a:off x="-79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bwMode="auto">
            <a:xfrm rot="5400000">
              <a:off x="-361158"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bwMode="auto">
            <a:xfrm rot="5400000">
              <a:off x="68397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bwMode="auto">
            <a:xfrm rot="5400000">
              <a:off x="647938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bwMode="auto">
            <a:xfrm rot="5400000">
              <a:off x="6119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bwMode="auto">
            <a:xfrm rot="5400000">
              <a:off x="57586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bwMode="auto">
            <a:xfrm rot="5400000">
              <a:off x="5398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bwMode="auto">
            <a:xfrm rot="5400000">
              <a:off x="50395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bwMode="auto">
            <a:xfrm rot="5400000">
              <a:off x="72001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bwMode="auto">
            <a:xfrm rot="5400000">
              <a:off x="75604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bwMode="auto">
            <a:xfrm rot="5400000">
              <a:off x="792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userDrawn="1"/>
          </p:nvCxnSpPr>
          <p:spPr bwMode="auto">
            <a:xfrm rot="5400000">
              <a:off x="828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bwMode="auto">
            <a:xfrm rot="5400000">
              <a:off x="864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bwMode="auto">
            <a:xfrm>
              <a:off x="-903288" y="540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bwMode="auto">
            <a:xfrm>
              <a:off x="-903288" y="576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userDrawn="1"/>
          </p:nvCxnSpPr>
          <p:spPr bwMode="auto">
            <a:xfrm>
              <a:off x="-903288" y="612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userDrawn="1"/>
          </p:nvCxnSpPr>
          <p:spPr bwMode="auto">
            <a:xfrm>
              <a:off x="-903288" y="648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userDrawn="1"/>
          </p:nvCxnSpPr>
          <p:spPr bwMode="auto">
            <a:xfrm>
              <a:off x="-903288" y="684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3386559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hart + text">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cxnSp>
        <p:nvCxnSpPr>
          <p:cNvPr id="101" name="Straight Connector 100"/>
          <p:cNvCxnSpPr/>
          <p:nvPr userDrawn="1"/>
        </p:nvCxnSpPr>
        <p:spPr>
          <a:xfrm>
            <a:off x="-3084" y="1709193"/>
            <a:ext cx="9147084" cy="0"/>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2"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endParaRPr lang="en-GB" dirty="0">
              <a:solidFill>
                <a:srgbClr val="00539B"/>
              </a:solidFill>
            </a:endParaRPr>
          </a:p>
        </p:txBody>
      </p:sp>
      <p:sp>
        <p:nvSpPr>
          <p:cNvPr id="103"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900" b="1" i="0" u="none">
                <a:solidFill>
                  <a:srgbClr val="000000"/>
                </a:solidFill>
                <a:latin typeface="Arial"/>
              </a:defRPr>
            </a:lvl1pPr>
          </a:lstStyle>
          <a:p>
            <a:r>
              <a:rPr lang="en-GB" smtClean="0"/>
              <a:t> </a:t>
            </a:r>
            <a:endParaRPr lang="en-GB"/>
          </a:p>
        </p:txBody>
      </p:sp>
      <p:sp>
        <p:nvSpPr>
          <p:cNvPr id="105"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15" name="Round Same Side Corner Rectangle 14"/>
          <p:cNvSpPr/>
          <p:nvPr userDrawn="1"/>
        </p:nvSpPr>
        <p:spPr>
          <a:xfrm>
            <a:off x="719135" y="1803400"/>
            <a:ext cx="3605215" cy="4642643"/>
          </a:xfrm>
          <a:prstGeom prst="round2SameRect">
            <a:avLst>
              <a:gd name="adj1" fmla="val 3390"/>
              <a:gd name="adj2" fmla="val 0"/>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50000"/>
              </a:spcAft>
              <a:defRPr/>
            </a:pPr>
            <a:endParaRPr lang="en-GB" sz="1200" dirty="0">
              <a:solidFill>
                <a:srgbClr val="FFFFFF"/>
              </a:solidFill>
              <a:latin typeface="Franklin Gothic Book"/>
            </a:endParaRPr>
          </a:p>
        </p:txBody>
      </p:sp>
      <p:sp>
        <p:nvSpPr>
          <p:cNvPr id="16" name="Text Placeholder 3"/>
          <p:cNvSpPr>
            <a:spLocks noGrp="1"/>
          </p:cNvSpPr>
          <p:nvPr>
            <p:ph type="body" sz="quarter" idx="16"/>
          </p:nvPr>
        </p:nvSpPr>
        <p:spPr>
          <a:xfrm>
            <a:off x="4803774" y="1803400"/>
            <a:ext cx="3603625" cy="719137"/>
          </a:xfrm>
        </p:spPr>
        <p:txBody>
          <a:bodyPr/>
          <a:lstStyle>
            <a:lvl1pPr>
              <a:defRPr>
                <a:latin typeface="Franklin Gothic Medium" panose="020B0603020102020204" pitchFamily="34" charset="0"/>
              </a:defRPr>
            </a:lvl1pPr>
          </a:lstStyle>
          <a:p>
            <a:pPr lvl="0"/>
            <a:r>
              <a:rPr lang="en-US" dirty="0" smtClean="0"/>
              <a:t>Click to edit Master text styles</a:t>
            </a:r>
          </a:p>
        </p:txBody>
      </p:sp>
      <p:sp>
        <p:nvSpPr>
          <p:cNvPr id="17" name="Text Placeholder 5"/>
          <p:cNvSpPr>
            <a:spLocks noGrp="1"/>
          </p:cNvSpPr>
          <p:nvPr>
            <p:ph type="body" sz="quarter" idx="17"/>
          </p:nvPr>
        </p:nvSpPr>
        <p:spPr>
          <a:xfrm>
            <a:off x="4803774" y="2527300"/>
            <a:ext cx="3603625" cy="397113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9" name="Content Placeholder 8"/>
          <p:cNvSpPr>
            <a:spLocks noGrp="1"/>
          </p:cNvSpPr>
          <p:nvPr>
            <p:ph sz="quarter" idx="19" hasCustomPrompt="1"/>
          </p:nvPr>
        </p:nvSpPr>
        <p:spPr>
          <a:xfrm>
            <a:off x="719136" y="1803400"/>
            <a:ext cx="3579813" cy="4642643"/>
          </a:xfrm>
        </p:spPr>
        <p:txBody>
          <a:bodyPr/>
          <a:lstStyle>
            <a:lvl5pPr marL="0" indent="0">
              <a:defRPr baseline="0">
                <a:latin typeface="Franklin Gothic Book" panose="020B0503020102020204" pitchFamily="34" charset="0"/>
              </a:defRPr>
            </a:lvl5pPr>
          </a:lstStyle>
          <a:p>
            <a:pPr lvl="4"/>
            <a:r>
              <a:rPr lang="en-GB" dirty="0" smtClean="0"/>
              <a:t>Click icon to insert object</a:t>
            </a:r>
            <a:endParaRPr lang="en-GB" dirty="0"/>
          </a:p>
        </p:txBody>
      </p:sp>
    </p:spTree>
    <p:extLst>
      <p:ext uri="{BB962C8B-B14F-4D97-AF65-F5344CB8AC3E}">
        <p14:creationId xmlns:p14="http://schemas.microsoft.com/office/powerpoint/2010/main" val="1442680705"/>
      </p:ext>
    </p:extLst>
  </p:cSld>
  <p:clrMapOvr>
    <a:masterClrMapping/>
  </p:clrMapOvr>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Smart graphic">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US" smtClean="0"/>
              <a:t>Click to edit Master title style</a:t>
            </a:r>
            <a:endParaRPr lang="en-GB"/>
          </a:p>
        </p:txBody>
      </p:sp>
      <p:sp>
        <p:nvSpPr>
          <p:cNvPr id="7" name="SmartArt Placeholder 6" descr="SmartArt can be a very easy way to create decent looking graphics. Use the templates as they will quickly restyle your text and apply the correct colours. &#10;Try several options to see which one fits your content best.&#10;Just don't over do it."/>
          <p:cNvSpPr>
            <a:spLocks noGrp="1"/>
          </p:cNvSpPr>
          <p:nvPr>
            <p:ph type="dgm" sz="quarter" idx="13"/>
          </p:nvPr>
        </p:nvSpPr>
        <p:spPr>
          <a:xfrm>
            <a:off x="720725" y="1080000"/>
            <a:ext cx="7560000" cy="5040000"/>
          </a:xfrm>
        </p:spPr>
        <p:txBody>
          <a:bodyPr/>
          <a:lstStyle/>
          <a:p>
            <a:r>
              <a:rPr lang="en-US" dirty="0" smtClean="0"/>
              <a:t>Click icon to add SmartArt graphic</a:t>
            </a:r>
            <a:endParaRPr lang="en-GB" dirty="0"/>
          </a:p>
        </p:txBody>
      </p:sp>
      <p:sp>
        <p:nvSpPr>
          <p:cNvPr id="8" name="Date Placeholder 3"/>
          <p:cNvSpPr>
            <a:spLocks noGrp="1"/>
          </p:cNvSpPr>
          <p:nvPr>
            <p:ph type="dt" sz="half" idx="2"/>
          </p:nvPr>
        </p:nvSpPr>
        <p:spPr>
          <a:xfrm>
            <a:off x="457200" y="6470651"/>
            <a:ext cx="2133600" cy="365125"/>
          </a:xfrm>
          <a:prstGeom prst="rect">
            <a:avLst/>
          </a:prstGeom>
        </p:spPr>
        <p:txBody>
          <a:bodyPr vert="horz" lIns="91440" tIns="45720" rIns="91440" bIns="45720" rtlCol="0" anchor="ctr"/>
          <a:lstStyle>
            <a:lvl1pPr algn="l">
              <a:defRPr sz="900">
                <a:solidFill>
                  <a:schemeClr val="bg1"/>
                </a:solidFill>
              </a:defRPr>
            </a:lvl1pPr>
          </a:lstStyle>
          <a:p>
            <a:endParaRPr lang="en-GB" dirty="0">
              <a:solidFill>
                <a:srgbClr val="FFFFFF"/>
              </a:solidFill>
            </a:endParaRPr>
          </a:p>
        </p:txBody>
      </p:sp>
      <p:sp>
        <p:nvSpPr>
          <p:cNvPr id="9" name="Footer Placeholder 4"/>
          <p:cNvSpPr>
            <a:spLocks noGrp="1"/>
          </p:cNvSpPr>
          <p:nvPr>
            <p:ph type="ftr" sz="quarter" idx="3"/>
          </p:nvPr>
        </p:nvSpPr>
        <p:spPr>
          <a:xfrm>
            <a:off x="2789382" y="6470651"/>
            <a:ext cx="3519054" cy="365125"/>
          </a:xfrm>
          <a:prstGeom prst="rect">
            <a:avLst/>
          </a:prstGeom>
        </p:spPr>
        <p:txBody>
          <a:bodyPr vert="horz" lIns="91440" tIns="45720" rIns="91440" bIns="45720" rtlCol="0" anchor="ctr"/>
          <a:lstStyle>
            <a:lvl1pPr marL="0" marR="0" indent="0" algn="ctr" defTabSz="914400" rtl="0" eaLnBrk="1" fontAlgn="base" latinLnBrk="0" hangingPunct="1">
              <a:lnSpc>
                <a:spcPct val="100000"/>
              </a:lnSpc>
              <a:spcBef>
                <a:spcPct val="0"/>
              </a:spcBef>
              <a:spcAft>
                <a:spcPct val="50000"/>
              </a:spcAft>
              <a:buClrTx/>
              <a:buSzTx/>
              <a:buFontTx/>
              <a:buNone/>
              <a:tabLst/>
              <a:defRPr sz="900">
                <a:solidFill>
                  <a:schemeClr val="bg1"/>
                </a:solidFill>
              </a:defRPr>
            </a:lvl1pPr>
          </a:lstStyle>
          <a:p>
            <a:endParaRPr lang="en-GB" dirty="0" smtClean="0">
              <a:solidFill>
                <a:srgbClr val="FFFFFF"/>
              </a:solidFill>
            </a:endParaRPr>
          </a:p>
        </p:txBody>
      </p:sp>
      <p:sp>
        <p:nvSpPr>
          <p:cNvPr id="10" name="Slide Number Placeholder 5"/>
          <p:cNvSpPr>
            <a:spLocks noGrp="1"/>
          </p:cNvSpPr>
          <p:nvPr>
            <p:ph type="sldNum" sz="quarter" idx="4"/>
          </p:nvPr>
        </p:nvSpPr>
        <p:spPr>
          <a:xfrm>
            <a:off x="6553200" y="6470651"/>
            <a:ext cx="2133600" cy="365125"/>
          </a:xfrm>
          <a:prstGeom prst="rect">
            <a:avLst/>
          </a:prstGeom>
        </p:spPr>
        <p:txBody>
          <a:bodyPr vert="horz" lIns="91440" tIns="45720" rIns="91440" bIns="45720" rtlCol="0" anchor="ctr"/>
          <a:lstStyle>
            <a:lvl1pPr algn="r">
              <a:defRPr sz="900">
                <a:solidFill>
                  <a:schemeClr val="bg1"/>
                </a:solidFill>
              </a:defRPr>
            </a:lvl1pPr>
          </a:lstStyle>
          <a:p>
            <a:fld id="{FA83B8D6-F8CB-465E-A3F9-C0CB9076341A}" type="slidenum">
              <a:rPr lang="en-GB" smtClean="0">
                <a:solidFill>
                  <a:srgbClr val="FFFFFF"/>
                </a:solidFill>
              </a:rPr>
              <a:pPr/>
              <a:t>‹#›</a:t>
            </a:fld>
            <a:endParaRPr lang="en-GB" dirty="0">
              <a:solidFill>
                <a:srgbClr val="FFFFFF"/>
              </a:solidFill>
            </a:endParaRPr>
          </a:p>
        </p:txBody>
      </p:sp>
    </p:spTree>
    <p:extLst>
      <p:ext uri="{BB962C8B-B14F-4D97-AF65-F5344CB8AC3E}">
        <p14:creationId xmlns:p14="http://schemas.microsoft.com/office/powerpoint/2010/main" val="255972347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fld id="{FDB21870-A959-4328-8F10-FD75B3E52C39}" type="slidenum">
              <a:rPr lang="en-GB">
                <a:solidFill>
                  <a:srgbClr val="FFFFFF"/>
                </a:solidFill>
              </a:rPr>
              <a:pPr>
                <a:defRPr/>
              </a:pPr>
              <a:t>‹#›</a:t>
            </a:fld>
            <a:endParaRPr lang="en-GB" dirty="0">
              <a:solidFill>
                <a:srgbClr val="FFFFFF"/>
              </a:solidFill>
            </a:endParaRPr>
          </a:p>
        </p:txBody>
      </p:sp>
    </p:spTree>
    <p:extLst>
      <p:ext uri="{BB962C8B-B14F-4D97-AF65-F5344CB8AC3E}">
        <p14:creationId xmlns:p14="http://schemas.microsoft.com/office/powerpoint/2010/main" val="97414653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19127" y="290513"/>
            <a:ext cx="6391275" cy="635000"/>
          </a:xfrm>
        </p:spPr>
        <p:txBody>
          <a:bodyPr/>
          <a:lstStyle/>
          <a:p>
            <a:r>
              <a:rPr lang="en-US" smtClean="0"/>
              <a:t>Click to edit Master title style</a:t>
            </a:r>
            <a:endParaRPr lang="en-GB"/>
          </a:p>
        </p:txBody>
      </p:sp>
      <p:sp>
        <p:nvSpPr>
          <p:cNvPr id="3" name="Chart Placeholder 2"/>
          <p:cNvSpPr>
            <a:spLocks noGrp="1"/>
          </p:cNvSpPr>
          <p:nvPr>
            <p:ph type="chart" sz="half" idx="1"/>
          </p:nvPr>
        </p:nvSpPr>
        <p:spPr>
          <a:xfrm>
            <a:off x="966790" y="1546225"/>
            <a:ext cx="3656012" cy="5092700"/>
          </a:xfrm>
        </p:spPr>
        <p:txBody>
          <a:bodyPr/>
          <a:lstStyle/>
          <a:p>
            <a:pPr lvl="0"/>
            <a:endParaRPr lang="en-GB" noProof="0"/>
          </a:p>
        </p:txBody>
      </p:sp>
      <p:sp>
        <p:nvSpPr>
          <p:cNvPr id="4" name="Text Placeholder 3"/>
          <p:cNvSpPr>
            <a:spLocks noGrp="1"/>
          </p:cNvSpPr>
          <p:nvPr>
            <p:ph type="body" sz="half" idx="2"/>
          </p:nvPr>
        </p:nvSpPr>
        <p:spPr>
          <a:xfrm>
            <a:off x="4775200" y="1546225"/>
            <a:ext cx="3657600" cy="509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Tree>
    <p:extLst>
      <p:ext uri="{BB962C8B-B14F-4D97-AF65-F5344CB8AC3E}">
        <p14:creationId xmlns:p14="http://schemas.microsoft.com/office/powerpoint/2010/main" val="3457966184"/>
      </p:ext>
    </p:extLst>
  </p:cSld>
  <p:clrMapOvr>
    <a:masterClrMapping/>
  </p:clrMapOvr>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Single column layout">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US" smtClean="0"/>
              <a:t>Click to edit Master title style</a:t>
            </a:r>
            <a:endParaRPr lang="en-GB"/>
          </a:p>
        </p:txBody>
      </p:sp>
      <p:sp>
        <p:nvSpPr>
          <p:cNvPr id="8" name="Text Placeholder 7" descr="First level - paragraph text&#10;Second level - bullet 1&#10;Third level - bullet 2&#10;&#10;No more than 100 words per slide"/>
          <p:cNvSpPr>
            <a:spLocks noGrp="1"/>
          </p:cNvSpPr>
          <p:nvPr>
            <p:ph type="body" sz="quarter" idx="13"/>
          </p:nvPr>
        </p:nvSpPr>
        <p:spPr>
          <a:xfrm>
            <a:off x="720725" y="1071035"/>
            <a:ext cx="8096250" cy="4860000"/>
          </a:xfrm>
        </p:spPr>
        <p:txBody>
          <a:bodyPr/>
          <a:lstStyle>
            <a:lvl1pPr>
              <a:lnSpc>
                <a:spcPct val="100000"/>
              </a:lnSpc>
              <a:spcBef>
                <a:spcPts val="0"/>
              </a:spcBef>
              <a:spcAft>
                <a:spcPts val="600"/>
              </a:spcAft>
              <a:defRPr/>
            </a:lvl1pPr>
            <a:lvl2pPr marL="360000" indent="-360000">
              <a:lnSpc>
                <a:spcPct val="100000"/>
              </a:lnSpc>
              <a:spcBef>
                <a:spcPts val="0"/>
              </a:spcBef>
              <a:spcAft>
                <a:spcPts val="600"/>
              </a:spcAft>
              <a:defRPr/>
            </a:lvl2pPr>
            <a:lvl3pPr marL="720000" indent="-360000">
              <a:lnSpc>
                <a:spcPct val="100000"/>
              </a:lnSpc>
              <a:spcBef>
                <a:spcPts val="0"/>
              </a:spcBef>
              <a:spcAft>
                <a:spcPts val="600"/>
              </a:spcAft>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7" name="Date Placeholder 3"/>
          <p:cNvSpPr>
            <a:spLocks noGrp="1"/>
          </p:cNvSpPr>
          <p:nvPr>
            <p:ph type="dt" sz="half" idx="2"/>
          </p:nvPr>
        </p:nvSpPr>
        <p:spPr>
          <a:xfrm>
            <a:off x="457200" y="6470651"/>
            <a:ext cx="2133600" cy="365125"/>
          </a:xfrm>
          <a:prstGeom prst="rect">
            <a:avLst/>
          </a:prstGeom>
        </p:spPr>
        <p:txBody>
          <a:bodyPr vert="horz" lIns="91440" tIns="45720" rIns="91440" bIns="45720" rtlCol="0" anchor="ctr"/>
          <a:lstStyle>
            <a:lvl1pPr algn="l">
              <a:defRPr sz="900">
                <a:solidFill>
                  <a:schemeClr val="bg1"/>
                </a:solidFill>
              </a:defRPr>
            </a:lvl1pPr>
          </a:lstStyle>
          <a:p>
            <a:endParaRPr lang="en-GB" dirty="0">
              <a:solidFill>
                <a:srgbClr val="FFFFFF"/>
              </a:solidFill>
            </a:endParaRPr>
          </a:p>
        </p:txBody>
      </p:sp>
      <p:sp>
        <p:nvSpPr>
          <p:cNvPr id="9" name="Footer Placeholder 4"/>
          <p:cNvSpPr>
            <a:spLocks noGrp="1"/>
          </p:cNvSpPr>
          <p:nvPr>
            <p:ph type="ftr" sz="quarter" idx="3"/>
          </p:nvPr>
        </p:nvSpPr>
        <p:spPr>
          <a:xfrm>
            <a:off x="2789382" y="6470651"/>
            <a:ext cx="3519054" cy="365125"/>
          </a:xfrm>
          <a:prstGeom prst="rect">
            <a:avLst/>
          </a:prstGeom>
        </p:spPr>
        <p:txBody>
          <a:bodyPr vert="horz" lIns="91440" tIns="45720" rIns="91440" bIns="45720" rtlCol="0" anchor="ctr"/>
          <a:lstStyle>
            <a:lvl1pPr marL="0" marR="0" indent="0" algn="ctr" defTabSz="914400" rtl="0" eaLnBrk="1" fontAlgn="base" latinLnBrk="0" hangingPunct="1">
              <a:lnSpc>
                <a:spcPct val="100000"/>
              </a:lnSpc>
              <a:spcBef>
                <a:spcPct val="0"/>
              </a:spcBef>
              <a:spcAft>
                <a:spcPct val="50000"/>
              </a:spcAft>
              <a:buClrTx/>
              <a:buSzTx/>
              <a:buFontTx/>
              <a:buNone/>
              <a:tabLst/>
              <a:defRPr sz="900">
                <a:solidFill>
                  <a:schemeClr val="bg1"/>
                </a:solidFill>
              </a:defRPr>
            </a:lvl1pPr>
          </a:lstStyle>
          <a:p>
            <a:endParaRPr lang="en-GB" dirty="0" smtClean="0">
              <a:solidFill>
                <a:srgbClr val="FFFFFF"/>
              </a:solidFill>
            </a:endParaRPr>
          </a:p>
        </p:txBody>
      </p:sp>
      <p:sp>
        <p:nvSpPr>
          <p:cNvPr id="10" name="Slide Number Placeholder 5"/>
          <p:cNvSpPr>
            <a:spLocks noGrp="1"/>
          </p:cNvSpPr>
          <p:nvPr>
            <p:ph type="sldNum" sz="quarter" idx="4"/>
          </p:nvPr>
        </p:nvSpPr>
        <p:spPr>
          <a:xfrm>
            <a:off x="6553200" y="6470651"/>
            <a:ext cx="2133600" cy="365125"/>
          </a:xfrm>
          <a:prstGeom prst="rect">
            <a:avLst/>
          </a:prstGeom>
        </p:spPr>
        <p:txBody>
          <a:bodyPr vert="horz" lIns="91440" tIns="45720" rIns="91440" bIns="45720" rtlCol="0" anchor="ctr"/>
          <a:lstStyle>
            <a:lvl1pPr algn="r">
              <a:defRPr sz="900">
                <a:solidFill>
                  <a:schemeClr val="bg1"/>
                </a:solidFill>
              </a:defRPr>
            </a:lvl1pPr>
          </a:lstStyle>
          <a:p>
            <a:fld id="{FA83B8D6-F8CB-465E-A3F9-C0CB9076341A}" type="slidenum">
              <a:rPr lang="en-GB" smtClean="0">
                <a:solidFill>
                  <a:srgbClr val="FFFFFF"/>
                </a:solidFill>
              </a:rPr>
              <a:pPr/>
              <a:t>‹#›</a:t>
            </a:fld>
            <a:endParaRPr lang="en-GB" dirty="0">
              <a:solidFill>
                <a:srgbClr val="FFFFFF"/>
              </a:solidFill>
            </a:endParaRPr>
          </a:p>
        </p:txBody>
      </p:sp>
    </p:spTree>
    <p:extLst>
      <p:ext uri="{BB962C8B-B14F-4D97-AF65-F5344CB8AC3E}">
        <p14:creationId xmlns:p14="http://schemas.microsoft.com/office/powerpoint/2010/main" val="1405784395"/>
      </p:ext>
    </p:extLst>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wo column layout">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US" smtClean="0"/>
              <a:t>Click to edit Master title style</a:t>
            </a:r>
            <a:endParaRPr lang="en-GB" dirty="0"/>
          </a:p>
        </p:txBody>
      </p:sp>
      <p:sp>
        <p:nvSpPr>
          <p:cNvPr id="7" name="Text Placeholder 6" descr="First level - paragraph text&#10;Second level - bullet 1&#10;Third level - bullet 2&#10;&#10;Two column layout to allow comparison&#10;No more than 100 words per slide"/>
          <p:cNvSpPr>
            <a:spLocks noGrp="1"/>
          </p:cNvSpPr>
          <p:nvPr>
            <p:ph type="body" sz="quarter" idx="13"/>
          </p:nvPr>
        </p:nvSpPr>
        <p:spPr>
          <a:xfrm>
            <a:off x="720725" y="1080000"/>
            <a:ext cx="7560000" cy="4860000"/>
          </a:xfrm>
        </p:spPr>
        <p:txBody>
          <a:bodyPr numCol="2" spcCol="360000">
            <a:normAutofit/>
          </a:bodyPr>
          <a:lstStyle>
            <a:lvl1pPr marL="0" indent="0">
              <a:lnSpc>
                <a:spcPts val="2400"/>
              </a:lnSpc>
              <a:spcBef>
                <a:spcPts val="300"/>
              </a:spcBef>
              <a:spcAft>
                <a:spcPts val="300"/>
              </a:spcAft>
              <a:buNone/>
              <a:defRPr sz="2000"/>
            </a:lvl1pPr>
            <a:lvl2pPr marL="360000" indent="-360000">
              <a:spcBef>
                <a:spcPts val="300"/>
              </a:spcBef>
              <a:spcAft>
                <a:spcPts val="300"/>
              </a:spcAft>
              <a:buFont typeface="Arial" pitchFamily="34" charset="0"/>
              <a:buChar char="•"/>
              <a:defRPr sz="1800"/>
            </a:lvl2pPr>
            <a:lvl3pPr marL="720000" indent="-360000">
              <a:spcBef>
                <a:spcPts val="300"/>
              </a:spcBef>
              <a:spcAft>
                <a:spcPts val="300"/>
              </a:spcAft>
              <a:defRPr sz="1800"/>
            </a:lvl3pPr>
            <a:lvl4pPr>
              <a:defRPr sz="2400"/>
            </a:lvl4pPr>
            <a:lvl5pPr>
              <a:defRPr sz="2400"/>
            </a:lvl5pPr>
          </a:lstStyle>
          <a:p>
            <a:pPr lvl="0"/>
            <a:r>
              <a:rPr lang="en-US" smtClean="0"/>
              <a:t>Click to edit Master text styles</a:t>
            </a:r>
          </a:p>
          <a:p>
            <a:pPr lvl="1"/>
            <a:r>
              <a:rPr lang="en-US" smtClean="0"/>
              <a:t>Second level</a:t>
            </a:r>
          </a:p>
          <a:p>
            <a:pPr lvl="2"/>
            <a:r>
              <a:rPr lang="en-US" smtClean="0"/>
              <a:t>Third level</a:t>
            </a:r>
          </a:p>
        </p:txBody>
      </p:sp>
      <p:sp>
        <p:nvSpPr>
          <p:cNvPr id="8" name="Date Placeholder 3"/>
          <p:cNvSpPr>
            <a:spLocks noGrp="1"/>
          </p:cNvSpPr>
          <p:nvPr>
            <p:ph type="dt" sz="half" idx="2"/>
          </p:nvPr>
        </p:nvSpPr>
        <p:spPr>
          <a:xfrm>
            <a:off x="457200" y="6470651"/>
            <a:ext cx="2133600" cy="365125"/>
          </a:xfrm>
          <a:prstGeom prst="rect">
            <a:avLst/>
          </a:prstGeom>
        </p:spPr>
        <p:txBody>
          <a:bodyPr vert="horz" lIns="91440" tIns="45720" rIns="91440" bIns="45720" rtlCol="0" anchor="ctr"/>
          <a:lstStyle>
            <a:lvl1pPr algn="l">
              <a:defRPr sz="900">
                <a:solidFill>
                  <a:schemeClr val="bg1"/>
                </a:solidFill>
              </a:defRPr>
            </a:lvl1pPr>
          </a:lstStyle>
          <a:p>
            <a:endParaRPr lang="en-GB" dirty="0">
              <a:solidFill>
                <a:srgbClr val="FFFFFF"/>
              </a:solidFill>
            </a:endParaRPr>
          </a:p>
        </p:txBody>
      </p:sp>
      <p:sp>
        <p:nvSpPr>
          <p:cNvPr id="9" name="Footer Placeholder 4"/>
          <p:cNvSpPr>
            <a:spLocks noGrp="1"/>
          </p:cNvSpPr>
          <p:nvPr>
            <p:ph type="ftr" sz="quarter" idx="3"/>
          </p:nvPr>
        </p:nvSpPr>
        <p:spPr>
          <a:xfrm>
            <a:off x="2789382" y="6470651"/>
            <a:ext cx="3519054" cy="365125"/>
          </a:xfrm>
          <a:prstGeom prst="rect">
            <a:avLst/>
          </a:prstGeom>
        </p:spPr>
        <p:txBody>
          <a:bodyPr vert="horz" lIns="91440" tIns="45720" rIns="91440" bIns="45720" rtlCol="0" anchor="ctr"/>
          <a:lstStyle>
            <a:lvl1pPr marL="0" marR="0" indent="0" algn="ctr" defTabSz="914400" rtl="0" eaLnBrk="1" fontAlgn="base" latinLnBrk="0" hangingPunct="1">
              <a:lnSpc>
                <a:spcPct val="100000"/>
              </a:lnSpc>
              <a:spcBef>
                <a:spcPct val="0"/>
              </a:spcBef>
              <a:spcAft>
                <a:spcPct val="50000"/>
              </a:spcAft>
              <a:buClrTx/>
              <a:buSzTx/>
              <a:buFontTx/>
              <a:buNone/>
              <a:tabLst/>
              <a:defRPr sz="900">
                <a:solidFill>
                  <a:schemeClr val="bg1"/>
                </a:solidFill>
              </a:defRPr>
            </a:lvl1pPr>
          </a:lstStyle>
          <a:p>
            <a:endParaRPr lang="en-GB" dirty="0" smtClean="0">
              <a:solidFill>
                <a:srgbClr val="FFFFFF"/>
              </a:solidFill>
            </a:endParaRPr>
          </a:p>
        </p:txBody>
      </p:sp>
      <p:sp>
        <p:nvSpPr>
          <p:cNvPr id="10" name="Slide Number Placeholder 5"/>
          <p:cNvSpPr>
            <a:spLocks noGrp="1"/>
          </p:cNvSpPr>
          <p:nvPr>
            <p:ph type="sldNum" sz="quarter" idx="4"/>
          </p:nvPr>
        </p:nvSpPr>
        <p:spPr>
          <a:xfrm>
            <a:off x="6553200" y="6470651"/>
            <a:ext cx="2133600" cy="365125"/>
          </a:xfrm>
          <a:prstGeom prst="rect">
            <a:avLst/>
          </a:prstGeom>
        </p:spPr>
        <p:txBody>
          <a:bodyPr vert="horz" lIns="91440" tIns="45720" rIns="91440" bIns="45720" rtlCol="0" anchor="ctr"/>
          <a:lstStyle>
            <a:lvl1pPr algn="r">
              <a:defRPr sz="900">
                <a:solidFill>
                  <a:schemeClr val="bg1"/>
                </a:solidFill>
              </a:defRPr>
            </a:lvl1pPr>
          </a:lstStyle>
          <a:p>
            <a:fld id="{FA83B8D6-F8CB-465E-A3F9-C0CB9076341A}" type="slidenum">
              <a:rPr lang="en-GB" smtClean="0">
                <a:solidFill>
                  <a:srgbClr val="FFFFFF"/>
                </a:solidFill>
              </a:rPr>
              <a:pPr/>
              <a:t>‹#›</a:t>
            </a:fld>
            <a:endParaRPr lang="en-GB" dirty="0">
              <a:solidFill>
                <a:srgbClr val="FFFFFF"/>
              </a:solidFill>
            </a:endParaRPr>
          </a:p>
        </p:txBody>
      </p:sp>
    </p:spTree>
    <p:extLst>
      <p:ext uri="{BB962C8B-B14F-4D97-AF65-F5344CB8AC3E}">
        <p14:creationId xmlns:p14="http://schemas.microsoft.com/office/powerpoint/2010/main" val="3535359303"/>
      </p:ext>
    </p:extLst>
  </p:cSld>
  <p:clrMapOvr>
    <a:masterClrMapping/>
  </p:clrMapOvr>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ext + image">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US" smtClean="0"/>
              <a:t>Click to edit Master title style</a:t>
            </a:r>
            <a:endParaRPr lang="en-GB"/>
          </a:p>
        </p:txBody>
      </p:sp>
      <p:sp>
        <p:nvSpPr>
          <p:cNvPr id="7" name="Text Placeholder 6" descr="First level - paragraph text&#10;Second level - bullet 1&#10;Third level - bullet 2&#10;&#10;No more than 100 words per slide"/>
          <p:cNvSpPr>
            <a:spLocks noGrp="1"/>
          </p:cNvSpPr>
          <p:nvPr>
            <p:ph type="body" sz="quarter" idx="13"/>
          </p:nvPr>
        </p:nvSpPr>
        <p:spPr>
          <a:xfrm>
            <a:off x="720725" y="1080000"/>
            <a:ext cx="3780000" cy="4860000"/>
          </a:xfrm>
        </p:spPr>
        <p:txBody>
          <a:bodyPr/>
          <a:lstStyle>
            <a:lvl1pPr>
              <a:lnSpc>
                <a:spcPts val="2400"/>
              </a:lnSpc>
              <a:spcBef>
                <a:spcPts val="300"/>
              </a:spcBef>
              <a:spcAft>
                <a:spcPts val="300"/>
              </a:spcAft>
              <a:defRPr sz="2000"/>
            </a:lvl1pPr>
            <a:lvl2pPr marL="360000" indent="-360000">
              <a:spcBef>
                <a:spcPts val="300"/>
              </a:spcBef>
              <a:spcAft>
                <a:spcPts val="300"/>
              </a:spcAft>
              <a:defRPr/>
            </a:lvl2pPr>
            <a:lvl3pPr marL="720000" indent="-360000">
              <a:spcBef>
                <a:spcPts val="300"/>
              </a:spcBef>
              <a:spcAft>
                <a:spcPts val="300"/>
              </a:spcAft>
              <a:defRPr/>
            </a:lvl3pPr>
          </a:lstStyle>
          <a:p>
            <a:pPr lvl="0"/>
            <a:r>
              <a:rPr lang="en-US" smtClean="0"/>
              <a:t>Click to edit Master text styles</a:t>
            </a:r>
          </a:p>
          <a:p>
            <a:pPr lvl="1"/>
            <a:r>
              <a:rPr lang="en-US" smtClean="0"/>
              <a:t>Second level</a:t>
            </a:r>
          </a:p>
          <a:p>
            <a:pPr lvl="2"/>
            <a:r>
              <a:rPr lang="en-US" smtClean="0"/>
              <a:t>Third level</a:t>
            </a:r>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4"/>
          </p:nvPr>
        </p:nvSpPr>
        <p:spPr>
          <a:xfrm>
            <a:off x="4743450" y="1079500"/>
            <a:ext cx="3780000" cy="4860000"/>
          </a:xfrm>
        </p:spPr>
        <p:txBody>
          <a:bodyPr/>
          <a:lstStyle/>
          <a:p>
            <a:r>
              <a:rPr lang="en-US" dirty="0" smtClean="0"/>
              <a:t>Click icon to add picture</a:t>
            </a:r>
            <a:endParaRPr lang="en-GB" dirty="0"/>
          </a:p>
        </p:txBody>
      </p:sp>
      <p:sp>
        <p:nvSpPr>
          <p:cNvPr id="8" name="Date Placeholder 3"/>
          <p:cNvSpPr>
            <a:spLocks noGrp="1"/>
          </p:cNvSpPr>
          <p:nvPr>
            <p:ph type="dt" sz="half" idx="2"/>
          </p:nvPr>
        </p:nvSpPr>
        <p:spPr>
          <a:xfrm>
            <a:off x="457200" y="6470651"/>
            <a:ext cx="2133600" cy="365125"/>
          </a:xfrm>
          <a:prstGeom prst="rect">
            <a:avLst/>
          </a:prstGeom>
        </p:spPr>
        <p:txBody>
          <a:bodyPr vert="horz" lIns="91440" tIns="45720" rIns="91440" bIns="45720" rtlCol="0" anchor="ctr"/>
          <a:lstStyle>
            <a:lvl1pPr algn="l">
              <a:defRPr sz="900">
                <a:solidFill>
                  <a:schemeClr val="bg1"/>
                </a:solidFill>
              </a:defRPr>
            </a:lvl1pPr>
          </a:lstStyle>
          <a:p>
            <a:endParaRPr lang="en-GB" dirty="0">
              <a:solidFill>
                <a:srgbClr val="FFFFFF"/>
              </a:solidFill>
            </a:endParaRPr>
          </a:p>
        </p:txBody>
      </p:sp>
      <p:sp>
        <p:nvSpPr>
          <p:cNvPr id="10" name="Footer Placeholder 4"/>
          <p:cNvSpPr>
            <a:spLocks noGrp="1"/>
          </p:cNvSpPr>
          <p:nvPr>
            <p:ph type="ftr" sz="quarter" idx="3"/>
          </p:nvPr>
        </p:nvSpPr>
        <p:spPr>
          <a:xfrm>
            <a:off x="2789382" y="6470651"/>
            <a:ext cx="3519054" cy="365125"/>
          </a:xfrm>
          <a:prstGeom prst="rect">
            <a:avLst/>
          </a:prstGeom>
        </p:spPr>
        <p:txBody>
          <a:bodyPr vert="horz" lIns="91440" tIns="45720" rIns="91440" bIns="45720" rtlCol="0" anchor="ctr"/>
          <a:lstStyle>
            <a:lvl1pPr marL="0" marR="0" indent="0" algn="ctr" defTabSz="914400" rtl="0" eaLnBrk="1" fontAlgn="base" latinLnBrk="0" hangingPunct="1">
              <a:lnSpc>
                <a:spcPct val="100000"/>
              </a:lnSpc>
              <a:spcBef>
                <a:spcPct val="0"/>
              </a:spcBef>
              <a:spcAft>
                <a:spcPct val="50000"/>
              </a:spcAft>
              <a:buClrTx/>
              <a:buSzTx/>
              <a:buFontTx/>
              <a:buNone/>
              <a:tabLst/>
              <a:defRPr sz="900">
                <a:solidFill>
                  <a:schemeClr val="bg1"/>
                </a:solidFill>
              </a:defRPr>
            </a:lvl1pPr>
          </a:lstStyle>
          <a:p>
            <a:endParaRPr lang="en-GB" dirty="0" smtClean="0">
              <a:solidFill>
                <a:srgbClr val="FFFFFF"/>
              </a:solidFill>
            </a:endParaRPr>
          </a:p>
        </p:txBody>
      </p:sp>
      <p:sp>
        <p:nvSpPr>
          <p:cNvPr id="11" name="Slide Number Placeholder 5"/>
          <p:cNvSpPr>
            <a:spLocks noGrp="1"/>
          </p:cNvSpPr>
          <p:nvPr>
            <p:ph type="sldNum" sz="quarter" idx="4"/>
          </p:nvPr>
        </p:nvSpPr>
        <p:spPr>
          <a:xfrm>
            <a:off x="6553200" y="6470651"/>
            <a:ext cx="2133600" cy="365125"/>
          </a:xfrm>
          <a:prstGeom prst="rect">
            <a:avLst/>
          </a:prstGeom>
        </p:spPr>
        <p:txBody>
          <a:bodyPr vert="horz" lIns="91440" tIns="45720" rIns="91440" bIns="45720" rtlCol="0" anchor="ctr"/>
          <a:lstStyle>
            <a:lvl1pPr algn="r">
              <a:defRPr sz="900">
                <a:solidFill>
                  <a:schemeClr val="bg1"/>
                </a:solidFill>
              </a:defRPr>
            </a:lvl1pPr>
          </a:lstStyle>
          <a:p>
            <a:fld id="{FA83B8D6-F8CB-465E-A3F9-C0CB9076341A}" type="slidenum">
              <a:rPr lang="en-GB" smtClean="0">
                <a:solidFill>
                  <a:srgbClr val="FFFFFF"/>
                </a:solidFill>
              </a:rPr>
              <a:pPr/>
              <a:t>‹#›</a:t>
            </a:fld>
            <a:endParaRPr lang="en-GB" dirty="0">
              <a:solidFill>
                <a:srgbClr val="FFFFFF"/>
              </a:solidFill>
            </a:endParaRPr>
          </a:p>
        </p:txBody>
      </p:sp>
    </p:spTree>
    <p:extLst>
      <p:ext uri="{BB962C8B-B14F-4D97-AF65-F5344CB8AC3E}">
        <p14:creationId xmlns:p14="http://schemas.microsoft.com/office/powerpoint/2010/main" val="3685146124"/>
      </p:ext>
    </p:extLst>
  </p:cSld>
  <p:clrMapOvr>
    <a:masterClrMapping/>
  </p:clrMapOvr>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Image + text">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US" smtClean="0"/>
              <a:t>Click to edit Master title style</a:t>
            </a:r>
            <a:endParaRPr lang="en-GB" dirty="0"/>
          </a:p>
        </p:txBody>
      </p:sp>
      <p:sp>
        <p:nvSpPr>
          <p:cNvPr id="7" name="Text Placeholder 6"/>
          <p:cNvSpPr>
            <a:spLocks noGrp="1"/>
          </p:cNvSpPr>
          <p:nvPr>
            <p:ph type="body" sz="quarter" idx="13"/>
          </p:nvPr>
        </p:nvSpPr>
        <p:spPr>
          <a:xfrm>
            <a:off x="4675186" y="1080000"/>
            <a:ext cx="3780000" cy="4860000"/>
          </a:xfrm>
        </p:spPr>
        <p:txBody>
          <a:bodyPr/>
          <a:lstStyle>
            <a:lvl1pPr>
              <a:lnSpc>
                <a:spcPts val="2400"/>
              </a:lnSpc>
              <a:spcBef>
                <a:spcPts val="300"/>
              </a:spcBef>
              <a:spcAft>
                <a:spcPts val="300"/>
              </a:spcAft>
              <a:defRPr sz="2000"/>
            </a:lvl1pPr>
            <a:lvl2pPr marL="360000" indent="-360000">
              <a:spcBef>
                <a:spcPts val="300"/>
              </a:spcBef>
              <a:spcAft>
                <a:spcPts val="300"/>
              </a:spcAft>
              <a:defRPr/>
            </a:lvl2pPr>
            <a:lvl3pPr marL="720000" indent="-360000">
              <a:spcBef>
                <a:spcPts val="300"/>
              </a:spcBef>
              <a:spcAft>
                <a:spcPts val="300"/>
              </a:spcAft>
              <a:defRPr/>
            </a:lvl3pPr>
          </a:lstStyle>
          <a:p>
            <a:pPr lvl="0"/>
            <a:r>
              <a:rPr lang="en-US" smtClean="0"/>
              <a:t>Click to edit Master text styles</a:t>
            </a:r>
          </a:p>
          <a:p>
            <a:pPr lvl="1"/>
            <a:r>
              <a:rPr lang="en-US" smtClean="0"/>
              <a:t>Second level</a:t>
            </a:r>
          </a:p>
          <a:p>
            <a:pPr lvl="2"/>
            <a:r>
              <a:rPr lang="en-US" smtClean="0"/>
              <a:t>Third level</a:t>
            </a:r>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4"/>
          </p:nvPr>
        </p:nvSpPr>
        <p:spPr>
          <a:xfrm>
            <a:off x="720000" y="1079500"/>
            <a:ext cx="3780000" cy="4860000"/>
          </a:xfrm>
        </p:spPr>
        <p:txBody>
          <a:bodyPr/>
          <a:lstStyle/>
          <a:p>
            <a:r>
              <a:rPr lang="en-US" dirty="0" smtClean="0"/>
              <a:t>Click icon to add picture</a:t>
            </a:r>
            <a:endParaRPr lang="en-GB" dirty="0"/>
          </a:p>
        </p:txBody>
      </p:sp>
      <p:sp>
        <p:nvSpPr>
          <p:cNvPr id="8" name="Date Placeholder 3"/>
          <p:cNvSpPr>
            <a:spLocks noGrp="1"/>
          </p:cNvSpPr>
          <p:nvPr>
            <p:ph type="dt" sz="half" idx="2"/>
          </p:nvPr>
        </p:nvSpPr>
        <p:spPr>
          <a:xfrm>
            <a:off x="457200" y="6470651"/>
            <a:ext cx="2133600" cy="365125"/>
          </a:xfrm>
          <a:prstGeom prst="rect">
            <a:avLst/>
          </a:prstGeom>
        </p:spPr>
        <p:txBody>
          <a:bodyPr vert="horz" lIns="91440" tIns="45720" rIns="91440" bIns="45720" rtlCol="0" anchor="ctr"/>
          <a:lstStyle>
            <a:lvl1pPr algn="l">
              <a:defRPr sz="900">
                <a:solidFill>
                  <a:schemeClr val="bg1"/>
                </a:solidFill>
              </a:defRPr>
            </a:lvl1pPr>
          </a:lstStyle>
          <a:p>
            <a:endParaRPr lang="en-GB" dirty="0">
              <a:solidFill>
                <a:srgbClr val="FFFFFF"/>
              </a:solidFill>
            </a:endParaRPr>
          </a:p>
        </p:txBody>
      </p:sp>
      <p:sp>
        <p:nvSpPr>
          <p:cNvPr id="10" name="Footer Placeholder 4"/>
          <p:cNvSpPr>
            <a:spLocks noGrp="1"/>
          </p:cNvSpPr>
          <p:nvPr>
            <p:ph type="ftr" sz="quarter" idx="3"/>
          </p:nvPr>
        </p:nvSpPr>
        <p:spPr>
          <a:xfrm>
            <a:off x="2789382" y="6470651"/>
            <a:ext cx="3519054" cy="365125"/>
          </a:xfrm>
          <a:prstGeom prst="rect">
            <a:avLst/>
          </a:prstGeom>
        </p:spPr>
        <p:txBody>
          <a:bodyPr vert="horz" lIns="91440" tIns="45720" rIns="91440" bIns="45720" rtlCol="0" anchor="ctr"/>
          <a:lstStyle>
            <a:lvl1pPr marL="0" marR="0" indent="0" algn="ctr" defTabSz="914400" rtl="0" eaLnBrk="1" fontAlgn="base" latinLnBrk="0" hangingPunct="1">
              <a:lnSpc>
                <a:spcPct val="100000"/>
              </a:lnSpc>
              <a:spcBef>
                <a:spcPct val="0"/>
              </a:spcBef>
              <a:spcAft>
                <a:spcPct val="50000"/>
              </a:spcAft>
              <a:buClrTx/>
              <a:buSzTx/>
              <a:buFontTx/>
              <a:buNone/>
              <a:tabLst/>
              <a:defRPr sz="900">
                <a:solidFill>
                  <a:schemeClr val="bg1"/>
                </a:solidFill>
              </a:defRPr>
            </a:lvl1pPr>
          </a:lstStyle>
          <a:p>
            <a:endParaRPr lang="en-GB" dirty="0" smtClean="0">
              <a:solidFill>
                <a:srgbClr val="FFFFFF"/>
              </a:solidFill>
            </a:endParaRPr>
          </a:p>
        </p:txBody>
      </p:sp>
      <p:sp>
        <p:nvSpPr>
          <p:cNvPr id="11" name="Slide Number Placeholder 5"/>
          <p:cNvSpPr>
            <a:spLocks noGrp="1"/>
          </p:cNvSpPr>
          <p:nvPr>
            <p:ph type="sldNum" sz="quarter" idx="4"/>
          </p:nvPr>
        </p:nvSpPr>
        <p:spPr>
          <a:xfrm>
            <a:off x="6553200" y="6470651"/>
            <a:ext cx="2133600" cy="365125"/>
          </a:xfrm>
          <a:prstGeom prst="rect">
            <a:avLst/>
          </a:prstGeom>
        </p:spPr>
        <p:txBody>
          <a:bodyPr vert="horz" lIns="91440" tIns="45720" rIns="91440" bIns="45720" rtlCol="0" anchor="ctr"/>
          <a:lstStyle>
            <a:lvl1pPr algn="r">
              <a:defRPr sz="900">
                <a:solidFill>
                  <a:schemeClr val="bg1"/>
                </a:solidFill>
              </a:defRPr>
            </a:lvl1pPr>
          </a:lstStyle>
          <a:p>
            <a:fld id="{FA83B8D6-F8CB-465E-A3F9-C0CB9076341A}" type="slidenum">
              <a:rPr lang="en-GB" smtClean="0">
                <a:solidFill>
                  <a:srgbClr val="FFFFFF"/>
                </a:solidFill>
              </a:rPr>
              <a:pPr/>
              <a:t>‹#›</a:t>
            </a:fld>
            <a:endParaRPr lang="en-GB" dirty="0">
              <a:solidFill>
                <a:srgbClr val="FFFFFF"/>
              </a:solidFill>
            </a:endParaRPr>
          </a:p>
        </p:txBody>
      </p:sp>
    </p:spTree>
    <p:extLst>
      <p:ext uri="{BB962C8B-B14F-4D97-AF65-F5344CB8AC3E}">
        <p14:creationId xmlns:p14="http://schemas.microsoft.com/office/powerpoint/2010/main" val="276267467"/>
      </p:ext>
    </p:extLst>
  </p:cSld>
  <p:clrMapOvr>
    <a:masterClrMapping/>
  </p:clrMapOvr>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ext + chart">
    <p:spTree>
      <p:nvGrpSpPr>
        <p:cNvPr id="1" name=""/>
        <p:cNvGrpSpPr/>
        <p:nvPr/>
      </p:nvGrpSpPr>
      <p:grpSpPr>
        <a:xfrm>
          <a:off x="0" y="0"/>
          <a:ext cx="0" cy="0"/>
          <a:chOff x="0" y="0"/>
          <a:chExt cx="0" cy="0"/>
        </a:xfrm>
      </p:grpSpPr>
      <p:sp>
        <p:nvSpPr>
          <p:cNvPr id="8" name="Chart Placeholder 7" descr="Charts should be clear and not contain any tags or overlays which will confuse the viewer. &#10;Be very careful when animating charts - most will reduce the impact of the information you want to present."/>
          <p:cNvSpPr>
            <a:spLocks noGrp="1"/>
          </p:cNvSpPr>
          <p:nvPr>
            <p:ph type="chart" sz="quarter" idx="15"/>
          </p:nvPr>
        </p:nvSpPr>
        <p:spPr>
          <a:xfrm>
            <a:off x="4743450" y="1079500"/>
            <a:ext cx="3780000" cy="4860000"/>
          </a:xfrm>
        </p:spPr>
        <p:txBody>
          <a:bodyPr/>
          <a:lstStyle/>
          <a:p>
            <a:r>
              <a:rPr lang="en-US" dirty="0" smtClean="0"/>
              <a:t>Click icon to add chart</a:t>
            </a:r>
            <a:endParaRPr lang="en-GB" dirty="0"/>
          </a:p>
        </p:txBody>
      </p:sp>
      <p:sp>
        <p:nvSpPr>
          <p:cNvPr id="2" name="Title 1" descr="Ideally your title should fit on one line."/>
          <p:cNvSpPr>
            <a:spLocks noGrp="1"/>
          </p:cNvSpPr>
          <p:nvPr>
            <p:ph type="title"/>
          </p:nvPr>
        </p:nvSpPr>
        <p:spPr/>
        <p:txBody>
          <a:bodyPr/>
          <a:lstStyle/>
          <a:p>
            <a:r>
              <a:rPr lang="en-US" smtClean="0"/>
              <a:t>Click to edit Master title style</a:t>
            </a:r>
            <a:endParaRPr lang="en-GB"/>
          </a:p>
        </p:txBody>
      </p:sp>
      <p:sp>
        <p:nvSpPr>
          <p:cNvPr id="7" name="Text Placeholder 6"/>
          <p:cNvSpPr>
            <a:spLocks noGrp="1"/>
          </p:cNvSpPr>
          <p:nvPr>
            <p:ph type="body" sz="quarter" idx="13"/>
          </p:nvPr>
        </p:nvSpPr>
        <p:spPr>
          <a:xfrm>
            <a:off x="720725" y="1080000"/>
            <a:ext cx="3780000" cy="4860000"/>
          </a:xfrm>
        </p:spPr>
        <p:txBody>
          <a:bodyPr/>
          <a:lstStyle>
            <a:lvl1pPr>
              <a:lnSpc>
                <a:spcPts val="2400"/>
              </a:lnSpc>
              <a:spcBef>
                <a:spcPts val="300"/>
              </a:spcBef>
              <a:spcAft>
                <a:spcPts val="300"/>
              </a:spcAft>
              <a:defRPr sz="2000"/>
            </a:lvl1pPr>
            <a:lvl2pPr marL="360000" indent="-360000">
              <a:spcBef>
                <a:spcPts val="300"/>
              </a:spcBef>
              <a:spcAft>
                <a:spcPts val="300"/>
              </a:spcAft>
              <a:defRPr/>
            </a:lvl2pPr>
            <a:lvl3pPr marL="720000" indent="-360000">
              <a:spcBef>
                <a:spcPts val="300"/>
              </a:spcBef>
              <a:spcAft>
                <a:spcPts val="300"/>
              </a:spcAft>
              <a:defRPr/>
            </a:lvl3pPr>
          </a:lstStyle>
          <a:p>
            <a:pPr lvl="0"/>
            <a:r>
              <a:rPr lang="en-US" smtClean="0"/>
              <a:t>Click to edit Master text styles</a:t>
            </a:r>
          </a:p>
          <a:p>
            <a:pPr lvl="1"/>
            <a:r>
              <a:rPr lang="en-US" smtClean="0"/>
              <a:t>Second level</a:t>
            </a:r>
          </a:p>
          <a:p>
            <a:pPr lvl="2"/>
            <a:r>
              <a:rPr lang="en-US" smtClean="0"/>
              <a:t>Third level</a:t>
            </a:r>
          </a:p>
        </p:txBody>
      </p:sp>
      <p:sp>
        <p:nvSpPr>
          <p:cNvPr id="9" name="Date Placeholder 3"/>
          <p:cNvSpPr>
            <a:spLocks noGrp="1"/>
          </p:cNvSpPr>
          <p:nvPr>
            <p:ph type="dt" sz="half" idx="2"/>
          </p:nvPr>
        </p:nvSpPr>
        <p:spPr>
          <a:xfrm>
            <a:off x="457200" y="6470651"/>
            <a:ext cx="2133600" cy="365125"/>
          </a:xfrm>
          <a:prstGeom prst="rect">
            <a:avLst/>
          </a:prstGeom>
        </p:spPr>
        <p:txBody>
          <a:bodyPr vert="horz" lIns="91440" tIns="45720" rIns="91440" bIns="45720" rtlCol="0" anchor="ctr"/>
          <a:lstStyle>
            <a:lvl1pPr algn="l">
              <a:defRPr sz="900">
                <a:solidFill>
                  <a:schemeClr val="bg1"/>
                </a:solidFill>
              </a:defRPr>
            </a:lvl1pPr>
          </a:lstStyle>
          <a:p>
            <a:endParaRPr lang="en-GB" dirty="0">
              <a:solidFill>
                <a:srgbClr val="FFFFFF"/>
              </a:solidFill>
            </a:endParaRPr>
          </a:p>
        </p:txBody>
      </p:sp>
      <p:sp>
        <p:nvSpPr>
          <p:cNvPr id="10" name="Footer Placeholder 4"/>
          <p:cNvSpPr>
            <a:spLocks noGrp="1"/>
          </p:cNvSpPr>
          <p:nvPr>
            <p:ph type="ftr" sz="quarter" idx="3"/>
          </p:nvPr>
        </p:nvSpPr>
        <p:spPr>
          <a:xfrm>
            <a:off x="2789382" y="6470651"/>
            <a:ext cx="3519054" cy="365125"/>
          </a:xfrm>
          <a:prstGeom prst="rect">
            <a:avLst/>
          </a:prstGeom>
        </p:spPr>
        <p:txBody>
          <a:bodyPr vert="horz" lIns="91440" tIns="45720" rIns="91440" bIns="45720" rtlCol="0" anchor="ctr"/>
          <a:lstStyle>
            <a:lvl1pPr marL="0" marR="0" indent="0" algn="ctr" defTabSz="914400" rtl="0" eaLnBrk="1" fontAlgn="base" latinLnBrk="0" hangingPunct="1">
              <a:lnSpc>
                <a:spcPct val="100000"/>
              </a:lnSpc>
              <a:spcBef>
                <a:spcPct val="0"/>
              </a:spcBef>
              <a:spcAft>
                <a:spcPct val="50000"/>
              </a:spcAft>
              <a:buClrTx/>
              <a:buSzTx/>
              <a:buFontTx/>
              <a:buNone/>
              <a:tabLst/>
              <a:defRPr sz="900">
                <a:solidFill>
                  <a:schemeClr val="bg1"/>
                </a:solidFill>
              </a:defRPr>
            </a:lvl1pPr>
          </a:lstStyle>
          <a:p>
            <a:endParaRPr lang="en-GB" dirty="0" smtClean="0">
              <a:solidFill>
                <a:srgbClr val="FFFFFF"/>
              </a:solidFill>
            </a:endParaRPr>
          </a:p>
        </p:txBody>
      </p:sp>
      <p:sp>
        <p:nvSpPr>
          <p:cNvPr id="11" name="Slide Number Placeholder 5"/>
          <p:cNvSpPr>
            <a:spLocks noGrp="1"/>
          </p:cNvSpPr>
          <p:nvPr>
            <p:ph type="sldNum" sz="quarter" idx="4"/>
          </p:nvPr>
        </p:nvSpPr>
        <p:spPr>
          <a:xfrm>
            <a:off x="6553200" y="6470651"/>
            <a:ext cx="2133600" cy="365125"/>
          </a:xfrm>
          <a:prstGeom prst="rect">
            <a:avLst/>
          </a:prstGeom>
        </p:spPr>
        <p:txBody>
          <a:bodyPr vert="horz" lIns="91440" tIns="45720" rIns="91440" bIns="45720" rtlCol="0" anchor="ctr"/>
          <a:lstStyle>
            <a:lvl1pPr algn="r">
              <a:defRPr sz="900">
                <a:solidFill>
                  <a:schemeClr val="bg1"/>
                </a:solidFill>
              </a:defRPr>
            </a:lvl1pPr>
          </a:lstStyle>
          <a:p>
            <a:fld id="{FA83B8D6-F8CB-465E-A3F9-C0CB9076341A}" type="slidenum">
              <a:rPr lang="en-GB" smtClean="0">
                <a:solidFill>
                  <a:srgbClr val="FFFFFF"/>
                </a:solidFill>
              </a:rPr>
              <a:pPr/>
              <a:t>‹#›</a:t>
            </a:fld>
            <a:endParaRPr lang="en-GB" dirty="0">
              <a:solidFill>
                <a:srgbClr val="FFFFFF"/>
              </a:solidFill>
            </a:endParaRPr>
          </a:p>
        </p:txBody>
      </p:sp>
    </p:spTree>
    <p:extLst>
      <p:ext uri="{BB962C8B-B14F-4D97-AF65-F5344CB8AC3E}">
        <p14:creationId xmlns:p14="http://schemas.microsoft.com/office/powerpoint/2010/main" val="262139981"/>
      </p:ext>
    </p:extLst>
  </p:cSld>
  <p:clrMapOvr>
    <a:masterClrMapping/>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hart + text">
    <p:spTree>
      <p:nvGrpSpPr>
        <p:cNvPr id="1" name=""/>
        <p:cNvGrpSpPr/>
        <p:nvPr/>
      </p:nvGrpSpPr>
      <p:grpSpPr>
        <a:xfrm>
          <a:off x="0" y="0"/>
          <a:ext cx="0" cy="0"/>
          <a:chOff x="0" y="0"/>
          <a:chExt cx="0" cy="0"/>
        </a:xfrm>
      </p:grpSpPr>
      <p:sp>
        <p:nvSpPr>
          <p:cNvPr id="8" name="Chart Placeholder 7" descr="Charts should be clear and not contain any tags or overlays which will confuse the viewer. &#10;Be very careful when animating charts - most will reduce the impact of the information you want to present."/>
          <p:cNvSpPr>
            <a:spLocks noGrp="1"/>
          </p:cNvSpPr>
          <p:nvPr>
            <p:ph type="chart" sz="quarter" idx="15"/>
          </p:nvPr>
        </p:nvSpPr>
        <p:spPr>
          <a:xfrm>
            <a:off x="720724" y="1079500"/>
            <a:ext cx="3780000" cy="4860000"/>
          </a:xfrm>
        </p:spPr>
        <p:txBody>
          <a:bodyPr/>
          <a:lstStyle/>
          <a:p>
            <a:r>
              <a:rPr lang="en-US" dirty="0" smtClean="0"/>
              <a:t>Click icon to add chart</a:t>
            </a:r>
            <a:endParaRPr lang="en-GB" dirty="0"/>
          </a:p>
        </p:txBody>
      </p:sp>
      <p:sp>
        <p:nvSpPr>
          <p:cNvPr id="2" name="Title 1" descr="Ideally your title should fit on one line."/>
          <p:cNvSpPr>
            <a:spLocks noGrp="1"/>
          </p:cNvSpPr>
          <p:nvPr>
            <p:ph type="title"/>
          </p:nvPr>
        </p:nvSpPr>
        <p:spPr/>
        <p:txBody>
          <a:bodyPr/>
          <a:lstStyle/>
          <a:p>
            <a:r>
              <a:rPr lang="en-US" smtClean="0"/>
              <a:t>Click to edit Master title style</a:t>
            </a:r>
            <a:endParaRPr lang="en-GB"/>
          </a:p>
        </p:txBody>
      </p:sp>
      <p:sp>
        <p:nvSpPr>
          <p:cNvPr id="7" name="Text Placeholder 6"/>
          <p:cNvSpPr>
            <a:spLocks noGrp="1"/>
          </p:cNvSpPr>
          <p:nvPr>
            <p:ph type="body" sz="quarter" idx="13"/>
          </p:nvPr>
        </p:nvSpPr>
        <p:spPr>
          <a:xfrm>
            <a:off x="4675186" y="1080000"/>
            <a:ext cx="3780000" cy="4860000"/>
          </a:xfrm>
        </p:spPr>
        <p:txBody>
          <a:bodyPr/>
          <a:lstStyle>
            <a:lvl1pPr>
              <a:lnSpc>
                <a:spcPts val="2400"/>
              </a:lnSpc>
              <a:spcBef>
                <a:spcPts val="300"/>
              </a:spcBef>
              <a:spcAft>
                <a:spcPts val="300"/>
              </a:spcAft>
              <a:defRPr sz="2000"/>
            </a:lvl1pPr>
            <a:lvl2pPr marL="360000" indent="-360000">
              <a:spcBef>
                <a:spcPts val="300"/>
              </a:spcBef>
              <a:spcAft>
                <a:spcPts val="300"/>
              </a:spcAft>
              <a:buClr>
                <a:srgbClr val="00539B"/>
              </a:buClr>
              <a:defRPr/>
            </a:lvl2pPr>
            <a:lvl3pPr marL="720000" indent="-360000">
              <a:spcBef>
                <a:spcPts val="300"/>
              </a:spcBef>
              <a:spcAft>
                <a:spcPts val="300"/>
              </a:spcAft>
              <a:buClr>
                <a:srgbClr val="00539B"/>
              </a:buClr>
              <a:defRPr/>
            </a:lvl3pPr>
          </a:lstStyle>
          <a:p>
            <a:pPr lvl="0"/>
            <a:r>
              <a:rPr lang="en-US" smtClean="0"/>
              <a:t>Click to edit Master text styles</a:t>
            </a:r>
          </a:p>
          <a:p>
            <a:pPr lvl="1"/>
            <a:r>
              <a:rPr lang="en-US" smtClean="0"/>
              <a:t>Second level</a:t>
            </a:r>
          </a:p>
          <a:p>
            <a:pPr lvl="2"/>
            <a:r>
              <a:rPr lang="en-US" smtClean="0"/>
              <a:t>Third level</a:t>
            </a:r>
          </a:p>
        </p:txBody>
      </p:sp>
      <p:sp>
        <p:nvSpPr>
          <p:cNvPr id="9" name="Date Placeholder 3"/>
          <p:cNvSpPr>
            <a:spLocks noGrp="1"/>
          </p:cNvSpPr>
          <p:nvPr>
            <p:ph type="dt" sz="half" idx="2"/>
          </p:nvPr>
        </p:nvSpPr>
        <p:spPr>
          <a:xfrm>
            <a:off x="457200" y="6470651"/>
            <a:ext cx="2133600" cy="365125"/>
          </a:xfrm>
          <a:prstGeom prst="rect">
            <a:avLst/>
          </a:prstGeom>
        </p:spPr>
        <p:txBody>
          <a:bodyPr vert="horz" lIns="91440" tIns="45720" rIns="91440" bIns="45720" rtlCol="0" anchor="ctr"/>
          <a:lstStyle>
            <a:lvl1pPr algn="l">
              <a:defRPr sz="900">
                <a:solidFill>
                  <a:schemeClr val="bg1"/>
                </a:solidFill>
              </a:defRPr>
            </a:lvl1pPr>
          </a:lstStyle>
          <a:p>
            <a:endParaRPr lang="en-GB" dirty="0">
              <a:solidFill>
                <a:srgbClr val="FFFFFF"/>
              </a:solidFill>
            </a:endParaRPr>
          </a:p>
        </p:txBody>
      </p:sp>
      <p:sp>
        <p:nvSpPr>
          <p:cNvPr id="10" name="Footer Placeholder 4"/>
          <p:cNvSpPr>
            <a:spLocks noGrp="1"/>
          </p:cNvSpPr>
          <p:nvPr>
            <p:ph type="ftr" sz="quarter" idx="3"/>
          </p:nvPr>
        </p:nvSpPr>
        <p:spPr>
          <a:xfrm>
            <a:off x="2789382" y="6470651"/>
            <a:ext cx="3519054" cy="365125"/>
          </a:xfrm>
          <a:prstGeom prst="rect">
            <a:avLst/>
          </a:prstGeom>
        </p:spPr>
        <p:txBody>
          <a:bodyPr vert="horz" lIns="91440" tIns="45720" rIns="91440" bIns="45720" rtlCol="0" anchor="ctr"/>
          <a:lstStyle>
            <a:lvl1pPr marL="0" marR="0" indent="0" algn="ctr" defTabSz="914400" rtl="0" eaLnBrk="1" fontAlgn="base" latinLnBrk="0" hangingPunct="1">
              <a:lnSpc>
                <a:spcPct val="100000"/>
              </a:lnSpc>
              <a:spcBef>
                <a:spcPct val="0"/>
              </a:spcBef>
              <a:spcAft>
                <a:spcPct val="50000"/>
              </a:spcAft>
              <a:buClrTx/>
              <a:buSzTx/>
              <a:buFontTx/>
              <a:buNone/>
              <a:tabLst/>
              <a:defRPr sz="900">
                <a:solidFill>
                  <a:schemeClr val="bg1"/>
                </a:solidFill>
              </a:defRPr>
            </a:lvl1pPr>
          </a:lstStyle>
          <a:p>
            <a:endParaRPr lang="en-GB" dirty="0" smtClean="0">
              <a:solidFill>
                <a:srgbClr val="FFFFFF"/>
              </a:solidFill>
            </a:endParaRPr>
          </a:p>
        </p:txBody>
      </p:sp>
      <p:sp>
        <p:nvSpPr>
          <p:cNvPr id="11" name="Slide Number Placeholder 5"/>
          <p:cNvSpPr>
            <a:spLocks noGrp="1"/>
          </p:cNvSpPr>
          <p:nvPr>
            <p:ph type="sldNum" sz="quarter" idx="4"/>
          </p:nvPr>
        </p:nvSpPr>
        <p:spPr>
          <a:xfrm>
            <a:off x="6553200" y="6470651"/>
            <a:ext cx="2133600" cy="365125"/>
          </a:xfrm>
          <a:prstGeom prst="rect">
            <a:avLst/>
          </a:prstGeom>
        </p:spPr>
        <p:txBody>
          <a:bodyPr vert="horz" lIns="91440" tIns="45720" rIns="91440" bIns="45720" rtlCol="0" anchor="ctr"/>
          <a:lstStyle>
            <a:lvl1pPr algn="r">
              <a:defRPr sz="900">
                <a:solidFill>
                  <a:schemeClr val="bg1"/>
                </a:solidFill>
              </a:defRPr>
            </a:lvl1pPr>
          </a:lstStyle>
          <a:p>
            <a:fld id="{FA83B8D6-F8CB-465E-A3F9-C0CB9076341A}" type="slidenum">
              <a:rPr lang="en-GB" smtClean="0">
                <a:solidFill>
                  <a:srgbClr val="FFFFFF"/>
                </a:solidFill>
              </a:rPr>
              <a:pPr/>
              <a:t>‹#›</a:t>
            </a:fld>
            <a:endParaRPr lang="en-GB" dirty="0">
              <a:solidFill>
                <a:srgbClr val="FFFFFF"/>
              </a:solidFill>
            </a:endParaRPr>
          </a:p>
        </p:txBody>
      </p:sp>
    </p:spTree>
    <p:extLst>
      <p:ext uri="{BB962C8B-B14F-4D97-AF65-F5344CB8AC3E}">
        <p14:creationId xmlns:p14="http://schemas.microsoft.com/office/powerpoint/2010/main" val="636598799"/>
      </p:ext>
    </p:extLst>
  </p:cSld>
  <p:clrMapOvr>
    <a:masterClrMapping/>
  </p:clrMapOvr>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Single chart">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US" smtClean="0"/>
              <a:t>Click to edit Master title style</a:t>
            </a:r>
            <a:endParaRPr lang="en-GB" dirty="0"/>
          </a:p>
        </p:txBody>
      </p:sp>
      <p:sp>
        <p:nvSpPr>
          <p:cNvPr id="9" name="Chart Placeholder 8" descr="Charts should be clear and not contain any tags or overlays which will confuse the viewer. &#10;Be very careful when animating charts - most will reduce the impact of the information you want to present."/>
          <p:cNvSpPr>
            <a:spLocks noGrp="1"/>
          </p:cNvSpPr>
          <p:nvPr>
            <p:ph type="chart" sz="quarter" idx="13"/>
          </p:nvPr>
        </p:nvSpPr>
        <p:spPr>
          <a:xfrm>
            <a:off x="720725" y="1080000"/>
            <a:ext cx="7560000" cy="5040000"/>
          </a:xfrm>
        </p:spPr>
        <p:txBody>
          <a:bodyPr/>
          <a:lstStyle/>
          <a:p>
            <a:r>
              <a:rPr lang="en-US" dirty="0" smtClean="0"/>
              <a:t>Click icon to add chart</a:t>
            </a:r>
            <a:endParaRPr lang="en-GB" dirty="0"/>
          </a:p>
        </p:txBody>
      </p:sp>
      <p:sp>
        <p:nvSpPr>
          <p:cNvPr id="7" name="Date Placeholder 3"/>
          <p:cNvSpPr>
            <a:spLocks noGrp="1"/>
          </p:cNvSpPr>
          <p:nvPr>
            <p:ph type="dt" sz="half" idx="2"/>
          </p:nvPr>
        </p:nvSpPr>
        <p:spPr>
          <a:xfrm>
            <a:off x="457200" y="6470651"/>
            <a:ext cx="2133600" cy="365125"/>
          </a:xfrm>
          <a:prstGeom prst="rect">
            <a:avLst/>
          </a:prstGeom>
        </p:spPr>
        <p:txBody>
          <a:bodyPr vert="horz" lIns="91440" tIns="45720" rIns="91440" bIns="45720" rtlCol="0" anchor="ctr"/>
          <a:lstStyle>
            <a:lvl1pPr algn="l">
              <a:defRPr sz="900">
                <a:solidFill>
                  <a:schemeClr val="bg1"/>
                </a:solidFill>
              </a:defRPr>
            </a:lvl1pPr>
          </a:lstStyle>
          <a:p>
            <a:endParaRPr lang="en-GB" dirty="0">
              <a:solidFill>
                <a:srgbClr val="FFFFFF"/>
              </a:solidFill>
            </a:endParaRPr>
          </a:p>
        </p:txBody>
      </p:sp>
      <p:sp>
        <p:nvSpPr>
          <p:cNvPr id="8" name="Footer Placeholder 4"/>
          <p:cNvSpPr>
            <a:spLocks noGrp="1"/>
          </p:cNvSpPr>
          <p:nvPr>
            <p:ph type="ftr" sz="quarter" idx="3"/>
          </p:nvPr>
        </p:nvSpPr>
        <p:spPr>
          <a:xfrm>
            <a:off x="2789382" y="6470651"/>
            <a:ext cx="3519054" cy="365125"/>
          </a:xfrm>
          <a:prstGeom prst="rect">
            <a:avLst/>
          </a:prstGeom>
        </p:spPr>
        <p:txBody>
          <a:bodyPr vert="horz" lIns="91440" tIns="45720" rIns="91440" bIns="45720" rtlCol="0" anchor="ctr"/>
          <a:lstStyle>
            <a:lvl1pPr marL="0" marR="0" indent="0" algn="ctr" defTabSz="914400" rtl="0" eaLnBrk="1" fontAlgn="base" latinLnBrk="0" hangingPunct="1">
              <a:lnSpc>
                <a:spcPct val="100000"/>
              </a:lnSpc>
              <a:spcBef>
                <a:spcPct val="0"/>
              </a:spcBef>
              <a:spcAft>
                <a:spcPct val="50000"/>
              </a:spcAft>
              <a:buClrTx/>
              <a:buSzTx/>
              <a:buFontTx/>
              <a:buNone/>
              <a:tabLst/>
              <a:defRPr sz="900">
                <a:solidFill>
                  <a:schemeClr val="bg1"/>
                </a:solidFill>
              </a:defRPr>
            </a:lvl1pPr>
          </a:lstStyle>
          <a:p>
            <a:endParaRPr lang="en-GB" dirty="0" smtClean="0">
              <a:solidFill>
                <a:srgbClr val="FFFFFF"/>
              </a:solidFill>
            </a:endParaRPr>
          </a:p>
        </p:txBody>
      </p:sp>
      <p:sp>
        <p:nvSpPr>
          <p:cNvPr id="10" name="Slide Number Placeholder 5"/>
          <p:cNvSpPr>
            <a:spLocks noGrp="1"/>
          </p:cNvSpPr>
          <p:nvPr>
            <p:ph type="sldNum" sz="quarter" idx="4"/>
          </p:nvPr>
        </p:nvSpPr>
        <p:spPr>
          <a:xfrm>
            <a:off x="6553200" y="6470651"/>
            <a:ext cx="2133600" cy="365125"/>
          </a:xfrm>
          <a:prstGeom prst="rect">
            <a:avLst/>
          </a:prstGeom>
        </p:spPr>
        <p:txBody>
          <a:bodyPr vert="horz" lIns="91440" tIns="45720" rIns="91440" bIns="45720" rtlCol="0" anchor="ctr"/>
          <a:lstStyle>
            <a:lvl1pPr algn="r">
              <a:defRPr sz="900">
                <a:solidFill>
                  <a:schemeClr val="bg1"/>
                </a:solidFill>
              </a:defRPr>
            </a:lvl1pPr>
          </a:lstStyle>
          <a:p>
            <a:fld id="{FA83B8D6-F8CB-465E-A3F9-C0CB9076341A}" type="slidenum">
              <a:rPr lang="en-GB" smtClean="0">
                <a:solidFill>
                  <a:srgbClr val="FFFFFF"/>
                </a:solidFill>
              </a:rPr>
              <a:pPr/>
              <a:t>‹#›</a:t>
            </a:fld>
            <a:endParaRPr lang="en-GB" dirty="0">
              <a:solidFill>
                <a:srgbClr val="FFFFFF"/>
              </a:solidFill>
            </a:endParaRPr>
          </a:p>
        </p:txBody>
      </p:sp>
    </p:spTree>
    <p:extLst>
      <p:ext uri="{BB962C8B-B14F-4D97-AF65-F5344CB8AC3E}">
        <p14:creationId xmlns:p14="http://schemas.microsoft.com/office/powerpoint/2010/main" val="41138545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Chart + text">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cxnSp>
        <p:nvCxnSpPr>
          <p:cNvPr id="101" name="Straight Connector 100"/>
          <p:cNvCxnSpPr/>
          <p:nvPr userDrawn="1"/>
        </p:nvCxnSpPr>
        <p:spPr>
          <a:xfrm>
            <a:off x="-3084" y="1709193"/>
            <a:ext cx="9147084" cy="0"/>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2"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endParaRPr lang="en-GB" dirty="0">
              <a:solidFill>
                <a:srgbClr val="00539B"/>
              </a:solidFill>
            </a:endParaRPr>
          </a:p>
        </p:txBody>
      </p:sp>
      <p:sp>
        <p:nvSpPr>
          <p:cNvPr id="103"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900" b="1" i="0" u="none">
                <a:solidFill>
                  <a:srgbClr val="000000"/>
                </a:solidFill>
                <a:latin typeface="Arial"/>
              </a:defRPr>
            </a:lvl1pPr>
          </a:lstStyle>
          <a:p>
            <a:r>
              <a:rPr lang="en-GB" smtClean="0"/>
              <a:t> </a:t>
            </a:r>
            <a:endParaRPr lang="en-GB"/>
          </a:p>
        </p:txBody>
      </p:sp>
      <p:sp>
        <p:nvSpPr>
          <p:cNvPr id="105"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15" name="Round Same Side Corner Rectangle 14"/>
          <p:cNvSpPr/>
          <p:nvPr userDrawn="1"/>
        </p:nvSpPr>
        <p:spPr>
          <a:xfrm>
            <a:off x="719135" y="1803400"/>
            <a:ext cx="3605215" cy="4642643"/>
          </a:xfrm>
          <a:prstGeom prst="round2SameRect">
            <a:avLst>
              <a:gd name="adj1" fmla="val 3390"/>
              <a:gd name="adj2" fmla="val 0"/>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50000"/>
              </a:spcAft>
              <a:defRPr/>
            </a:pPr>
            <a:endParaRPr lang="en-GB" sz="1200" dirty="0">
              <a:solidFill>
                <a:srgbClr val="FFFFFF"/>
              </a:solidFill>
              <a:latin typeface="Franklin Gothic Book"/>
            </a:endParaRPr>
          </a:p>
        </p:txBody>
      </p:sp>
      <p:sp>
        <p:nvSpPr>
          <p:cNvPr id="16" name="Text Placeholder 3"/>
          <p:cNvSpPr>
            <a:spLocks noGrp="1"/>
          </p:cNvSpPr>
          <p:nvPr>
            <p:ph type="body" sz="quarter" idx="16"/>
          </p:nvPr>
        </p:nvSpPr>
        <p:spPr>
          <a:xfrm>
            <a:off x="4803774" y="1780836"/>
            <a:ext cx="3603625" cy="719137"/>
          </a:xfrm>
        </p:spPr>
        <p:txBody>
          <a:bodyPr/>
          <a:lstStyle>
            <a:lvl1pPr>
              <a:defRPr>
                <a:latin typeface="Franklin Gothic Medium" panose="020B0603020102020204" pitchFamily="34" charset="0"/>
              </a:defRPr>
            </a:lvl1pPr>
          </a:lstStyle>
          <a:p>
            <a:pPr lvl="0"/>
            <a:r>
              <a:rPr lang="en-US" dirty="0" smtClean="0"/>
              <a:t>Click to edit Master text styles</a:t>
            </a:r>
          </a:p>
        </p:txBody>
      </p:sp>
      <p:sp>
        <p:nvSpPr>
          <p:cNvPr id="17" name="Text Placeholder 5"/>
          <p:cNvSpPr>
            <a:spLocks noGrp="1"/>
          </p:cNvSpPr>
          <p:nvPr>
            <p:ph type="body" sz="quarter" idx="17"/>
          </p:nvPr>
        </p:nvSpPr>
        <p:spPr>
          <a:xfrm>
            <a:off x="4803774" y="2499973"/>
            <a:ext cx="3603625" cy="399845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8" name="Text Placeholder 3"/>
          <p:cNvSpPr>
            <a:spLocks noGrp="1"/>
          </p:cNvSpPr>
          <p:nvPr>
            <p:ph type="body" sz="quarter" idx="18"/>
          </p:nvPr>
        </p:nvSpPr>
        <p:spPr>
          <a:xfrm>
            <a:off x="849706" y="1885156"/>
            <a:ext cx="3329348" cy="566737"/>
          </a:xfrm>
        </p:spPr>
        <p:txBody>
          <a:bodyPr/>
          <a:lstStyle>
            <a:lvl1pPr>
              <a:defRPr sz="1800">
                <a:latin typeface="Franklin Gothic Medium" panose="020B0603020102020204" pitchFamily="34" charset="0"/>
              </a:defRPr>
            </a:lvl1pPr>
          </a:lstStyle>
          <a:p>
            <a:pPr lvl="0"/>
            <a:r>
              <a:rPr lang="en-US" dirty="0" smtClean="0"/>
              <a:t>Click to edit Master text styles</a:t>
            </a:r>
          </a:p>
        </p:txBody>
      </p:sp>
      <p:sp>
        <p:nvSpPr>
          <p:cNvPr id="19" name="Content Placeholder 8"/>
          <p:cNvSpPr>
            <a:spLocks noGrp="1"/>
          </p:cNvSpPr>
          <p:nvPr>
            <p:ph sz="quarter" idx="19" hasCustomPrompt="1"/>
          </p:nvPr>
        </p:nvSpPr>
        <p:spPr>
          <a:xfrm>
            <a:off x="719136" y="2527300"/>
            <a:ext cx="3579813" cy="3918743"/>
          </a:xfrm>
        </p:spPr>
        <p:txBody>
          <a:bodyPr/>
          <a:lstStyle>
            <a:lvl5pPr marL="0" indent="0">
              <a:defRPr baseline="0">
                <a:latin typeface="Franklin Gothic Book" panose="020B0503020102020204" pitchFamily="34" charset="0"/>
              </a:defRPr>
            </a:lvl5pPr>
          </a:lstStyle>
          <a:p>
            <a:pPr lvl="4"/>
            <a:r>
              <a:rPr lang="en-GB" dirty="0" smtClean="0"/>
              <a:t>Click icon to insert object</a:t>
            </a:r>
            <a:endParaRPr lang="en-GB" dirty="0"/>
          </a:p>
        </p:txBody>
      </p:sp>
    </p:spTree>
    <p:extLst>
      <p:ext uri="{BB962C8B-B14F-4D97-AF65-F5344CB8AC3E}">
        <p14:creationId xmlns:p14="http://schemas.microsoft.com/office/powerpoint/2010/main" val="64808949"/>
      </p:ext>
    </p:extLst>
  </p:cSld>
  <p:clrMapOvr>
    <a:masterClrMapping/>
  </p:clrMapOvr>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US" smtClean="0"/>
              <a:t>Click to edit Master title style</a:t>
            </a:r>
            <a:endParaRPr lang="en-GB"/>
          </a:p>
        </p:txBody>
      </p:sp>
      <p:sp>
        <p:nvSpPr>
          <p:cNvPr id="7" name="Media Placeholder 6" descr="Videos can add a dynamic element to your presentation. View the EBRD's library at: http://www.ebrd.com/pages/news/media/video.shtml&#10;Email photos@ebrd.com for video files.&#10;Be aware that embedding video can significantly increase file size. If you have an internet connection play the file directly from ebrd.com. &#10;NB you will need sound!"/>
          <p:cNvSpPr>
            <a:spLocks noGrp="1"/>
          </p:cNvSpPr>
          <p:nvPr>
            <p:ph type="media" sz="quarter" idx="13"/>
          </p:nvPr>
        </p:nvSpPr>
        <p:spPr>
          <a:xfrm>
            <a:off x="720725" y="1080000"/>
            <a:ext cx="7560000" cy="5040000"/>
          </a:xfrm>
        </p:spPr>
        <p:txBody>
          <a:bodyPr/>
          <a:lstStyle/>
          <a:p>
            <a:r>
              <a:rPr lang="en-US" dirty="0" smtClean="0"/>
              <a:t>Click icon to add media</a:t>
            </a:r>
            <a:endParaRPr lang="en-GB" dirty="0"/>
          </a:p>
        </p:txBody>
      </p:sp>
      <p:sp>
        <p:nvSpPr>
          <p:cNvPr id="8" name="Date Placeholder 3"/>
          <p:cNvSpPr>
            <a:spLocks noGrp="1"/>
          </p:cNvSpPr>
          <p:nvPr>
            <p:ph type="dt" sz="half" idx="2"/>
          </p:nvPr>
        </p:nvSpPr>
        <p:spPr>
          <a:xfrm>
            <a:off x="457200" y="6470651"/>
            <a:ext cx="2133600" cy="365125"/>
          </a:xfrm>
          <a:prstGeom prst="rect">
            <a:avLst/>
          </a:prstGeom>
        </p:spPr>
        <p:txBody>
          <a:bodyPr vert="horz" lIns="91440" tIns="45720" rIns="91440" bIns="45720" rtlCol="0" anchor="ctr"/>
          <a:lstStyle>
            <a:lvl1pPr algn="l">
              <a:defRPr sz="900">
                <a:solidFill>
                  <a:schemeClr val="bg1"/>
                </a:solidFill>
              </a:defRPr>
            </a:lvl1pPr>
          </a:lstStyle>
          <a:p>
            <a:endParaRPr lang="en-GB" dirty="0">
              <a:solidFill>
                <a:srgbClr val="FFFFFF"/>
              </a:solidFill>
            </a:endParaRPr>
          </a:p>
        </p:txBody>
      </p:sp>
      <p:sp>
        <p:nvSpPr>
          <p:cNvPr id="9" name="Footer Placeholder 4"/>
          <p:cNvSpPr>
            <a:spLocks noGrp="1"/>
          </p:cNvSpPr>
          <p:nvPr>
            <p:ph type="ftr" sz="quarter" idx="3"/>
          </p:nvPr>
        </p:nvSpPr>
        <p:spPr>
          <a:xfrm>
            <a:off x="2789382" y="6470651"/>
            <a:ext cx="3519054" cy="365125"/>
          </a:xfrm>
          <a:prstGeom prst="rect">
            <a:avLst/>
          </a:prstGeom>
        </p:spPr>
        <p:txBody>
          <a:bodyPr vert="horz" lIns="91440" tIns="45720" rIns="91440" bIns="45720" rtlCol="0" anchor="ctr"/>
          <a:lstStyle>
            <a:lvl1pPr marL="0" marR="0" indent="0" algn="ctr" defTabSz="914400" rtl="0" eaLnBrk="1" fontAlgn="base" latinLnBrk="0" hangingPunct="1">
              <a:lnSpc>
                <a:spcPct val="100000"/>
              </a:lnSpc>
              <a:spcBef>
                <a:spcPct val="0"/>
              </a:spcBef>
              <a:spcAft>
                <a:spcPct val="50000"/>
              </a:spcAft>
              <a:buClrTx/>
              <a:buSzTx/>
              <a:buFontTx/>
              <a:buNone/>
              <a:tabLst/>
              <a:defRPr sz="900">
                <a:solidFill>
                  <a:schemeClr val="bg1"/>
                </a:solidFill>
              </a:defRPr>
            </a:lvl1pPr>
          </a:lstStyle>
          <a:p>
            <a:endParaRPr lang="en-GB" dirty="0" smtClean="0">
              <a:solidFill>
                <a:srgbClr val="FFFFFF"/>
              </a:solidFill>
            </a:endParaRPr>
          </a:p>
        </p:txBody>
      </p:sp>
      <p:sp>
        <p:nvSpPr>
          <p:cNvPr id="10" name="Slide Number Placeholder 5"/>
          <p:cNvSpPr>
            <a:spLocks noGrp="1"/>
          </p:cNvSpPr>
          <p:nvPr>
            <p:ph type="sldNum" sz="quarter" idx="4"/>
          </p:nvPr>
        </p:nvSpPr>
        <p:spPr>
          <a:xfrm>
            <a:off x="6553200" y="6470651"/>
            <a:ext cx="2133600" cy="365125"/>
          </a:xfrm>
          <a:prstGeom prst="rect">
            <a:avLst/>
          </a:prstGeom>
        </p:spPr>
        <p:txBody>
          <a:bodyPr vert="horz" lIns="91440" tIns="45720" rIns="91440" bIns="45720" rtlCol="0" anchor="ctr"/>
          <a:lstStyle>
            <a:lvl1pPr algn="r">
              <a:defRPr sz="900">
                <a:solidFill>
                  <a:schemeClr val="bg1"/>
                </a:solidFill>
              </a:defRPr>
            </a:lvl1pPr>
          </a:lstStyle>
          <a:p>
            <a:fld id="{FA83B8D6-F8CB-465E-A3F9-C0CB9076341A}" type="slidenum">
              <a:rPr lang="en-GB" smtClean="0">
                <a:solidFill>
                  <a:srgbClr val="FFFFFF"/>
                </a:solidFill>
              </a:rPr>
              <a:pPr/>
              <a:t>‹#›</a:t>
            </a:fld>
            <a:endParaRPr lang="en-GB" dirty="0">
              <a:solidFill>
                <a:srgbClr val="FFFFFF"/>
              </a:solidFill>
            </a:endParaRPr>
          </a:p>
        </p:txBody>
      </p:sp>
    </p:spTree>
    <p:extLst>
      <p:ext uri="{BB962C8B-B14F-4D97-AF65-F5344CB8AC3E}">
        <p14:creationId xmlns:p14="http://schemas.microsoft.com/office/powerpoint/2010/main" val="337972777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Smart graphic">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US" smtClean="0"/>
              <a:t>Click to edit Master title style</a:t>
            </a:r>
            <a:endParaRPr lang="en-GB"/>
          </a:p>
        </p:txBody>
      </p:sp>
      <p:sp>
        <p:nvSpPr>
          <p:cNvPr id="7" name="SmartArt Placeholder 6" descr="SmartArt can be a very easy way to create decent looking graphics. Use the templates as they will quickly restyle your text and apply the correct colours. &#10;Try several options to see which one fits your content best.&#10;Just don't over do it."/>
          <p:cNvSpPr>
            <a:spLocks noGrp="1"/>
          </p:cNvSpPr>
          <p:nvPr>
            <p:ph type="dgm" sz="quarter" idx="13"/>
          </p:nvPr>
        </p:nvSpPr>
        <p:spPr>
          <a:xfrm>
            <a:off x="720725" y="1080000"/>
            <a:ext cx="7560000" cy="5040000"/>
          </a:xfrm>
        </p:spPr>
        <p:txBody>
          <a:bodyPr/>
          <a:lstStyle/>
          <a:p>
            <a:r>
              <a:rPr lang="en-US" dirty="0" smtClean="0"/>
              <a:t>Click icon to add SmartArt graphic</a:t>
            </a:r>
            <a:endParaRPr lang="en-GB" dirty="0"/>
          </a:p>
        </p:txBody>
      </p:sp>
      <p:sp>
        <p:nvSpPr>
          <p:cNvPr id="8" name="Date Placeholder 3"/>
          <p:cNvSpPr>
            <a:spLocks noGrp="1"/>
          </p:cNvSpPr>
          <p:nvPr>
            <p:ph type="dt" sz="half" idx="2"/>
          </p:nvPr>
        </p:nvSpPr>
        <p:spPr>
          <a:xfrm>
            <a:off x="457200" y="6470651"/>
            <a:ext cx="2133600" cy="365125"/>
          </a:xfrm>
          <a:prstGeom prst="rect">
            <a:avLst/>
          </a:prstGeom>
        </p:spPr>
        <p:txBody>
          <a:bodyPr vert="horz" lIns="91440" tIns="45720" rIns="91440" bIns="45720" rtlCol="0" anchor="ctr"/>
          <a:lstStyle>
            <a:lvl1pPr algn="l">
              <a:defRPr sz="900">
                <a:solidFill>
                  <a:schemeClr val="bg1"/>
                </a:solidFill>
              </a:defRPr>
            </a:lvl1pPr>
          </a:lstStyle>
          <a:p>
            <a:endParaRPr lang="en-GB" dirty="0">
              <a:solidFill>
                <a:srgbClr val="FFFFFF"/>
              </a:solidFill>
            </a:endParaRPr>
          </a:p>
        </p:txBody>
      </p:sp>
      <p:sp>
        <p:nvSpPr>
          <p:cNvPr id="9" name="Footer Placeholder 4"/>
          <p:cNvSpPr>
            <a:spLocks noGrp="1"/>
          </p:cNvSpPr>
          <p:nvPr>
            <p:ph type="ftr" sz="quarter" idx="3"/>
          </p:nvPr>
        </p:nvSpPr>
        <p:spPr>
          <a:xfrm>
            <a:off x="2789382" y="6470651"/>
            <a:ext cx="3519054" cy="365125"/>
          </a:xfrm>
          <a:prstGeom prst="rect">
            <a:avLst/>
          </a:prstGeom>
        </p:spPr>
        <p:txBody>
          <a:bodyPr vert="horz" lIns="91440" tIns="45720" rIns="91440" bIns="45720" rtlCol="0" anchor="ctr"/>
          <a:lstStyle>
            <a:lvl1pPr marL="0" marR="0" indent="0" algn="ctr" defTabSz="914400" rtl="0" eaLnBrk="1" fontAlgn="base" latinLnBrk="0" hangingPunct="1">
              <a:lnSpc>
                <a:spcPct val="100000"/>
              </a:lnSpc>
              <a:spcBef>
                <a:spcPct val="0"/>
              </a:spcBef>
              <a:spcAft>
                <a:spcPct val="50000"/>
              </a:spcAft>
              <a:buClrTx/>
              <a:buSzTx/>
              <a:buFontTx/>
              <a:buNone/>
              <a:tabLst/>
              <a:defRPr sz="900">
                <a:solidFill>
                  <a:schemeClr val="bg1"/>
                </a:solidFill>
              </a:defRPr>
            </a:lvl1pPr>
          </a:lstStyle>
          <a:p>
            <a:endParaRPr lang="en-GB" dirty="0" smtClean="0">
              <a:solidFill>
                <a:srgbClr val="FFFFFF"/>
              </a:solidFill>
            </a:endParaRPr>
          </a:p>
        </p:txBody>
      </p:sp>
      <p:sp>
        <p:nvSpPr>
          <p:cNvPr id="10" name="Slide Number Placeholder 5"/>
          <p:cNvSpPr>
            <a:spLocks noGrp="1"/>
          </p:cNvSpPr>
          <p:nvPr>
            <p:ph type="sldNum" sz="quarter" idx="4"/>
          </p:nvPr>
        </p:nvSpPr>
        <p:spPr>
          <a:xfrm>
            <a:off x="6553200" y="6470651"/>
            <a:ext cx="2133600" cy="365125"/>
          </a:xfrm>
          <a:prstGeom prst="rect">
            <a:avLst/>
          </a:prstGeom>
        </p:spPr>
        <p:txBody>
          <a:bodyPr vert="horz" lIns="91440" tIns="45720" rIns="91440" bIns="45720" rtlCol="0" anchor="ctr"/>
          <a:lstStyle>
            <a:lvl1pPr algn="r">
              <a:defRPr sz="900">
                <a:solidFill>
                  <a:schemeClr val="bg1"/>
                </a:solidFill>
              </a:defRPr>
            </a:lvl1pPr>
          </a:lstStyle>
          <a:p>
            <a:fld id="{FA83B8D6-F8CB-465E-A3F9-C0CB9076341A}" type="slidenum">
              <a:rPr lang="en-GB" smtClean="0">
                <a:solidFill>
                  <a:srgbClr val="FFFFFF"/>
                </a:solidFill>
              </a:rPr>
              <a:pPr/>
              <a:t>‹#›</a:t>
            </a:fld>
            <a:endParaRPr lang="en-GB" dirty="0">
              <a:solidFill>
                <a:srgbClr val="FFFFFF"/>
              </a:solidFill>
            </a:endParaRPr>
          </a:p>
        </p:txBody>
      </p:sp>
    </p:spTree>
    <p:extLst>
      <p:ext uri="{BB962C8B-B14F-4D97-AF65-F5344CB8AC3E}">
        <p14:creationId xmlns:p14="http://schemas.microsoft.com/office/powerpoint/2010/main" val="139028013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srgbClr val="FFFFFF"/>
              </a:solidFill>
            </a:endParaRPr>
          </a:p>
        </p:txBody>
      </p:sp>
      <p:sp>
        <p:nvSpPr>
          <p:cNvPr id="5" name="Footer Placeholder 4"/>
          <p:cNvSpPr>
            <a:spLocks noGrp="1"/>
          </p:cNvSpPr>
          <p:nvPr>
            <p:ph type="ftr" sz="quarter" idx="11"/>
          </p:nvPr>
        </p:nvSpPr>
        <p:spPr/>
        <p:txBody>
          <a:bodyPr/>
          <a:lstStyle/>
          <a:p>
            <a:endParaRPr lang="en-US" dirty="0">
              <a:solidFill>
                <a:srgbClr val="FFFFFF"/>
              </a:solidFill>
            </a:endParaRPr>
          </a:p>
        </p:txBody>
      </p:sp>
      <p:sp>
        <p:nvSpPr>
          <p:cNvPr id="6" name="Slide Number Placeholder 5"/>
          <p:cNvSpPr>
            <a:spLocks noGrp="1"/>
          </p:cNvSpPr>
          <p:nvPr>
            <p:ph type="sldNum" sz="quarter" idx="12"/>
          </p:nvPr>
        </p:nvSpPr>
        <p:spPr/>
        <p:txBody>
          <a:bodyPr/>
          <a:lstStyle/>
          <a:p>
            <a:fld id="{64527309-8A0B-4BBB-BE9A-493CD2EE441C}"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04579552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08063" y="508000"/>
            <a:ext cx="7799387"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995363" y="1847850"/>
            <a:ext cx="3822700" cy="39306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970463" y="1847850"/>
            <a:ext cx="3824287" cy="39306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Slide Number Placeholder 4"/>
          <p:cNvSpPr>
            <a:spLocks noGrp="1"/>
          </p:cNvSpPr>
          <p:nvPr>
            <p:ph type="sldNum" sz="quarter" idx="10"/>
          </p:nvPr>
        </p:nvSpPr>
        <p:spPr>
          <a:xfrm>
            <a:off x="7010400" y="6092825"/>
            <a:ext cx="2133600" cy="476250"/>
          </a:xfrm>
        </p:spPr>
        <p:txBody>
          <a:bodyPr/>
          <a:lstStyle>
            <a:lvl1pPr>
              <a:defRPr/>
            </a:lvl1pPr>
          </a:lstStyle>
          <a:p>
            <a:fld id="{7787CFEE-934C-4000-AA9E-2C22C8FE4363}" type="slidenum">
              <a:rPr lang="en-GB">
                <a:solidFill>
                  <a:srgbClr val="FFFFFF"/>
                </a:solidFill>
              </a:rPr>
              <a:pPr/>
              <a:t>‹#›</a:t>
            </a:fld>
            <a:endParaRPr lang="en-GB" dirty="0">
              <a:solidFill>
                <a:srgbClr val="FFFFFF"/>
              </a:solidFill>
            </a:endParaRPr>
          </a:p>
        </p:txBody>
      </p:sp>
    </p:spTree>
    <p:extLst>
      <p:ext uri="{BB962C8B-B14F-4D97-AF65-F5344CB8AC3E}">
        <p14:creationId xmlns:p14="http://schemas.microsoft.com/office/powerpoint/2010/main" val="294730947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C6B22079-E0EF-458B-8A44-814CC9290479}" type="slidenum">
              <a:rPr lang="en-GB">
                <a:solidFill>
                  <a:srgbClr val="FFFFFF"/>
                </a:solidFill>
              </a:rPr>
              <a:pPr>
                <a:defRPr/>
              </a:pPr>
              <a:t>‹#›</a:t>
            </a:fld>
            <a:endParaRPr lang="en-GB" dirty="0">
              <a:solidFill>
                <a:srgbClr val="FFFFFF"/>
              </a:solidFill>
            </a:endParaRPr>
          </a:p>
        </p:txBody>
      </p:sp>
    </p:spTree>
    <p:extLst>
      <p:ext uri="{BB962C8B-B14F-4D97-AF65-F5344CB8AC3E}">
        <p14:creationId xmlns:p14="http://schemas.microsoft.com/office/powerpoint/2010/main" val="384063603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fld id="{FDB21870-A959-4328-8F10-FD75B3E52C39}" type="slidenum">
              <a:rPr lang="en-GB">
                <a:solidFill>
                  <a:srgbClr val="FFFFFF"/>
                </a:solidFill>
              </a:rPr>
              <a:pPr>
                <a:defRPr/>
              </a:pPr>
              <a:t>‹#›</a:t>
            </a:fld>
            <a:endParaRPr lang="en-GB" dirty="0">
              <a:solidFill>
                <a:srgbClr val="FFFFFF"/>
              </a:solidFill>
            </a:endParaRPr>
          </a:p>
        </p:txBody>
      </p:sp>
    </p:spTree>
    <p:extLst>
      <p:ext uri="{BB962C8B-B14F-4D97-AF65-F5344CB8AC3E}">
        <p14:creationId xmlns:p14="http://schemas.microsoft.com/office/powerpoint/2010/main" val="234684598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19127" y="290513"/>
            <a:ext cx="6391275" cy="635000"/>
          </a:xfrm>
        </p:spPr>
        <p:txBody>
          <a:bodyPr/>
          <a:lstStyle/>
          <a:p>
            <a:r>
              <a:rPr lang="en-US" smtClean="0"/>
              <a:t>Click to edit Master title style</a:t>
            </a:r>
            <a:endParaRPr lang="en-GB"/>
          </a:p>
        </p:txBody>
      </p:sp>
      <p:sp>
        <p:nvSpPr>
          <p:cNvPr id="3" name="Chart Placeholder 2"/>
          <p:cNvSpPr>
            <a:spLocks noGrp="1"/>
          </p:cNvSpPr>
          <p:nvPr>
            <p:ph type="chart" sz="half" idx="1"/>
          </p:nvPr>
        </p:nvSpPr>
        <p:spPr>
          <a:xfrm>
            <a:off x="966790" y="1546225"/>
            <a:ext cx="3656012" cy="5092700"/>
          </a:xfrm>
        </p:spPr>
        <p:txBody>
          <a:bodyPr/>
          <a:lstStyle/>
          <a:p>
            <a:pPr lvl="0"/>
            <a:endParaRPr lang="en-GB" noProof="0"/>
          </a:p>
        </p:txBody>
      </p:sp>
      <p:sp>
        <p:nvSpPr>
          <p:cNvPr id="4" name="Text Placeholder 3"/>
          <p:cNvSpPr>
            <a:spLocks noGrp="1"/>
          </p:cNvSpPr>
          <p:nvPr>
            <p:ph type="body" sz="half" idx="2"/>
          </p:nvPr>
        </p:nvSpPr>
        <p:spPr>
          <a:xfrm>
            <a:off x="4775200" y="1546225"/>
            <a:ext cx="3657600" cy="509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Tree>
    <p:extLst>
      <p:ext uri="{BB962C8B-B14F-4D97-AF65-F5344CB8AC3E}">
        <p14:creationId xmlns:p14="http://schemas.microsoft.com/office/powerpoint/2010/main" val="46165690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 large chart">
    <p:spTree>
      <p:nvGrpSpPr>
        <p:cNvPr id="1" name=""/>
        <p:cNvGrpSpPr/>
        <p:nvPr/>
      </p:nvGrpSpPr>
      <p:grpSpPr>
        <a:xfrm>
          <a:off x="0" y="0"/>
          <a:ext cx="0" cy="0"/>
          <a:chOff x="0" y="0"/>
          <a:chExt cx="0" cy="0"/>
        </a:xfrm>
      </p:grpSpPr>
      <p:sp>
        <p:nvSpPr>
          <p:cNvPr id="5" name="Round Same Side Corner Rectangle 4"/>
          <p:cNvSpPr/>
          <p:nvPr userDrawn="1"/>
        </p:nvSpPr>
        <p:spPr>
          <a:xfrm>
            <a:off x="3609976" y="1803400"/>
            <a:ext cx="4789488" cy="4657725"/>
          </a:xfrm>
          <a:prstGeom prst="round2SameRect">
            <a:avLst>
              <a:gd name="adj1" fmla="val 3390"/>
              <a:gd name="adj2" fmla="val 0"/>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50000"/>
              </a:spcAft>
              <a:defRPr/>
            </a:pPr>
            <a:endParaRPr lang="en-GB" sz="1200" dirty="0">
              <a:solidFill>
                <a:srgbClr val="FFFFFF"/>
              </a:solidFill>
              <a:latin typeface="Franklin Gothic Book"/>
            </a:endParaRPr>
          </a:p>
        </p:txBody>
      </p:sp>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100"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endParaRPr lang="en-GB" dirty="0">
              <a:solidFill>
                <a:srgbClr val="00539B"/>
              </a:solidFill>
            </a:endParaRPr>
          </a:p>
        </p:txBody>
      </p:sp>
      <p:sp>
        <p:nvSpPr>
          <p:cNvPr id="101"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900" b="1" i="0" u="none">
                <a:solidFill>
                  <a:srgbClr val="000000"/>
                </a:solidFill>
                <a:latin typeface="Arial"/>
              </a:defRPr>
            </a:lvl1pPr>
          </a:lstStyle>
          <a:p>
            <a:r>
              <a:rPr lang="en-GB" smtClean="0"/>
              <a:t> </a:t>
            </a:r>
            <a:endParaRPr lang="en-GB"/>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4" name="Text Placeholder 3"/>
          <p:cNvSpPr>
            <a:spLocks noGrp="1"/>
          </p:cNvSpPr>
          <p:nvPr>
            <p:ph type="body" sz="quarter" idx="16"/>
          </p:nvPr>
        </p:nvSpPr>
        <p:spPr>
          <a:xfrm>
            <a:off x="719138" y="1803400"/>
            <a:ext cx="2519361" cy="468312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endParaRPr lang="en-GB" dirty="0"/>
          </a:p>
        </p:txBody>
      </p:sp>
      <p:sp>
        <p:nvSpPr>
          <p:cNvPr id="9" name="Content Placeholder 8"/>
          <p:cNvSpPr>
            <a:spLocks noGrp="1"/>
          </p:cNvSpPr>
          <p:nvPr>
            <p:ph sz="quarter" idx="17" hasCustomPrompt="1"/>
          </p:nvPr>
        </p:nvSpPr>
        <p:spPr>
          <a:xfrm>
            <a:off x="3609976" y="1803400"/>
            <a:ext cx="4789488" cy="4657725"/>
          </a:xfrm>
        </p:spPr>
        <p:txBody>
          <a:bodyPr/>
          <a:lstStyle>
            <a:lvl5pPr marL="0" indent="0">
              <a:defRPr baseline="0">
                <a:latin typeface="Franklin Gothic Book" panose="020B0503020102020204" pitchFamily="34" charset="0"/>
              </a:defRPr>
            </a:lvl5pPr>
          </a:lstStyle>
          <a:p>
            <a:pPr lvl="4"/>
            <a:r>
              <a:rPr lang="en-GB" dirty="0" smtClean="0"/>
              <a:t>Click icon to insert object</a:t>
            </a:r>
            <a:endParaRPr lang="en-GB" dirty="0"/>
          </a:p>
        </p:txBody>
      </p:sp>
    </p:spTree>
    <p:extLst>
      <p:ext uri="{BB962C8B-B14F-4D97-AF65-F5344CB8AC3E}">
        <p14:creationId xmlns:p14="http://schemas.microsoft.com/office/powerpoint/2010/main" val="914661603"/>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rge chart + text">
    <p:spTree>
      <p:nvGrpSpPr>
        <p:cNvPr id="1" name=""/>
        <p:cNvGrpSpPr/>
        <p:nvPr/>
      </p:nvGrpSpPr>
      <p:grpSpPr>
        <a:xfrm>
          <a:off x="0" y="0"/>
          <a:ext cx="0" cy="0"/>
          <a:chOff x="0" y="0"/>
          <a:chExt cx="0" cy="0"/>
        </a:xfrm>
      </p:grpSpPr>
      <p:sp>
        <p:nvSpPr>
          <p:cNvPr id="5" name="Round Same Side Corner Rectangle 4"/>
          <p:cNvSpPr/>
          <p:nvPr userDrawn="1"/>
        </p:nvSpPr>
        <p:spPr>
          <a:xfrm>
            <a:off x="387350" y="1803400"/>
            <a:ext cx="4789488" cy="4668044"/>
          </a:xfrm>
          <a:prstGeom prst="round2SameRect">
            <a:avLst>
              <a:gd name="adj1" fmla="val 3390"/>
              <a:gd name="adj2" fmla="val 0"/>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50000"/>
              </a:spcAft>
              <a:defRPr/>
            </a:pPr>
            <a:endParaRPr lang="en-GB" sz="1200" dirty="0">
              <a:solidFill>
                <a:srgbClr val="FFFFFF"/>
              </a:solidFill>
              <a:latin typeface="Franklin Gothic Book"/>
            </a:endParaRPr>
          </a:p>
        </p:txBody>
      </p:sp>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100"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endParaRPr lang="en-GB" dirty="0">
              <a:solidFill>
                <a:srgbClr val="00539B"/>
              </a:solidFill>
            </a:endParaRPr>
          </a:p>
        </p:txBody>
      </p:sp>
      <p:sp>
        <p:nvSpPr>
          <p:cNvPr id="101"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900" b="1" i="0" u="none">
                <a:solidFill>
                  <a:srgbClr val="000000"/>
                </a:solidFill>
                <a:latin typeface="Arial"/>
              </a:defRPr>
            </a:lvl1pPr>
          </a:lstStyle>
          <a:p>
            <a:r>
              <a:rPr lang="en-GB" smtClean="0"/>
              <a:t> </a:t>
            </a:r>
            <a:endParaRPr lang="en-GB"/>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4" name="Text Placeholder 3"/>
          <p:cNvSpPr>
            <a:spLocks noGrp="1"/>
          </p:cNvSpPr>
          <p:nvPr>
            <p:ph type="body" sz="quarter" idx="16"/>
          </p:nvPr>
        </p:nvSpPr>
        <p:spPr>
          <a:xfrm>
            <a:off x="5535614" y="1803400"/>
            <a:ext cx="2884486" cy="467677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endParaRPr lang="en-GB" dirty="0"/>
          </a:p>
        </p:txBody>
      </p:sp>
      <p:sp>
        <p:nvSpPr>
          <p:cNvPr id="9" name="Content Placeholder 8"/>
          <p:cNvSpPr>
            <a:spLocks noGrp="1"/>
          </p:cNvSpPr>
          <p:nvPr>
            <p:ph sz="quarter" idx="17" hasCustomPrompt="1"/>
          </p:nvPr>
        </p:nvSpPr>
        <p:spPr>
          <a:xfrm>
            <a:off x="376238" y="1803400"/>
            <a:ext cx="4789488" cy="4654549"/>
          </a:xfrm>
        </p:spPr>
        <p:txBody>
          <a:bodyPr/>
          <a:lstStyle>
            <a:lvl5pPr marL="0" indent="0">
              <a:defRPr baseline="0">
                <a:latin typeface="Franklin Gothic Book" panose="020B0503020102020204" pitchFamily="34" charset="0"/>
              </a:defRPr>
            </a:lvl5pPr>
          </a:lstStyle>
          <a:p>
            <a:pPr lvl="4"/>
            <a:r>
              <a:rPr lang="en-GB" dirty="0" smtClean="0"/>
              <a:t>Click icon to insert object</a:t>
            </a:r>
            <a:endParaRPr lang="en-GB" dirty="0"/>
          </a:p>
        </p:txBody>
      </p:sp>
    </p:spTree>
    <p:extLst>
      <p:ext uri="{BB962C8B-B14F-4D97-AF65-F5344CB8AC3E}">
        <p14:creationId xmlns:p14="http://schemas.microsoft.com/office/powerpoint/2010/main" val="62872047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rt + chart">
    <p:spTree>
      <p:nvGrpSpPr>
        <p:cNvPr id="1" name=""/>
        <p:cNvGrpSpPr/>
        <p:nvPr/>
      </p:nvGrpSpPr>
      <p:grpSpPr>
        <a:xfrm>
          <a:off x="0" y="0"/>
          <a:ext cx="0" cy="0"/>
          <a:chOff x="0" y="0"/>
          <a:chExt cx="0" cy="0"/>
        </a:xfrm>
      </p:grpSpPr>
      <p:sp>
        <p:nvSpPr>
          <p:cNvPr id="5" name="Round Same Side Corner Rectangle 4"/>
          <p:cNvSpPr/>
          <p:nvPr userDrawn="1"/>
        </p:nvSpPr>
        <p:spPr>
          <a:xfrm>
            <a:off x="720724" y="1803401"/>
            <a:ext cx="3598861" cy="4657724"/>
          </a:xfrm>
          <a:prstGeom prst="round2SameRect">
            <a:avLst>
              <a:gd name="adj1" fmla="val 2774"/>
              <a:gd name="adj2" fmla="val 0"/>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50000"/>
              </a:spcAft>
              <a:defRPr/>
            </a:pPr>
            <a:endParaRPr lang="en-GB" sz="1200" dirty="0">
              <a:solidFill>
                <a:srgbClr val="FFFFFF"/>
              </a:solidFill>
              <a:latin typeface="Franklin Gothic Book"/>
            </a:endParaRPr>
          </a:p>
        </p:txBody>
      </p:sp>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cxnSp>
        <p:nvCxnSpPr>
          <p:cNvPr id="101" name="Straight Connector 100"/>
          <p:cNvCxnSpPr/>
          <p:nvPr userDrawn="1"/>
        </p:nvCxnSpPr>
        <p:spPr>
          <a:xfrm>
            <a:off x="-3084" y="1709193"/>
            <a:ext cx="9147084" cy="0"/>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2"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endParaRPr lang="en-GB" dirty="0">
              <a:solidFill>
                <a:srgbClr val="00539B"/>
              </a:solidFill>
            </a:endParaRPr>
          </a:p>
        </p:txBody>
      </p:sp>
      <p:sp>
        <p:nvSpPr>
          <p:cNvPr id="103"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900" b="1" i="0" u="none">
                <a:solidFill>
                  <a:srgbClr val="000000"/>
                </a:solidFill>
                <a:latin typeface="Arial"/>
              </a:defRPr>
            </a:lvl1pPr>
          </a:lstStyle>
          <a:p>
            <a:r>
              <a:rPr lang="en-GB" smtClean="0"/>
              <a:t> </a:t>
            </a:r>
            <a:endParaRPr lang="en-GB"/>
          </a:p>
        </p:txBody>
      </p:sp>
      <p:sp>
        <p:nvSpPr>
          <p:cNvPr id="105"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104" name="Round Same Side Corner Rectangle 103"/>
          <p:cNvSpPr/>
          <p:nvPr userDrawn="1"/>
        </p:nvSpPr>
        <p:spPr>
          <a:xfrm>
            <a:off x="4819650" y="1793900"/>
            <a:ext cx="3605213" cy="4666337"/>
          </a:xfrm>
          <a:prstGeom prst="round2SameRect">
            <a:avLst>
              <a:gd name="adj1" fmla="val 2774"/>
              <a:gd name="adj2" fmla="val 0"/>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50000"/>
              </a:spcAft>
              <a:defRPr/>
            </a:pPr>
            <a:endParaRPr lang="en-GB" sz="1200" dirty="0">
              <a:solidFill>
                <a:srgbClr val="FFFFFF"/>
              </a:solidFill>
              <a:latin typeface="Franklin Gothic Book"/>
            </a:endParaRPr>
          </a:p>
        </p:txBody>
      </p:sp>
      <p:sp>
        <p:nvSpPr>
          <p:cNvPr id="4" name="Content Placeholder 3"/>
          <p:cNvSpPr>
            <a:spLocks noGrp="1"/>
          </p:cNvSpPr>
          <p:nvPr>
            <p:ph sz="quarter" idx="10" hasCustomPrompt="1"/>
          </p:nvPr>
        </p:nvSpPr>
        <p:spPr>
          <a:xfrm>
            <a:off x="719138" y="1803401"/>
            <a:ext cx="3600450" cy="4683125"/>
          </a:xfrm>
        </p:spPr>
        <p:txBody>
          <a:bodyPr/>
          <a:lstStyle>
            <a:lvl1pPr>
              <a:defRPr baseline="0"/>
            </a:lvl1pPr>
          </a:lstStyle>
          <a:p>
            <a:pPr lvl="0"/>
            <a:r>
              <a:rPr lang="en-US" dirty="0" smtClean="0"/>
              <a:t>Click icon to insert object</a:t>
            </a:r>
          </a:p>
        </p:txBody>
      </p:sp>
      <p:sp>
        <p:nvSpPr>
          <p:cNvPr id="13" name="Content Placeholder 3"/>
          <p:cNvSpPr>
            <a:spLocks noGrp="1"/>
          </p:cNvSpPr>
          <p:nvPr>
            <p:ph sz="quarter" idx="11" hasCustomPrompt="1"/>
          </p:nvPr>
        </p:nvSpPr>
        <p:spPr>
          <a:xfrm>
            <a:off x="4819650" y="1803401"/>
            <a:ext cx="3600450" cy="4683125"/>
          </a:xfrm>
        </p:spPr>
        <p:txBody>
          <a:bodyPr/>
          <a:lstStyle>
            <a:lvl1pPr>
              <a:defRPr baseline="0"/>
            </a:lvl1pPr>
          </a:lstStyle>
          <a:p>
            <a:pPr lvl="0"/>
            <a:r>
              <a:rPr lang="en-US" dirty="0" smtClean="0"/>
              <a:t>Click icon to insert object</a:t>
            </a:r>
          </a:p>
        </p:txBody>
      </p:sp>
    </p:spTree>
    <p:extLst>
      <p:ext uri="{BB962C8B-B14F-4D97-AF65-F5344CB8AC3E}">
        <p14:creationId xmlns:p14="http://schemas.microsoft.com/office/powerpoint/2010/main" val="1492622858"/>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rt + chart - with titles">
    <p:spTree>
      <p:nvGrpSpPr>
        <p:cNvPr id="1" name=""/>
        <p:cNvGrpSpPr/>
        <p:nvPr/>
      </p:nvGrpSpPr>
      <p:grpSpPr>
        <a:xfrm>
          <a:off x="0" y="0"/>
          <a:ext cx="0" cy="0"/>
          <a:chOff x="0" y="0"/>
          <a:chExt cx="0" cy="0"/>
        </a:xfrm>
      </p:grpSpPr>
      <p:sp>
        <p:nvSpPr>
          <p:cNvPr id="5" name="Round Same Side Corner Rectangle 4"/>
          <p:cNvSpPr/>
          <p:nvPr userDrawn="1"/>
        </p:nvSpPr>
        <p:spPr>
          <a:xfrm>
            <a:off x="720725" y="2168445"/>
            <a:ext cx="3598861" cy="4292680"/>
          </a:xfrm>
          <a:prstGeom prst="round2SameRect">
            <a:avLst>
              <a:gd name="adj1" fmla="val 2774"/>
              <a:gd name="adj2" fmla="val 0"/>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50000"/>
              </a:spcAft>
              <a:defRPr/>
            </a:pPr>
            <a:endParaRPr lang="en-GB" sz="1200" dirty="0">
              <a:solidFill>
                <a:srgbClr val="FFFFFF"/>
              </a:solidFill>
              <a:latin typeface="Franklin Gothic Book"/>
            </a:endParaRPr>
          </a:p>
        </p:txBody>
      </p:sp>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cxnSp>
        <p:nvCxnSpPr>
          <p:cNvPr id="101" name="Straight Connector 100"/>
          <p:cNvCxnSpPr/>
          <p:nvPr userDrawn="1"/>
        </p:nvCxnSpPr>
        <p:spPr>
          <a:xfrm>
            <a:off x="-3084" y="1709193"/>
            <a:ext cx="9147084" cy="0"/>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2"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endParaRPr lang="en-GB" dirty="0">
              <a:solidFill>
                <a:srgbClr val="00539B"/>
              </a:solidFill>
            </a:endParaRPr>
          </a:p>
        </p:txBody>
      </p:sp>
      <p:sp>
        <p:nvSpPr>
          <p:cNvPr id="103"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900" b="1" i="0" u="none">
                <a:solidFill>
                  <a:srgbClr val="000000"/>
                </a:solidFill>
                <a:latin typeface="Arial"/>
              </a:defRPr>
            </a:lvl1pPr>
          </a:lstStyle>
          <a:p>
            <a:r>
              <a:rPr lang="en-GB" smtClean="0"/>
              <a:t> </a:t>
            </a:r>
            <a:endParaRPr lang="en-GB"/>
          </a:p>
        </p:txBody>
      </p:sp>
      <p:sp>
        <p:nvSpPr>
          <p:cNvPr id="105"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104" name="Round Same Side Corner Rectangle 103"/>
          <p:cNvSpPr/>
          <p:nvPr userDrawn="1"/>
        </p:nvSpPr>
        <p:spPr>
          <a:xfrm>
            <a:off x="4819650" y="2168525"/>
            <a:ext cx="3605213" cy="4291712"/>
          </a:xfrm>
          <a:prstGeom prst="round2SameRect">
            <a:avLst>
              <a:gd name="adj1" fmla="val 2774"/>
              <a:gd name="adj2" fmla="val 0"/>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50000"/>
              </a:spcAft>
              <a:defRPr/>
            </a:pPr>
            <a:endParaRPr lang="en-GB" sz="1200" dirty="0">
              <a:solidFill>
                <a:srgbClr val="FFFFFF"/>
              </a:solidFill>
              <a:latin typeface="Franklin Gothic Book"/>
            </a:endParaRPr>
          </a:p>
        </p:txBody>
      </p:sp>
      <p:sp>
        <p:nvSpPr>
          <p:cNvPr id="4" name="Text Placeholder 3"/>
          <p:cNvSpPr>
            <a:spLocks noGrp="1"/>
          </p:cNvSpPr>
          <p:nvPr>
            <p:ph type="body" sz="quarter" idx="20" hasCustomPrompt="1"/>
          </p:nvPr>
        </p:nvSpPr>
        <p:spPr>
          <a:xfrm>
            <a:off x="708025" y="1446213"/>
            <a:ext cx="7716838" cy="723900"/>
          </a:xfrm>
        </p:spPr>
        <p:txBody>
          <a:bodyPr/>
          <a:lstStyle>
            <a:lvl1pPr>
              <a:defRPr/>
            </a:lvl1pPr>
          </a:lstStyle>
          <a:p>
            <a:pPr lvl="0"/>
            <a:r>
              <a:rPr lang="en-US" dirty="0" smtClean="0"/>
              <a:t>Short intro text</a:t>
            </a:r>
          </a:p>
        </p:txBody>
      </p:sp>
      <p:sp>
        <p:nvSpPr>
          <p:cNvPr id="7" name="Text Placeholder 6"/>
          <p:cNvSpPr>
            <a:spLocks noGrp="1"/>
          </p:cNvSpPr>
          <p:nvPr>
            <p:ph type="body" sz="quarter" idx="21" hasCustomPrompt="1"/>
          </p:nvPr>
        </p:nvSpPr>
        <p:spPr>
          <a:xfrm>
            <a:off x="850900" y="2271939"/>
            <a:ext cx="3111500" cy="244475"/>
          </a:xfrm>
        </p:spPr>
        <p:txBody>
          <a:bodyPr/>
          <a:lstStyle>
            <a:lvl1pPr>
              <a:defRPr sz="1600" baseline="0">
                <a:latin typeface="Franklin Gothic Medium" panose="020B0603020102020204" pitchFamily="34" charset="0"/>
              </a:defRPr>
            </a:lvl1pPr>
          </a:lstStyle>
          <a:p>
            <a:pPr lvl="0"/>
            <a:r>
              <a:rPr lang="en-US" dirty="0" smtClean="0"/>
              <a:t>Chart title</a:t>
            </a:r>
          </a:p>
        </p:txBody>
      </p:sp>
      <p:sp>
        <p:nvSpPr>
          <p:cNvPr id="18" name="Text Placeholder 6"/>
          <p:cNvSpPr>
            <a:spLocks noGrp="1"/>
          </p:cNvSpPr>
          <p:nvPr>
            <p:ph type="body" sz="quarter" idx="22" hasCustomPrompt="1"/>
          </p:nvPr>
        </p:nvSpPr>
        <p:spPr>
          <a:xfrm>
            <a:off x="5073649" y="2246539"/>
            <a:ext cx="3111500" cy="269875"/>
          </a:xfrm>
        </p:spPr>
        <p:txBody>
          <a:bodyPr/>
          <a:lstStyle>
            <a:lvl1pPr>
              <a:defRPr sz="1600" baseline="0">
                <a:latin typeface="Franklin Gothic Medium" panose="020B0603020102020204" pitchFamily="34" charset="0"/>
              </a:defRPr>
            </a:lvl1pPr>
          </a:lstStyle>
          <a:p>
            <a:pPr lvl="0"/>
            <a:r>
              <a:rPr lang="en-US" dirty="0" smtClean="0"/>
              <a:t>Chart title</a:t>
            </a:r>
          </a:p>
        </p:txBody>
      </p:sp>
      <p:sp>
        <p:nvSpPr>
          <p:cNvPr id="9" name="Content Placeholder 8"/>
          <p:cNvSpPr>
            <a:spLocks noGrp="1"/>
          </p:cNvSpPr>
          <p:nvPr>
            <p:ph sz="quarter" idx="23"/>
          </p:nvPr>
        </p:nvSpPr>
        <p:spPr>
          <a:xfrm>
            <a:off x="720725" y="2642488"/>
            <a:ext cx="3603625" cy="3818637"/>
          </a:xfrm>
        </p:spPr>
        <p:txBody>
          <a:bodyPr/>
          <a:lstStyle>
            <a:lvl1pPr>
              <a:defRPr sz="1600"/>
            </a:lvl1pPr>
          </a:lstStyle>
          <a:p>
            <a:pPr lvl="0"/>
            <a:r>
              <a:rPr lang="en-US" dirty="0" smtClean="0"/>
              <a:t>Click to edit Master text styles</a:t>
            </a:r>
          </a:p>
        </p:txBody>
      </p:sp>
      <p:sp>
        <p:nvSpPr>
          <p:cNvPr id="21" name="Content Placeholder 8"/>
          <p:cNvSpPr>
            <a:spLocks noGrp="1"/>
          </p:cNvSpPr>
          <p:nvPr>
            <p:ph sz="quarter" idx="24"/>
          </p:nvPr>
        </p:nvSpPr>
        <p:spPr>
          <a:xfrm>
            <a:off x="4822825" y="2641600"/>
            <a:ext cx="3603625" cy="3818637"/>
          </a:xfrm>
        </p:spPr>
        <p:txBody>
          <a:bodyPr/>
          <a:lstStyle>
            <a:lvl1pPr>
              <a:defRPr sz="1600"/>
            </a:lvl1pPr>
          </a:lstStyle>
          <a:p>
            <a:pPr lvl="0"/>
            <a:r>
              <a:rPr lang="en-US" dirty="0" smtClean="0"/>
              <a:t>Click to edit Master text styles</a:t>
            </a:r>
          </a:p>
        </p:txBody>
      </p:sp>
    </p:spTree>
    <p:extLst>
      <p:ext uri="{BB962C8B-B14F-4D97-AF65-F5344CB8AC3E}">
        <p14:creationId xmlns:p14="http://schemas.microsoft.com/office/powerpoint/2010/main" val="2592807075"/>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Single chart">
    <p:spTree>
      <p:nvGrpSpPr>
        <p:cNvPr id="1" name=""/>
        <p:cNvGrpSpPr/>
        <p:nvPr/>
      </p:nvGrpSpPr>
      <p:grpSpPr>
        <a:xfrm>
          <a:off x="0" y="0"/>
          <a:ext cx="0" cy="0"/>
          <a:chOff x="0" y="0"/>
          <a:chExt cx="0" cy="0"/>
        </a:xfrm>
      </p:grpSpPr>
      <p:sp>
        <p:nvSpPr>
          <p:cNvPr id="4" name="Round Same Side Corner Rectangle 3"/>
          <p:cNvSpPr/>
          <p:nvPr userDrawn="1"/>
        </p:nvSpPr>
        <p:spPr>
          <a:xfrm>
            <a:off x="376238" y="1803401"/>
            <a:ext cx="8407400" cy="4657724"/>
          </a:xfrm>
          <a:prstGeom prst="round2SameRect">
            <a:avLst>
              <a:gd name="adj1" fmla="val 2789"/>
              <a:gd name="adj2" fmla="val 0"/>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50000"/>
              </a:spcAft>
              <a:defRPr/>
            </a:pPr>
            <a:endParaRPr lang="en-GB" sz="1200" dirty="0">
              <a:solidFill>
                <a:srgbClr val="FFFFFF"/>
              </a:solidFill>
              <a:latin typeface="Franklin Gothic Book"/>
            </a:endParaRPr>
          </a:p>
        </p:txBody>
      </p:sp>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dirty="0"/>
          </a:p>
        </p:txBody>
      </p:sp>
      <p:cxnSp>
        <p:nvCxnSpPr>
          <p:cNvPr id="98" name="Straight Connector 97"/>
          <p:cNvCxnSpPr/>
          <p:nvPr userDrawn="1"/>
        </p:nvCxnSpPr>
        <p:spPr>
          <a:xfrm>
            <a:off x="-3084" y="1709193"/>
            <a:ext cx="9147084" cy="0"/>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99"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endParaRPr lang="en-GB" dirty="0">
              <a:solidFill>
                <a:srgbClr val="00539B"/>
              </a:solidFill>
            </a:endParaRPr>
          </a:p>
        </p:txBody>
      </p:sp>
      <p:sp>
        <p:nvSpPr>
          <p:cNvPr id="100"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900" b="1" i="0" u="none">
                <a:solidFill>
                  <a:srgbClr val="000000"/>
                </a:solidFill>
                <a:latin typeface="Arial"/>
              </a:defRPr>
            </a:lvl1pPr>
          </a:lstStyle>
          <a:p>
            <a:r>
              <a:rPr lang="en-GB" smtClean="0"/>
              <a:t> </a:t>
            </a:r>
            <a:endParaRPr lang="en-GB"/>
          </a:p>
        </p:txBody>
      </p:sp>
      <p:sp>
        <p:nvSpPr>
          <p:cNvPr id="102"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5" name="Content Placeholder 4"/>
          <p:cNvSpPr>
            <a:spLocks noGrp="1"/>
          </p:cNvSpPr>
          <p:nvPr>
            <p:ph sz="quarter" idx="10" hasCustomPrompt="1"/>
          </p:nvPr>
        </p:nvSpPr>
        <p:spPr>
          <a:xfrm>
            <a:off x="376238" y="1803401"/>
            <a:ext cx="8407400" cy="4657723"/>
          </a:xfrm>
        </p:spPr>
        <p:txBody>
          <a:bodyPr/>
          <a:lstStyle>
            <a:lvl1pPr>
              <a:defRPr/>
            </a:lvl1pPr>
          </a:lstStyle>
          <a:p>
            <a:pPr lvl="0"/>
            <a:r>
              <a:rPr lang="en-US" dirty="0" smtClean="0"/>
              <a:t>Click icon to add object</a:t>
            </a:r>
          </a:p>
        </p:txBody>
      </p:sp>
    </p:spTree>
    <p:extLst>
      <p:ext uri="{BB962C8B-B14F-4D97-AF65-F5344CB8AC3E}">
        <p14:creationId xmlns:p14="http://schemas.microsoft.com/office/powerpoint/2010/main" val="1788036617"/>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ingle chart">
    <p:spTree>
      <p:nvGrpSpPr>
        <p:cNvPr id="1" name=""/>
        <p:cNvGrpSpPr/>
        <p:nvPr/>
      </p:nvGrpSpPr>
      <p:grpSpPr>
        <a:xfrm>
          <a:off x="0" y="0"/>
          <a:ext cx="0" cy="0"/>
          <a:chOff x="0" y="0"/>
          <a:chExt cx="0" cy="0"/>
        </a:xfrm>
      </p:grpSpPr>
      <p:sp>
        <p:nvSpPr>
          <p:cNvPr id="4" name="Round Same Side Corner Rectangle 3"/>
          <p:cNvSpPr/>
          <p:nvPr userDrawn="1"/>
        </p:nvSpPr>
        <p:spPr>
          <a:xfrm>
            <a:off x="376238" y="1803401"/>
            <a:ext cx="8407400" cy="4657724"/>
          </a:xfrm>
          <a:prstGeom prst="round2SameRect">
            <a:avLst>
              <a:gd name="adj1" fmla="val 2789"/>
              <a:gd name="adj2" fmla="val 0"/>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50000"/>
              </a:spcAft>
              <a:defRPr/>
            </a:pPr>
            <a:endParaRPr lang="en-GB" sz="1200" dirty="0">
              <a:solidFill>
                <a:srgbClr val="FFFFFF"/>
              </a:solidFill>
              <a:latin typeface="Franklin Gothic Book"/>
            </a:endParaRPr>
          </a:p>
        </p:txBody>
      </p:sp>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dirty="0"/>
          </a:p>
        </p:txBody>
      </p:sp>
      <p:cxnSp>
        <p:nvCxnSpPr>
          <p:cNvPr id="98" name="Straight Connector 97"/>
          <p:cNvCxnSpPr/>
          <p:nvPr userDrawn="1"/>
        </p:nvCxnSpPr>
        <p:spPr>
          <a:xfrm>
            <a:off x="-3084" y="1709193"/>
            <a:ext cx="9147084" cy="0"/>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99"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endParaRPr lang="en-GB" dirty="0">
              <a:solidFill>
                <a:srgbClr val="00539B"/>
              </a:solidFill>
            </a:endParaRPr>
          </a:p>
        </p:txBody>
      </p:sp>
      <p:sp>
        <p:nvSpPr>
          <p:cNvPr id="100"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900" b="1" i="0" u="none">
                <a:solidFill>
                  <a:srgbClr val="000000"/>
                </a:solidFill>
                <a:latin typeface="Arial"/>
              </a:defRPr>
            </a:lvl1pPr>
          </a:lstStyle>
          <a:p>
            <a:r>
              <a:rPr lang="en-GB" smtClean="0"/>
              <a:t> </a:t>
            </a:r>
            <a:endParaRPr lang="en-GB"/>
          </a:p>
        </p:txBody>
      </p:sp>
      <p:sp>
        <p:nvSpPr>
          <p:cNvPr id="102"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5" name="Content Placeholder 4"/>
          <p:cNvSpPr>
            <a:spLocks noGrp="1"/>
          </p:cNvSpPr>
          <p:nvPr>
            <p:ph sz="quarter" idx="10" hasCustomPrompt="1"/>
          </p:nvPr>
        </p:nvSpPr>
        <p:spPr>
          <a:xfrm>
            <a:off x="376238" y="1803401"/>
            <a:ext cx="8407400" cy="4657723"/>
          </a:xfrm>
        </p:spPr>
        <p:txBody>
          <a:bodyPr/>
          <a:lstStyle>
            <a:lvl1pPr>
              <a:defRPr baseline="0"/>
            </a:lvl1pPr>
          </a:lstStyle>
          <a:p>
            <a:pPr lvl="0"/>
            <a:r>
              <a:rPr lang="en-US" dirty="0" smtClean="0"/>
              <a:t>Click icon to add object</a:t>
            </a:r>
          </a:p>
        </p:txBody>
      </p:sp>
    </p:spTree>
    <p:extLst>
      <p:ext uri="{BB962C8B-B14F-4D97-AF65-F5344CB8AC3E}">
        <p14:creationId xmlns:p14="http://schemas.microsoft.com/office/powerpoint/2010/main" val="928853218"/>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ingle chart - with title">
    <p:spTree>
      <p:nvGrpSpPr>
        <p:cNvPr id="1" name=""/>
        <p:cNvGrpSpPr/>
        <p:nvPr/>
      </p:nvGrpSpPr>
      <p:grpSpPr>
        <a:xfrm>
          <a:off x="0" y="0"/>
          <a:ext cx="0" cy="0"/>
          <a:chOff x="0" y="0"/>
          <a:chExt cx="0" cy="0"/>
        </a:xfrm>
      </p:grpSpPr>
      <p:sp>
        <p:nvSpPr>
          <p:cNvPr id="4" name="Round Same Side Corner Rectangle 3"/>
          <p:cNvSpPr/>
          <p:nvPr userDrawn="1"/>
        </p:nvSpPr>
        <p:spPr>
          <a:xfrm>
            <a:off x="376238" y="1803401"/>
            <a:ext cx="8407399" cy="4657724"/>
          </a:xfrm>
          <a:prstGeom prst="round2SameRect">
            <a:avLst>
              <a:gd name="adj1" fmla="val 2789"/>
              <a:gd name="adj2" fmla="val 0"/>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50000"/>
              </a:spcAft>
              <a:defRPr/>
            </a:pPr>
            <a:endParaRPr lang="en-GB" sz="1200" dirty="0">
              <a:solidFill>
                <a:srgbClr val="FFFFFF"/>
              </a:solidFill>
              <a:latin typeface="Franklin Gothic Book"/>
            </a:endParaRPr>
          </a:p>
        </p:txBody>
      </p:sp>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dirty="0"/>
          </a:p>
        </p:txBody>
      </p:sp>
      <p:cxnSp>
        <p:nvCxnSpPr>
          <p:cNvPr id="98" name="Straight Connector 97"/>
          <p:cNvCxnSpPr/>
          <p:nvPr userDrawn="1"/>
        </p:nvCxnSpPr>
        <p:spPr>
          <a:xfrm>
            <a:off x="-3084" y="1709193"/>
            <a:ext cx="9147084" cy="0"/>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99"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endParaRPr lang="en-GB" dirty="0">
              <a:solidFill>
                <a:srgbClr val="00539B"/>
              </a:solidFill>
            </a:endParaRPr>
          </a:p>
        </p:txBody>
      </p:sp>
      <p:sp>
        <p:nvSpPr>
          <p:cNvPr id="100"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900" b="1" i="0" u="none">
                <a:solidFill>
                  <a:srgbClr val="000000"/>
                </a:solidFill>
                <a:latin typeface="Arial"/>
              </a:defRPr>
            </a:lvl1pPr>
          </a:lstStyle>
          <a:p>
            <a:r>
              <a:rPr lang="en-GB" smtClean="0"/>
              <a:t> </a:t>
            </a:r>
            <a:endParaRPr lang="en-GB"/>
          </a:p>
        </p:txBody>
      </p:sp>
      <p:sp>
        <p:nvSpPr>
          <p:cNvPr id="102"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5" name="Content Placeholder 4"/>
          <p:cNvSpPr>
            <a:spLocks noGrp="1"/>
          </p:cNvSpPr>
          <p:nvPr>
            <p:ph sz="quarter" idx="17" hasCustomPrompt="1"/>
          </p:nvPr>
        </p:nvSpPr>
        <p:spPr>
          <a:xfrm>
            <a:off x="376238" y="2472531"/>
            <a:ext cx="8407400" cy="4013994"/>
          </a:xfrm>
        </p:spPr>
        <p:txBody>
          <a:bodyPr/>
          <a:lstStyle>
            <a:lvl1pPr>
              <a:defRPr baseline="0"/>
            </a:lvl1pPr>
          </a:lstStyle>
          <a:p>
            <a:pPr lvl="0"/>
            <a:r>
              <a:rPr lang="en-US" dirty="0" smtClean="0"/>
              <a:t>Click icon to add object</a:t>
            </a:r>
          </a:p>
        </p:txBody>
      </p:sp>
      <p:sp>
        <p:nvSpPr>
          <p:cNvPr id="7" name="Text Placeholder 6"/>
          <p:cNvSpPr>
            <a:spLocks noGrp="1"/>
          </p:cNvSpPr>
          <p:nvPr>
            <p:ph type="body" sz="quarter" idx="18" hasCustomPrompt="1"/>
          </p:nvPr>
        </p:nvSpPr>
        <p:spPr>
          <a:xfrm>
            <a:off x="720725" y="1864518"/>
            <a:ext cx="7704138" cy="608013"/>
          </a:xfrm>
        </p:spPr>
        <p:txBody>
          <a:bodyPr/>
          <a:lstStyle>
            <a:lvl1pPr>
              <a:defRPr sz="1800">
                <a:latin typeface="Franklin Gothic Medium" panose="020B0603020102020204" pitchFamily="34" charset="0"/>
              </a:defRPr>
            </a:lvl1pPr>
          </a:lstStyle>
          <a:p>
            <a:pPr lvl="0"/>
            <a:r>
              <a:rPr lang="en-US" dirty="0" smtClean="0"/>
              <a:t>Chart title</a:t>
            </a:r>
          </a:p>
        </p:txBody>
      </p:sp>
    </p:spTree>
    <p:extLst>
      <p:ext uri="{BB962C8B-B14F-4D97-AF65-F5344CB8AC3E}">
        <p14:creationId xmlns:p14="http://schemas.microsoft.com/office/powerpoint/2010/main" val="1115444525"/>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47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endParaRPr lang="en-GB" dirty="0">
              <a:solidFill>
                <a:srgbClr val="00539B"/>
              </a:solidFill>
            </a:endParaRPr>
          </a:p>
        </p:txBody>
      </p:sp>
      <p:sp>
        <p:nvSpPr>
          <p:cNvPr id="4" name="Footer Placeholder 3"/>
          <p:cNvSpPr>
            <a:spLocks noGrp="1"/>
          </p:cNvSpPr>
          <p:nvPr>
            <p:ph type="ftr" sz="quarter" idx="11"/>
            <p:custDataLst>
              <p:tags r:id="rId1"/>
            </p:custDataLst>
          </p:nvPr>
        </p:nvSpPr>
        <p:spPr>
          <a:xfrm>
            <a:off x="0" y="6480000"/>
            <a:ext cx="9144000" cy="378000"/>
          </a:xfrm>
        </p:spPr>
        <p:txBody>
          <a:bodyPr/>
          <a:lstStyle>
            <a:lvl1pPr algn="ctr">
              <a:defRPr lang="en-GB" sz="900" b="1" i="0" u="none">
                <a:solidFill>
                  <a:srgbClr val="000000"/>
                </a:solidFill>
                <a:latin typeface="Arial"/>
              </a:defRPr>
            </a:lvl1pPr>
          </a:lstStyle>
          <a:p>
            <a:r>
              <a:rPr lang="en-GB" smtClean="0"/>
              <a:t> </a:t>
            </a:r>
            <a:endParaRPr lang="en-GB"/>
          </a:p>
        </p:txBody>
      </p:sp>
      <p:sp>
        <p:nvSpPr>
          <p:cNvPr id="5" name="Slide Number Placeholder 4"/>
          <p:cNvSpPr>
            <a:spLocks noGrp="1"/>
          </p:cNvSpPr>
          <p:nvPr>
            <p:ph type="sldNum" sz="quarter" idx="12"/>
          </p:nvPr>
        </p:nvSpPr>
        <p:spPr/>
        <p:txBody>
          <a:bodyPr/>
          <a:lstStyle/>
          <a:p>
            <a:fld id="{71F9F866-B438-9445-8D9F-1F8FF6608833}" type="slidenum">
              <a:rPr lang="en-GB" smtClean="0">
                <a:solidFill>
                  <a:srgbClr val="00539B"/>
                </a:solidFill>
              </a:rPr>
              <a:pPr/>
              <a:t>‹#›</a:t>
            </a:fld>
            <a:endParaRPr lang="en-GB" dirty="0">
              <a:solidFill>
                <a:srgbClr val="00539B"/>
              </a:solidFill>
            </a:endParaRPr>
          </a:p>
        </p:txBody>
      </p:sp>
      <p:sp>
        <p:nvSpPr>
          <p:cNvPr id="6" name="Rectangle 5"/>
          <p:cNvSpPr/>
          <p:nvPr userDrawn="1"/>
        </p:nvSpPr>
        <p:spPr>
          <a:xfrm>
            <a:off x="0" y="0"/>
            <a:ext cx="9144000"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US" sz="7000" dirty="0">
                <a:solidFill>
                  <a:srgbClr val="FFFFFF"/>
                </a:solidFill>
                <a:latin typeface="Franklin Gothic Book"/>
              </a:rPr>
              <a:t>Layouts for</a:t>
            </a:r>
            <a:br>
              <a:rPr lang="en-US" sz="7000" dirty="0">
                <a:solidFill>
                  <a:srgbClr val="FFFFFF"/>
                </a:solidFill>
                <a:latin typeface="Franklin Gothic Book"/>
              </a:rPr>
            </a:br>
            <a:r>
              <a:rPr lang="en-US" sz="7000" dirty="0">
                <a:solidFill>
                  <a:srgbClr val="FFFFFF"/>
                </a:solidFill>
                <a:latin typeface="Franklin Gothic Book"/>
              </a:rPr>
              <a:t>complex text</a:t>
            </a:r>
          </a:p>
        </p:txBody>
      </p:sp>
      <p:grpSp>
        <p:nvGrpSpPr>
          <p:cNvPr id="7" name="Group 6"/>
          <p:cNvGrpSpPr/>
          <p:nvPr userDrawn="1"/>
        </p:nvGrpSpPr>
        <p:grpSpPr>
          <a:xfrm>
            <a:off x="-903288" y="0"/>
            <a:ext cx="9902857" cy="7638450"/>
            <a:chOff x="-903288" y="0"/>
            <a:chExt cx="9902857" cy="7638450"/>
          </a:xfrm>
        </p:grpSpPr>
        <p:cxnSp>
          <p:nvCxnSpPr>
            <p:cNvPr id="8" name="Straight Connector 7"/>
            <p:cNvCxnSpPr/>
            <p:nvPr userDrawn="1"/>
          </p:nvCxnSpPr>
          <p:spPr bwMode="auto">
            <a:xfrm>
              <a:off x="-903288" y="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bwMode="auto">
            <a:xfrm>
              <a:off x="-903288" y="3603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bwMode="auto">
            <a:xfrm>
              <a:off x="-903288" y="71913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bwMode="auto">
            <a:xfrm>
              <a:off x="-903288" y="10795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bwMode="auto">
            <a:xfrm>
              <a:off x="-903288" y="14398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bwMode="auto">
            <a:xfrm>
              <a:off x="-903288" y="18002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bwMode="auto">
            <a:xfrm>
              <a:off x="-903288" y="2160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bwMode="auto">
            <a:xfrm>
              <a:off x="-903288" y="2520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bwMode="auto">
            <a:xfrm>
              <a:off x="-903288" y="28797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auto">
            <a:xfrm>
              <a:off x="-903288" y="32400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bwMode="auto">
            <a:xfrm>
              <a:off x="-903288" y="36004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bwMode="auto">
            <a:xfrm>
              <a:off x="-903288" y="39608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bwMode="auto">
            <a:xfrm>
              <a:off x="-903288" y="4319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bwMode="auto">
            <a:xfrm>
              <a:off x="-903288" y="4679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bwMode="auto">
            <a:xfrm>
              <a:off x="-903288" y="50403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bwMode="auto">
            <a:xfrm rot="5400000">
              <a:off x="43187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bwMode="auto">
            <a:xfrm rot="5400000">
              <a:off x="3960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bwMode="auto">
            <a:xfrm rot="5400000">
              <a:off x="3598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bwMode="auto">
            <a:xfrm rot="5400000">
              <a:off x="3239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bwMode="auto">
            <a:xfrm rot="5400000">
              <a:off x="28789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bwMode="auto">
            <a:xfrm rot="5400000">
              <a:off x="2518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bwMode="auto">
            <a:xfrm rot="5400000">
              <a:off x="21582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bwMode="auto">
            <a:xfrm rot="5400000">
              <a:off x="17994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bwMode="auto">
            <a:xfrm rot="5400000">
              <a:off x="1439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bwMode="auto">
            <a:xfrm rot="5400000">
              <a:off x="10787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bwMode="auto">
            <a:xfrm rot="5400000">
              <a:off x="7183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bwMode="auto">
            <a:xfrm rot="5400000">
              <a:off x="359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bwMode="auto">
            <a:xfrm rot="5400000">
              <a:off x="-79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bwMode="auto">
            <a:xfrm rot="5400000">
              <a:off x="-361158"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bwMode="auto">
            <a:xfrm rot="5400000">
              <a:off x="68397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bwMode="auto">
            <a:xfrm rot="5400000">
              <a:off x="647938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bwMode="auto">
            <a:xfrm rot="5400000">
              <a:off x="6119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bwMode="auto">
            <a:xfrm rot="5400000">
              <a:off x="57586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bwMode="auto">
            <a:xfrm rot="5400000">
              <a:off x="5398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bwMode="auto">
            <a:xfrm rot="5400000">
              <a:off x="50395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bwMode="auto">
            <a:xfrm rot="5400000">
              <a:off x="72001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bwMode="auto">
            <a:xfrm rot="5400000">
              <a:off x="75604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bwMode="auto">
            <a:xfrm rot="5400000">
              <a:off x="792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userDrawn="1"/>
          </p:nvCxnSpPr>
          <p:spPr bwMode="auto">
            <a:xfrm rot="5400000">
              <a:off x="828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bwMode="auto">
            <a:xfrm rot="5400000">
              <a:off x="864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bwMode="auto">
            <a:xfrm>
              <a:off x="-903288" y="540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bwMode="auto">
            <a:xfrm>
              <a:off x="-903288" y="576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userDrawn="1"/>
          </p:nvCxnSpPr>
          <p:spPr bwMode="auto">
            <a:xfrm>
              <a:off x="-903288" y="612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userDrawn="1"/>
          </p:nvCxnSpPr>
          <p:spPr bwMode="auto">
            <a:xfrm>
              <a:off x="-903288" y="648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userDrawn="1"/>
          </p:nvCxnSpPr>
          <p:spPr bwMode="auto">
            <a:xfrm>
              <a:off x="-903288" y="684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1214156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Single column layout">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GB" dirty="0" smtClean="0"/>
              <a:t>Click to edit Master title style</a:t>
            </a:r>
            <a:endParaRPr lang="en-GB" dirty="0"/>
          </a:p>
        </p:txBody>
      </p:sp>
      <p:cxnSp>
        <p:nvCxnSpPr>
          <p:cNvPr id="166" name="Straight Connector 165"/>
          <p:cNvCxnSpPr/>
          <p:nvPr userDrawn="1"/>
        </p:nvCxnSpPr>
        <p:spPr>
          <a:xfrm>
            <a:off x="-3084" y="1709193"/>
            <a:ext cx="9147084" cy="0"/>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6"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endParaRPr lang="en-GB" dirty="0">
              <a:solidFill>
                <a:srgbClr val="00539B"/>
              </a:solidFill>
            </a:endParaRPr>
          </a:p>
        </p:txBody>
      </p:sp>
      <p:sp>
        <p:nvSpPr>
          <p:cNvPr id="57"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900" b="1" i="0" u="none">
                <a:solidFill>
                  <a:srgbClr val="000000"/>
                </a:solidFill>
                <a:latin typeface="Arial"/>
              </a:defRPr>
            </a:lvl1pPr>
          </a:lstStyle>
          <a:p>
            <a:r>
              <a:rPr lang="en-GB" smtClean="0"/>
              <a:t> </a:t>
            </a:r>
            <a:endParaRPr lang="en-GB"/>
          </a:p>
        </p:txBody>
      </p:sp>
      <p:sp>
        <p:nvSpPr>
          <p:cNvPr id="59"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4" name="Text Placeholder 3"/>
          <p:cNvSpPr>
            <a:spLocks noGrp="1"/>
          </p:cNvSpPr>
          <p:nvPr>
            <p:ph type="body" sz="quarter" idx="10"/>
          </p:nvPr>
        </p:nvSpPr>
        <p:spPr>
          <a:xfrm>
            <a:off x="719138" y="1803400"/>
            <a:ext cx="7705725" cy="4321175"/>
          </a:xfrm>
        </p:spPr>
        <p:txBody>
          <a:bodyPr/>
          <a:lstStyle>
            <a:lvl1pPr>
              <a:defRPr sz="1600"/>
            </a:lvl1pPr>
            <a:lvl2pPr>
              <a:defRPr sz="1600"/>
            </a:lvl2pPr>
            <a:lvl3pPr>
              <a:defRPr sz="1600"/>
            </a:lvl3pPr>
            <a:lvl4pPr>
              <a:defRPr sz="1600"/>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961515681"/>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6" name="Round Same Side Corner Rectangle 5"/>
          <p:cNvSpPr/>
          <p:nvPr userDrawn="1"/>
        </p:nvSpPr>
        <p:spPr>
          <a:xfrm>
            <a:off x="4319585" y="1803400"/>
            <a:ext cx="4319983" cy="4676599"/>
          </a:xfrm>
          <a:prstGeom prst="round2SameRect">
            <a:avLst>
              <a:gd name="adj1" fmla="val 3390"/>
              <a:gd name="adj2" fmla="val 0"/>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50000"/>
              </a:spcAft>
              <a:defRPr/>
            </a:pPr>
            <a:endParaRPr lang="en-GB" sz="1200" dirty="0">
              <a:solidFill>
                <a:srgbClr val="FFFFFF"/>
              </a:solidFill>
              <a:latin typeface="Franklin Gothic Book"/>
            </a:endParaRPr>
          </a:p>
        </p:txBody>
      </p:sp>
      <p:sp>
        <p:nvSpPr>
          <p:cNvPr id="65"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6"/>
          </p:nvPr>
        </p:nvSpPr>
        <p:spPr>
          <a:xfrm>
            <a:off x="6478586" y="4833942"/>
            <a:ext cx="1800982" cy="1286058"/>
          </a:xfrm>
          <a:prstGeom prst="roundRect">
            <a:avLst>
              <a:gd name="adj" fmla="val 10702"/>
            </a:avLst>
          </a:prstGeom>
        </p:spPr>
        <p:txBody>
          <a:bodyPr/>
          <a:lstStyle/>
          <a:p>
            <a:pPr lvl="0"/>
            <a:r>
              <a:rPr lang="en-US" noProof="0" dirty="0" smtClean="0"/>
              <a:t>Click icon to add picture</a:t>
            </a:r>
            <a:endParaRPr lang="en-GB" noProof="0" dirty="0"/>
          </a:p>
        </p:txBody>
      </p:sp>
      <p:pic>
        <p:nvPicPr>
          <p:cNvPr id="7" name="Picture 6" descr="inverted commas closed.png"/>
          <p:cNvPicPr>
            <a:picLocks noChangeAspect="1"/>
          </p:cNvPicPr>
          <p:nvPr userDrawn="1"/>
        </p:nvPicPr>
        <p:blipFill rotWithShape="1">
          <a:blip r:embed="rId3" cstate="email">
            <a:lum bright="70000" contrast="-70000"/>
            <a:extLst>
              <a:ext uri="{28A0092B-C50C-407E-A947-70E740481C1C}">
                <a14:useLocalDpi xmlns:a14="http://schemas.microsoft.com/office/drawing/2010/main" val="0"/>
              </a:ext>
            </a:extLst>
          </a:blip>
          <a:srcRect l="26489" t="54153" r="29554" b="26824"/>
          <a:stretch/>
        </p:blipFill>
        <p:spPr>
          <a:xfrm>
            <a:off x="7517819" y="3312408"/>
            <a:ext cx="762020" cy="542668"/>
          </a:xfrm>
          <a:prstGeom prst="rect">
            <a:avLst/>
          </a:prstGeom>
        </p:spPr>
      </p:pic>
      <p:pic>
        <p:nvPicPr>
          <p:cNvPr id="8" name="Picture 7" descr="inverted commas open.png"/>
          <p:cNvPicPr>
            <a:picLocks noChangeAspect="1"/>
          </p:cNvPicPr>
          <p:nvPr userDrawn="1"/>
        </p:nvPicPr>
        <p:blipFill rotWithShape="1">
          <a:blip r:embed="rId4" cstate="email">
            <a:lum bright="70000" contrast="-70000"/>
            <a:extLst>
              <a:ext uri="{28A0092B-C50C-407E-A947-70E740481C1C}">
                <a14:useLocalDpi xmlns:a14="http://schemas.microsoft.com/office/drawing/2010/main" val="0"/>
              </a:ext>
            </a:extLst>
          </a:blip>
          <a:srcRect l="29337" t="27276" r="30702" b="54153"/>
          <a:stretch/>
        </p:blipFill>
        <p:spPr>
          <a:xfrm>
            <a:off x="4678162" y="2141311"/>
            <a:ext cx="692748" cy="531132"/>
          </a:xfrm>
          <a:prstGeom prst="rect">
            <a:avLst/>
          </a:prstGeom>
        </p:spPr>
      </p:pic>
      <p:sp>
        <p:nvSpPr>
          <p:cNvPr id="13" name="Text Placeholder 6"/>
          <p:cNvSpPr>
            <a:spLocks noGrp="1"/>
          </p:cNvSpPr>
          <p:nvPr>
            <p:ph type="body" sz="quarter" idx="15"/>
          </p:nvPr>
        </p:nvSpPr>
        <p:spPr>
          <a:xfrm>
            <a:off x="5038723" y="2313668"/>
            <a:ext cx="2881313" cy="1449578"/>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ＭＳ Ｐゴシック" charset="0"/>
                <a:cs typeface="Arial" pitchFamily="34" charset="0"/>
              </a:rPr>
              <a:t>Click to edit Master text styles</a:t>
            </a:r>
          </a:p>
        </p:txBody>
      </p:sp>
      <p:sp>
        <p:nvSpPr>
          <p:cNvPr id="12" name="Text Placeholder 6"/>
          <p:cNvSpPr>
            <a:spLocks noGrp="1"/>
          </p:cNvSpPr>
          <p:nvPr>
            <p:ph type="body" sz="quarter" idx="14"/>
          </p:nvPr>
        </p:nvSpPr>
        <p:spPr>
          <a:xfrm>
            <a:off x="717550" y="1803400"/>
            <a:ext cx="3240085" cy="4316599"/>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Fourth level</a:t>
            </a:r>
          </a:p>
        </p:txBody>
      </p:sp>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endParaRPr lang="en-GB" dirty="0">
              <a:solidFill>
                <a:srgbClr val="00539B"/>
              </a:solidFill>
            </a:endParaRPr>
          </a:p>
        </p:txBody>
      </p:sp>
      <p:sp>
        <p:nvSpPr>
          <p:cNvPr id="4" name="Footer Placeholder 3"/>
          <p:cNvSpPr>
            <a:spLocks noGrp="1"/>
          </p:cNvSpPr>
          <p:nvPr>
            <p:ph type="ftr" sz="quarter" idx="11"/>
            <p:custDataLst>
              <p:tags r:id="rId1"/>
            </p:custDataLst>
          </p:nvPr>
        </p:nvSpPr>
        <p:spPr>
          <a:xfrm>
            <a:off x="0" y="6480000"/>
            <a:ext cx="9144000" cy="378000"/>
          </a:xfrm>
        </p:spPr>
        <p:txBody>
          <a:bodyPr/>
          <a:lstStyle>
            <a:lvl1pPr algn="ctr">
              <a:defRPr lang="en-GB" sz="900" b="1" i="0" u="none">
                <a:solidFill>
                  <a:srgbClr val="000000"/>
                </a:solidFill>
                <a:latin typeface="Arial"/>
              </a:defRPr>
            </a:lvl1pPr>
          </a:lstStyle>
          <a:p>
            <a:r>
              <a:rPr lang="en-GB" smtClean="0"/>
              <a:t> </a:t>
            </a:r>
            <a:endParaRPr lang="en-GB"/>
          </a:p>
        </p:txBody>
      </p:sp>
      <p:sp>
        <p:nvSpPr>
          <p:cNvPr id="5" name="Slide Number Placeholder 4"/>
          <p:cNvSpPr>
            <a:spLocks noGrp="1"/>
          </p:cNvSpPr>
          <p:nvPr>
            <p:ph type="sldNum" sz="quarter" idx="12"/>
          </p:nvPr>
        </p:nvSpPr>
        <p:spPr/>
        <p:txBody>
          <a:bodyPr/>
          <a:lstStyle/>
          <a:p>
            <a:fld id="{71F9F866-B438-9445-8D9F-1F8FF6608833}" type="slidenum">
              <a:rPr lang="en-GB" smtClean="0">
                <a:solidFill>
                  <a:srgbClr val="00539B"/>
                </a:solidFill>
              </a:rPr>
              <a:pPr/>
              <a:t>‹#›</a:t>
            </a:fld>
            <a:endParaRPr lang="en-GB" dirty="0">
              <a:solidFill>
                <a:srgbClr val="00539B"/>
              </a:solidFill>
            </a:endParaRPr>
          </a:p>
        </p:txBody>
      </p:sp>
    </p:spTree>
    <p:extLst>
      <p:ext uri="{BB962C8B-B14F-4D97-AF65-F5344CB8AC3E}">
        <p14:creationId xmlns:p14="http://schemas.microsoft.com/office/powerpoint/2010/main" val="598381554"/>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text + chart">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7" name="Text Placeholder 6"/>
          <p:cNvSpPr>
            <a:spLocks noGrp="1"/>
          </p:cNvSpPr>
          <p:nvPr>
            <p:ph type="body" sz="quarter" idx="13"/>
          </p:nvPr>
        </p:nvSpPr>
        <p:spPr>
          <a:xfrm>
            <a:off x="717550" y="1803400"/>
            <a:ext cx="3606800" cy="4316600"/>
          </a:xfrm>
          <a:prstGeom prst="rect">
            <a:avLst/>
          </a:prstGeom>
        </p:spPr>
        <p:txBody>
          <a:bodyPr>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Fourth level</a:t>
            </a:r>
          </a:p>
        </p:txBody>
      </p:sp>
      <p:sp>
        <p:nvSpPr>
          <p:cNvPr id="100"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endParaRPr lang="en-GB" dirty="0">
              <a:solidFill>
                <a:srgbClr val="00539B"/>
              </a:solidFill>
            </a:endParaRPr>
          </a:p>
        </p:txBody>
      </p:sp>
      <p:sp>
        <p:nvSpPr>
          <p:cNvPr id="101"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900" b="1" i="0" u="none">
                <a:solidFill>
                  <a:srgbClr val="000000"/>
                </a:solidFill>
                <a:latin typeface="Arial"/>
              </a:defRPr>
            </a:lvl1pPr>
          </a:lstStyle>
          <a:p>
            <a:r>
              <a:rPr lang="en-GB" smtClean="0"/>
              <a:t> </a:t>
            </a:r>
            <a:endParaRPr lang="en-GB"/>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105" name="Text Placeholder 6"/>
          <p:cNvSpPr>
            <a:spLocks noGrp="1"/>
          </p:cNvSpPr>
          <p:nvPr>
            <p:ph type="body" sz="quarter" idx="17"/>
          </p:nvPr>
        </p:nvSpPr>
        <p:spPr>
          <a:xfrm>
            <a:off x="4819650" y="1803400"/>
            <a:ext cx="3602036" cy="4316600"/>
          </a:xfrm>
          <a:prstGeom prst="rect">
            <a:avLst/>
          </a:prstGeom>
        </p:spPr>
        <p:txBody>
          <a:bodyPr>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Fourth level</a:t>
            </a:r>
          </a:p>
        </p:txBody>
      </p:sp>
      <p:cxnSp>
        <p:nvCxnSpPr>
          <p:cNvPr id="104" name="Straight Connector 103"/>
          <p:cNvCxnSpPr/>
          <p:nvPr userDrawn="1"/>
        </p:nvCxnSpPr>
        <p:spPr>
          <a:xfrm>
            <a:off x="4551813" y="1761671"/>
            <a:ext cx="0" cy="4316600"/>
          </a:xfrm>
          <a:prstGeom prst="line">
            <a:avLst/>
          </a:prstGeom>
          <a:ln w="63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4433890"/>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text + chart">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7" name="Text Placeholder 6"/>
          <p:cNvSpPr>
            <a:spLocks noGrp="1"/>
          </p:cNvSpPr>
          <p:nvPr>
            <p:ph type="body" sz="quarter" idx="13"/>
          </p:nvPr>
        </p:nvSpPr>
        <p:spPr>
          <a:xfrm>
            <a:off x="717551" y="2879725"/>
            <a:ext cx="3240086" cy="3060273"/>
          </a:xfrm>
          <a:prstGeom prst="rect">
            <a:avLst/>
          </a:prstGeom>
        </p:spPr>
        <p:txBody>
          <a:bodyPr>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Fourth level</a:t>
            </a:r>
          </a:p>
        </p:txBody>
      </p:sp>
      <p:sp>
        <p:nvSpPr>
          <p:cNvPr id="100"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endParaRPr lang="en-GB" dirty="0">
              <a:solidFill>
                <a:srgbClr val="00539B"/>
              </a:solidFill>
            </a:endParaRPr>
          </a:p>
        </p:txBody>
      </p:sp>
      <p:sp>
        <p:nvSpPr>
          <p:cNvPr id="101"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900" b="1" i="0" u="none">
                <a:solidFill>
                  <a:srgbClr val="000000"/>
                </a:solidFill>
                <a:latin typeface="Arial"/>
              </a:defRPr>
            </a:lvl1pPr>
          </a:lstStyle>
          <a:p>
            <a:r>
              <a:rPr lang="en-GB" smtClean="0"/>
              <a:t> </a:t>
            </a:r>
            <a:endParaRPr lang="en-GB"/>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102" name="Text Placeholder 6"/>
          <p:cNvSpPr>
            <a:spLocks noGrp="1"/>
          </p:cNvSpPr>
          <p:nvPr>
            <p:ph type="body" sz="quarter" idx="16"/>
          </p:nvPr>
        </p:nvSpPr>
        <p:spPr>
          <a:xfrm>
            <a:off x="720725" y="2340519"/>
            <a:ext cx="3236517" cy="360862"/>
          </a:xfrm>
          <a:prstGeom prst="rect">
            <a:avLst/>
          </a:prstGeom>
        </p:spPr>
        <p:txBody>
          <a:bodyPr>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rgbClr val="00539B"/>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ＭＳ Ｐゴシック" charset="0"/>
                <a:cs typeface="Arial" pitchFamily="34" charset="0"/>
              </a:rPr>
              <a:t>Click to edit Master text styles</a:t>
            </a:r>
          </a:p>
        </p:txBody>
      </p:sp>
      <p:sp>
        <p:nvSpPr>
          <p:cNvPr id="105" name="Text Placeholder 6"/>
          <p:cNvSpPr>
            <a:spLocks noGrp="1"/>
          </p:cNvSpPr>
          <p:nvPr>
            <p:ph type="body" sz="quarter" idx="17"/>
          </p:nvPr>
        </p:nvSpPr>
        <p:spPr>
          <a:xfrm>
            <a:off x="4678361" y="2879725"/>
            <a:ext cx="3241675" cy="3060273"/>
          </a:xfrm>
          <a:prstGeom prst="rect">
            <a:avLst/>
          </a:prstGeom>
        </p:spPr>
        <p:txBody>
          <a:bodyPr>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Fourth level</a:t>
            </a:r>
          </a:p>
        </p:txBody>
      </p:sp>
      <p:sp>
        <p:nvSpPr>
          <p:cNvPr id="106" name="Text Placeholder 6"/>
          <p:cNvSpPr>
            <a:spLocks noGrp="1"/>
          </p:cNvSpPr>
          <p:nvPr>
            <p:ph type="body" sz="quarter" idx="18"/>
          </p:nvPr>
        </p:nvSpPr>
        <p:spPr>
          <a:xfrm>
            <a:off x="4681536" y="2340519"/>
            <a:ext cx="3238103" cy="360862"/>
          </a:xfrm>
          <a:prstGeom prst="rect">
            <a:avLst/>
          </a:prstGeom>
        </p:spPr>
        <p:txBody>
          <a:bodyPr>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rgbClr val="00539B"/>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ＭＳ Ｐゴシック" charset="0"/>
                <a:cs typeface="Arial" pitchFamily="34" charset="0"/>
              </a:rPr>
              <a:t>Click to edit Master text styles</a:t>
            </a:r>
          </a:p>
        </p:txBody>
      </p:sp>
      <p:cxnSp>
        <p:nvCxnSpPr>
          <p:cNvPr id="104" name="Straight Connector 103"/>
          <p:cNvCxnSpPr/>
          <p:nvPr userDrawn="1"/>
        </p:nvCxnSpPr>
        <p:spPr>
          <a:xfrm>
            <a:off x="4319585" y="2160588"/>
            <a:ext cx="0" cy="3959412"/>
          </a:xfrm>
          <a:prstGeom prst="line">
            <a:avLst/>
          </a:prstGeom>
          <a:ln w="63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28257448"/>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4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endParaRPr lang="en-GB" dirty="0">
              <a:solidFill>
                <a:srgbClr val="00539B"/>
              </a:solidFill>
            </a:endParaRPr>
          </a:p>
        </p:txBody>
      </p:sp>
      <p:sp>
        <p:nvSpPr>
          <p:cNvPr id="4" name="Footer Placeholder 3"/>
          <p:cNvSpPr>
            <a:spLocks noGrp="1"/>
          </p:cNvSpPr>
          <p:nvPr>
            <p:ph type="ftr" sz="quarter" idx="11"/>
            <p:custDataLst>
              <p:tags r:id="rId1"/>
            </p:custDataLst>
          </p:nvPr>
        </p:nvSpPr>
        <p:spPr>
          <a:xfrm>
            <a:off x="0" y="6480000"/>
            <a:ext cx="9144000" cy="378000"/>
          </a:xfrm>
        </p:spPr>
        <p:txBody>
          <a:bodyPr/>
          <a:lstStyle>
            <a:lvl1pPr algn="ctr">
              <a:defRPr lang="en-GB" sz="900" b="1" i="0" u="none">
                <a:solidFill>
                  <a:srgbClr val="000000"/>
                </a:solidFill>
                <a:latin typeface="Arial"/>
              </a:defRPr>
            </a:lvl1pPr>
          </a:lstStyle>
          <a:p>
            <a:r>
              <a:rPr lang="en-GB" smtClean="0"/>
              <a:t> </a:t>
            </a:r>
            <a:endParaRPr lang="en-GB"/>
          </a:p>
        </p:txBody>
      </p:sp>
      <p:sp>
        <p:nvSpPr>
          <p:cNvPr id="5" name="Slide Number Placeholder 4"/>
          <p:cNvSpPr>
            <a:spLocks noGrp="1"/>
          </p:cNvSpPr>
          <p:nvPr>
            <p:ph type="sldNum" sz="quarter" idx="12"/>
          </p:nvPr>
        </p:nvSpPr>
        <p:spPr/>
        <p:txBody>
          <a:bodyPr/>
          <a:lstStyle/>
          <a:p>
            <a:fld id="{71F9F866-B438-9445-8D9F-1F8FF6608833}" type="slidenum">
              <a:rPr lang="en-GB" smtClean="0">
                <a:solidFill>
                  <a:srgbClr val="00539B"/>
                </a:solidFill>
              </a:rPr>
              <a:pPr/>
              <a:t>‹#›</a:t>
            </a:fld>
            <a:endParaRPr lang="en-GB" dirty="0">
              <a:solidFill>
                <a:srgbClr val="00539B"/>
              </a:solidFill>
            </a:endParaRPr>
          </a:p>
        </p:txBody>
      </p:sp>
      <p:sp>
        <p:nvSpPr>
          <p:cNvPr id="6" name="Rectangle 5"/>
          <p:cNvSpPr/>
          <p:nvPr userDrawn="1"/>
        </p:nvSpPr>
        <p:spPr>
          <a:xfrm>
            <a:off x="0" y="0"/>
            <a:ext cx="9144000"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US" sz="7000" dirty="0">
                <a:solidFill>
                  <a:srgbClr val="FFFFFF"/>
                </a:solidFill>
                <a:latin typeface="Franklin Gothic Book"/>
              </a:rPr>
              <a:t>Layouts for</a:t>
            </a:r>
            <a:br>
              <a:rPr lang="en-US" sz="7000" dirty="0">
                <a:solidFill>
                  <a:srgbClr val="FFFFFF"/>
                </a:solidFill>
                <a:latin typeface="Franklin Gothic Book"/>
              </a:rPr>
            </a:br>
            <a:r>
              <a:rPr lang="en-US" sz="7000" dirty="0">
                <a:solidFill>
                  <a:srgbClr val="FFFFFF"/>
                </a:solidFill>
                <a:latin typeface="Franklin Gothic Book"/>
              </a:rPr>
              <a:t>images</a:t>
            </a:r>
          </a:p>
        </p:txBody>
      </p:sp>
      <p:grpSp>
        <p:nvGrpSpPr>
          <p:cNvPr id="7" name="Group 6"/>
          <p:cNvGrpSpPr/>
          <p:nvPr userDrawn="1"/>
        </p:nvGrpSpPr>
        <p:grpSpPr>
          <a:xfrm>
            <a:off x="-903288" y="0"/>
            <a:ext cx="9902857" cy="7638450"/>
            <a:chOff x="-903288" y="0"/>
            <a:chExt cx="9902857" cy="7638450"/>
          </a:xfrm>
        </p:grpSpPr>
        <p:cxnSp>
          <p:nvCxnSpPr>
            <p:cNvPr id="8" name="Straight Connector 7"/>
            <p:cNvCxnSpPr/>
            <p:nvPr userDrawn="1"/>
          </p:nvCxnSpPr>
          <p:spPr bwMode="auto">
            <a:xfrm>
              <a:off x="-903288" y="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bwMode="auto">
            <a:xfrm>
              <a:off x="-903288" y="3603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bwMode="auto">
            <a:xfrm>
              <a:off x="-903288" y="71913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bwMode="auto">
            <a:xfrm>
              <a:off x="-903288" y="10795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bwMode="auto">
            <a:xfrm>
              <a:off x="-903288" y="14398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bwMode="auto">
            <a:xfrm>
              <a:off x="-903288" y="18002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bwMode="auto">
            <a:xfrm>
              <a:off x="-903288" y="2160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bwMode="auto">
            <a:xfrm>
              <a:off x="-903288" y="2520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bwMode="auto">
            <a:xfrm>
              <a:off x="-903288" y="28797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auto">
            <a:xfrm>
              <a:off x="-903288" y="32400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bwMode="auto">
            <a:xfrm>
              <a:off x="-903288" y="36004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bwMode="auto">
            <a:xfrm>
              <a:off x="-903288" y="39608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bwMode="auto">
            <a:xfrm>
              <a:off x="-903288" y="4319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bwMode="auto">
            <a:xfrm>
              <a:off x="-903288" y="4679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bwMode="auto">
            <a:xfrm>
              <a:off x="-903288" y="50403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bwMode="auto">
            <a:xfrm rot="5400000">
              <a:off x="43187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bwMode="auto">
            <a:xfrm rot="5400000">
              <a:off x="3960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bwMode="auto">
            <a:xfrm rot="5400000">
              <a:off x="3598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bwMode="auto">
            <a:xfrm rot="5400000">
              <a:off x="3239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bwMode="auto">
            <a:xfrm rot="5400000">
              <a:off x="28789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bwMode="auto">
            <a:xfrm rot="5400000">
              <a:off x="2518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bwMode="auto">
            <a:xfrm rot="5400000">
              <a:off x="21582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bwMode="auto">
            <a:xfrm rot="5400000">
              <a:off x="17994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bwMode="auto">
            <a:xfrm rot="5400000">
              <a:off x="1439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bwMode="auto">
            <a:xfrm rot="5400000">
              <a:off x="10787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bwMode="auto">
            <a:xfrm rot="5400000">
              <a:off x="7183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bwMode="auto">
            <a:xfrm rot="5400000">
              <a:off x="359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bwMode="auto">
            <a:xfrm rot="5400000">
              <a:off x="-79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bwMode="auto">
            <a:xfrm rot="5400000">
              <a:off x="-361158"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bwMode="auto">
            <a:xfrm rot="5400000">
              <a:off x="68397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bwMode="auto">
            <a:xfrm rot="5400000">
              <a:off x="647938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bwMode="auto">
            <a:xfrm rot="5400000">
              <a:off x="6119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bwMode="auto">
            <a:xfrm rot="5400000">
              <a:off x="57586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bwMode="auto">
            <a:xfrm rot="5400000">
              <a:off x="5398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bwMode="auto">
            <a:xfrm rot="5400000">
              <a:off x="50395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bwMode="auto">
            <a:xfrm rot="5400000">
              <a:off x="72001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bwMode="auto">
            <a:xfrm rot="5400000">
              <a:off x="75604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bwMode="auto">
            <a:xfrm rot="5400000">
              <a:off x="792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userDrawn="1"/>
          </p:nvCxnSpPr>
          <p:spPr bwMode="auto">
            <a:xfrm rot="5400000">
              <a:off x="828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bwMode="auto">
            <a:xfrm rot="5400000">
              <a:off x="864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bwMode="auto">
            <a:xfrm>
              <a:off x="-903288" y="540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bwMode="auto">
            <a:xfrm>
              <a:off x="-903288" y="576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userDrawn="1"/>
          </p:nvCxnSpPr>
          <p:spPr bwMode="auto">
            <a:xfrm>
              <a:off x="-903288" y="612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userDrawn="1"/>
          </p:nvCxnSpPr>
          <p:spPr bwMode="auto">
            <a:xfrm>
              <a:off x="-903288" y="648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userDrawn="1"/>
          </p:nvCxnSpPr>
          <p:spPr bwMode="auto">
            <a:xfrm>
              <a:off x="-903288" y="684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24617306"/>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ig image">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707514" y="2160587"/>
            <a:ext cx="7717349" cy="4310063"/>
          </a:xfrm>
          <a:prstGeom prst="round2SameRect">
            <a:avLst>
              <a:gd name="adj1" fmla="val 6208"/>
              <a:gd name="adj2" fmla="val 0"/>
            </a:avLst>
          </a:prstGeom>
        </p:spPr>
        <p:txBody>
          <a:bodyPr/>
          <a:lstStyle/>
          <a:p>
            <a:pPr lvl="0"/>
            <a:r>
              <a:rPr lang="en-US" noProof="0" dirty="0" smtClean="0"/>
              <a:t>Click icon to add picture</a:t>
            </a:r>
            <a:endParaRPr lang="en-GB" noProof="0" dirty="0"/>
          </a:p>
        </p:txBody>
      </p:sp>
      <p:cxnSp>
        <p:nvCxnSpPr>
          <p:cNvPr id="97" name="Straight Connector 96"/>
          <p:cNvCxnSpPr/>
          <p:nvPr userDrawn="1"/>
        </p:nvCxnSpPr>
        <p:spPr>
          <a:xfrm>
            <a:off x="-3084" y="1709193"/>
            <a:ext cx="9147084" cy="0"/>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98"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endParaRPr lang="en-GB" dirty="0">
              <a:solidFill>
                <a:srgbClr val="00539B"/>
              </a:solidFill>
            </a:endParaRPr>
          </a:p>
        </p:txBody>
      </p:sp>
      <p:sp>
        <p:nvSpPr>
          <p:cNvPr id="99"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900" b="1" i="0" u="none">
                <a:solidFill>
                  <a:srgbClr val="000000"/>
                </a:solidFill>
                <a:latin typeface="Arial"/>
              </a:defRPr>
            </a:lvl1pPr>
          </a:lstStyle>
          <a:p>
            <a:r>
              <a:rPr lang="en-GB" smtClean="0"/>
              <a:t> </a:t>
            </a:r>
            <a:endParaRPr lang="en-GB"/>
          </a:p>
        </p:txBody>
      </p:sp>
      <p:sp>
        <p:nvSpPr>
          <p:cNvPr id="101"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Tree>
    <p:extLst>
      <p:ext uri="{BB962C8B-B14F-4D97-AF65-F5344CB8AC3E}">
        <p14:creationId xmlns:p14="http://schemas.microsoft.com/office/powerpoint/2010/main" val="2580806240"/>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ig image with title">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707514" y="2879725"/>
            <a:ext cx="7717349" cy="3590925"/>
          </a:xfrm>
          <a:prstGeom prst="round2SameRect">
            <a:avLst>
              <a:gd name="adj1" fmla="val 6739"/>
              <a:gd name="adj2" fmla="val 0"/>
            </a:avLst>
          </a:prstGeom>
        </p:spPr>
        <p:txBody>
          <a:bodyPr/>
          <a:lstStyle/>
          <a:p>
            <a:pPr lvl="0"/>
            <a:r>
              <a:rPr lang="en-US" noProof="0" dirty="0" smtClean="0"/>
              <a:t>Click icon to add picture</a:t>
            </a:r>
            <a:endParaRPr lang="en-GB" noProof="0" dirty="0"/>
          </a:p>
        </p:txBody>
      </p:sp>
      <p:cxnSp>
        <p:nvCxnSpPr>
          <p:cNvPr id="97" name="Straight Connector 96"/>
          <p:cNvCxnSpPr/>
          <p:nvPr userDrawn="1"/>
        </p:nvCxnSpPr>
        <p:spPr>
          <a:xfrm>
            <a:off x="-3084" y="1709193"/>
            <a:ext cx="9147084" cy="0"/>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98"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endParaRPr lang="en-GB" dirty="0">
              <a:solidFill>
                <a:srgbClr val="00539B"/>
              </a:solidFill>
            </a:endParaRPr>
          </a:p>
        </p:txBody>
      </p:sp>
      <p:sp>
        <p:nvSpPr>
          <p:cNvPr id="99"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900" b="1" i="0" u="none">
                <a:solidFill>
                  <a:srgbClr val="000000"/>
                </a:solidFill>
                <a:latin typeface="Arial"/>
              </a:defRPr>
            </a:lvl1pPr>
          </a:lstStyle>
          <a:p>
            <a:r>
              <a:rPr lang="en-GB" smtClean="0"/>
              <a:t> </a:t>
            </a:r>
            <a:endParaRPr lang="en-GB"/>
          </a:p>
        </p:txBody>
      </p:sp>
      <p:sp>
        <p:nvSpPr>
          <p:cNvPr id="101"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4" name="Text Placeholder 3"/>
          <p:cNvSpPr>
            <a:spLocks noGrp="1"/>
          </p:cNvSpPr>
          <p:nvPr>
            <p:ph type="body" sz="quarter" idx="15" hasCustomPrompt="1"/>
          </p:nvPr>
        </p:nvSpPr>
        <p:spPr>
          <a:xfrm>
            <a:off x="708025" y="2168525"/>
            <a:ext cx="7716838" cy="358775"/>
          </a:xfrm>
        </p:spPr>
        <p:txBody>
          <a:bodyPr/>
          <a:lstStyle>
            <a:lvl1pPr>
              <a:defRPr baseline="0">
                <a:latin typeface="Franklin Gothic Medium" panose="020B0603020102020204" pitchFamily="34" charset="0"/>
              </a:defRPr>
            </a:lvl1pPr>
          </a:lstStyle>
          <a:p>
            <a:pPr lvl="0"/>
            <a:r>
              <a:rPr lang="en-US" dirty="0" smtClean="0"/>
              <a:t>Image title</a:t>
            </a:r>
          </a:p>
        </p:txBody>
      </p:sp>
    </p:spTree>
    <p:extLst>
      <p:ext uri="{BB962C8B-B14F-4D97-AF65-F5344CB8AC3E}">
        <p14:creationId xmlns:p14="http://schemas.microsoft.com/office/powerpoint/2010/main" val="1781791166"/>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 image">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cxnSp>
        <p:nvCxnSpPr>
          <p:cNvPr id="99" name="Straight Connector 98"/>
          <p:cNvCxnSpPr/>
          <p:nvPr userDrawn="1"/>
        </p:nvCxnSpPr>
        <p:spPr>
          <a:xfrm>
            <a:off x="-3084" y="1709193"/>
            <a:ext cx="9147084" cy="0"/>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0"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endParaRPr lang="en-GB" dirty="0">
              <a:solidFill>
                <a:srgbClr val="00539B"/>
              </a:solidFill>
            </a:endParaRPr>
          </a:p>
        </p:txBody>
      </p:sp>
      <p:sp>
        <p:nvSpPr>
          <p:cNvPr id="101"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900" b="1" i="0" u="none">
                <a:solidFill>
                  <a:srgbClr val="000000"/>
                </a:solidFill>
                <a:latin typeface="Arial"/>
              </a:defRPr>
            </a:lvl1pPr>
          </a:lstStyle>
          <a:p>
            <a:r>
              <a:rPr lang="en-GB" smtClean="0"/>
              <a:t> </a:t>
            </a:r>
            <a:endParaRPr lang="en-GB"/>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4" name="Text Placeholder 3"/>
          <p:cNvSpPr>
            <a:spLocks noGrp="1"/>
          </p:cNvSpPr>
          <p:nvPr>
            <p:ph type="body" sz="quarter" idx="15"/>
          </p:nvPr>
        </p:nvSpPr>
        <p:spPr>
          <a:xfrm>
            <a:off x="720725" y="2168525"/>
            <a:ext cx="3603625" cy="430212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endParaRPr lang="en-GB" dirty="0"/>
          </a:p>
        </p:txBody>
      </p:sp>
      <p:sp>
        <p:nvSpPr>
          <p:cNvPr id="10" name="Content Placeholder 9"/>
          <p:cNvSpPr>
            <a:spLocks noGrp="1"/>
          </p:cNvSpPr>
          <p:nvPr>
            <p:ph sz="quarter" idx="16"/>
          </p:nvPr>
        </p:nvSpPr>
        <p:spPr>
          <a:xfrm>
            <a:off x="4819650" y="2168525"/>
            <a:ext cx="3605213" cy="4302125"/>
          </a:xfrm>
          <a:prstGeom prst="round2SameRect">
            <a:avLst>
              <a:gd name="adj1" fmla="val 7860"/>
              <a:gd name="adj2" fmla="val 0"/>
            </a:avLst>
          </a:prstGeom>
        </p:spPr>
        <p:txBody>
          <a:bodyPr/>
          <a:lstStyle/>
          <a:p>
            <a:pPr lvl="0"/>
            <a:r>
              <a:rPr lang="en-US" dirty="0" smtClean="0"/>
              <a:t>Click to edit Master text styles</a:t>
            </a:r>
          </a:p>
        </p:txBody>
      </p:sp>
    </p:spTree>
    <p:extLst>
      <p:ext uri="{BB962C8B-B14F-4D97-AF65-F5344CB8AC3E}">
        <p14:creationId xmlns:p14="http://schemas.microsoft.com/office/powerpoint/2010/main" val="2205287005"/>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3_Text + image">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6262688" y="2160587"/>
            <a:ext cx="2162175" cy="3963988"/>
          </a:xfrm>
          <a:prstGeom prst="roundRect">
            <a:avLst>
              <a:gd name="adj" fmla="val 10702"/>
            </a:avLst>
          </a:prstGeom>
        </p:spPr>
        <p:txBody>
          <a:bodyPr/>
          <a:lstStyle/>
          <a:p>
            <a:pPr lvl="0"/>
            <a:r>
              <a:rPr lang="en-US" noProof="0" dirty="0" smtClean="0"/>
              <a:t>Click icon to add picture</a:t>
            </a:r>
            <a:endParaRPr lang="en-GB" noProof="0" dirty="0"/>
          </a:p>
        </p:txBody>
      </p:sp>
      <p:cxnSp>
        <p:nvCxnSpPr>
          <p:cNvPr id="99" name="Straight Connector 98"/>
          <p:cNvCxnSpPr/>
          <p:nvPr userDrawn="1"/>
        </p:nvCxnSpPr>
        <p:spPr>
          <a:xfrm>
            <a:off x="-3084" y="1709193"/>
            <a:ext cx="9147084" cy="0"/>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0"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endParaRPr lang="en-GB" dirty="0">
              <a:solidFill>
                <a:srgbClr val="00539B"/>
              </a:solidFill>
            </a:endParaRPr>
          </a:p>
        </p:txBody>
      </p:sp>
      <p:sp>
        <p:nvSpPr>
          <p:cNvPr id="101"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900" b="1" i="0" u="none">
                <a:solidFill>
                  <a:srgbClr val="000000"/>
                </a:solidFill>
                <a:latin typeface="Arial"/>
              </a:defRPr>
            </a:lvl1pPr>
          </a:lstStyle>
          <a:p>
            <a:r>
              <a:rPr lang="en-GB" smtClean="0"/>
              <a:t> </a:t>
            </a:r>
            <a:endParaRPr lang="en-GB"/>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4" name="Text Placeholder 3"/>
          <p:cNvSpPr>
            <a:spLocks noGrp="1"/>
          </p:cNvSpPr>
          <p:nvPr>
            <p:ph type="body" sz="quarter" idx="15"/>
          </p:nvPr>
        </p:nvSpPr>
        <p:spPr>
          <a:xfrm>
            <a:off x="719138" y="2168525"/>
            <a:ext cx="5181600" cy="43116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endParaRPr lang="en-GB" dirty="0"/>
          </a:p>
        </p:txBody>
      </p:sp>
    </p:spTree>
    <p:extLst>
      <p:ext uri="{BB962C8B-B14F-4D97-AF65-F5344CB8AC3E}">
        <p14:creationId xmlns:p14="http://schemas.microsoft.com/office/powerpoint/2010/main" val="1743546925"/>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0_Text + image">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4819651" y="2160587"/>
            <a:ext cx="3605212" cy="4310064"/>
          </a:xfrm>
          <a:prstGeom prst="round2SameRect">
            <a:avLst>
              <a:gd name="adj1" fmla="val 5389"/>
              <a:gd name="adj2" fmla="val 0"/>
            </a:avLst>
          </a:prstGeom>
        </p:spPr>
        <p:txBody>
          <a:bodyPr/>
          <a:lstStyle/>
          <a:p>
            <a:pPr lvl="0"/>
            <a:r>
              <a:rPr lang="en-US" noProof="0" dirty="0" smtClean="0"/>
              <a:t>Click icon to add picture</a:t>
            </a:r>
            <a:endParaRPr lang="en-GB" noProof="0" dirty="0"/>
          </a:p>
        </p:txBody>
      </p:sp>
      <p:cxnSp>
        <p:nvCxnSpPr>
          <p:cNvPr id="99" name="Straight Connector 98"/>
          <p:cNvCxnSpPr/>
          <p:nvPr userDrawn="1"/>
        </p:nvCxnSpPr>
        <p:spPr>
          <a:xfrm>
            <a:off x="-3084" y="1709193"/>
            <a:ext cx="9147084" cy="0"/>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0"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endParaRPr lang="en-GB" dirty="0">
              <a:solidFill>
                <a:srgbClr val="00539B"/>
              </a:solidFill>
            </a:endParaRPr>
          </a:p>
        </p:txBody>
      </p:sp>
      <p:sp>
        <p:nvSpPr>
          <p:cNvPr id="101"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900" b="1" i="0" u="none">
                <a:solidFill>
                  <a:srgbClr val="000000"/>
                </a:solidFill>
                <a:latin typeface="Arial"/>
              </a:defRPr>
            </a:lvl1pPr>
          </a:lstStyle>
          <a:p>
            <a:r>
              <a:rPr lang="en-GB" smtClean="0"/>
              <a:t> </a:t>
            </a:r>
            <a:endParaRPr lang="en-GB"/>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4" name="Text Placeholder 3"/>
          <p:cNvSpPr>
            <a:spLocks noGrp="1"/>
          </p:cNvSpPr>
          <p:nvPr>
            <p:ph type="body" sz="quarter" idx="15"/>
          </p:nvPr>
        </p:nvSpPr>
        <p:spPr>
          <a:xfrm>
            <a:off x="720725" y="2160588"/>
            <a:ext cx="3603625" cy="366712"/>
          </a:xfrm>
        </p:spPr>
        <p:txBody>
          <a:bodyPr>
            <a:normAutofit/>
          </a:bodyPr>
          <a:lstStyle>
            <a:lvl1pPr>
              <a:defRPr sz="1800">
                <a:latin typeface="Franklin Gothic Medium" panose="020B0603020102020204" pitchFamily="34" charset="0"/>
              </a:defRPr>
            </a:lvl1pPr>
          </a:lstStyle>
          <a:p>
            <a:pPr lvl="0"/>
            <a:r>
              <a:rPr lang="en-US" dirty="0" smtClean="0"/>
              <a:t>Click to edit Master text styles</a:t>
            </a:r>
          </a:p>
        </p:txBody>
      </p:sp>
      <p:sp>
        <p:nvSpPr>
          <p:cNvPr id="6" name="Text Placeholder 5"/>
          <p:cNvSpPr>
            <a:spLocks noGrp="1"/>
          </p:cNvSpPr>
          <p:nvPr>
            <p:ph type="body" sz="quarter" idx="16"/>
          </p:nvPr>
        </p:nvSpPr>
        <p:spPr>
          <a:xfrm>
            <a:off x="719138" y="2886075"/>
            <a:ext cx="3605212" cy="3584575"/>
          </a:xfrm>
        </p:spPr>
        <p:txBody>
          <a:bodyPr>
            <a:normAutofit/>
          </a:bodyPr>
          <a:lstStyle>
            <a:lvl1pPr>
              <a:defRPr sz="1800"/>
            </a:lvl1pPr>
            <a:lvl2pPr>
              <a:defRPr sz="1800"/>
            </a:lvl2pPr>
            <a:lvl3pPr>
              <a:defRPr sz="1800"/>
            </a:lvl3pPr>
            <a:lvl4pPr>
              <a:defRPr sz="1800"/>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2432977657"/>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mage + text">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dirty="0"/>
          </a:p>
        </p:txBody>
      </p:sp>
      <p:sp>
        <p:nvSpPr>
          <p:cNvPr id="7" name="Text Placeholder 6"/>
          <p:cNvSpPr>
            <a:spLocks noGrp="1"/>
          </p:cNvSpPr>
          <p:nvPr>
            <p:ph type="body" sz="quarter" idx="13"/>
          </p:nvPr>
        </p:nvSpPr>
        <p:spPr>
          <a:xfrm>
            <a:off x="5068887" y="2160587"/>
            <a:ext cx="3570681" cy="3779412"/>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Fourth level</a:t>
            </a:r>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717549" y="2160587"/>
            <a:ext cx="3863975" cy="4310063"/>
          </a:xfrm>
          <a:prstGeom prst="round2SameRect">
            <a:avLst>
              <a:gd name="adj1" fmla="val 1674"/>
              <a:gd name="adj2" fmla="val 0"/>
            </a:avLst>
          </a:prstGeom>
        </p:spPr>
        <p:txBody>
          <a:bodyPr/>
          <a:lstStyle/>
          <a:p>
            <a:pPr lvl="0"/>
            <a:r>
              <a:rPr lang="en-US" noProof="0" dirty="0" smtClean="0"/>
              <a:t>Click icon to add picture</a:t>
            </a:r>
            <a:endParaRPr lang="en-GB" noProof="0" dirty="0"/>
          </a:p>
        </p:txBody>
      </p:sp>
      <p:cxnSp>
        <p:nvCxnSpPr>
          <p:cNvPr id="99" name="Straight Connector 98"/>
          <p:cNvCxnSpPr/>
          <p:nvPr userDrawn="1"/>
        </p:nvCxnSpPr>
        <p:spPr>
          <a:xfrm>
            <a:off x="-3084" y="1709193"/>
            <a:ext cx="9147084" cy="0"/>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0"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endParaRPr lang="en-GB" dirty="0">
              <a:solidFill>
                <a:srgbClr val="00539B"/>
              </a:solidFill>
            </a:endParaRPr>
          </a:p>
        </p:txBody>
      </p:sp>
      <p:sp>
        <p:nvSpPr>
          <p:cNvPr id="101"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900" b="1" i="0" u="none">
                <a:solidFill>
                  <a:srgbClr val="000000"/>
                </a:solidFill>
                <a:latin typeface="Arial"/>
              </a:defRPr>
            </a:lvl1pPr>
          </a:lstStyle>
          <a:p>
            <a:r>
              <a:rPr lang="en-GB" smtClean="0"/>
              <a:t> </a:t>
            </a:r>
            <a:endParaRPr lang="en-GB"/>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Tree>
    <p:extLst>
      <p:ext uri="{BB962C8B-B14F-4D97-AF65-F5344CB8AC3E}">
        <p14:creationId xmlns:p14="http://schemas.microsoft.com/office/powerpoint/2010/main" val="159968800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Single column layout">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GB" smtClean="0"/>
              <a:t>Click to edit Master title style</a:t>
            </a:r>
            <a:endParaRPr lang="en-GB" dirty="0"/>
          </a:p>
        </p:txBody>
      </p:sp>
      <p:cxnSp>
        <p:nvCxnSpPr>
          <p:cNvPr id="166" name="Straight Connector 165"/>
          <p:cNvCxnSpPr/>
          <p:nvPr userDrawn="1"/>
        </p:nvCxnSpPr>
        <p:spPr>
          <a:xfrm>
            <a:off x="-3084" y="1709193"/>
            <a:ext cx="9147084" cy="0"/>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6"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endParaRPr lang="en-GB" dirty="0">
              <a:solidFill>
                <a:srgbClr val="00539B"/>
              </a:solidFill>
            </a:endParaRPr>
          </a:p>
        </p:txBody>
      </p:sp>
      <p:sp>
        <p:nvSpPr>
          <p:cNvPr id="57"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900" b="1" i="0" u="none">
                <a:solidFill>
                  <a:srgbClr val="000000"/>
                </a:solidFill>
                <a:latin typeface="Arial"/>
              </a:defRPr>
            </a:lvl1pPr>
          </a:lstStyle>
          <a:p>
            <a:r>
              <a:rPr lang="en-GB" smtClean="0"/>
              <a:t> </a:t>
            </a:r>
            <a:endParaRPr lang="en-GB"/>
          </a:p>
        </p:txBody>
      </p:sp>
      <p:sp>
        <p:nvSpPr>
          <p:cNvPr id="59"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4" name="Text Placeholder 3"/>
          <p:cNvSpPr>
            <a:spLocks noGrp="1"/>
          </p:cNvSpPr>
          <p:nvPr>
            <p:ph type="body" sz="quarter" idx="10"/>
          </p:nvPr>
        </p:nvSpPr>
        <p:spPr>
          <a:xfrm>
            <a:off x="720725" y="1446213"/>
            <a:ext cx="7704138" cy="357187"/>
          </a:xfrm>
        </p:spPr>
        <p:txBody>
          <a:bodyPr/>
          <a:lstStyle>
            <a:lvl1pPr>
              <a:defRPr>
                <a:latin typeface="Franklin Gothic Medium" panose="020B0603020102020204" pitchFamily="34" charset="0"/>
              </a:defRPr>
            </a:lvl1pPr>
          </a:lstStyle>
          <a:p>
            <a:pPr lvl="0"/>
            <a:r>
              <a:rPr lang="en-US" dirty="0" smtClean="0"/>
              <a:t>Click to edit Master text styles</a:t>
            </a:r>
          </a:p>
        </p:txBody>
      </p:sp>
      <p:sp>
        <p:nvSpPr>
          <p:cNvPr id="6" name="Text Placeholder 5"/>
          <p:cNvSpPr>
            <a:spLocks noGrp="1"/>
          </p:cNvSpPr>
          <p:nvPr>
            <p:ph type="body" sz="quarter" idx="11"/>
          </p:nvPr>
        </p:nvSpPr>
        <p:spPr>
          <a:xfrm>
            <a:off x="720725" y="2168525"/>
            <a:ext cx="7704138" cy="39560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1233300665"/>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Image + text">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dirty="0"/>
          </a:p>
        </p:txBody>
      </p:sp>
      <p:sp>
        <p:nvSpPr>
          <p:cNvPr id="7" name="Text Placeholder 6"/>
          <p:cNvSpPr>
            <a:spLocks noGrp="1"/>
          </p:cNvSpPr>
          <p:nvPr>
            <p:ph type="body" sz="quarter" idx="13"/>
          </p:nvPr>
        </p:nvSpPr>
        <p:spPr>
          <a:xfrm>
            <a:off x="5068887" y="2879725"/>
            <a:ext cx="3570681" cy="3060274"/>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Fourth level</a:t>
            </a:r>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717549" y="2160587"/>
            <a:ext cx="3960812" cy="4310063"/>
          </a:xfrm>
          <a:prstGeom prst="round2SameRect">
            <a:avLst>
              <a:gd name="adj1" fmla="val 6315"/>
              <a:gd name="adj2" fmla="val 0"/>
            </a:avLst>
          </a:prstGeom>
        </p:spPr>
        <p:txBody>
          <a:bodyPr/>
          <a:lstStyle/>
          <a:p>
            <a:pPr lvl="0"/>
            <a:r>
              <a:rPr lang="en-US" noProof="0" dirty="0" smtClean="0"/>
              <a:t>Click icon to add picture</a:t>
            </a:r>
            <a:endParaRPr lang="en-GB" noProof="0" dirty="0"/>
          </a:p>
        </p:txBody>
      </p:sp>
      <p:cxnSp>
        <p:nvCxnSpPr>
          <p:cNvPr id="99" name="Straight Connector 98"/>
          <p:cNvCxnSpPr/>
          <p:nvPr userDrawn="1"/>
        </p:nvCxnSpPr>
        <p:spPr>
          <a:xfrm>
            <a:off x="-3084" y="1709193"/>
            <a:ext cx="9147084" cy="0"/>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0"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endParaRPr lang="en-GB" dirty="0">
              <a:solidFill>
                <a:srgbClr val="00539B"/>
              </a:solidFill>
            </a:endParaRPr>
          </a:p>
        </p:txBody>
      </p:sp>
      <p:sp>
        <p:nvSpPr>
          <p:cNvPr id="101"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900" b="1" i="0" u="none">
                <a:solidFill>
                  <a:srgbClr val="000000"/>
                </a:solidFill>
                <a:latin typeface="Arial"/>
              </a:defRPr>
            </a:lvl1pPr>
          </a:lstStyle>
          <a:p>
            <a:r>
              <a:rPr lang="en-GB" smtClean="0"/>
              <a:t> </a:t>
            </a:r>
            <a:endParaRPr lang="en-GB"/>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102" name="Text Placeholder 6" descr="First level - paragraph text&#10;Second level - bullet 1&#10;Third level - bullet 2&#10;&#10;No more than 100 words per slide" title="Main text copy"/>
          <p:cNvSpPr>
            <a:spLocks noGrp="1"/>
          </p:cNvSpPr>
          <p:nvPr>
            <p:ph type="body" sz="quarter" idx="15"/>
          </p:nvPr>
        </p:nvSpPr>
        <p:spPr>
          <a:xfrm>
            <a:off x="5068887" y="2160588"/>
            <a:ext cx="3570681" cy="360362"/>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ＭＳ Ｐゴシック" charset="0"/>
                <a:cs typeface="Arial" pitchFamily="34" charset="0"/>
              </a:rPr>
              <a:t>Click to edit Master text styles</a:t>
            </a:r>
          </a:p>
        </p:txBody>
      </p:sp>
    </p:spTree>
    <p:extLst>
      <p:ext uri="{BB962C8B-B14F-4D97-AF65-F5344CB8AC3E}">
        <p14:creationId xmlns:p14="http://schemas.microsoft.com/office/powerpoint/2010/main" val="3451092476"/>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8_Text + image">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707514" y="3600451"/>
            <a:ext cx="7932054" cy="2870200"/>
          </a:xfrm>
          <a:prstGeom prst="round2SameRect">
            <a:avLst>
              <a:gd name="adj1" fmla="val 1788"/>
              <a:gd name="adj2" fmla="val 0"/>
            </a:avLst>
          </a:prstGeom>
        </p:spPr>
        <p:txBody>
          <a:bodyPr/>
          <a:lstStyle/>
          <a:p>
            <a:pPr lvl="0"/>
            <a:r>
              <a:rPr lang="en-US" noProof="0" dirty="0" smtClean="0"/>
              <a:t>Click icon to add picture</a:t>
            </a:r>
            <a:endParaRPr lang="en-GB" noProof="0" dirty="0"/>
          </a:p>
        </p:txBody>
      </p:sp>
      <p:cxnSp>
        <p:nvCxnSpPr>
          <p:cNvPr id="97" name="Straight Connector 96"/>
          <p:cNvCxnSpPr/>
          <p:nvPr userDrawn="1"/>
        </p:nvCxnSpPr>
        <p:spPr>
          <a:xfrm>
            <a:off x="-3084" y="1709193"/>
            <a:ext cx="9147084" cy="0"/>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98" name="Text Placeholder 6" descr="First level - paragraph text&#10;Second level - bullet 1&#10;Third level - bullet 2&#10;&#10;No more than 100 words per slide" title="Main text copy"/>
          <p:cNvSpPr>
            <a:spLocks noGrp="1"/>
          </p:cNvSpPr>
          <p:nvPr>
            <p:ph type="body" sz="quarter" idx="13"/>
          </p:nvPr>
        </p:nvSpPr>
        <p:spPr>
          <a:xfrm>
            <a:off x="720724" y="2160587"/>
            <a:ext cx="7918844" cy="1079501"/>
          </a:xfrm>
          <a:prstGeom prst="rect">
            <a:avLst/>
          </a:prstGeom>
        </p:spPr>
        <p:txBody>
          <a:bodyPr>
            <a:normAutofit/>
          </a:bodyPr>
          <a:lstStyle>
            <a:lvl1pPr marL="0" marR="0" indent="0" algn="l" defTabSz="914400" rtl="0" eaLnBrk="0" fontAlgn="base" latinLnBrk="0" hangingPunct="0">
              <a:lnSpc>
                <a:spcPct val="100000"/>
              </a:lnSpc>
              <a:spcBef>
                <a:spcPts val="0"/>
              </a:spcBef>
              <a:spcAft>
                <a:spcPts val="6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6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600"/>
              </a:spcAft>
              <a:buClrTx/>
              <a:buSzTx/>
              <a:buFont typeface="Arial"/>
              <a:buChar char="•"/>
              <a:tabLst/>
              <a:defRPr>
                <a:solidFill>
                  <a:schemeClr val="tx1"/>
                </a:solidFill>
                <a:latin typeface="Franklin Gothic Book"/>
                <a:ea typeface="Franklin Gothic Book"/>
                <a:cs typeface="Franklin Gothic Book"/>
              </a:defRPr>
            </a:lvl3pPr>
            <a:lvl4pPr marL="360000" marR="0" indent="0" algn="l" defTabSz="914400" rtl="0" eaLnBrk="0" fontAlgn="base" latinLnBrk="0" hangingPunct="0">
              <a:lnSpc>
                <a:spcPct val="100000"/>
              </a:lnSpc>
              <a:spcBef>
                <a:spcPts val="0"/>
              </a:spcBef>
              <a:spcAft>
                <a:spcPts val="600"/>
              </a:spcAft>
              <a:buClrTx/>
              <a:buSzTx/>
              <a:buFont typeface="Arial"/>
              <a:buNone/>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endPar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endParaRPr>
          </a:p>
        </p:txBody>
      </p:sp>
      <p:sp>
        <p:nvSpPr>
          <p:cNvPr id="99"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endParaRPr lang="en-GB" dirty="0">
              <a:solidFill>
                <a:srgbClr val="00539B"/>
              </a:solidFill>
            </a:endParaRPr>
          </a:p>
        </p:txBody>
      </p:sp>
      <p:sp>
        <p:nvSpPr>
          <p:cNvPr id="100"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900" b="1" i="0" u="none">
                <a:solidFill>
                  <a:srgbClr val="000000"/>
                </a:solidFill>
                <a:latin typeface="Arial"/>
              </a:defRPr>
            </a:lvl1pPr>
          </a:lstStyle>
          <a:p>
            <a:r>
              <a:rPr lang="en-GB" smtClean="0"/>
              <a:t> </a:t>
            </a:r>
            <a:endParaRPr lang="en-GB"/>
          </a:p>
        </p:txBody>
      </p:sp>
      <p:sp>
        <p:nvSpPr>
          <p:cNvPr id="102"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Tree>
    <p:extLst>
      <p:ext uri="{BB962C8B-B14F-4D97-AF65-F5344CB8AC3E}">
        <p14:creationId xmlns:p14="http://schemas.microsoft.com/office/powerpoint/2010/main" val="1931250642"/>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1_Text + image">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707515" y="3600451"/>
            <a:ext cx="3612072" cy="2870200"/>
          </a:xfrm>
          <a:prstGeom prst="round2SameRect">
            <a:avLst>
              <a:gd name="adj1" fmla="val 1788"/>
              <a:gd name="adj2" fmla="val 0"/>
            </a:avLst>
          </a:prstGeom>
        </p:spPr>
        <p:txBody>
          <a:bodyPr/>
          <a:lstStyle/>
          <a:p>
            <a:pPr lvl="0"/>
            <a:r>
              <a:rPr lang="en-US" noProof="0" dirty="0" smtClean="0"/>
              <a:t>Click icon to add picture</a:t>
            </a:r>
            <a:endParaRPr lang="en-GB" noProof="0" dirty="0"/>
          </a:p>
        </p:txBody>
      </p:sp>
      <p:cxnSp>
        <p:nvCxnSpPr>
          <p:cNvPr id="97" name="Straight Connector 96"/>
          <p:cNvCxnSpPr/>
          <p:nvPr userDrawn="1"/>
        </p:nvCxnSpPr>
        <p:spPr>
          <a:xfrm>
            <a:off x="-3084" y="1709193"/>
            <a:ext cx="9147084" cy="0"/>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98" name="Text Placeholder 6" descr="First level - paragraph text&#10;Second level - bullet 1&#10;Third level - bullet 2&#10;&#10;No more than 100 words per slide" title="Main text copy"/>
          <p:cNvSpPr>
            <a:spLocks noGrp="1"/>
          </p:cNvSpPr>
          <p:nvPr>
            <p:ph type="body" sz="quarter" idx="13"/>
          </p:nvPr>
        </p:nvSpPr>
        <p:spPr>
          <a:xfrm>
            <a:off x="720724" y="2160587"/>
            <a:ext cx="7558843" cy="1079501"/>
          </a:xfrm>
          <a:prstGeom prst="rect">
            <a:avLst/>
          </a:prstGeom>
        </p:spPr>
        <p:txBody>
          <a:bodyPr>
            <a:normAutofit/>
          </a:bodyPr>
          <a:lstStyle>
            <a:lvl1pPr marL="0" marR="0" indent="0" algn="l" defTabSz="914400" rtl="0" eaLnBrk="0" fontAlgn="base" latinLnBrk="0" hangingPunct="0">
              <a:lnSpc>
                <a:spcPct val="100000"/>
              </a:lnSpc>
              <a:spcBef>
                <a:spcPts val="0"/>
              </a:spcBef>
              <a:spcAft>
                <a:spcPts val="6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6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600"/>
              </a:spcAft>
              <a:buClrTx/>
              <a:buSzTx/>
              <a:buFont typeface="Arial"/>
              <a:buChar char="•"/>
              <a:tabLst/>
              <a:defRPr>
                <a:solidFill>
                  <a:schemeClr val="tx1"/>
                </a:solidFill>
                <a:latin typeface="Franklin Gothic Book"/>
                <a:ea typeface="Franklin Gothic Book"/>
                <a:cs typeface="Franklin Gothic Book"/>
              </a:defRPr>
            </a:lvl3pPr>
            <a:lvl4pPr marL="360000" marR="0" indent="0" algn="l" defTabSz="914400" rtl="0" eaLnBrk="0" fontAlgn="base" latinLnBrk="0" hangingPunct="0">
              <a:lnSpc>
                <a:spcPct val="100000"/>
              </a:lnSpc>
              <a:spcBef>
                <a:spcPts val="0"/>
              </a:spcBef>
              <a:spcAft>
                <a:spcPts val="600"/>
              </a:spcAft>
              <a:buClrTx/>
              <a:buSzTx/>
              <a:buFont typeface="Arial"/>
              <a:buNone/>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endPar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endParaRPr>
          </a:p>
        </p:txBody>
      </p:sp>
      <p:sp>
        <p:nvSpPr>
          <p:cNvPr id="99"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endParaRPr lang="en-GB" dirty="0">
              <a:solidFill>
                <a:srgbClr val="00539B"/>
              </a:solidFill>
            </a:endParaRPr>
          </a:p>
        </p:txBody>
      </p:sp>
      <p:sp>
        <p:nvSpPr>
          <p:cNvPr id="100"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900" b="1" i="0" u="none">
                <a:solidFill>
                  <a:srgbClr val="000000"/>
                </a:solidFill>
                <a:latin typeface="Arial"/>
              </a:defRPr>
            </a:lvl1pPr>
          </a:lstStyle>
          <a:p>
            <a:r>
              <a:rPr lang="en-GB" smtClean="0"/>
              <a:t> </a:t>
            </a:r>
            <a:endParaRPr lang="en-GB"/>
          </a:p>
        </p:txBody>
      </p:sp>
      <p:sp>
        <p:nvSpPr>
          <p:cNvPr id="102"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101"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5"/>
          </p:nvPr>
        </p:nvSpPr>
        <p:spPr>
          <a:xfrm>
            <a:off x="4678361" y="3600450"/>
            <a:ext cx="3601206" cy="2870200"/>
          </a:xfrm>
          <a:prstGeom prst="round2SameRect">
            <a:avLst>
              <a:gd name="adj1" fmla="val 1788"/>
              <a:gd name="adj2" fmla="val 0"/>
            </a:avLst>
          </a:prstGeom>
        </p:spPr>
        <p:txBody>
          <a:bodyPr/>
          <a:lstStyle/>
          <a:p>
            <a:pPr lvl="0"/>
            <a:r>
              <a:rPr lang="en-US" noProof="0" dirty="0" smtClean="0"/>
              <a:t>Click icon to add picture</a:t>
            </a:r>
            <a:endParaRPr lang="en-GB" noProof="0" dirty="0"/>
          </a:p>
        </p:txBody>
      </p:sp>
    </p:spTree>
    <p:extLst>
      <p:ext uri="{BB962C8B-B14F-4D97-AF65-F5344CB8AC3E}">
        <p14:creationId xmlns:p14="http://schemas.microsoft.com/office/powerpoint/2010/main" val="63438809"/>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Text + image">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7" name="Text Placeholder 6" descr="First level - paragraph text&#10;Second level - bullet 1&#10;Third level - bullet 2&#10;&#10;No more than 100 words per slide" title="Main text copy"/>
          <p:cNvSpPr>
            <a:spLocks noGrp="1"/>
          </p:cNvSpPr>
          <p:nvPr>
            <p:ph type="body" sz="quarter" idx="13"/>
          </p:nvPr>
        </p:nvSpPr>
        <p:spPr>
          <a:xfrm>
            <a:off x="720724" y="2160587"/>
            <a:ext cx="2517775" cy="3779411"/>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Fourth level</a:t>
            </a:r>
          </a:p>
        </p:txBody>
      </p:sp>
      <p:cxnSp>
        <p:nvCxnSpPr>
          <p:cNvPr id="99" name="Straight Connector 98"/>
          <p:cNvCxnSpPr/>
          <p:nvPr userDrawn="1"/>
        </p:nvCxnSpPr>
        <p:spPr>
          <a:xfrm>
            <a:off x="-3084" y="1709193"/>
            <a:ext cx="9147084" cy="0"/>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3"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7"/>
          </p:nvPr>
        </p:nvSpPr>
        <p:spPr>
          <a:xfrm>
            <a:off x="3598861" y="2160587"/>
            <a:ext cx="2159000" cy="3779411"/>
          </a:xfrm>
          <a:prstGeom prst="roundRect">
            <a:avLst>
              <a:gd name="adj" fmla="val 5286"/>
            </a:avLst>
          </a:prstGeom>
        </p:spPr>
        <p:txBody>
          <a:bodyPr/>
          <a:lstStyle/>
          <a:p>
            <a:pPr lvl="0"/>
            <a:r>
              <a:rPr lang="en-US" noProof="0" dirty="0" smtClean="0"/>
              <a:t>Click icon to add picture</a:t>
            </a:r>
            <a:endParaRPr lang="en-GB" noProof="0" dirty="0"/>
          </a:p>
        </p:txBody>
      </p:sp>
      <p:sp>
        <p:nvSpPr>
          <p:cNvPr id="10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8"/>
          </p:nvPr>
        </p:nvSpPr>
        <p:spPr>
          <a:xfrm>
            <a:off x="6118223" y="2180103"/>
            <a:ext cx="2159000" cy="3779411"/>
          </a:xfrm>
          <a:prstGeom prst="roundRect">
            <a:avLst>
              <a:gd name="adj" fmla="val 5286"/>
            </a:avLst>
          </a:prstGeom>
        </p:spPr>
        <p:txBody>
          <a:bodyPr/>
          <a:lstStyle/>
          <a:p>
            <a:pPr lvl="0"/>
            <a:r>
              <a:rPr lang="en-US" noProof="0" dirty="0" smtClean="0"/>
              <a:t>Click icon to add picture</a:t>
            </a:r>
            <a:endParaRPr lang="en-GB" noProof="0" dirty="0"/>
          </a:p>
        </p:txBody>
      </p:sp>
      <p:sp>
        <p:nvSpPr>
          <p:cNvPr id="102"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endParaRPr lang="en-GB" dirty="0">
              <a:solidFill>
                <a:srgbClr val="00539B"/>
              </a:solidFill>
            </a:endParaRPr>
          </a:p>
        </p:txBody>
      </p:sp>
      <p:sp>
        <p:nvSpPr>
          <p:cNvPr id="104"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900" b="1" i="0" u="none">
                <a:solidFill>
                  <a:srgbClr val="000000"/>
                </a:solidFill>
                <a:latin typeface="Arial"/>
              </a:defRPr>
            </a:lvl1pPr>
          </a:lstStyle>
          <a:p>
            <a:r>
              <a:rPr lang="en-GB" smtClean="0"/>
              <a:t> </a:t>
            </a:r>
            <a:endParaRPr lang="en-GB"/>
          </a:p>
        </p:txBody>
      </p:sp>
      <p:sp>
        <p:nvSpPr>
          <p:cNvPr id="101"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Tree>
    <p:extLst>
      <p:ext uri="{BB962C8B-B14F-4D97-AF65-F5344CB8AC3E}">
        <p14:creationId xmlns:p14="http://schemas.microsoft.com/office/powerpoint/2010/main" val="127301890"/>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7_Text + image">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7" name="Text Placeholder 6" descr="First level - paragraph text&#10;Second level - bullet 1&#10;Third level - bullet 2&#10;&#10;No more than 100 words per slide" title="Main text copy"/>
          <p:cNvSpPr>
            <a:spLocks noGrp="1"/>
          </p:cNvSpPr>
          <p:nvPr>
            <p:ph type="body" sz="quarter" idx="13"/>
          </p:nvPr>
        </p:nvSpPr>
        <p:spPr>
          <a:xfrm>
            <a:off x="720724" y="2160587"/>
            <a:ext cx="2517775" cy="3779411"/>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Fourth level</a:t>
            </a:r>
          </a:p>
        </p:txBody>
      </p:sp>
      <p:cxnSp>
        <p:nvCxnSpPr>
          <p:cNvPr id="99" name="Straight Connector 98"/>
          <p:cNvCxnSpPr/>
          <p:nvPr userDrawn="1"/>
        </p:nvCxnSpPr>
        <p:spPr>
          <a:xfrm>
            <a:off x="-3084" y="1709193"/>
            <a:ext cx="9147084" cy="0"/>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3"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7"/>
          </p:nvPr>
        </p:nvSpPr>
        <p:spPr>
          <a:xfrm>
            <a:off x="3598860" y="2160588"/>
            <a:ext cx="5043235" cy="1800226"/>
          </a:xfrm>
          <a:prstGeom prst="roundRect">
            <a:avLst>
              <a:gd name="adj" fmla="val 5286"/>
            </a:avLst>
          </a:prstGeom>
        </p:spPr>
        <p:txBody>
          <a:bodyPr/>
          <a:lstStyle/>
          <a:p>
            <a:pPr lvl="0"/>
            <a:r>
              <a:rPr lang="en-US" noProof="0" dirty="0" smtClean="0"/>
              <a:t>Click icon to add picture</a:t>
            </a:r>
            <a:endParaRPr lang="en-GB" noProof="0" dirty="0"/>
          </a:p>
        </p:txBody>
      </p:sp>
      <p:sp>
        <p:nvSpPr>
          <p:cNvPr id="10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8"/>
          </p:nvPr>
        </p:nvSpPr>
        <p:spPr>
          <a:xfrm>
            <a:off x="3598860" y="4319588"/>
            <a:ext cx="5040708" cy="1639926"/>
          </a:xfrm>
          <a:prstGeom prst="roundRect">
            <a:avLst>
              <a:gd name="adj" fmla="val 5286"/>
            </a:avLst>
          </a:prstGeom>
        </p:spPr>
        <p:txBody>
          <a:bodyPr/>
          <a:lstStyle/>
          <a:p>
            <a:pPr lvl="0"/>
            <a:r>
              <a:rPr lang="en-US" noProof="0" dirty="0" smtClean="0"/>
              <a:t>Click icon to add picture</a:t>
            </a:r>
            <a:endParaRPr lang="en-GB" noProof="0" dirty="0"/>
          </a:p>
        </p:txBody>
      </p:sp>
      <p:sp>
        <p:nvSpPr>
          <p:cNvPr id="101"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endParaRPr lang="en-GB" dirty="0">
              <a:solidFill>
                <a:srgbClr val="00539B"/>
              </a:solidFill>
            </a:endParaRPr>
          </a:p>
        </p:txBody>
      </p:sp>
      <p:sp>
        <p:nvSpPr>
          <p:cNvPr id="102"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900" b="1" i="0" u="none">
                <a:solidFill>
                  <a:srgbClr val="000000"/>
                </a:solidFill>
                <a:latin typeface="Arial"/>
              </a:defRPr>
            </a:lvl1pPr>
          </a:lstStyle>
          <a:p>
            <a:r>
              <a:rPr lang="en-GB" smtClean="0"/>
              <a:t> </a:t>
            </a:r>
            <a:endParaRPr lang="en-GB"/>
          </a:p>
        </p:txBody>
      </p:sp>
      <p:sp>
        <p:nvSpPr>
          <p:cNvPr id="105"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Tree>
    <p:extLst>
      <p:ext uri="{BB962C8B-B14F-4D97-AF65-F5344CB8AC3E}">
        <p14:creationId xmlns:p14="http://schemas.microsoft.com/office/powerpoint/2010/main" val="3132558073"/>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ext + image">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7" name="Text Placeholder 6" descr="First level - paragraph text&#10;Second level - bullet 1&#10;Third level - bullet 2&#10;&#10;No more than 100 words per slide" title="Main text copy"/>
          <p:cNvSpPr>
            <a:spLocks noGrp="1"/>
          </p:cNvSpPr>
          <p:nvPr>
            <p:ph type="body" sz="quarter" idx="13"/>
          </p:nvPr>
        </p:nvSpPr>
        <p:spPr>
          <a:xfrm>
            <a:off x="720724" y="2160587"/>
            <a:ext cx="3957635" cy="3779411"/>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Fourth level</a:t>
            </a:r>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5038723" y="2160587"/>
            <a:ext cx="1800000" cy="1800226"/>
          </a:xfrm>
          <a:prstGeom prst="roundRect">
            <a:avLst>
              <a:gd name="adj" fmla="val 1665"/>
            </a:avLst>
          </a:prstGeom>
        </p:spPr>
        <p:txBody>
          <a:bodyPr/>
          <a:lstStyle/>
          <a:p>
            <a:pPr lvl="0"/>
            <a:r>
              <a:rPr lang="en-US" noProof="0" dirty="0" smtClean="0"/>
              <a:t>Click icon to add picture</a:t>
            </a:r>
            <a:endParaRPr lang="en-GB" noProof="0" dirty="0"/>
          </a:p>
        </p:txBody>
      </p:sp>
      <p:cxnSp>
        <p:nvCxnSpPr>
          <p:cNvPr id="99" name="Straight Connector 98"/>
          <p:cNvCxnSpPr/>
          <p:nvPr userDrawn="1"/>
        </p:nvCxnSpPr>
        <p:spPr>
          <a:xfrm>
            <a:off x="-3084" y="1709193"/>
            <a:ext cx="9147084" cy="0"/>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5"/>
          </p:nvPr>
        </p:nvSpPr>
        <p:spPr>
          <a:xfrm>
            <a:off x="7020035" y="2160588"/>
            <a:ext cx="1619275" cy="1089346"/>
          </a:xfrm>
          <a:prstGeom prst="roundRect">
            <a:avLst>
              <a:gd name="adj" fmla="val 5742"/>
            </a:avLst>
          </a:prstGeom>
        </p:spPr>
        <p:txBody>
          <a:bodyPr/>
          <a:lstStyle/>
          <a:p>
            <a:pPr lvl="0"/>
            <a:r>
              <a:rPr lang="en-US" noProof="0" dirty="0" smtClean="0"/>
              <a:t>Click icon to add picture</a:t>
            </a:r>
            <a:endParaRPr lang="en-GB" noProof="0" dirty="0"/>
          </a:p>
        </p:txBody>
      </p:sp>
      <p:sp>
        <p:nvSpPr>
          <p:cNvPr id="101"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6"/>
          </p:nvPr>
        </p:nvSpPr>
        <p:spPr>
          <a:xfrm>
            <a:off x="5038724" y="4140313"/>
            <a:ext cx="1440000" cy="1800000"/>
          </a:xfrm>
          <a:prstGeom prst="roundRect">
            <a:avLst>
              <a:gd name="adj" fmla="val 4466"/>
            </a:avLst>
          </a:prstGeom>
        </p:spPr>
        <p:txBody>
          <a:bodyPr/>
          <a:lstStyle/>
          <a:p>
            <a:pPr lvl="0"/>
            <a:r>
              <a:rPr lang="en-US" noProof="0" dirty="0" smtClean="0"/>
              <a:t>Click icon to add picture</a:t>
            </a:r>
            <a:endParaRPr lang="en-GB" noProof="0" dirty="0"/>
          </a:p>
        </p:txBody>
      </p:sp>
      <p:sp>
        <p:nvSpPr>
          <p:cNvPr id="102"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7"/>
          </p:nvPr>
        </p:nvSpPr>
        <p:spPr>
          <a:xfrm>
            <a:off x="7199310" y="3419950"/>
            <a:ext cx="1440000" cy="1260000"/>
          </a:xfrm>
          <a:prstGeom prst="roundRect">
            <a:avLst>
              <a:gd name="adj" fmla="val 5336"/>
            </a:avLst>
          </a:prstGeom>
        </p:spPr>
        <p:txBody>
          <a:bodyPr/>
          <a:lstStyle/>
          <a:p>
            <a:pPr lvl="0"/>
            <a:r>
              <a:rPr lang="en-US" noProof="0" dirty="0" smtClean="0"/>
              <a:t>Click icon to add picture</a:t>
            </a:r>
            <a:endParaRPr lang="en-GB" noProof="0" dirty="0"/>
          </a:p>
        </p:txBody>
      </p:sp>
      <p:sp>
        <p:nvSpPr>
          <p:cNvPr id="104"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8"/>
          </p:nvPr>
        </p:nvSpPr>
        <p:spPr>
          <a:xfrm>
            <a:off x="6663765" y="4863353"/>
            <a:ext cx="1975545" cy="1068054"/>
          </a:xfrm>
          <a:prstGeom prst="roundRect">
            <a:avLst>
              <a:gd name="adj" fmla="val 5591"/>
            </a:avLst>
          </a:prstGeom>
        </p:spPr>
        <p:txBody>
          <a:bodyPr/>
          <a:lstStyle/>
          <a:p>
            <a:pPr lvl="0"/>
            <a:r>
              <a:rPr lang="en-US" noProof="0" dirty="0" smtClean="0"/>
              <a:t>Click icon to add picture</a:t>
            </a:r>
            <a:endParaRPr lang="en-GB" noProof="0" dirty="0"/>
          </a:p>
        </p:txBody>
      </p:sp>
      <p:sp>
        <p:nvSpPr>
          <p:cNvPr id="103"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endParaRPr lang="en-GB" dirty="0">
              <a:solidFill>
                <a:srgbClr val="00539B"/>
              </a:solidFill>
            </a:endParaRPr>
          </a:p>
        </p:txBody>
      </p:sp>
      <p:sp>
        <p:nvSpPr>
          <p:cNvPr id="105"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900" b="1" i="0" u="none">
                <a:solidFill>
                  <a:srgbClr val="000000"/>
                </a:solidFill>
                <a:latin typeface="Arial"/>
              </a:defRPr>
            </a:lvl1pPr>
          </a:lstStyle>
          <a:p>
            <a:r>
              <a:rPr lang="en-GB" smtClean="0"/>
              <a:t> </a:t>
            </a:r>
            <a:endParaRPr lang="en-GB"/>
          </a:p>
        </p:txBody>
      </p:sp>
      <p:sp>
        <p:nvSpPr>
          <p:cNvPr id="107"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Tree>
    <p:extLst>
      <p:ext uri="{BB962C8B-B14F-4D97-AF65-F5344CB8AC3E}">
        <p14:creationId xmlns:p14="http://schemas.microsoft.com/office/powerpoint/2010/main" val="3243752773"/>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Text + image">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720725" y="2160587"/>
            <a:ext cx="2881087" cy="1800226"/>
          </a:xfrm>
          <a:prstGeom prst="roundRect">
            <a:avLst>
              <a:gd name="adj" fmla="val 5400"/>
            </a:avLst>
          </a:prstGeom>
        </p:spPr>
        <p:txBody>
          <a:bodyPr/>
          <a:lstStyle/>
          <a:p>
            <a:pPr lvl="0"/>
            <a:r>
              <a:rPr lang="en-US" noProof="0" dirty="0" smtClean="0"/>
              <a:t>Click icon to add picture</a:t>
            </a:r>
            <a:endParaRPr lang="en-GB" noProof="0" dirty="0"/>
          </a:p>
        </p:txBody>
      </p:sp>
      <p:cxnSp>
        <p:nvCxnSpPr>
          <p:cNvPr id="99" name="Straight Connector 98"/>
          <p:cNvCxnSpPr/>
          <p:nvPr userDrawn="1"/>
        </p:nvCxnSpPr>
        <p:spPr>
          <a:xfrm>
            <a:off x="-3084" y="1709193"/>
            <a:ext cx="9147084" cy="0"/>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5"/>
          </p:nvPr>
        </p:nvSpPr>
        <p:spPr>
          <a:xfrm>
            <a:off x="3956773" y="2160587"/>
            <a:ext cx="2521812" cy="1808483"/>
          </a:xfrm>
          <a:prstGeom prst="roundRect">
            <a:avLst>
              <a:gd name="adj" fmla="val 4197"/>
            </a:avLst>
          </a:prstGeom>
        </p:spPr>
        <p:txBody>
          <a:bodyPr/>
          <a:lstStyle/>
          <a:p>
            <a:pPr lvl="0"/>
            <a:r>
              <a:rPr lang="en-US" noProof="0" dirty="0" smtClean="0"/>
              <a:t>Click icon to add picture</a:t>
            </a:r>
            <a:endParaRPr lang="en-GB" noProof="0" dirty="0"/>
          </a:p>
        </p:txBody>
      </p:sp>
      <p:sp>
        <p:nvSpPr>
          <p:cNvPr id="101"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6"/>
          </p:nvPr>
        </p:nvSpPr>
        <p:spPr>
          <a:xfrm>
            <a:off x="2878136" y="4319588"/>
            <a:ext cx="3600588" cy="1800411"/>
          </a:xfrm>
          <a:prstGeom prst="roundRect">
            <a:avLst>
              <a:gd name="adj" fmla="val 4986"/>
            </a:avLst>
          </a:prstGeom>
        </p:spPr>
        <p:txBody>
          <a:bodyPr/>
          <a:lstStyle/>
          <a:p>
            <a:pPr lvl="0"/>
            <a:r>
              <a:rPr lang="en-US" noProof="0" dirty="0" smtClean="0"/>
              <a:t>Click icon to add picture</a:t>
            </a:r>
            <a:endParaRPr lang="en-GB" noProof="0" dirty="0"/>
          </a:p>
        </p:txBody>
      </p:sp>
      <p:sp>
        <p:nvSpPr>
          <p:cNvPr id="102"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7"/>
          </p:nvPr>
        </p:nvSpPr>
        <p:spPr>
          <a:xfrm>
            <a:off x="720725" y="4319588"/>
            <a:ext cx="1797048" cy="1800412"/>
          </a:xfrm>
          <a:prstGeom prst="roundRect">
            <a:avLst>
              <a:gd name="adj" fmla="val 6218"/>
            </a:avLst>
          </a:prstGeom>
        </p:spPr>
        <p:txBody>
          <a:bodyPr/>
          <a:lstStyle/>
          <a:p>
            <a:pPr lvl="0"/>
            <a:r>
              <a:rPr lang="en-US" noProof="0" dirty="0" smtClean="0"/>
              <a:t>Click icon to add picture</a:t>
            </a:r>
            <a:endParaRPr lang="en-GB" noProof="0" dirty="0"/>
          </a:p>
        </p:txBody>
      </p:sp>
      <p:sp>
        <p:nvSpPr>
          <p:cNvPr id="104"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8"/>
          </p:nvPr>
        </p:nvSpPr>
        <p:spPr>
          <a:xfrm>
            <a:off x="6838948" y="2160588"/>
            <a:ext cx="1800620" cy="3959411"/>
          </a:xfrm>
          <a:prstGeom prst="roundRect">
            <a:avLst>
              <a:gd name="adj" fmla="val 3743"/>
            </a:avLst>
          </a:prstGeom>
        </p:spPr>
        <p:txBody>
          <a:bodyPr/>
          <a:lstStyle/>
          <a:p>
            <a:pPr lvl="0"/>
            <a:r>
              <a:rPr lang="en-US" noProof="0" dirty="0" smtClean="0"/>
              <a:t>Click icon to add picture</a:t>
            </a:r>
            <a:endParaRPr lang="en-GB" noProof="0" dirty="0"/>
          </a:p>
        </p:txBody>
      </p:sp>
      <p:sp>
        <p:nvSpPr>
          <p:cNvPr id="103"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endParaRPr lang="en-GB" dirty="0">
              <a:solidFill>
                <a:srgbClr val="00539B"/>
              </a:solidFill>
            </a:endParaRPr>
          </a:p>
        </p:txBody>
      </p:sp>
      <p:sp>
        <p:nvSpPr>
          <p:cNvPr id="105"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900" b="1" i="0" u="none">
                <a:solidFill>
                  <a:srgbClr val="000000"/>
                </a:solidFill>
                <a:latin typeface="Arial"/>
              </a:defRPr>
            </a:lvl1pPr>
          </a:lstStyle>
          <a:p>
            <a:r>
              <a:rPr lang="en-GB" smtClean="0"/>
              <a:t> </a:t>
            </a:r>
            <a:endParaRPr lang="en-GB"/>
          </a:p>
        </p:txBody>
      </p:sp>
      <p:sp>
        <p:nvSpPr>
          <p:cNvPr id="107"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Tree>
    <p:extLst>
      <p:ext uri="{BB962C8B-B14F-4D97-AF65-F5344CB8AC3E}">
        <p14:creationId xmlns:p14="http://schemas.microsoft.com/office/powerpoint/2010/main" val="1903436916"/>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_Text + image">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718634" y="2159588"/>
            <a:ext cx="1800000" cy="1800000"/>
          </a:xfrm>
          <a:prstGeom prst="roundRect">
            <a:avLst>
              <a:gd name="adj" fmla="val 5400"/>
            </a:avLst>
          </a:prstGeom>
        </p:spPr>
        <p:txBody>
          <a:bodyPr>
            <a:normAutofit/>
          </a:bodyPr>
          <a:lstStyle>
            <a:lvl1pPr>
              <a:defRPr sz="1200"/>
            </a:lvl1pPr>
          </a:lstStyle>
          <a:p>
            <a:pPr lvl="0"/>
            <a:r>
              <a:rPr lang="en-US" noProof="0" dirty="0" smtClean="0"/>
              <a:t>Click icon to add picture</a:t>
            </a:r>
            <a:endParaRPr lang="en-GB" noProof="0" dirty="0"/>
          </a:p>
        </p:txBody>
      </p:sp>
      <p:cxnSp>
        <p:nvCxnSpPr>
          <p:cNvPr id="99" name="Straight Connector 98"/>
          <p:cNvCxnSpPr/>
          <p:nvPr userDrawn="1"/>
        </p:nvCxnSpPr>
        <p:spPr>
          <a:xfrm>
            <a:off x="-3084" y="1709193"/>
            <a:ext cx="9147084" cy="0"/>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3"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5"/>
          </p:nvPr>
        </p:nvSpPr>
        <p:spPr>
          <a:xfrm>
            <a:off x="717773" y="4319588"/>
            <a:ext cx="1800000" cy="1800000"/>
          </a:xfrm>
          <a:prstGeom prst="roundRect">
            <a:avLst>
              <a:gd name="adj" fmla="val 5400"/>
            </a:avLst>
          </a:prstGeom>
        </p:spPr>
        <p:txBody>
          <a:bodyPr>
            <a:normAutofit/>
          </a:bodyPr>
          <a:lstStyle>
            <a:lvl1pPr>
              <a:defRPr sz="1200"/>
            </a:lvl1pPr>
          </a:lstStyle>
          <a:p>
            <a:pPr lvl="0"/>
            <a:r>
              <a:rPr lang="en-US" noProof="0" dirty="0" smtClean="0"/>
              <a:t>Click icon to add picture</a:t>
            </a:r>
            <a:endParaRPr lang="en-GB" noProof="0" dirty="0"/>
          </a:p>
        </p:txBody>
      </p:sp>
      <p:sp>
        <p:nvSpPr>
          <p:cNvPr id="105"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6"/>
          </p:nvPr>
        </p:nvSpPr>
        <p:spPr>
          <a:xfrm>
            <a:off x="2879724" y="2159588"/>
            <a:ext cx="1800000" cy="1800000"/>
          </a:xfrm>
          <a:prstGeom prst="roundRect">
            <a:avLst>
              <a:gd name="adj" fmla="val 5400"/>
            </a:avLst>
          </a:prstGeom>
        </p:spPr>
        <p:txBody>
          <a:bodyPr>
            <a:normAutofit/>
          </a:bodyPr>
          <a:lstStyle>
            <a:lvl1pPr>
              <a:defRPr sz="1200"/>
            </a:lvl1pPr>
          </a:lstStyle>
          <a:p>
            <a:pPr lvl="0"/>
            <a:r>
              <a:rPr lang="en-US" noProof="0" dirty="0" smtClean="0"/>
              <a:t>Click icon to add picture</a:t>
            </a:r>
            <a:endParaRPr lang="en-GB" noProof="0" dirty="0"/>
          </a:p>
        </p:txBody>
      </p:sp>
      <p:sp>
        <p:nvSpPr>
          <p:cNvPr id="106"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7"/>
          </p:nvPr>
        </p:nvSpPr>
        <p:spPr>
          <a:xfrm>
            <a:off x="2878135" y="4319588"/>
            <a:ext cx="1800000" cy="1800000"/>
          </a:xfrm>
          <a:prstGeom prst="roundRect">
            <a:avLst>
              <a:gd name="adj" fmla="val 5400"/>
            </a:avLst>
          </a:prstGeom>
        </p:spPr>
        <p:txBody>
          <a:bodyPr>
            <a:normAutofit/>
          </a:bodyPr>
          <a:lstStyle>
            <a:lvl1pPr>
              <a:defRPr sz="1200"/>
            </a:lvl1pPr>
          </a:lstStyle>
          <a:p>
            <a:pPr lvl="0"/>
            <a:r>
              <a:rPr lang="en-US" noProof="0" dirty="0" smtClean="0"/>
              <a:t>Click icon to add picture</a:t>
            </a:r>
            <a:endParaRPr lang="en-GB" noProof="0" dirty="0"/>
          </a:p>
        </p:txBody>
      </p:sp>
      <p:sp>
        <p:nvSpPr>
          <p:cNvPr id="11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0"/>
          </p:nvPr>
        </p:nvSpPr>
        <p:spPr>
          <a:xfrm>
            <a:off x="5036738" y="2159588"/>
            <a:ext cx="1800000" cy="1800000"/>
          </a:xfrm>
          <a:prstGeom prst="roundRect">
            <a:avLst>
              <a:gd name="adj" fmla="val 5400"/>
            </a:avLst>
          </a:prstGeom>
        </p:spPr>
        <p:txBody>
          <a:bodyPr>
            <a:normAutofit/>
          </a:bodyPr>
          <a:lstStyle>
            <a:lvl1pPr>
              <a:defRPr sz="1200"/>
            </a:lvl1pPr>
          </a:lstStyle>
          <a:p>
            <a:pPr lvl="0"/>
            <a:r>
              <a:rPr lang="en-US" noProof="0" dirty="0" smtClean="0"/>
              <a:t>Click icon to add picture</a:t>
            </a:r>
            <a:endParaRPr lang="en-GB" noProof="0" dirty="0"/>
          </a:p>
        </p:txBody>
      </p:sp>
      <p:sp>
        <p:nvSpPr>
          <p:cNvPr id="111"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1"/>
          </p:nvPr>
        </p:nvSpPr>
        <p:spPr>
          <a:xfrm>
            <a:off x="5038723" y="4319588"/>
            <a:ext cx="1800000" cy="1800000"/>
          </a:xfrm>
          <a:prstGeom prst="roundRect">
            <a:avLst>
              <a:gd name="adj" fmla="val 5400"/>
            </a:avLst>
          </a:prstGeom>
        </p:spPr>
        <p:txBody>
          <a:bodyPr>
            <a:normAutofit/>
          </a:bodyPr>
          <a:lstStyle>
            <a:lvl1pPr>
              <a:defRPr sz="1200"/>
            </a:lvl1pPr>
          </a:lstStyle>
          <a:p>
            <a:pPr lvl="0"/>
            <a:r>
              <a:rPr lang="en-US" noProof="0" dirty="0" smtClean="0"/>
              <a:t>Click icon to add picture</a:t>
            </a:r>
            <a:endParaRPr lang="en-GB" noProof="0" dirty="0"/>
          </a:p>
        </p:txBody>
      </p:sp>
      <p:sp>
        <p:nvSpPr>
          <p:cNvPr id="102"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endParaRPr lang="en-GB" dirty="0">
              <a:solidFill>
                <a:srgbClr val="00539B"/>
              </a:solidFill>
            </a:endParaRPr>
          </a:p>
        </p:txBody>
      </p:sp>
      <p:sp>
        <p:nvSpPr>
          <p:cNvPr id="104"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900" b="1" i="0" u="none">
                <a:solidFill>
                  <a:srgbClr val="000000"/>
                </a:solidFill>
                <a:latin typeface="Arial"/>
              </a:defRPr>
            </a:lvl1pPr>
          </a:lstStyle>
          <a:p>
            <a:r>
              <a:rPr lang="en-GB" smtClean="0"/>
              <a:t> </a:t>
            </a:r>
            <a:endParaRPr lang="en-GB"/>
          </a:p>
        </p:txBody>
      </p:sp>
      <p:sp>
        <p:nvSpPr>
          <p:cNvPr id="100"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Tree>
    <p:extLst>
      <p:ext uri="{BB962C8B-B14F-4D97-AF65-F5344CB8AC3E}">
        <p14:creationId xmlns:p14="http://schemas.microsoft.com/office/powerpoint/2010/main" val="1883144623"/>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Text + image">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720724" y="2160587"/>
            <a:ext cx="1080000" cy="1079501"/>
          </a:xfrm>
          <a:prstGeom prst="roundRect">
            <a:avLst>
              <a:gd name="adj" fmla="val 5400"/>
            </a:avLst>
          </a:prstGeom>
        </p:spPr>
        <p:txBody>
          <a:bodyPr>
            <a:normAutofit/>
          </a:bodyPr>
          <a:lstStyle>
            <a:lvl1pPr>
              <a:defRPr sz="1200"/>
            </a:lvl1pPr>
          </a:lstStyle>
          <a:p>
            <a:pPr lvl="0"/>
            <a:r>
              <a:rPr lang="en-US" noProof="0" dirty="0" smtClean="0"/>
              <a:t>Click icon to add picture</a:t>
            </a:r>
            <a:endParaRPr lang="en-GB" noProof="0" dirty="0"/>
          </a:p>
        </p:txBody>
      </p:sp>
      <p:cxnSp>
        <p:nvCxnSpPr>
          <p:cNvPr id="99" name="Straight Connector 98"/>
          <p:cNvCxnSpPr/>
          <p:nvPr userDrawn="1"/>
        </p:nvCxnSpPr>
        <p:spPr>
          <a:xfrm>
            <a:off x="-3084" y="1709193"/>
            <a:ext cx="9147084" cy="0"/>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3"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5"/>
          </p:nvPr>
        </p:nvSpPr>
        <p:spPr>
          <a:xfrm>
            <a:off x="718635" y="3600449"/>
            <a:ext cx="1080000" cy="1079501"/>
          </a:xfrm>
          <a:prstGeom prst="roundRect">
            <a:avLst>
              <a:gd name="adj" fmla="val 5400"/>
            </a:avLst>
          </a:prstGeom>
        </p:spPr>
        <p:txBody>
          <a:bodyPr>
            <a:normAutofit/>
          </a:bodyPr>
          <a:lstStyle>
            <a:lvl1pPr>
              <a:defRPr sz="1200"/>
            </a:lvl1pPr>
          </a:lstStyle>
          <a:p>
            <a:pPr lvl="0"/>
            <a:r>
              <a:rPr lang="en-US" noProof="0" dirty="0" smtClean="0"/>
              <a:t>Click icon to add picture</a:t>
            </a:r>
            <a:endParaRPr lang="en-GB" noProof="0" dirty="0"/>
          </a:p>
        </p:txBody>
      </p:sp>
      <p:sp>
        <p:nvSpPr>
          <p:cNvPr id="105"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6"/>
          </p:nvPr>
        </p:nvSpPr>
        <p:spPr>
          <a:xfrm>
            <a:off x="2158498" y="2160588"/>
            <a:ext cx="1080000" cy="1079501"/>
          </a:xfrm>
          <a:prstGeom prst="roundRect">
            <a:avLst>
              <a:gd name="adj" fmla="val 5400"/>
            </a:avLst>
          </a:prstGeom>
        </p:spPr>
        <p:txBody>
          <a:bodyPr>
            <a:normAutofit/>
          </a:bodyPr>
          <a:lstStyle>
            <a:lvl1pPr>
              <a:defRPr sz="1200"/>
            </a:lvl1pPr>
          </a:lstStyle>
          <a:p>
            <a:pPr lvl="0"/>
            <a:r>
              <a:rPr lang="en-US" noProof="0" dirty="0" smtClean="0"/>
              <a:t>Click icon to add picture</a:t>
            </a:r>
            <a:endParaRPr lang="en-GB" noProof="0" dirty="0"/>
          </a:p>
        </p:txBody>
      </p:sp>
      <p:sp>
        <p:nvSpPr>
          <p:cNvPr id="106"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7"/>
          </p:nvPr>
        </p:nvSpPr>
        <p:spPr>
          <a:xfrm>
            <a:off x="2146857" y="3600450"/>
            <a:ext cx="1080000" cy="1079501"/>
          </a:xfrm>
          <a:prstGeom prst="roundRect">
            <a:avLst>
              <a:gd name="adj" fmla="val 5400"/>
            </a:avLst>
          </a:prstGeom>
        </p:spPr>
        <p:txBody>
          <a:bodyPr>
            <a:normAutofit/>
          </a:bodyPr>
          <a:lstStyle>
            <a:lvl1pPr>
              <a:defRPr sz="1200"/>
            </a:lvl1pPr>
          </a:lstStyle>
          <a:p>
            <a:pPr lvl="0"/>
            <a:r>
              <a:rPr lang="en-US" noProof="0" dirty="0" smtClean="0"/>
              <a:t>Click icon to add picture</a:t>
            </a:r>
            <a:endParaRPr lang="en-GB" noProof="0" dirty="0"/>
          </a:p>
        </p:txBody>
      </p:sp>
      <p:sp>
        <p:nvSpPr>
          <p:cNvPr id="107"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8"/>
          </p:nvPr>
        </p:nvSpPr>
        <p:spPr>
          <a:xfrm>
            <a:off x="718635" y="5040499"/>
            <a:ext cx="1080000" cy="1079501"/>
          </a:xfrm>
          <a:prstGeom prst="roundRect">
            <a:avLst>
              <a:gd name="adj" fmla="val 5400"/>
            </a:avLst>
          </a:prstGeom>
        </p:spPr>
        <p:txBody>
          <a:bodyPr>
            <a:normAutofit/>
          </a:bodyPr>
          <a:lstStyle>
            <a:lvl1pPr>
              <a:defRPr sz="1200"/>
            </a:lvl1pPr>
          </a:lstStyle>
          <a:p>
            <a:pPr lvl="0"/>
            <a:r>
              <a:rPr lang="en-US" noProof="0" dirty="0" smtClean="0"/>
              <a:t>Click icon to add picture</a:t>
            </a:r>
            <a:endParaRPr lang="en-GB" noProof="0" dirty="0"/>
          </a:p>
        </p:txBody>
      </p:sp>
      <p:sp>
        <p:nvSpPr>
          <p:cNvPr id="108"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9"/>
          </p:nvPr>
        </p:nvSpPr>
        <p:spPr>
          <a:xfrm>
            <a:off x="2146857" y="5040313"/>
            <a:ext cx="1080000" cy="1079501"/>
          </a:xfrm>
          <a:prstGeom prst="roundRect">
            <a:avLst>
              <a:gd name="adj" fmla="val 5400"/>
            </a:avLst>
          </a:prstGeom>
        </p:spPr>
        <p:txBody>
          <a:bodyPr>
            <a:normAutofit/>
          </a:bodyPr>
          <a:lstStyle>
            <a:lvl1pPr>
              <a:defRPr sz="1200"/>
            </a:lvl1pPr>
          </a:lstStyle>
          <a:p>
            <a:pPr lvl="0"/>
            <a:r>
              <a:rPr lang="en-US" noProof="0" dirty="0" smtClean="0"/>
              <a:t>Click icon to add picture</a:t>
            </a:r>
            <a:endParaRPr lang="en-GB" noProof="0" dirty="0"/>
          </a:p>
        </p:txBody>
      </p:sp>
      <p:sp>
        <p:nvSpPr>
          <p:cNvPr id="11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0"/>
          </p:nvPr>
        </p:nvSpPr>
        <p:spPr>
          <a:xfrm>
            <a:off x="3600950" y="2160588"/>
            <a:ext cx="1080000" cy="1079501"/>
          </a:xfrm>
          <a:prstGeom prst="roundRect">
            <a:avLst>
              <a:gd name="adj" fmla="val 5400"/>
            </a:avLst>
          </a:prstGeom>
        </p:spPr>
        <p:txBody>
          <a:bodyPr>
            <a:normAutofit/>
          </a:bodyPr>
          <a:lstStyle>
            <a:lvl1pPr>
              <a:defRPr sz="1200"/>
            </a:lvl1pPr>
          </a:lstStyle>
          <a:p>
            <a:pPr lvl="0"/>
            <a:r>
              <a:rPr lang="en-US" noProof="0" dirty="0" smtClean="0"/>
              <a:t>Click icon to add picture</a:t>
            </a:r>
            <a:endParaRPr lang="en-GB" noProof="0" dirty="0"/>
          </a:p>
        </p:txBody>
      </p:sp>
      <p:sp>
        <p:nvSpPr>
          <p:cNvPr id="111"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1"/>
          </p:nvPr>
        </p:nvSpPr>
        <p:spPr>
          <a:xfrm>
            <a:off x="3598861" y="3600450"/>
            <a:ext cx="1080000" cy="1079501"/>
          </a:xfrm>
          <a:prstGeom prst="roundRect">
            <a:avLst>
              <a:gd name="adj" fmla="val 5400"/>
            </a:avLst>
          </a:prstGeom>
        </p:spPr>
        <p:txBody>
          <a:bodyPr>
            <a:normAutofit/>
          </a:bodyPr>
          <a:lstStyle>
            <a:lvl1pPr>
              <a:defRPr sz="1200"/>
            </a:lvl1pPr>
          </a:lstStyle>
          <a:p>
            <a:pPr lvl="0"/>
            <a:r>
              <a:rPr lang="en-US" noProof="0" dirty="0" smtClean="0"/>
              <a:t>Click icon to add picture</a:t>
            </a:r>
            <a:endParaRPr lang="en-GB" noProof="0" dirty="0"/>
          </a:p>
        </p:txBody>
      </p:sp>
      <p:sp>
        <p:nvSpPr>
          <p:cNvPr id="112"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2"/>
          </p:nvPr>
        </p:nvSpPr>
        <p:spPr>
          <a:xfrm>
            <a:off x="5038724" y="2160589"/>
            <a:ext cx="1080000" cy="1079501"/>
          </a:xfrm>
          <a:prstGeom prst="roundRect">
            <a:avLst>
              <a:gd name="adj" fmla="val 5400"/>
            </a:avLst>
          </a:prstGeom>
        </p:spPr>
        <p:txBody>
          <a:bodyPr>
            <a:normAutofit/>
          </a:bodyPr>
          <a:lstStyle>
            <a:lvl1pPr>
              <a:defRPr sz="1200"/>
            </a:lvl1pPr>
          </a:lstStyle>
          <a:p>
            <a:pPr lvl="0"/>
            <a:r>
              <a:rPr lang="en-US" noProof="0" dirty="0" smtClean="0"/>
              <a:t>Click icon to add picture</a:t>
            </a:r>
            <a:endParaRPr lang="en-GB" noProof="0" dirty="0"/>
          </a:p>
        </p:txBody>
      </p:sp>
      <p:sp>
        <p:nvSpPr>
          <p:cNvPr id="113"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3"/>
          </p:nvPr>
        </p:nvSpPr>
        <p:spPr>
          <a:xfrm>
            <a:off x="5027083" y="3600451"/>
            <a:ext cx="1080000" cy="1079501"/>
          </a:xfrm>
          <a:prstGeom prst="roundRect">
            <a:avLst>
              <a:gd name="adj" fmla="val 5400"/>
            </a:avLst>
          </a:prstGeom>
        </p:spPr>
        <p:txBody>
          <a:bodyPr>
            <a:normAutofit/>
          </a:bodyPr>
          <a:lstStyle>
            <a:lvl1pPr>
              <a:defRPr sz="1200"/>
            </a:lvl1pPr>
          </a:lstStyle>
          <a:p>
            <a:pPr lvl="0"/>
            <a:r>
              <a:rPr lang="en-US" noProof="0" dirty="0" smtClean="0"/>
              <a:t>Click icon to add picture</a:t>
            </a:r>
            <a:endParaRPr lang="en-GB" noProof="0" dirty="0"/>
          </a:p>
        </p:txBody>
      </p:sp>
      <p:sp>
        <p:nvSpPr>
          <p:cNvPr id="114"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4"/>
          </p:nvPr>
        </p:nvSpPr>
        <p:spPr>
          <a:xfrm>
            <a:off x="3598861" y="5040500"/>
            <a:ext cx="1080000" cy="1079501"/>
          </a:xfrm>
          <a:prstGeom prst="roundRect">
            <a:avLst>
              <a:gd name="adj" fmla="val 5400"/>
            </a:avLst>
          </a:prstGeom>
        </p:spPr>
        <p:txBody>
          <a:bodyPr>
            <a:normAutofit/>
          </a:bodyPr>
          <a:lstStyle>
            <a:lvl1pPr>
              <a:defRPr sz="1200"/>
            </a:lvl1pPr>
          </a:lstStyle>
          <a:p>
            <a:pPr lvl="0"/>
            <a:r>
              <a:rPr lang="en-US" noProof="0" dirty="0" smtClean="0"/>
              <a:t>Click icon to add picture</a:t>
            </a:r>
            <a:endParaRPr lang="en-GB" noProof="0" dirty="0"/>
          </a:p>
        </p:txBody>
      </p:sp>
      <p:sp>
        <p:nvSpPr>
          <p:cNvPr id="115"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5"/>
          </p:nvPr>
        </p:nvSpPr>
        <p:spPr>
          <a:xfrm>
            <a:off x="5027083" y="5040314"/>
            <a:ext cx="1080000" cy="1079501"/>
          </a:xfrm>
          <a:prstGeom prst="roundRect">
            <a:avLst>
              <a:gd name="adj" fmla="val 5400"/>
            </a:avLst>
          </a:prstGeom>
        </p:spPr>
        <p:txBody>
          <a:bodyPr>
            <a:normAutofit/>
          </a:bodyPr>
          <a:lstStyle>
            <a:lvl1pPr>
              <a:defRPr sz="1200"/>
            </a:lvl1pPr>
          </a:lstStyle>
          <a:p>
            <a:pPr lvl="0"/>
            <a:r>
              <a:rPr lang="en-US" noProof="0" dirty="0" smtClean="0"/>
              <a:t>Click icon to add picture</a:t>
            </a:r>
            <a:endParaRPr lang="en-GB" noProof="0" dirty="0"/>
          </a:p>
        </p:txBody>
      </p:sp>
      <p:sp>
        <p:nvSpPr>
          <p:cNvPr id="116"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6"/>
          </p:nvPr>
        </p:nvSpPr>
        <p:spPr>
          <a:xfrm>
            <a:off x="6482262" y="2160586"/>
            <a:ext cx="1080000" cy="1079501"/>
          </a:xfrm>
          <a:prstGeom prst="roundRect">
            <a:avLst>
              <a:gd name="adj" fmla="val 5400"/>
            </a:avLst>
          </a:prstGeom>
        </p:spPr>
        <p:txBody>
          <a:bodyPr>
            <a:normAutofit/>
          </a:bodyPr>
          <a:lstStyle>
            <a:lvl1pPr>
              <a:defRPr sz="1200"/>
            </a:lvl1pPr>
          </a:lstStyle>
          <a:p>
            <a:pPr lvl="0"/>
            <a:r>
              <a:rPr lang="en-US" noProof="0" dirty="0" smtClean="0"/>
              <a:t>Click icon to add picture</a:t>
            </a:r>
            <a:endParaRPr lang="en-GB" noProof="0" dirty="0"/>
          </a:p>
        </p:txBody>
      </p:sp>
      <p:sp>
        <p:nvSpPr>
          <p:cNvPr id="117"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7"/>
          </p:nvPr>
        </p:nvSpPr>
        <p:spPr>
          <a:xfrm>
            <a:off x="6480173" y="3600448"/>
            <a:ext cx="1080000" cy="1079501"/>
          </a:xfrm>
          <a:prstGeom prst="roundRect">
            <a:avLst>
              <a:gd name="adj" fmla="val 5400"/>
            </a:avLst>
          </a:prstGeom>
        </p:spPr>
        <p:txBody>
          <a:bodyPr>
            <a:normAutofit/>
          </a:bodyPr>
          <a:lstStyle>
            <a:lvl1pPr>
              <a:defRPr sz="1200"/>
            </a:lvl1pPr>
          </a:lstStyle>
          <a:p>
            <a:pPr lvl="0"/>
            <a:r>
              <a:rPr lang="en-US" noProof="0" dirty="0" smtClean="0"/>
              <a:t>Click icon to add picture</a:t>
            </a:r>
            <a:endParaRPr lang="en-GB" noProof="0" dirty="0"/>
          </a:p>
        </p:txBody>
      </p:sp>
      <p:sp>
        <p:nvSpPr>
          <p:cNvPr id="12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30"/>
          </p:nvPr>
        </p:nvSpPr>
        <p:spPr>
          <a:xfrm>
            <a:off x="6480173" y="5040498"/>
            <a:ext cx="1080000" cy="1079501"/>
          </a:xfrm>
          <a:prstGeom prst="roundRect">
            <a:avLst>
              <a:gd name="adj" fmla="val 5400"/>
            </a:avLst>
          </a:prstGeom>
        </p:spPr>
        <p:txBody>
          <a:bodyPr>
            <a:normAutofit/>
          </a:bodyPr>
          <a:lstStyle>
            <a:lvl1pPr>
              <a:defRPr sz="1200"/>
            </a:lvl1pPr>
          </a:lstStyle>
          <a:p>
            <a:pPr lvl="0"/>
            <a:r>
              <a:rPr lang="en-US" noProof="0" dirty="0" smtClean="0"/>
              <a:t>Click icon to add picture</a:t>
            </a:r>
            <a:endParaRPr lang="en-GB" noProof="0" dirty="0"/>
          </a:p>
        </p:txBody>
      </p:sp>
      <p:sp>
        <p:nvSpPr>
          <p:cNvPr id="122"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endParaRPr lang="en-GB" dirty="0">
              <a:solidFill>
                <a:srgbClr val="00539B"/>
              </a:solidFill>
            </a:endParaRPr>
          </a:p>
        </p:txBody>
      </p:sp>
      <p:sp>
        <p:nvSpPr>
          <p:cNvPr id="123"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900" b="1" i="0" u="none">
                <a:solidFill>
                  <a:srgbClr val="000000"/>
                </a:solidFill>
                <a:latin typeface="Arial"/>
              </a:defRPr>
            </a:lvl1pPr>
          </a:lstStyle>
          <a:p>
            <a:r>
              <a:rPr lang="en-GB" smtClean="0"/>
              <a:t> </a:t>
            </a:r>
            <a:endParaRPr lang="en-GB"/>
          </a:p>
        </p:txBody>
      </p:sp>
      <p:sp>
        <p:nvSpPr>
          <p:cNvPr id="100"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Tree>
    <p:extLst>
      <p:ext uri="{BB962C8B-B14F-4D97-AF65-F5344CB8AC3E}">
        <p14:creationId xmlns:p14="http://schemas.microsoft.com/office/powerpoint/2010/main" val="2161826765"/>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9_Text + image">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720724" y="2160587"/>
            <a:ext cx="2517774" cy="1079501"/>
          </a:xfrm>
          <a:prstGeom prst="roundRect">
            <a:avLst>
              <a:gd name="adj" fmla="val 5400"/>
            </a:avLst>
          </a:prstGeom>
        </p:spPr>
        <p:txBody>
          <a:bodyPr>
            <a:normAutofit/>
          </a:bodyPr>
          <a:lstStyle>
            <a:lvl1pPr>
              <a:defRPr sz="1200"/>
            </a:lvl1pPr>
          </a:lstStyle>
          <a:p>
            <a:pPr lvl="0"/>
            <a:r>
              <a:rPr lang="en-US" noProof="0" dirty="0" smtClean="0"/>
              <a:t>Click icon to add picture</a:t>
            </a:r>
            <a:endParaRPr lang="en-GB" noProof="0" dirty="0"/>
          </a:p>
        </p:txBody>
      </p:sp>
      <p:cxnSp>
        <p:nvCxnSpPr>
          <p:cNvPr id="99" name="Straight Connector 98"/>
          <p:cNvCxnSpPr/>
          <p:nvPr userDrawn="1"/>
        </p:nvCxnSpPr>
        <p:spPr>
          <a:xfrm>
            <a:off x="-3084" y="1709193"/>
            <a:ext cx="9147084" cy="0"/>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3"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5"/>
          </p:nvPr>
        </p:nvSpPr>
        <p:spPr>
          <a:xfrm>
            <a:off x="718634" y="3600449"/>
            <a:ext cx="2520531" cy="2519366"/>
          </a:xfrm>
          <a:prstGeom prst="roundRect">
            <a:avLst>
              <a:gd name="adj" fmla="val 5400"/>
            </a:avLst>
          </a:prstGeom>
        </p:spPr>
        <p:txBody>
          <a:bodyPr>
            <a:normAutofit/>
          </a:bodyPr>
          <a:lstStyle>
            <a:lvl1pPr>
              <a:defRPr sz="1200"/>
            </a:lvl1pPr>
          </a:lstStyle>
          <a:p>
            <a:pPr lvl="0"/>
            <a:r>
              <a:rPr lang="en-US" noProof="0" dirty="0" smtClean="0"/>
              <a:t>Click icon to add picture</a:t>
            </a:r>
            <a:endParaRPr lang="en-GB" noProof="0" dirty="0"/>
          </a:p>
        </p:txBody>
      </p:sp>
      <p:sp>
        <p:nvSpPr>
          <p:cNvPr id="11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0"/>
          </p:nvPr>
        </p:nvSpPr>
        <p:spPr>
          <a:xfrm>
            <a:off x="3600949" y="2160588"/>
            <a:ext cx="2520527" cy="2519362"/>
          </a:xfrm>
          <a:prstGeom prst="roundRect">
            <a:avLst>
              <a:gd name="adj" fmla="val 5400"/>
            </a:avLst>
          </a:prstGeom>
        </p:spPr>
        <p:txBody>
          <a:bodyPr>
            <a:normAutofit/>
          </a:bodyPr>
          <a:lstStyle>
            <a:lvl1pPr>
              <a:defRPr sz="1200"/>
            </a:lvl1pPr>
          </a:lstStyle>
          <a:p>
            <a:pPr lvl="0"/>
            <a:r>
              <a:rPr lang="en-US" noProof="0" dirty="0" smtClean="0"/>
              <a:t>Click icon to add picture</a:t>
            </a:r>
            <a:endParaRPr lang="en-GB" noProof="0" dirty="0"/>
          </a:p>
        </p:txBody>
      </p:sp>
      <p:sp>
        <p:nvSpPr>
          <p:cNvPr id="114"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4"/>
          </p:nvPr>
        </p:nvSpPr>
        <p:spPr>
          <a:xfrm>
            <a:off x="3598860" y="5040500"/>
            <a:ext cx="2519363" cy="1079501"/>
          </a:xfrm>
          <a:prstGeom prst="roundRect">
            <a:avLst>
              <a:gd name="adj" fmla="val 5400"/>
            </a:avLst>
          </a:prstGeom>
        </p:spPr>
        <p:txBody>
          <a:bodyPr>
            <a:normAutofit/>
          </a:bodyPr>
          <a:lstStyle>
            <a:lvl1pPr>
              <a:defRPr sz="1200"/>
            </a:lvl1pPr>
          </a:lstStyle>
          <a:p>
            <a:pPr lvl="0"/>
            <a:r>
              <a:rPr lang="en-US" noProof="0" dirty="0" smtClean="0"/>
              <a:t>Click icon to add picture</a:t>
            </a:r>
            <a:endParaRPr lang="en-GB" noProof="0" dirty="0"/>
          </a:p>
        </p:txBody>
      </p:sp>
      <p:sp>
        <p:nvSpPr>
          <p:cNvPr id="116"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6"/>
          </p:nvPr>
        </p:nvSpPr>
        <p:spPr>
          <a:xfrm>
            <a:off x="6482262" y="2160586"/>
            <a:ext cx="2157306" cy="3959415"/>
          </a:xfrm>
          <a:prstGeom prst="roundRect">
            <a:avLst>
              <a:gd name="adj" fmla="val 5400"/>
            </a:avLst>
          </a:prstGeom>
        </p:spPr>
        <p:txBody>
          <a:bodyPr>
            <a:normAutofit/>
          </a:bodyPr>
          <a:lstStyle>
            <a:lvl1pPr>
              <a:defRPr sz="1200"/>
            </a:lvl1pPr>
          </a:lstStyle>
          <a:p>
            <a:pPr lvl="0"/>
            <a:r>
              <a:rPr lang="en-US" noProof="0" dirty="0" smtClean="0"/>
              <a:t>Click icon to add picture</a:t>
            </a:r>
            <a:endParaRPr lang="en-GB" noProof="0" dirty="0"/>
          </a:p>
        </p:txBody>
      </p:sp>
      <p:sp>
        <p:nvSpPr>
          <p:cNvPr id="122"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endParaRPr lang="en-GB" dirty="0">
              <a:solidFill>
                <a:srgbClr val="00539B"/>
              </a:solidFill>
            </a:endParaRPr>
          </a:p>
        </p:txBody>
      </p:sp>
      <p:sp>
        <p:nvSpPr>
          <p:cNvPr id="123"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900" b="1" i="0" u="none">
                <a:solidFill>
                  <a:srgbClr val="000000"/>
                </a:solidFill>
                <a:latin typeface="Arial"/>
              </a:defRPr>
            </a:lvl1pPr>
          </a:lstStyle>
          <a:p>
            <a:r>
              <a:rPr lang="en-GB" smtClean="0"/>
              <a:t> </a:t>
            </a:r>
            <a:endParaRPr lang="en-GB"/>
          </a:p>
        </p:txBody>
      </p:sp>
      <p:sp>
        <p:nvSpPr>
          <p:cNvPr id="100"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Tree>
    <p:extLst>
      <p:ext uri="{BB962C8B-B14F-4D97-AF65-F5344CB8AC3E}">
        <p14:creationId xmlns:p14="http://schemas.microsoft.com/office/powerpoint/2010/main" val="409185762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719134" y="0"/>
            <a:ext cx="6291266" cy="1079499"/>
          </a:xfrm>
        </p:spPr>
        <p:txBody>
          <a:bodyPr/>
          <a:lstStyle/>
          <a:p>
            <a:r>
              <a:rPr lang="en-GB" dirty="0" smtClean="0"/>
              <a:t>Click to edit Master title style</a:t>
            </a:r>
            <a:endParaRPr lang="en-US" dirty="0"/>
          </a:p>
        </p:txBody>
      </p:sp>
      <p:sp>
        <p:nvSpPr>
          <p:cNvPr id="54" name="Date Placeholder 3"/>
          <p:cNvSpPr>
            <a:spLocks noGrp="1"/>
          </p:cNvSpPr>
          <p:nvPr>
            <p:ph type="dt" sz="half" idx="10"/>
          </p:nvPr>
        </p:nvSpPr>
        <p:spPr>
          <a:xfrm>
            <a:off x="719136" y="6480000"/>
            <a:ext cx="1871664" cy="378000"/>
          </a:xfrm>
          <a:prstGeom prst="rect">
            <a:avLst/>
          </a:prstGeom>
        </p:spPr>
        <p:txBody>
          <a:bodyPr lIns="0" tIns="0" rIns="0" bIns="0" anchor="ctr"/>
          <a:lstStyle>
            <a:lvl1pPr>
              <a:defRPr sz="800">
                <a:solidFill>
                  <a:schemeClr val="accent1"/>
                </a:solidFill>
              </a:defRPr>
            </a:lvl1pPr>
          </a:lstStyle>
          <a:p>
            <a:endParaRPr lang="en-GB" dirty="0">
              <a:solidFill>
                <a:srgbClr val="00539B"/>
              </a:solidFill>
            </a:endParaRPr>
          </a:p>
        </p:txBody>
      </p:sp>
      <p:sp>
        <p:nvSpPr>
          <p:cNvPr id="55"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900" b="1" i="0" u="none">
                <a:solidFill>
                  <a:srgbClr val="000000"/>
                </a:solidFill>
                <a:latin typeface="Arial"/>
              </a:defRPr>
            </a:lvl1pPr>
          </a:lstStyle>
          <a:p>
            <a:r>
              <a:rPr lang="en-GB" smtClean="0"/>
              <a:t> </a:t>
            </a:r>
            <a:endParaRPr lang="en-GB"/>
          </a:p>
        </p:txBody>
      </p:sp>
      <p:sp>
        <p:nvSpPr>
          <p:cNvPr id="57"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5" name="Text Placeholder 4"/>
          <p:cNvSpPr>
            <a:spLocks noGrp="1"/>
          </p:cNvSpPr>
          <p:nvPr>
            <p:ph type="body" sz="quarter" idx="11"/>
          </p:nvPr>
        </p:nvSpPr>
        <p:spPr>
          <a:xfrm>
            <a:off x="719138" y="1446213"/>
            <a:ext cx="3605212" cy="503396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7" name="Text Placeholder 6"/>
          <p:cNvSpPr>
            <a:spLocks noGrp="1"/>
          </p:cNvSpPr>
          <p:nvPr>
            <p:ph type="body" sz="quarter" idx="12"/>
          </p:nvPr>
        </p:nvSpPr>
        <p:spPr>
          <a:xfrm>
            <a:off x="4819650" y="1446213"/>
            <a:ext cx="3605213" cy="503396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1308245630"/>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Single column layout">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GB" smtClean="0"/>
              <a:t>Click to edit Master title style</a:t>
            </a:r>
            <a:endParaRPr lang="en-GB" dirty="0"/>
          </a:p>
        </p:txBody>
      </p:sp>
      <p:sp>
        <p:nvSpPr>
          <p:cNvPr id="16" name="Text Placeholder 6" descr="First level - paragraph text&#10;Second level - bullet 1&#10;Third level - bullet 2&#10;&#10;No more than 100 words per slide" title="Main text copy"/>
          <p:cNvSpPr>
            <a:spLocks noGrp="1"/>
          </p:cNvSpPr>
          <p:nvPr>
            <p:ph type="body" sz="quarter" idx="13"/>
          </p:nvPr>
        </p:nvSpPr>
        <p:spPr>
          <a:xfrm>
            <a:off x="2517773" y="2160588"/>
            <a:ext cx="5761796" cy="3239412"/>
          </a:xfrm>
        </p:spPr>
        <p:txBody>
          <a:bodyPr/>
          <a:lstStyle>
            <a:lvl1pPr marL="0" marR="0" indent="0" algn="l" defTabSz="914400" rtl="0" eaLnBrk="0" fontAlgn="base" latinLnBrk="0" hangingPunct="0">
              <a:lnSpc>
                <a:spcPct val="100000"/>
              </a:lnSpc>
              <a:spcBef>
                <a:spcPts val="0"/>
              </a:spcBef>
              <a:spcAft>
                <a:spcPts val="6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6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6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6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Fourth level</a:t>
            </a:r>
          </a:p>
        </p:txBody>
      </p:sp>
      <p:cxnSp>
        <p:nvCxnSpPr>
          <p:cNvPr id="166" name="Straight Connector 165"/>
          <p:cNvCxnSpPr/>
          <p:nvPr userDrawn="1"/>
        </p:nvCxnSpPr>
        <p:spPr>
          <a:xfrm>
            <a:off x="-3084" y="1709193"/>
            <a:ext cx="9147084" cy="0"/>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6"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endParaRPr lang="en-GB" dirty="0">
              <a:solidFill>
                <a:srgbClr val="00539B"/>
              </a:solidFill>
            </a:endParaRPr>
          </a:p>
        </p:txBody>
      </p:sp>
      <p:sp>
        <p:nvSpPr>
          <p:cNvPr id="57"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900" b="1" i="0" u="none">
                <a:solidFill>
                  <a:srgbClr val="000000"/>
                </a:solidFill>
                <a:latin typeface="Arial"/>
              </a:defRPr>
            </a:lvl1pPr>
          </a:lstStyle>
          <a:p>
            <a:r>
              <a:rPr lang="en-GB" smtClean="0"/>
              <a:t> </a:t>
            </a:r>
            <a:endParaRPr lang="en-GB"/>
          </a:p>
        </p:txBody>
      </p:sp>
      <p:sp>
        <p:nvSpPr>
          <p:cNvPr id="5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719135" y="2160586"/>
            <a:ext cx="1439864" cy="3779411"/>
          </a:xfrm>
          <a:prstGeom prst="roundRect">
            <a:avLst>
              <a:gd name="adj" fmla="val 10455"/>
            </a:avLst>
          </a:prstGeom>
        </p:spPr>
        <p:txBody>
          <a:bodyPr>
            <a:normAutofit/>
          </a:bodyPr>
          <a:lstStyle>
            <a:lvl1pPr>
              <a:defRPr sz="1200"/>
            </a:lvl1pPr>
          </a:lstStyle>
          <a:p>
            <a:pPr lvl="0"/>
            <a:r>
              <a:rPr lang="en-US" noProof="0" dirty="0" smtClean="0"/>
              <a:t>Click icon to add picture</a:t>
            </a:r>
            <a:endParaRPr lang="en-GB" noProof="0" dirty="0"/>
          </a:p>
        </p:txBody>
      </p:sp>
      <p:sp>
        <p:nvSpPr>
          <p:cNvPr id="60" name="Text Placeholder 6" descr="First level - paragraph text&#10;Second level - bullet 1&#10;Third level - bullet 2&#10;&#10;No more than 100 words per slide" title="Main text copy"/>
          <p:cNvSpPr>
            <a:spLocks noGrp="1"/>
          </p:cNvSpPr>
          <p:nvPr>
            <p:ph type="body" sz="quarter" idx="15"/>
          </p:nvPr>
        </p:nvSpPr>
        <p:spPr>
          <a:xfrm>
            <a:off x="2517772" y="5399999"/>
            <a:ext cx="5761796" cy="530821"/>
          </a:xfrm>
        </p:spPr>
        <p:txBody>
          <a:bodyPr anchor="b">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1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ＭＳ Ｐゴシック" charset="0"/>
                <a:cs typeface="Arial" pitchFamily="34" charset="0"/>
              </a:rPr>
              <a:t>Click to edit Master text styles</a:t>
            </a:r>
          </a:p>
        </p:txBody>
      </p:sp>
      <p:sp>
        <p:nvSpPr>
          <p:cNvPr id="61"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Tree>
    <p:extLst>
      <p:ext uri="{BB962C8B-B14F-4D97-AF65-F5344CB8AC3E}">
        <p14:creationId xmlns:p14="http://schemas.microsoft.com/office/powerpoint/2010/main" val="2445988016"/>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Single column layout">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GB" smtClean="0"/>
              <a:t>Click to edit Master title style</a:t>
            </a:r>
            <a:endParaRPr lang="en-GB" dirty="0"/>
          </a:p>
        </p:txBody>
      </p:sp>
      <p:sp>
        <p:nvSpPr>
          <p:cNvPr id="16" name="Text Placeholder 6" descr="First level - paragraph text&#10;Second level - bullet 1&#10;Third level - bullet 2&#10;&#10;No more than 100 words per slide" title="Main text copy"/>
          <p:cNvSpPr>
            <a:spLocks noGrp="1"/>
          </p:cNvSpPr>
          <p:nvPr>
            <p:ph type="body" sz="quarter" idx="13"/>
          </p:nvPr>
        </p:nvSpPr>
        <p:spPr>
          <a:xfrm>
            <a:off x="719135" y="2160588"/>
            <a:ext cx="6119814" cy="3239412"/>
          </a:xfrm>
        </p:spPr>
        <p:txBody>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Fourth level</a:t>
            </a:r>
          </a:p>
        </p:txBody>
      </p:sp>
      <p:cxnSp>
        <p:nvCxnSpPr>
          <p:cNvPr id="166" name="Straight Connector 165"/>
          <p:cNvCxnSpPr/>
          <p:nvPr userDrawn="1"/>
        </p:nvCxnSpPr>
        <p:spPr>
          <a:xfrm>
            <a:off x="-3084" y="1709193"/>
            <a:ext cx="9147084" cy="0"/>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6"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endParaRPr lang="en-GB" dirty="0">
              <a:solidFill>
                <a:srgbClr val="00539B"/>
              </a:solidFill>
            </a:endParaRPr>
          </a:p>
        </p:txBody>
      </p:sp>
      <p:sp>
        <p:nvSpPr>
          <p:cNvPr id="57"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900" b="1" i="0" u="none">
                <a:solidFill>
                  <a:srgbClr val="000000"/>
                </a:solidFill>
                <a:latin typeface="Arial"/>
              </a:defRPr>
            </a:lvl1pPr>
          </a:lstStyle>
          <a:p>
            <a:r>
              <a:rPr lang="en-GB" smtClean="0"/>
              <a:t> </a:t>
            </a:r>
            <a:endParaRPr lang="en-GB"/>
          </a:p>
        </p:txBody>
      </p:sp>
      <p:sp>
        <p:nvSpPr>
          <p:cNvPr id="5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7200104" y="2160588"/>
            <a:ext cx="1439864" cy="3779411"/>
          </a:xfrm>
          <a:prstGeom prst="roundRect">
            <a:avLst>
              <a:gd name="adj" fmla="val 10455"/>
            </a:avLst>
          </a:prstGeom>
        </p:spPr>
        <p:txBody>
          <a:bodyPr>
            <a:normAutofit/>
          </a:bodyPr>
          <a:lstStyle>
            <a:lvl1pPr>
              <a:defRPr sz="1200"/>
            </a:lvl1pPr>
          </a:lstStyle>
          <a:p>
            <a:pPr lvl="0"/>
            <a:r>
              <a:rPr lang="en-US" noProof="0" dirty="0" smtClean="0"/>
              <a:t>Click icon to add picture</a:t>
            </a:r>
            <a:endParaRPr lang="en-GB" noProof="0" dirty="0"/>
          </a:p>
        </p:txBody>
      </p:sp>
      <p:sp>
        <p:nvSpPr>
          <p:cNvPr id="60" name="Text Placeholder 6" descr="First level - paragraph text&#10;Second level - bullet 1&#10;Third level - bullet 2&#10;&#10;No more than 100 words per slide" title="Main text copy"/>
          <p:cNvSpPr>
            <a:spLocks noGrp="1"/>
          </p:cNvSpPr>
          <p:nvPr>
            <p:ph type="body" sz="quarter" idx="15"/>
          </p:nvPr>
        </p:nvSpPr>
        <p:spPr>
          <a:xfrm>
            <a:off x="720724" y="5409178"/>
            <a:ext cx="6118223" cy="530821"/>
          </a:xfrm>
        </p:spPr>
        <p:txBody>
          <a:bodyPr anchor="b">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1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ＭＳ Ｐゴシック" charset="0"/>
                <a:cs typeface="Arial" pitchFamily="34" charset="0"/>
              </a:rPr>
              <a:t>Click to edit Master text styles</a:t>
            </a:r>
          </a:p>
        </p:txBody>
      </p:sp>
      <p:sp>
        <p:nvSpPr>
          <p:cNvPr id="61"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Tree>
    <p:extLst>
      <p:ext uri="{BB962C8B-B14F-4D97-AF65-F5344CB8AC3E}">
        <p14:creationId xmlns:p14="http://schemas.microsoft.com/office/powerpoint/2010/main" val="2998552323"/>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719134" y="0"/>
            <a:ext cx="6291266" cy="1079499"/>
          </a:xfrm>
        </p:spPr>
        <p:txBody>
          <a:bodyPr/>
          <a:lstStyle/>
          <a:p>
            <a:r>
              <a:rPr lang="en-GB" dirty="0" smtClean="0"/>
              <a:t>Click to edit Master title style</a:t>
            </a:r>
            <a:endParaRPr lang="en-US" dirty="0"/>
          </a:p>
        </p:txBody>
      </p:sp>
      <p:sp>
        <p:nvSpPr>
          <p:cNvPr id="4" name="Text Placeholder 3"/>
          <p:cNvSpPr>
            <a:spLocks noGrp="1"/>
          </p:cNvSpPr>
          <p:nvPr>
            <p:ph type="body" sz="half" idx="2"/>
          </p:nvPr>
        </p:nvSpPr>
        <p:spPr>
          <a:xfrm>
            <a:off x="5038724" y="2160588"/>
            <a:ext cx="3600844" cy="3959412"/>
          </a:xfrm>
          <a:prstGeom prst="rect">
            <a:avLst/>
          </a:prstGeom>
        </p:spPr>
        <p:txBody>
          <a:bodyPr>
            <a:normAutofit/>
          </a:bodyPr>
          <a:lstStyle>
            <a:lvl1pPr marL="0" marR="0" indent="0" algn="l" defTabSz="914400" rtl="0" eaLnBrk="0" fontAlgn="base" latinLnBrk="0" hangingPunct="0">
              <a:lnSpc>
                <a:spcPct val="100000"/>
              </a:lnSpc>
              <a:spcBef>
                <a:spcPts val="0"/>
              </a:spcBef>
              <a:spcAft>
                <a:spcPts val="600"/>
              </a:spcAft>
              <a:buClrTx/>
              <a:buSzTx/>
              <a:buFontTx/>
              <a:buNone/>
              <a:tabLst/>
              <a:defRPr>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600"/>
              </a:spcAft>
              <a:buClrTx/>
              <a:buSzTx/>
              <a:buFont typeface="Arial" charset="0"/>
              <a:buChar char="•"/>
              <a:tabLst/>
              <a:defRPr>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600"/>
              </a:spcAft>
              <a:buClrTx/>
              <a:buSzTx/>
              <a:buFont typeface="Arial"/>
              <a:buChar char="•"/>
              <a:tabLst/>
              <a:defRPr>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6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Fourth level</a:t>
            </a:r>
          </a:p>
        </p:txBody>
      </p:sp>
      <p:sp>
        <p:nvSpPr>
          <p:cNvPr id="54" name="Date Placeholder 3"/>
          <p:cNvSpPr>
            <a:spLocks noGrp="1"/>
          </p:cNvSpPr>
          <p:nvPr>
            <p:ph type="dt" sz="half" idx="10"/>
          </p:nvPr>
        </p:nvSpPr>
        <p:spPr>
          <a:xfrm>
            <a:off x="719136" y="6480000"/>
            <a:ext cx="1871664" cy="378000"/>
          </a:xfrm>
          <a:prstGeom prst="rect">
            <a:avLst/>
          </a:prstGeom>
        </p:spPr>
        <p:txBody>
          <a:bodyPr lIns="0" tIns="0" rIns="0" bIns="0" anchor="ctr"/>
          <a:lstStyle>
            <a:lvl1pPr>
              <a:defRPr sz="800">
                <a:solidFill>
                  <a:schemeClr val="accent1"/>
                </a:solidFill>
              </a:defRPr>
            </a:lvl1pPr>
          </a:lstStyle>
          <a:p>
            <a:endParaRPr lang="en-GB" dirty="0">
              <a:solidFill>
                <a:srgbClr val="00539B"/>
              </a:solidFill>
            </a:endParaRPr>
          </a:p>
        </p:txBody>
      </p:sp>
      <p:sp>
        <p:nvSpPr>
          <p:cNvPr id="55"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900" b="1" i="0" u="none">
                <a:solidFill>
                  <a:srgbClr val="000000"/>
                </a:solidFill>
                <a:latin typeface="Arial"/>
              </a:defRPr>
            </a:lvl1pPr>
          </a:lstStyle>
          <a:p>
            <a:r>
              <a:rPr lang="en-GB" smtClean="0"/>
              <a:t> </a:t>
            </a:r>
            <a:endParaRPr lang="en-GB"/>
          </a:p>
        </p:txBody>
      </p:sp>
      <p:sp>
        <p:nvSpPr>
          <p:cNvPr id="58"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7"/>
          </p:nvPr>
        </p:nvSpPr>
        <p:spPr>
          <a:xfrm>
            <a:off x="719136" y="2160588"/>
            <a:ext cx="3959225" cy="3240274"/>
          </a:xfrm>
          <a:prstGeom prst="roundRect">
            <a:avLst>
              <a:gd name="adj" fmla="val 3484"/>
            </a:avLst>
          </a:prstGeom>
        </p:spPr>
        <p:txBody>
          <a:bodyPr/>
          <a:lstStyle/>
          <a:p>
            <a:pPr lvl="0"/>
            <a:r>
              <a:rPr lang="en-US" noProof="0" dirty="0" smtClean="0"/>
              <a:t>Click icon to add picture</a:t>
            </a:r>
            <a:endParaRPr lang="en-GB" noProof="0" dirty="0"/>
          </a:p>
        </p:txBody>
      </p:sp>
      <p:sp>
        <p:nvSpPr>
          <p:cNvPr id="62" name="Text Placeholder 6"/>
          <p:cNvSpPr>
            <a:spLocks noGrp="1"/>
          </p:cNvSpPr>
          <p:nvPr>
            <p:ph type="body" sz="quarter" idx="13"/>
          </p:nvPr>
        </p:nvSpPr>
        <p:spPr>
          <a:xfrm>
            <a:off x="719136" y="5760000"/>
            <a:ext cx="3959224" cy="360363"/>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ＭＳ Ｐゴシック" charset="0"/>
                <a:cs typeface="Arial" pitchFamily="34" charset="0"/>
              </a:rPr>
              <a:t>Click to edit Master text styles</a:t>
            </a:r>
          </a:p>
        </p:txBody>
      </p:sp>
      <p:sp>
        <p:nvSpPr>
          <p:cNvPr id="57"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Tree>
    <p:extLst>
      <p:ext uri="{BB962C8B-B14F-4D97-AF65-F5344CB8AC3E}">
        <p14:creationId xmlns:p14="http://schemas.microsoft.com/office/powerpoint/2010/main" val="869303528"/>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719134" y="0"/>
            <a:ext cx="6291266" cy="1079499"/>
          </a:xfrm>
        </p:spPr>
        <p:txBody>
          <a:bodyPr/>
          <a:lstStyle/>
          <a:p>
            <a:r>
              <a:rPr lang="en-GB" dirty="0" smtClean="0"/>
              <a:t>Click to edit Master title style</a:t>
            </a:r>
            <a:endParaRPr lang="en-US" dirty="0"/>
          </a:p>
        </p:txBody>
      </p:sp>
      <p:sp>
        <p:nvSpPr>
          <p:cNvPr id="4" name="Text Placeholder 3"/>
          <p:cNvSpPr>
            <a:spLocks noGrp="1"/>
          </p:cNvSpPr>
          <p:nvPr>
            <p:ph type="body" sz="half" idx="2"/>
          </p:nvPr>
        </p:nvSpPr>
        <p:spPr>
          <a:xfrm>
            <a:off x="5038724" y="2160588"/>
            <a:ext cx="3600844" cy="3959775"/>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Fourth level</a:t>
            </a:r>
          </a:p>
        </p:txBody>
      </p:sp>
      <p:sp>
        <p:nvSpPr>
          <p:cNvPr id="54" name="Date Placeholder 3"/>
          <p:cNvSpPr>
            <a:spLocks noGrp="1"/>
          </p:cNvSpPr>
          <p:nvPr>
            <p:ph type="dt" sz="half" idx="10"/>
          </p:nvPr>
        </p:nvSpPr>
        <p:spPr>
          <a:xfrm>
            <a:off x="719136" y="6480000"/>
            <a:ext cx="1871664" cy="378000"/>
          </a:xfrm>
          <a:prstGeom prst="rect">
            <a:avLst/>
          </a:prstGeom>
        </p:spPr>
        <p:txBody>
          <a:bodyPr lIns="0" tIns="0" rIns="0" bIns="0" anchor="ctr"/>
          <a:lstStyle>
            <a:lvl1pPr>
              <a:defRPr sz="800">
                <a:solidFill>
                  <a:schemeClr val="accent1"/>
                </a:solidFill>
              </a:defRPr>
            </a:lvl1pPr>
          </a:lstStyle>
          <a:p>
            <a:endParaRPr lang="en-GB" dirty="0">
              <a:solidFill>
                <a:srgbClr val="00539B"/>
              </a:solidFill>
            </a:endParaRPr>
          </a:p>
        </p:txBody>
      </p:sp>
      <p:sp>
        <p:nvSpPr>
          <p:cNvPr id="55"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900" b="1" i="0" u="none">
                <a:solidFill>
                  <a:srgbClr val="000000"/>
                </a:solidFill>
                <a:latin typeface="Arial"/>
              </a:defRPr>
            </a:lvl1pPr>
          </a:lstStyle>
          <a:p>
            <a:r>
              <a:rPr lang="en-GB" smtClean="0"/>
              <a:t> </a:t>
            </a:r>
            <a:endParaRPr lang="en-GB"/>
          </a:p>
        </p:txBody>
      </p:sp>
      <p:sp>
        <p:nvSpPr>
          <p:cNvPr id="58"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7"/>
          </p:nvPr>
        </p:nvSpPr>
        <p:spPr>
          <a:xfrm>
            <a:off x="719927" y="2160588"/>
            <a:ext cx="3958434" cy="1439862"/>
          </a:xfrm>
          <a:prstGeom prst="roundRect">
            <a:avLst>
              <a:gd name="adj" fmla="val 5286"/>
            </a:avLst>
          </a:prstGeom>
        </p:spPr>
        <p:txBody>
          <a:bodyPr/>
          <a:lstStyle/>
          <a:p>
            <a:pPr lvl="0"/>
            <a:r>
              <a:rPr lang="en-US" noProof="0" dirty="0" smtClean="0"/>
              <a:t>Click icon to add picture</a:t>
            </a:r>
            <a:endParaRPr lang="en-GB" noProof="0" dirty="0"/>
          </a:p>
        </p:txBody>
      </p:sp>
      <p:sp>
        <p:nvSpPr>
          <p:cNvPr id="5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8"/>
          </p:nvPr>
        </p:nvSpPr>
        <p:spPr>
          <a:xfrm>
            <a:off x="719926" y="3960813"/>
            <a:ext cx="3958433" cy="1440050"/>
          </a:xfrm>
          <a:prstGeom prst="roundRect">
            <a:avLst>
              <a:gd name="adj" fmla="val 5286"/>
            </a:avLst>
          </a:prstGeom>
        </p:spPr>
        <p:txBody>
          <a:bodyPr/>
          <a:lstStyle/>
          <a:p>
            <a:pPr lvl="0"/>
            <a:r>
              <a:rPr lang="en-US" noProof="0" dirty="0" smtClean="0"/>
              <a:t>Click icon to add picture</a:t>
            </a:r>
            <a:endParaRPr lang="en-GB" noProof="0" dirty="0"/>
          </a:p>
        </p:txBody>
      </p:sp>
      <p:sp>
        <p:nvSpPr>
          <p:cNvPr id="61" name="Text Placeholder 6"/>
          <p:cNvSpPr>
            <a:spLocks noGrp="1"/>
          </p:cNvSpPr>
          <p:nvPr>
            <p:ph type="body" sz="quarter" idx="13"/>
          </p:nvPr>
        </p:nvSpPr>
        <p:spPr>
          <a:xfrm>
            <a:off x="719136" y="5760000"/>
            <a:ext cx="3959225" cy="360363"/>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ＭＳ Ｐゴシック" charset="0"/>
                <a:cs typeface="Arial" pitchFamily="34" charset="0"/>
              </a:rPr>
              <a:t>Click to edit Master text styles</a:t>
            </a:r>
          </a:p>
        </p:txBody>
      </p:sp>
      <p:sp>
        <p:nvSpPr>
          <p:cNvPr id="60"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Tree>
    <p:extLst>
      <p:ext uri="{BB962C8B-B14F-4D97-AF65-F5344CB8AC3E}">
        <p14:creationId xmlns:p14="http://schemas.microsoft.com/office/powerpoint/2010/main" val="3122734155"/>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719134" y="0"/>
            <a:ext cx="6291266" cy="1079499"/>
          </a:xfrm>
        </p:spPr>
        <p:txBody>
          <a:bodyPr/>
          <a:lstStyle/>
          <a:p>
            <a:r>
              <a:rPr lang="en-GB" dirty="0" smtClean="0"/>
              <a:t>Click to edit Master title style</a:t>
            </a:r>
            <a:endParaRPr lang="en-US" dirty="0"/>
          </a:p>
        </p:txBody>
      </p:sp>
      <p:sp>
        <p:nvSpPr>
          <p:cNvPr id="4" name="Text Placeholder 3"/>
          <p:cNvSpPr>
            <a:spLocks noGrp="1"/>
          </p:cNvSpPr>
          <p:nvPr>
            <p:ph type="body" sz="half" idx="2"/>
          </p:nvPr>
        </p:nvSpPr>
        <p:spPr>
          <a:xfrm>
            <a:off x="5038722" y="2160588"/>
            <a:ext cx="3600845" cy="3959775"/>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Fourth level</a:t>
            </a:r>
          </a:p>
        </p:txBody>
      </p:sp>
      <p:sp>
        <p:nvSpPr>
          <p:cNvPr id="54" name="Date Placeholder 3"/>
          <p:cNvSpPr>
            <a:spLocks noGrp="1"/>
          </p:cNvSpPr>
          <p:nvPr>
            <p:ph type="dt" sz="half" idx="10"/>
          </p:nvPr>
        </p:nvSpPr>
        <p:spPr>
          <a:xfrm>
            <a:off x="719136" y="6480000"/>
            <a:ext cx="1871664" cy="378000"/>
          </a:xfrm>
          <a:prstGeom prst="rect">
            <a:avLst/>
          </a:prstGeom>
        </p:spPr>
        <p:txBody>
          <a:bodyPr lIns="0" tIns="0" rIns="0" bIns="0" anchor="ctr"/>
          <a:lstStyle>
            <a:lvl1pPr>
              <a:defRPr sz="800">
                <a:solidFill>
                  <a:schemeClr val="accent1"/>
                </a:solidFill>
              </a:defRPr>
            </a:lvl1pPr>
          </a:lstStyle>
          <a:p>
            <a:endParaRPr lang="en-GB" dirty="0">
              <a:solidFill>
                <a:srgbClr val="00539B"/>
              </a:solidFill>
            </a:endParaRPr>
          </a:p>
        </p:txBody>
      </p:sp>
      <p:sp>
        <p:nvSpPr>
          <p:cNvPr id="55"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900" b="1" i="0" u="none">
                <a:solidFill>
                  <a:srgbClr val="000000"/>
                </a:solidFill>
                <a:latin typeface="Arial"/>
              </a:defRPr>
            </a:lvl1pPr>
          </a:lstStyle>
          <a:p>
            <a:r>
              <a:rPr lang="en-GB" smtClean="0"/>
              <a:t> </a:t>
            </a:r>
            <a:endParaRPr lang="en-GB"/>
          </a:p>
        </p:txBody>
      </p:sp>
      <p:sp>
        <p:nvSpPr>
          <p:cNvPr id="58"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7"/>
          </p:nvPr>
        </p:nvSpPr>
        <p:spPr>
          <a:xfrm>
            <a:off x="719927" y="2160588"/>
            <a:ext cx="3956054" cy="719137"/>
          </a:xfrm>
          <a:prstGeom prst="roundRect">
            <a:avLst>
              <a:gd name="adj" fmla="val 5286"/>
            </a:avLst>
          </a:prstGeom>
        </p:spPr>
        <p:txBody>
          <a:bodyPr/>
          <a:lstStyle/>
          <a:p>
            <a:pPr lvl="0"/>
            <a:r>
              <a:rPr lang="en-US" noProof="0" dirty="0" smtClean="0"/>
              <a:t>Click icon to add picture</a:t>
            </a:r>
            <a:endParaRPr lang="en-GB" noProof="0" dirty="0"/>
          </a:p>
        </p:txBody>
      </p:sp>
      <p:sp>
        <p:nvSpPr>
          <p:cNvPr id="5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8"/>
          </p:nvPr>
        </p:nvSpPr>
        <p:spPr>
          <a:xfrm>
            <a:off x="719927" y="3240788"/>
            <a:ext cx="1797847" cy="2159212"/>
          </a:xfrm>
          <a:prstGeom prst="roundRect">
            <a:avLst>
              <a:gd name="adj" fmla="val 5286"/>
            </a:avLst>
          </a:prstGeom>
        </p:spPr>
        <p:txBody>
          <a:bodyPr/>
          <a:lstStyle/>
          <a:p>
            <a:pPr lvl="0"/>
            <a:r>
              <a:rPr lang="en-US" noProof="0" dirty="0" smtClean="0"/>
              <a:t>Click icon to add picture</a:t>
            </a:r>
            <a:endParaRPr lang="en-GB" noProof="0" dirty="0"/>
          </a:p>
        </p:txBody>
      </p:sp>
      <p:sp>
        <p:nvSpPr>
          <p:cNvPr id="61" name="Text Placeholder 6"/>
          <p:cNvSpPr>
            <a:spLocks noGrp="1"/>
          </p:cNvSpPr>
          <p:nvPr>
            <p:ph type="body" sz="quarter" idx="13"/>
          </p:nvPr>
        </p:nvSpPr>
        <p:spPr>
          <a:xfrm>
            <a:off x="719136" y="5760000"/>
            <a:ext cx="3956845" cy="360363"/>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ＭＳ Ｐゴシック" charset="0"/>
                <a:cs typeface="Arial" pitchFamily="34" charset="0"/>
              </a:rPr>
              <a:t>Click to edit Master text styles</a:t>
            </a:r>
          </a:p>
        </p:txBody>
      </p:sp>
      <p:sp>
        <p:nvSpPr>
          <p:cNvPr id="62"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9"/>
          </p:nvPr>
        </p:nvSpPr>
        <p:spPr>
          <a:xfrm>
            <a:off x="2878135" y="3240788"/>
            <a:ext cx="1797846" cy="2159212"/>
          </a:xfrm>
          <a:prstGeom prst="roundRect">
            <a:avLst>
              <a:gd name="adj" fmla="val 5286"/>
            </a:avLst>
          </a:prstGeom>
        </p:spPr>
        <p:txBody>
          <a:bodyPr/>
          <a:lstStyle/>
          <a:p>
            <a:pPr lvl="0"/>
            <a:r>
              <a:rPr lang="en-US" noProof="0" dirty="0" smtClean="0"/>
              <a:t>Click icon to add picture</a:t>
            </a:r>
            <a:endParaRPr lang="en-GB" noProof="0" dirty="0"/>
          </a:p>
        </p:txBody>
      </p:sp>
      <p:sp>
        <p:nvSpPr>
          <p:cNvPr id="60"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Tree>
    <p:extLst>
      <p:ext uri="{BB962C8B-B14F-4D97-AF65-F5344CB8AC3E}">
        <p14:creationId xmlns:p14="http://schemas.microsoft.com/office/powerpoint/2010/main" val="997419843"/>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_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719134" y="0"/>
            <a:ext cx="6291266" cy="1079499"/>
          </a:xfrm>
        </p:spPr>
        <p:txBody>
          <a:bodyPr/>
          <a:lstStyle/>
          <a:p>
            <a:r>
              <a:rPr lang="en-GB" dirty="0" smtClean="0"/>
              <a:t>Click to edit Master title style</a:t>
            </a:r>
            <a:endParaRPr lang="en-US" dirty="0"/>
          </a:p>
        </p:txBody>
      </p:sp>
      <p:sp>
        <p:nvSpPr>
          <p:cNvPr id="4" name="Text Placeholder 3"/>
          <p:cNvSpPr>
            <a:spLocks noGrp="1"/>
          </p:cNvSpPr>
          <p:nvPr>
            <p:ph type="body" sz="half" idx="2"/>
          </p:nvPr>
        </p:nvSpPr>
        <p:spPr>
          <a:xfrm>
            <a:off x="5038722" y="2160588"/>
            <a:ext cx="3600845" cy="3959775"/>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Fourth level</a:t>
            </a:r>
          </a:p>
        </p:txBody>
      </p:sp>
      <p:sp>
        <p:nvSpPr>
          <p:cNvPr id="54" name="Date Placeholder 3"/>
          <p:cNvSpPr>
            <a:spLocks noGrp="1"/>
          </p:cNvSpPr>
          <p:nvPr>
            <p:ph type="dt" sz="half" idx="10"/>
          </p:nvPr>
        </p:nvSpPr>
        <p:spPr>
          <a:xfrm>
            <a:off x="719136" y="6480000"/>
            <a:ext cx="1871664" cy="378000"/>
          </a:xfrm>
          <a:prstGeom prst="rect">
            <a:avLst/>
          </a:prstGeom>
        </p:spPr>
        <p:txBody>
          <a:bodyPr lIns="0" tIns="0" rIns="0" bIns="0" anchor="ctr"/>
          <a:lstStyle>
            <a:lvl1pPr>
              <a:defRPr sz="800">
                <a:solidFill>
                  <a:schemeClr val="accent1"/>
                </a:solidFill>
              </a:defRPr>
            </a:lvl1pPr>
          </a:lstStyle>
          <a:p>
            <a:endParaRPr lang="en-GB" dirty="0">
              <a:solidFill>
                <a:srgbClr val="00539B"/>
              </a:solidFill>
            </a:endParaRPr>
          </a:p>
        </p:txBody>
      </p:sp>
      <p:sp>
        <p:nvSpPr>
          <p:cNvPr id="55"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900" b="1" i="0" u="none">
                <a:solidFill>
                  <a:srgbClr val="000000"/>
                </a:solidFill>
                <a:latin typeface="Arial"/>
              </a:defRPr>
            </a:lvl1pPr>
          </a:lstStyle>
          <a:p>
            <a:r>
              <a:rPr lang="en-GB" smtClean="0"/>
              <a:t> </a:t>
            </a:r>
            <a:endParaRPr lang="en-GB"/>
          </a:p>
        </p:txBody>
      </p:sp>
      <p:sp>
        <p:nvSpPr>
          <p:cNvPr id="58"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7"/>
          </p:nvPr>
        </p:nvSpPr>
        <p:spPr>
          <a:xfrm>
            <a:off x="719927" y="2160588"/>
            <a:ext cx="3956054" cy="719137"/>
          </a:xfrm>
          <a:prstGeom prst="roundRect">
            <a:avLst>
              <a:gd name="adj" fmla="val 15436"/>
            </a:avLst>
          </a:prstGeom>
        </p:spPr>
        <p:txBody>
          <a:bodyPr/>
          <a:lstStyle/>
          <a:p>
            <a:pPr lvl="0"/>
            <a:r>
              <a:rPr lang="en-US" noProof="0" dirty="0" smtClean="0"/>
              <a:t>Click icon to add picture</a:t>
            </a:r>
            <a:endParaRPr lang="en-GB" noProof="0" dirty="0"/>
          </a:p>
        </p:txBody>
      </p:sp>
      <p:sp>
        <p:nvSpPr>
          <p:cNvPr id="5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8"/>
          </p:nvPr>
        </p:nvSpPr>
        <p:spPr>
          <a:xfrm>
            <a:off x="719927" y="3240788"/>
            <a:ext cx="3956054" cy="2159212"/>
          </a:xfrm>
          <a:prstGeom prst="roundRect">
            <a:avLst>
              <a:gd name="adj" fmla="val 5286"/>
            </a:avLst>
          </a:prstGeom>
        </p:spPr>
        <p:txBody>
          <a:bodyPr/>
          <a:lstStyle/>
          <a:p>
            <a:pPr lvl="0"/>
            <a:r>
              <a:rPr lang="en-US" noProof="0" dirty="0" smtClean="0"/>
              <a:t>Click icon to add picture</a:t>
            </a:r>
            <a:endParaRPr lang="en-GB" noProof="0" dirty="0"/>
          </a:p>
        </p:txBody>
      </p:sp>
      <p:sp>
        <p:nvSpPr>
          <p:cNvPr id="61" name="Text Placeholder 6"/>
          <p:cNvSpPr>
            <a:spLocks noGrp="1"/>
          </p:cNvSpPr>
          <p:nvPr>
            <p:ph type="body" sz="quarter" idx="13"/>
          </p:nvPr>
        </p:nvSpPr>
        <p:spPr>
          <a:xfrm>
            <a:off x="719136" y="5760000"/>
            <a:ext cx="3956845" cy="360363"/>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ＭＳ Ｐゴシック" charset="0"/>
                <a:cs typeface="Arial" pitchFamily="34" charset="0"/>
              </a:rPr>
              <a:t>Click to edit Master text styles</a:t>
            </a:r>
          </a:p>
        </p:txBody>
      </p:sp>
      <p:sp>
        <p:nvSpPr>
          <p:cNvPr id="60"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Tree>
    <p:extLst>
      <p:ext uri="{BB962C8B-B14F-4D97-AF65-F5344CB8AC3E}">
        <p14:creationId xmlns:p14="http://schemas.microsoft.com/office/powerpoint/2010/main" val="1088835076"/>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719134" y="0"/>
            <a:ext cx="6291266" cy="1079499"/>
          </a:xfrm>
        </p:spPr>
        <p:txBody>
          <a:bodyPr/>
          <a:lstStyle/>
          <a:p>
            <a:r>
              <a:rPr lang="en-GB" dirty="0" smtClean="0"/>
              <a:t>Click to edit Master title style</a:t>
            </a:r>
            <a:endParaRPr lang="en-US" dirty="0"/>
          </a:p>
        </p:txBody>
      </p:sp>
      <p:sp>
        <p:nvSpPr>
          <p:cNvPr id="4" name="Text Placeholder 3"/>
          <p:cNvSpPr>
            <a:spLocks noGrp="1"/>
          </p:cNvSpPr>
          <p:nvPr>
            <p:ph type="body" sz="half" idx="2"/>
          </p:nvPr>
        </p:nvSpPr>
        <p:spPr>
          <a:xfrm>
            <a:off x="5038722" y="2160588"/>
            <a:ext cx="3600845" cy="3959775"/>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Fourth level</a:t>
            </a:r>
          </a:p>
        </p:txBody>
      </p:sp>
      <p:sp>
        <p:nvSpPr>
          <p:cNvPr id="54" name="Date Placeholder 3"/>
          <p:cNvSpPr>
            <a:spLocks noGrp="1"/>
          </p:cNvSpPr>
          <p:nvPr>
            <p:ph type="dt" sz="half" idx="10"/>
          </p:nvPr>
        </p:nvSpPr>
        <p:spPr>
          <a:xfrm>
            <a:off x="719136" y="6480000"/>
            <a:ext cx="1871664" cy="378000"/>
          </a:xfrm>
          <a:prstGeom prst="rect">
            <a:avLst/>
          </a:prstGeom>
        </p:spPr>
        <p:txBody>
          <a:bodyPr lIns="0" tIns="0" rIns="0" bIns="0" anchor="ctr"/>
          <a:lstStyle>
            <a:lvl1pPr>
              <a:defRPr sz="800">
                <a:solidFill>
                  <a:schemeClr val="accent1"/>
                </a:solidFill>
              </a:defRPr>
            </a:lvl1pPr>
          </a:lstStyle>
          <a:p>
            <a:endParaRPr lang="en-GB" dirty="0">
              <a:solidFill>
                <a:srgbClr val="00539B"/>
              </a:solidFill>
            </a:endParaRPr>
          </a:p>
        </p:txBody>
      </p:sp>
      <p:sp>
        <p:nvSpPr>
          <p:cNvPr id="55"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900" b="1" i="0" u="none">
                <a:solidFill>
                  <a:srgbClr val="000000"/>
                </a:solidFill>
                <a:latin typeface="Arial"/>
              </a:defRPr>
            </a:lvl1pPr>
          </a:lstStyle>
          <a:p>
            <a:r>
              <a:rPr lang="en-GB" smtClean="0"/>
              <a:t> </a:t>
            </a:r>
            <a:endParaRPr lang="en-GB"/>
          </a:p>
        </p:txBody>
      </p:sp>
      <p:sp>
        <p:nvSpPr>
          <p:cNvPr id="58"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7"/>
          </p:nvPr>
        </p:nvSpPr>
        <p:spPr>
          <a:xfrm>
            <a:off x="719927" y="2160588"/>
            <a:ext cx="3958433" cy="719137"/>
          </a:xfrm>
          <a:prstGeom prst="roundRect">
            <a:avLst>
              <a:gd name="adj" fmla="val 10361"/>
            </a:avLst>
          </a:prstGeom>
        </p:spPr>
        <p:txBody>
          <a:bodyPr>
            <a:normAutofit/>
          </a:bodyPr>
          <a:lstStyle>
            <a:lvl1pPr>
              <a:defRPr sz="1200"/>
            </a:lvl1pPr>
          </a:lstStyle>
          <a:p>
            <a:pPr lvl="0"/>
            <a:r>
              <a:rPr lang="en-US" noProof="0" dirty="0" smtClean="0"/>
              <a:t>Click icon to add picture</a:t>
            </a:r>
            <a:endParaRPr lang="en-GB" noProof="0" dirty="0"/>
          </a:p>
        </p:txBody>
      </p:sp>
      <p:sp>
        <p:nvSpPr>
          <p:cNvPr id="5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8"/>
          </p:nvPr>
        </p:nvSpPr>
        <p:spPr>
          <a:xfrm>
            <a:off x="719927" y="3240788"/>
            <a:ext cx="1797847" cy="1078800"/>
          </a:xfrm>
          <a:prstGeom prst="roundRect">
            <a:avLst>
              <a:gd name="adj" fmla="val 5286"/>
            </a:avLst>
          </a:prstGeom>
        </p:spPr>
        <p:txBody>
          <a:bodyPr>
            <a:normAutofit/>
          </a:bodyPr>
          <a:lstStyle>
            <a:lvl1pPr>
              <a:defRPr sz="1200"/>
            </a:lvl1pPr>
          </a:lstStyle>
          <a:p>
            <a:pPr lvl="0"/>
            <a:r>
              <a:rPr lang="en-US" noProof="0" dirty="0" smtClean="0"/>
              <a:t>Click icon to add picture</a:t>
            </a:r>
            <a:endParaRPr lang="en-GB" noProof="0" dirty="0"/>
          </a:p>
        </p:txBody>
      </p:sp>
      <p:sp>
        <p:nvSpPr>
          <p:cNvPr id="61" name="Text Placeholder 6"/>
          <p:cNvSpPr>
            <a:spLocks noGrp="1"/>
          </p:cNvSpPr>
          <p:nvPr>
            <p:ph type="body" sz="quarter" idx="13"/>
          </p:nvPr>
        </p:nvSpPr>
        <p:spPr>
          <a:xfrm>
            <a:off x="719136" y="5760000"/>
            <a:ext cx="3959224" cy="360363"/>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ＭＳ Ｐゴシック" charset="0"/>
                <a:cs typeface="Arial" pitchFamily="34" charset="0"/>
              </a:rPr>
              <a:t>Click to edit Master text styles</a:t>
            </a:r>
          </a:p>
        </p:txBody>
      </p:sp>
      <p:sp>
        <p:nvSpPr>
          <p:cNvPr id="62"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9"/>
          </p:nvPr>
        </p:nvSpPr>
        <p:spPr>
          <a:xfrm>
            <a:off x="2878136" y="3240788"/>
            <a:ext cx="1800224" cy="1078800"/>
          </a:xfrm>
          <a:prstGeom prst="roundRect">
            <a:avLst>
              <a:gd name="adj" fmla="val 5286"/>
            </a:avLst>
          </a:prstGeom>
        </p:spPr>
        <p:txBody>
          <a:bodyPr>
            <a:normAutofit/>
          </a:bodyPr>
          <a:lstStyle>
            <a:lvl1pPr>
              <a:defRPr sz="1200"/>
            </a:lvl1pPr>
          </a:lstStyle>
          <a:p>
            <a:pPr lvl="0"/>
            <a:r>
              <a:rPr lang="en-US" noProof="0" dirty="0" smtClean="0"/>
              <a:t>Click icon to add picture</a:t>
            </a:r>
            <a:endParaRPr lang="en-GB" noProof="0" dirty="0"/>
          </a:p>
        </p:txBody>
      </p:sp>
      <p:sp>
        <p:nvSpPr>
          <p:cNvPr id="6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0"/>
          </p:nvPr>
        </p:nvSpPr>
        <p:spPr>
          <a:xfrm>
            <a:off x="719927" y="4680838"/>
            <a:ext cx="3958433" cy="719162"/>
          </a:xfrm>
          <a:prstGeom prst="roundRect">
            <a:avLst>
              <a:gd name="adj" fmla="val 5286"/>
            </a:avLst>
          </a:prstGeom>
        </p:spPr>
        <p:txBody>
          <a:bodyPr>
            <a:normAutofit/>
          </a:bodyPr>
          <a:lstStyle>
            <a:lvl1pPr>
              <a:defRPr sz="1200"/>
            </a:lvl1pPr>
          </a:lstStyle>
          <a:p>
            <a:pPr lvl="0"/>
            <a:r>
              <a:rPr lang="en-US" noProof="0" dirty="0" smtClean="0"/>
              <a:t>Click icon to add picture</a:t>
            </a:r>
            <a:endParaRPr lang="en-GB" noProof="0" dirty="0"/>
          </a:p>
        </p:txBody>
      </p:sp>
      <p:sp>
        <p:nvSpPr>
          <p:cNvPr id="6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Tree>
    <p:extLst>
      <p:ext uri="{BB962C8B-B14F-4D97-AF65-F5344CB8AC3E}">
        <p14:creationId xmlns:p14="http://schemas.microsoft.com/office/powerpoint/2010/main" val="2622340497"/>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6_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719134" y="0"/>
            <a:ext cx="6291266" cy="1079499"/>
          </a:xfrm>
        </p:spPr>
        <p:txBody>
          <a:bodyPr/>
          <a:lstStyle/>
          <a:p>
            <a:r>
              <a:rPr lang="en-GB" dirty="0" smtClean="0"/>
              <a:t>Click to edit Master title style</a:t>
            </a:r>
            <a:endParaRPr lang="en-US" dirty="0"/>
          </a:p>
        </p:txBody>
      </p:sp>
      <p:sp>
        <p:nvSpPr>
          <p:cNvPr id="4" name="Text Placeholder 3"/>
          <p:cNvSpPr>
            <a:spLocks noGrp="1"/>
          </p:cNvSpPr>
          <p:nvPr>
            <p:ph type="body" sz="half" idx="2"/>
          </p:nvPr>
        </p:nvSpPr>
        <p:spPr>
          <a:xfrm>
            <a:off x="5038722" y="2160588"/>
            <a:ext cx="3600845" cy="3959775"/>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Fourth level</a:t>
            </a:r>
          </a:p>
        </p:txBody>
      </p:sp>
      <p:sp>
        <p:nvSpPr>
          <p:cNvPr id="54" name="Date Placeholder 3"/>
          <p:cNvSpPr>
            <a:spLocks noGrp="1"/>
          </p:cNvSpPr>
          <p:nvPr>
            <p:ph type="dt" sz="half" idx="10"/>
          </p:nvPr>
        </p:nvSpPr>
        <p:spPr>
          <a:xfrm>
            <a:off x="719136" y="6480000"/>
            <a:ext cx="1871664" cy="378000"/>
          </a:xfrm>
          <a:prstGeom prst="rect">
            <a:avLst/>
          </a:prstGeom>
        </p:spPr>
        <p:txBody>
          <a:bodyPr lIns="0" tIns="0" rIns="0" bIns="0" anchor="ctr"/>
          <a:lstStyle>
            <a:lvl1pPr>
              <a:defRPr sz="800">
                <a:solidFill>
                  <a:schemeClr val="accent1"/>
                </a:solidFill>
              </a:defRPr>
            </a:lvl1pPr>
          </a:lstStyle>
          <a:p>
            <a:endParaRPr lang="en-GB" dirty="0">
              <a:solidFill>
                <a:srgbClr val="00539B"/>
              </a:solidFill>
            </a:endParaRPr>
          </a:p>
        </p:txBody>
      </p:sp>
      <p:sp>
        <p:nvSpPr>
          <p:cNvPr id="55"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900" b="1" i="0" u="none">
                <a:solidFill>
                  <a:srgbClr val="000000"/>
                </a:solidFill>
                <a:latin typeface="Arial"/>
              </a:defRPr>
            </a:lvl1pPr>
          </a:lstStyle>
          <a:p>
            <a:r>
              <a:rPr lang="en-GB" smtClean="0"/>
              <a:t> </a:t>
            </a:r>
            <a:endParaRPr lang="en-GB"/>
          </a:p>
        </p:txBody>
      </p:sp>
      <p:sp>
        <p:nvSpPr>
          <p:cNvPr id="58"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7"/>
          </p:nvPr>
        </p:nvSpPr>
        <p:spPr>
          <a:xfrm>
            <a:off x="719927" y="2160588"/>
            <a:ext cx="3958433" cy="719137"/>
          </a:xfrm>
          <a:prstGeom prst="roundRect">
            <a:avLst>
              <a:gd name="adj" fmla="val 5286"/>
            </a:avLst>
          </a:prstGeom>
        </p:spPr>
        <p:txBody>
          <a:bodyPr>
            <a:normAutofit/>
          </a:bodyPr>
          <a:lstStyle>
            <a:lvl1pPr>
              <a:defRPr sz="1200"/>
            </a:lvl1pPr>
          </a:lstStyle>
          <a:p>
            <a:pPr lvl="0"/>
            <a:r>
              <a:rPr lang="en-US" noProof="0" dirty="0" smtClean="0"/>
              <a:t>Click icon to add picture</a:t>
            </a:r>
            <a:endParaRPr lang="en-GB" noProof="0" dirty="0"/>
          </a:p>
        </p:txBody>
      </p:sp>
      <p:sp>
        <p:nvSpPr>
          <p:cNvPr id="5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8"/>
          </p:nvPr>
        </p:nvSpPr>
        <p:spPr>
          <a:xfrm>
            <a:off x="719927" y="3240788"/>
            <a:ext cx="1797847" cy="1078800"/>
          </a:xfrm>
          <a:prstGeom prst="roundRect">
            <a:avLst>
              <a:gd name="adj" fmla="val 5286"/>
            </a:avLst>
          </a:prstGeom>
        </p:spPr>
        <p:txBody>
          <a:bodyPr>
            <a:normAutofit/>
          </a:bodyPr>
          <a:lstStyle>
            <a:lvl1pPr>
              <a:defRPr sz="1200"/>
            </a:lvl1pPr>
          </a:lstStyle>
          <a:p>
            <a:pPr lvl="0"/>
            <a:r>
              <a:rPr lang="en-US" noProof="0" dirty="0" smtClean="0"/>
              <a:t>Click icon to add picture</a:t>
            </a:r>
            <a:endParaRPr lang="en-GB" noProof="0" dirty="0"/>
          </a:p>
        </p:txBody>
      </p:sp>
      <p:sp>
        <p:nvSpPr>
          <p:cNvPr id="61" name="Text Placeholder 6"/>
          <p:cNvSpPr>
            <a:spLocks noGrp="1"/>
          </p:cNvSpPr>
          <p:nvPr>
            <p:ph type="body" sz="quarter" idx="13"/>
          </p:nvPr>
        </p:nvSpPr>
        <p:spPr>
          <a:xfrm>
            <a:off x="719136" y="5760000"/>
            <a:ext cx="3959224" cy="360363"/>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ＭＳ Ｐゴシック" charset="0"/>
                <a:cs typeface="Arial" pitchFamily="34" charset="0"/>
              </a:rPr>
              <a:t>Click to edit Master text styles</a:t>
            </a:r>
          </a:p>
        </p:txBody>
      </p:sp>
      <p:sp>
        <p:nvSpPr>
          <p:cNvPr id="62"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9"/>
          </p:nvPr>
        </p:nvSpPr>
        <p:spPr>
          <a:xfrm>
            <a:off x="2878136" y="3240788"/>
            <a:ext cx="1800224" cy="720025"/>
          </a:xfrm>
          <a:prstGeom prst="roundRect">
            <a:avLst>
              <a:gd name="adj" fmla="val 5286"/>
            </a:avLst>
          </a:prstGeom>
        </p:spPr>
        <p:txBody>
          <a:bodyPr>
            <a:normAutofit/>
          </a:bodyPr>
          <a:lstStyle>
            <a:lvl1pPr>
              <a:defRPr sz="1200"/>
            </a:lvl1pPr>
          </a:lstStyle>
          <a:p>
            <a:pPr lvl="0"/>
            <a:r>
              <a:rPr lang="en-US" noProof="0" dirty="0" smtClean="0"/>
              <a:t>Click icon to add picture</a:t>
            </a:r>
            <a:endParaRPr lang="en-GB" noProof="0" dirty="0"/>
          </a:p>
        </p:txBody>
      </p:sp>
      <p:sp>
        <p:nvSpPr>
          <p:cNvPr id="6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0"/>
          </p:nvPr>
        </p:nvSpPr>
        <p:spPr>
          <a:xfrm>
            <a:off x="719928" y="4679950"/>
            <a:ext cx="1797846" cy="720050"/>
          </a:xfrm>
          <a:prstGeom prst="roundRect">
            <a:avLst>
              <a:gd name="adj" fmla="val 5286"/>
            </a:avLst>
          </a:prstGeom>
        </p:spPr>
        <p:txBody>
          <a:bodyPr>
            <a:normAutofit/>
          </a:bodyPr>
          <a:lstStyle>
            <a:lvl1pPr>
              <a:defRPr sz="1200"/>
            </a:lvl1pPr>
          </a:lstStyle>
          <a:p>
            <a:pPr lvl="0"/>
            <a:r>
              <a:rPr lang="en-US" noProof="0" dirty="0" smtClean="0"/>
              <a:t>Click icon to add picture</a:t>
            </a:r>
            <a:endParaRPr lang="en-GB" noProof="0" dirty="0"/>
          </a:p>
        </p:txBody>
      </p:sp>
      <p:sp>
        <p:nvSpPr>
          <p:cNvPr id="63"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1"/>
          </p:nvPr>
        </p:nvSpPr>
        <p:spPr>
          <a:xfrm>
            <a:off x="2878135" y="4319588"/>
            <a:ext cx="1797846" cy="1080750"/>
          </a:xfrm>
          <a:prstGeom prst="roundRect">
            <a:avLst>
              <a:gd name="adj" fmla="val 5286"/>
            </a:avLst>
          </a:prstGeom>
        </p:spPr>
        <p:txBody>
          <a:bodyPr>
            <a:normAutofit/>
          </a:bodyPr>
          <a:lstStyle>
            <a:lvl1pPr>
              <a:defRPr sz="1200"/>
            </a:lvl1pPr>
          </a:lstStyle>
          <a:p>
            <a:pPr lvl="0"/>
            <a:r>
              <a:rPr lang="en-US" noProof="0" dirty="0" smtClean="0"/>
              <a:t>Click icon to add picture</a:t>
            </a:r>
            <a:endParaRPr lang="en-GB" noProof="0" dirty="0"/>
          </a:p>
        </p:txBody>
      </p:sp>
      <p:sp>
        <p:nvSpPr>
          <p:cNvPr id="64"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Tree>
    <p:extLst>
      <p:ext uri="{BB962C8B-B14F-4D97-AF65-F5344CB8AC3E}">
        <p14:creationId xmlns:p14="http://schemas.microsoft.com/office/powerpoint/2010/main" val="1693312933"/>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Single column layout">
    <p:spTree>
      <p:nvGrpSpPr>
        <p:cNvPr id="1" name=""/>
        <p:cNvGrpSpPr/>
        <p:nvPr/>
      </p:nvGrpSpPr>
      <p:grpSpPr>
        <a:xfrm>
          <a:off x="0" y="0"/>
          <a:ext cx="0" cy="0"/>
          <a:chOff x="0" y="0"/>
          <a:chExt cx="0" cy="0"/>
        </a:xfrm>
      </p:grpSpPr>
      <p:sp>
        <p:nvSpPr>
          <p:cNvPr id="3" name="Rectangle 2"/>
          <p:cNvSpPr/>
          <p:nvPr userDrawn="1"/>
        </p:nvSpPr>
        <p:spPr>
          <a:xfrm>
            <a:off x="0" y="1079999"/>
            <a:ext cx="9144000" cy="5400001"/>
          </a:xfrm>
          <a:prstGeom prst="rect">
            <a:avLst/>
          </a:prstGeom>
          <a:solidFill>
            <a:srgbClr val="02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dirty="0">
              <a:solidFill>
                <a:srgbClr val="FFFFFF"/>
              </a:solidFill>
              <a:latin typeface="Franklin Gothic Book"/>
            </a:endParaRPr>
          </a:p>
        </p:txBody>
      </p:sp>
      <p:sp>
        <p:nvSpPr>
          <p:cNvPr id="2" name="Title 1" descr="Ideally your title should fit on one line." title="Slide title"/>
          <p:cNvSpPr>
            <a:spLocks noGrp="1"/>
          </p:cNvSpPr>
          <p:nvPr>
            <p:ph type="title" hasCustomPrompt="1"/>
          </p:nvPr>
        </p:nvSpPr>
        <p:spPr>
          <a:xfrm>
            <a:off x="708025" y="-1"/>
            <a:ext cx="6348414" cy="1080000"/>
          </a:xfrm>
        </p:spPr>
        <p:txBody>
          <a:bodyPr/>
          <a:lstStyle/>
          <a:p>
            <a:r>
              <a:rPr lang="en-US" dirty="0" smtClean="0"/>
              <a:t>Media</a:t>
            </a:r>
            <a:endParaRPr lang="en-GB" dirty="0"/>
          </a:p>
        </p:txBody>
      </p:sp>
      <p:sp>
        <p:nvSpPr>
          <p:cNvPr id="97"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endParaRPr lang="en-GB" dirty="0">
              <a:solidFill>
                <a:srgbClr val="00539B"/>
              </a:solidFill>
            </a:endParaRPr>
          </a:p>
        </p:txBody>
      </p:sp>
      <p:sp>
        <p:nvSpPr>
          <p:cNvPr id="98"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900" b="1" i="0" u="none">
                <a:solidFill>
                  <a:srgbClr val="000000"/>
                </a:solidFill>
                <a:latin typeface="Arial"/>
              </a:defRPr>
            </a:lvl1pPr>
          </a:lstStyle>
          <a:p>
            <a:r>
              <a:rPr lang="en-GB" smtClean="0"/>
              <a:t> </a:t>
            </a:r>
            <a:endParaRPr lang="en-GB"/>
          </a:p>
        </p:txBody>
      </p:sp>
      <p:sp>
        <p:nvSpPr>
          <p:cNvPr id="100"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Tree>
    <p:extLst>
      <p:ext uri="{BB962C8B-B14F-4D97-AF65-F5344CB8AC3E}">
        <p14:creationId xmlns:p14="http://schemas.microsoft.com/office/powerpoint/2010/main" val="1120500949"/>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50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endParaRPr lang="en-GB" dirty="0">
              <a:solidFill>
                <a:srgbClr val="00539B"/>
              </a:solidFill>
            </a:endParaRPr>
          </a:p>
        </p:txBody>
      </p:sp>
      <p:sp>
        <p:nvSpPr>
          <p:cNvPr id="4" name="Footer Placeholder 3"/>
          <p:cNvSpPr>
            <a:spLocks noGrp="1"/>
          </p:cNvSpPr>
          <p:nvPr>
            <p:ph type="ftr" sz="quarter" idx="11"/>
            <p:custDataLst>
              <p:tags r:id="rId1"/>
            </p:custDataLst>
          </p:nvPr>
        </p:nvSpPr>
        <p:spPr>
          <a:xfrm>
            <a:off x="0" y="6480000"/>
            <a:ext cx="9144000" cy="378000"/>
          </a:xfrm>
        </p:spPr>
        <p:txBody>
          <a:bodyPr/>
          <a:lstStyle>
            <a:lvl1pPr algn="ctr">
              <a:defRPr lang="en-GB" sz="900" b="1" i="0" u="none">
                <a:solidFill>
                  <a:srgbClr val="000000"/>
                </a:solidFill>
                <a:latin typeface="Arial"/>
              </a:defRPr>
            </a:lvl1pPr>
          </a:lstStyle>
          <a:p>
            <a:r>
              <a:rPr lang="en-GB" smtClean="0"/>
              <a:t> </a:t>
            </a:r>
            <a:endParaRPr lang="en-GB"/>
          </a:p>
        </p:txBody>
      </p:sp>
      <p:sp>
        <p:nvSpPr>
          <p:cNvPr id="5" name="Slide Number Placeholder 4"/>
          <p:cNvSpPr>
            <a:spLocks noGrp="1"/>
          </p:cNvSpPr>
          <p:nvPr>
            <p:ph type="sldNum" sz="quarter" idx="12"/>
          </p:nvPr>
        </p:nvSpPr>
        <p:spPr/>
        <p:txBody>
          <a:bodyPr/>
          <a:lstStyle/>
          <a:p>
            <a:fld id="{71F9F866-B438-9445-8D9F-1F8FF6608833}" type="slidenum">
              <a:rPr lang="en-GB" smtClean="0">
                <a:solidFill>
                  <a:srgbClr val="00539B"/>
                </a:solidFill>
              </a:rPr>
              <a:pPr/>
              <a:t>‹#›</a:t>
            </a:fld>
            <a:endParaRPr lang="en-GB" dirty="0">
              <a:solidFill>
                <a:srgbClr val="00539B"/>
              </a:solidFill>
            </a:endParaRPr>
          </a:p>
        </p:txBody>
      </p:sp>
      <p:sp>
        <p:nvSpPr>
          <p:cNvPr id="6" name="Rectangle 5"/>
          <p:cNvSpPr/>
          <p:nvPr userDrawn="1"/>
        </p:nvSpPr>
        <p:spPr>
          <a:xfrm>
            <a:off x="0" y="0"/>
            <a:ext cx="9144000"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US" sz="7000" dirty="0">
                <a:solidFill>
                  <a:srgbClr val="FFFFFF"/>
                </a:solidFill>
                <a:latin typeface="Franklin Gothic Book"/>
              </a:rPr>
              <a:t>Layouts for </a:t>
            </a:r>
            <a:br>
              <a:rPr lang="en-US" sz="7000" dirty="0">
                <a:solidFill>
                  <a:srgbClr val="FFFFFF"/>
                </a:solidFill>
                <a:latin typeface="Franklin Gothic Book"/>
              </a:rPr>
            </a:br>
            <a:r>
              <a:rPr lang="en-US" sz="7000" dirty="0">
                <a:solidFill>
                  <a:srgbClr val="FFFFFF"/>
                </a:solidFill>
                <a:latin typeface="Franklin Gothic Book"/>
              </a:rPr>
              <a:t>case studies</a:t>
            </a:r>
          </a:p>
        </p:txBody>
      </p:sp>
      <p:grpSp>
        <p:nvGrpSpPr>
          <p:cNvPr id="7" name="Group 6"/>
          <p:cNvGrpSpPr/>
          <p:nvPr userDrawn="1"/>
        </p:nvGrpSpPr>
        <p:grpSpPr>
          <a:xfrm>
            <a:off x="-903288" y="0"/>
            <a:ext cx="9902857" cy="7638450"/>
            <a:chOff x="-903288" y="0"/>
            <a:chExt cx="9902857" cy="7638450"/>
          </a:xfrm>
        </p:grpSpPr>
        <p:cxnSp>
          <p:nvCxnSpPr>
            <p:cNvPr id="8" name="Straight Connector 7"/>
            <p:cNvCxnSpPr/>
            <p:nvPr userDrawn="1"/>
          </p:nvCxnSpPr>
          <p:spPr bwMode="auto">
            <a:xfrm>
              <a:off x="-903288" y="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bwMode="auto">
            <a:xfrm>
              <a:off x="-903288" y="3603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bwMode="auto">
            <a:xfrm>
              <a:off x="-903288" y="71913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bwMode="auto">
            <a:xfrm>
              <a:off x="-903288" y="10795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bwMode="auto">
            <a:xfrm>
              <a:off x="-903288" y="14398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bwMode="auto">
            <a:xfrm>
              <a:off x="-903288" y="18002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bwMode="auto">
            <a:xfrm>
              <a:off x="-903288" y="2160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bwMode="auto">
            <a:xfrm>
              <a:off x="-903288" y="2520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bwMode="auto">
            <a:xfrm>
              <a:off x="-903288" y="28797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auto">
            <a:xfrm>
              <a:off x="-903288" y="32400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bwMode="auto">
            <a:xfrm>
              <a:off x="-903288" y="36004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bwMode="auto">
            <a:xfrm>
              <a:off x="-903288" y="39608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bwMode="auto">
            <a:xfrm>
              <a:off x="-903288" y="4319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bwMode="auto">
            <a:xfrm>
              <a:off x="-903288" y="4679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bwMode="auto">
            <a:xfrm>
              <a:off x="-903288" y="50403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bwMode="auto">
            <a:xfrm rot="5400000">
              <a:off x="43187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bwMode="auto">
            <a:xfrm rot="5400000">
              <a:off x="3960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bwMode="auto">
            <a:xfrm rot="5400000">
              <a:off x="3598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bwMode="auto">
            <a:xfrm rot="5400000">
              <a:off x="3239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bwMode="auto">
            <a:xfrm rot="5400000">
              <a:off x="28789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bwMode="auto">
            <a:xfrm rot="5400000">
              <a:off x="2518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bwMode="auto">
            <a:xfrm rot="5400000">
              <a:off x="21582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bwMode="auto">
            <a:xfrm rot="5400000">
              <a:off x="17994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bwMode="auto">
            <a:xfrm rot="5400000">
              <a:off x="1439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bwMode="auto">
            <a:xfrm rot="5400000">
              <a:off x="10787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bwMode="auto">
            <a:xfrm rot="5400000">
              <a:off x="7183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bwMode="auto">
            <a:xfrm rot="5400000">
              <a:off x="359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bwMode="auto">
            <a:xfrm rot="5400000">
              <a:off x="-79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bwMode="auto">
            <a:xfrm rot="5400000">
              <a:off x="-361158"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bwMode="auto">
            <a:xfrm rot="5400000">
              <a:off x="68397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bwMode="auto">
            <a:xfrm rot="5400000">
              <a:off x="647938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bwMode="auto">
            <a:xfrm rot="5400000">
              <a:off x="6119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bwMode="auto">
            <a:xfrm rot="5400000">
              <a:off x="57586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bwMode="auto">
            <a:xfrm rot="5400000">
              <a:off x="5398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bwMode="auto">
            <a:xfrm rot="5400000">
              <a:off x="50395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bwMode="auto">
            <a:xfrm rot="5400000">
              <a:off x="72001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bwMode="auto">
            <a:xfrm rot="5400000">
              <a:off x="75604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bwMode="auto">
            <a:xfrm rot="5400000">
              <a:off x="792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userDrawn="1"/>
          </p:nvCxnSpPr>
          <p:spPr bwMode="auto">
            <a:xfrm rot="5400000">
              <a:off x="828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bwMode="auto">
            <a:xfrm rot="5400000">
              <a:off x="864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bwMode="auto">
            <a:xfrm>
              <a:off x="-903288" y="540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bwMode="auto">
            <a:xfrm>
              <a:off x="-903288" y="576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userDrawn="1"/>
          </p:nvCxnSpPr>
          <p:spPr bwMode="auto">
            <a:xfrm>
              <a:off x="-903288" y="612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userDrawn="1"/>
          </p:nvCxnSpPr>
          <p:spPr bwMode="auto">
            <a:xfrm>
              <a:off x="-903288" y="648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userDrawn="1"/>
          </p:nvCxnSpPr>
          <p:spPr bwMode="auto">
            <a:xfrm>
              <a:off x="-903288" y="684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9605396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4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endParaRPr lang="en-GB" dirty="0">
              <a:solidFill>
                <a:srgbClr val="00539B"/>
              </a:solidFill>
            </a:endParaRPr>
          </a:p>
        </p:txBody>
      </p:sp>
      <p:sp>
        <p:nvSpPr>
          <p:cNvPr id="4" name="Footer Placeholder 3"/>
          <p:cNvSpPr>
            <a:spLocks noGrp="1"/>
          </p:cNvSpPr>
          <p:nvPr>
            <p:ph type="ftr" sz="quarter" idx="11"/>
            <p:custDataLst>
              <p:tags r:id="rId1"/>
            </p:custDataLst>
          </p:nvPr>
        </p:nvSpPr>
        <p:spPr>
          <a:xfrm>
            <a:off x="0" y="6480000"/>
            <a:ext cx="9144000" cy="378000"/>
          </a:xfrm>
        </p:spPr>
        <p:txBody>
          <a:bodyPr/>
          <a:lstStyle>
            <a:lvl1pPr algn="ctr">
              <a:defRPr lang="en-GB" sz="900" b="1" i="0" u="none">
                <a:solidFill>
                  <a:srgbClr val="000000"/>
                </a:solidFill>
                <a:latin typeface="Arial"/>
              </a:defRPr>
            </a:lvl1pPr>
          </a:lstStyle>
          <a:p>
            <a:r>
              <a:rPr lang="en-GB" smtClean="0"/>
              <a:t> </a:t>
            </a:r>
            <a:endParaRPr lang="en-GB"/>
          </a:p>
        </p:txBody>
      </p:sp>
      <p:sp>
        <p:nvSpPr>
          <p:cNvPr id="5" name="Slide Number Placeholder 4"/>
          <p:cNvSpPr>
            <a:spLocks noGrp="1"/>
          </p:cNvSpPr>
          <p:nvPr>
            <p:ph type="sldNum" sz="quarter" idx="12"/>
          </p:nvPr>
        </p:nvSpPr>
        <p:spPr/>
        <p:txBody>
          <a:bodyPr/>
          <a:lstStyle/>
          <a:p>
            <a:fld id="{71F9F866-B438-9445-8D9F-1F8FF6608833}" type="slidenum">
              <a:rPr lang="en-GB" smtClean="0">
                <a:solidFill>
                  <a:srgbClr val="00539B"/>
                </a:solidFill>
              </a:rPr>
              <a:pPr/>
              <a:t>‹#›</a:t>
            </a:fld>
            <a:endParaRPr lang="en-GB" dirty="0">
              <a:solidFill>
                <a:srgbClr val="00539B"/>
              </a:solidFill>
            </a:endParaRPr>
          </a:p>
        </p:txBody>
      </p:sp>
      <p:sp>
        <p:nvSpPr>
          <p:cNvPr id="6" name="Rectangle 5"/>
          <p:cNvSpPr/>
          <p:nvPr userDrawn="1"/>
        </p:nvSpPr>
        <p:spPr>
          <a:xfrm>
            <a:off x="0" y="0"/>
            <a:ext cx="9144000"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US" sz="7000" dirty="0">
                <a:solidFill>
                  <a:srgbClr val="FFFFFF"/>
                </a:solidFill>
                <a:latin typeface="Franklin Gothic Book"/>
              </a:rPr>
              <a:t>Layouts for charts, images, tables, smart art or video</a:t>
            </a:r>
          </a:p>
        </p:txBody>
      </p:sp>
      <p:grpSp>
        <p:nvGrpSpPr>
          <p:cNvPr id="7" name="Group 6"/>
          <p:cNvGrpSpPr/>
          <p:nvPr userDrawn="1"/>
        </p:nvGrpSpPr>
        <p:grpSpPr>
          <a:xfrm>
            <a:off x="-903288" y="0"/>
            <a:ext cx="9902857" cy="7638450"/>
            <a:chOff x="-903288" y="0"/>
            <a:chExt cx="9902857" cy="7638450"/>
          </a:xfrm>
        </p:grpSpPr>
        <p:cxnSp>
          <p:nvCxnSpPr>
            <p:cNvPr id="8" name="Straight Connector 7"/>
            <p:cNvCxnSpPr/>
            <p:nvPr userDrawn="1"/>
          </p:nvCxnSpPr>
          <p:spPr bwMode="auto">
            <a:xfrm>
              <a:off x="-903288" y="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bwMode="auto">
            <a:xfrm>
              <a:off x="-903288" y="3603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bwMode="auto">
            <a:xfrm>
              <a:off x="-903288" y="71913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bwMode="auto">
            <a:xfrm>
              <a:off x="-903288" y="10795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bwMode="auto">
            <a:xfrm>
              <a:off x="-903288" y="14398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bwMode="auto">
            <a:xfrm>
              <a:off x="-903288" y="18002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bwMode="auto">
            <a:xfrm>
              <a:off x="-903288" y="2160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bwMode="auto">
            <a:xfrm>
              <a:off x="-903288" y="2520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bwMode="auto">
            <a:xfrm>
              <a:off x="-903288" y="28797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auto">
            <a:xfrm>
              <a:off x="-903288" y="32400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bwMode="auto">
            <a:xfrm>
              <a:off x="-903288" y="36004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bwMode="auto">
            <a:xfrm>
              <a:off x="-903288" y="39608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bwMode="auto">
            <a:xfrm>
              <a:off x="-903288" y="4319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bwMode="auto">
            <a:xfrm>
              <a:off x="-903288" y="4679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bwMode="auto">
            <a:xfrm>
              <a:off x="-903288" y="50403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bwMode="auto">
            <a:xfrm rot="5400000">
              <a:off x="43187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bwMode="auto">
            <a:xfrm rot="5400000">
              <a:off x="3960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bwMode="auto">
            <a:xfrm rot="5400000">
              <a:off x="3598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bwMode="auto">
            <a:xfrm rot="5400000">
              <a:off x="3239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bwMode="auto">
            <a:xfrm rot="5400000">
              <a:off x="28789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bwMode="auto">
            <a:xfrm rot="5400000">
              <a:off x="2518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bwMode="auto">
            <a:xfrm rot="5400000">
              <a:off x="21582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bwMode="auto">
            <a:xfrm rot="5400000">
              <a:off x="17994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bwMode="auto">
            <a:xfrm rot="5400000">
              <a:off x="1439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bwMode="auto">
            <a:xfrm rot="5400000">
              <a:off x="10787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bwMode="auto">
            <a:xfrm rot="5400000">
              <a:off x="7183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bwMode="auto">
            <a:xfrm rot="5400000">
              <a:off x="359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bwMode="auto">
            <a:xfrm rot="5400000">
              <a:off x="-79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bwMode="auto">
            <a:xfrm rot="5400000">
              <a:off x="-361158"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bwMode="auto">
            <a:xfrm rot="5400000">
              <a:off x="68397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bwMode="auto">
            <a:xfrm rot="5400000">
              <a:off x="647938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bwMode="auto">
            <a:xfrm rot="5400000">
              <a:off x="6119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bwMode="auto">
            <a:xfrm rot="5400000">
              <a:off x="57586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bwMode="auto">
            <a:xfrm rot="5400000">
              <a:off x="5398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bwMode="auto">
            <a:xfrm rot="5400000">
              <a:off x="50395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bwMode="auto">
            <a:xfrm rot="5400000">
              <a:off x="72001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bwMode="auto">
            <a:xfrm rot="5400000">
              <a:off x="75604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bwMode="auto">
            <a:xfrm rot="5400000">
              <a:off x="792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userDrawn="1"/>
          </p:nvCxnSpPr>
          <p:spPr bwMode="auto">
            <a:xfrm rot="5400000">
              <a:off x="828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bwMode="auto">
            <a:xfrm rot="5400000">
              <a:off x="864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bwMode="auto">
            <a:xfrm>
              <a:off x="-903288" y="540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bwMode="auto">
            <a:xfrm>
              <a:off x="-903288" y="576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userDrawn="1"/>
          </p:nvCxnSpPr>
          <p:spPr bwMode="auto">
            <a:xfrm>
              <a:off x="-903288" y="612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userDrawn="1"/>
          </p:nvCxnSpPr>
          <p:spPr bwMode="auto">
            <a:xfrm>
              <a:off x="-903288" y="648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userDrawn="1"/>
          </p:nvCxnSpPr>
          <p:spPr bwMode="auto">
            <a:xfrm>
              <a:off x="-903288" y="684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35408436"/>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8" name="Rectangle 7"/>
          <p:cNvSpPr/>
          <p:nvPr userDrawn="1"/>
        </p:nvSpPr>
        <p:spPr>
          <a:xfrm>
            <a:off x="0" y="1079999"/>
            <a:ext cx="9144001" cy="5400001"/>
          </a:xfrm>
          <a:prstGeom prst="rect">
            <a:avLst/>
          </a:prstGeom>
          <a:solidFill>
            <a:schemeClr val="tx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fontAlgn="base">
              <a:spcBef>
                <a:spcPct val="0"/>
              </a:spcBef>
              <a:spcAft>
                <a:spcPts val="600"/>
              </a:spcAft>
            </a:pPr>
            <a:endParaRPr lang="en-US" sz="1200" dirty="0">
              <a:solidFill>
                <a:srgbClr val="FFFFFF"/>
              </a:solidFill>
            </a:endParaRPr>
          </a:p>
        </p:txBody>
      </p:sp>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endParaRPr lang="en-GB" dirty="0">
              <a:solidFill>
                <a:srgbClr val="00539B"/>
              </a:solidFill>
            </a:endParaRPr>
          </a:p>
        </p:txBody>
      </p:sp>
      <p:sp>
        <p:nvSpPr>
          <p:cNvPr id="4" name="Footer Placeholder 3"/>
          <p:cNvSpPr>
            <a:spLocks noGrp="1"/>
          </p:cNvSpPr>
          <p:nvPr>
            <p:ph type="ftr" sz="quarter" idx="11"/>
            <p:custDataLst>
              <p:tags r:id="rId1"/>
            </p:custDataLst>
          </p:nvPr>
        </p:nvSpPr>
        <p:spPr>
          <a:xfrm>
            <a:off x="0" y="6480000"/>
            <a:ext cx="9144000" cy="378000"/>
          </a:xfrm>
        </p:spPr>
        <p:txBody>
          <a:bodyPr/>
          <a:lstStyle>
            <a:lvl1pPr algn="ctr">
              <a:defRPr lang="en-GB" sz="900" b="1" i="0" u="none">
                <a:solidFill>
                  <a:srgbClr val="000000"/>
                </a:solidFill>
                <a:latin typeface="Arial"/>
              </a:defRPr>
            </a:lvl1pPr>
          </a:lstStyle>
          <a:p>
            <a:r>
              <a:rPr lang="en-GB" smtClean="0"/>
              <a:t> </a:t>
            </a:r>
            <a:endParaRPr lang="en-GB"/>
          </a:p>
        </p:txBody>
      </p:sp>
      <p:sp>
        <p:nvSpPr>
          <p:cNvPr id="5" name="Slide Number Placeholder 4"/>
          <p:cNvSpPr>
            <a:spLocks noGrp="1"/>
          </p:cNvSpPr>
          <p:nvPr>
            <p:ph type="sldNum" sz="quarter" idx="12"/>
          </p:nvPr>
        </p:nvSpPr>
        <p:spPr/>
        <p:txBody>
          <a:bodyPr/>
          <a:lstStyle/>
          <a:p>
            <a:fld id="{71F9F866-B438-9445-8D9F-1F8FF6608833}" type="slidenum">
              <a:rPr lang="en-GB" smtClean="0">
                <a:solidFill>
                  <a:srgbClr val="00539B"/>
                </a:solidFill>
              </a:rPr>
              <a:pPr/>
              <a:t>‹#›</a:t>
            </a:fld>
            <a:endParaRPr lang="en-GB" dirty="0">
              <a:solidFill>
                <a:srgbClr val="00539B"/>
              </a:solidFill>
            </a:endParaRPr>
          </a:p>
        </p:txBody>
      </p:sp>
      <p:sp>
        <p:nvSpPr>
          <p:cNvPr id="6" name="Round Same Side Corner Rectangle 5"/>
          <p:cNvSpPr/>
          <p:nvPr userDrawn="1"/>
        </p:nvSpPr>
        <p:spPr>
          <a:xfrm>
            <a:off x="358774" y="1411899"/>
            <a:ext cx="2879724" cy="5068102"/>
          </a:xfrm>
          <a:prstGeom prst="round2SameRect">
            <a:avLst>
              <a:gd name="adj1" fmla="val 5071"/>
              <a:gd name="adj2" fmla="val 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fontAlgn="base">
              <a:spcBef>
                <a:spcPct val="0"/>
              </a:spcBef>
              <a:spcAft>
                <a:spcPts val="600"/>
              </a:spcAft>
            </a:pPr>
            <a:endParaRPr lang="en-US" sz="1200" dirty="0">
              <a:solidFill>
                <a:srgbClr val="FFFFFF"/>
              </a:solidFill>
            </a:endParaRPr>
          </a:p>
        </p:txBody>
      </p:sp>
      <p:sp>
        <p:nvSpPr>
          <p:cNvPr id="1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3598861" y="1411899"/>
            <a:ext cx="4680706" cy="5058751"/>
          </a:xfrm>
          <a:prstGeom prst="round2SameRect">
            <a:avLst>
              <a:gd name="adj1" fmla="val 4426"/>
              <a:gd name="adj2" fmla="val 0"/>
            </a:avLst>
          </a:prstGeom>
        </p:spPr>
        <p:txBody>
          <a:bodyPr/>
          <a:lstStyle/>
          <a:p>
            <a:pPr lvl="0"/>
            <a:r>
              <a:rPr lang="en-US" noProof="0" dirty="0" smtClean="0"/>
              <a:t>Click icon to add picture</a:t>
            </a:r>
            <a:endParaRPr lang="en-GB" noProof="0" dirty="0"/>
          </a:p>
        </p:txBody>
      </p:sp>
    </p:spTree>
    <p:extLst>
      <p:ext uri="{BB962C8B-B14F-4D97-AF65-F5344CB8AC3E}">
        <p14:creationId xmlns:p14="http://schemas.microsoft.com/office/powerpoint/2010/main" val="247584975"/>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8" name="Rectangle 7"/>
          <p:cNvSpPr/>
          <p:nvPr userDrawn="1"/>
        </p:nvSpPr>
        <p:spPr>
          <a:xfrm>
            <a:off x="0" y="1079999"/>
            <a:ext cx="9144001" cy="5400001"/>
          </a:xfrm>
          <a:prstGeom prst="rect">
            <a:avLst/>
          </a:prstGeom>
          <a:solidFill>
            <a:schemeClr val="tx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fontAlgn="base">
              <a:spcBef>
                <a:spcPct val="0"/>
              </a:spcBef>
              <a:spcAft>
                <a:spcPts val="600"/>
              </a:spcAft>
            </a:pPr>
            <a:endParaRPr lang="en-US" sz="1200" dirty="0">
              <a:solidFill>
                <a:srgbClr val="FFFFFF"/>
              </a:solidFill>
            </a:endParaRPr>
          </a:p>
        </p:txBody>
      </p:sp>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endParaRPr lang="en-GB" dirty="0">
              <a:solidFill>
                <a:srgbClr val="00539B"/>
              </a:solidFill>
            </a:endParaRPr>
          </a:p>
        </p:txBody>
      </p:sp>
      <p:sp>
        <p:nvSpPr>
          <p:cNvPr id="4" name="Footer Placeholder 3"/>
          <p:cNvSpPr>
            <a:spLocks noGrp="1"/>
          </p:cNvSpPr>
          <p:nvPr>
            <p:ph type="ftr" sz="quarter" idx="11"/>
            <p:custDataLst>
              <p:tags r:id="rId1"/>
            </p:custDataLst>
          </p:nvPr>
        </p:nvSpPr>
        <p:spPr>
          <a:xfrm>
            <a:off x="0" y="6480000"/>
            <a:ext cx="9144000" cy="378000"/>
          </a:xfrm>
        </p:spPr>
        <p:txBody>
          <a:bodyPr/>
          <a:lstStyle>
            <a:lvl1pPr algn="ctr">
              <a:defRPr lang="en-GB" sz="900" b="1" i="0" u="none">
                <a:solidFill>
                  <a:srgbClr val="000000"/>
                </a:solidFill>
                <a:latin typeface="Arial"/>
              </a:defRPr>
            </a:lvl1pPr>
          </a:lstStyle>
          <a:p>
            <a:r>
              <a:rPr lang="en-GB" smtClean="0"/>
              <a:t> </a:t>
            </a:r>
            <a:endParaRPr lang="en-GB"/>
          </a:p>
        </p:txBody>
      </p:sp>
      <p:sp>
        <p:nvSpPr>
          <p:cNvPr id="5" name="Slide Number Placeholder 4"/>
          <p:cNvSpPr>
            <a:spLocks noGrp="1"/>
          </p:cNvSpPr>
          <p:nvPr>
            <p:ph type="sldNum" sz="quarter" idx="12"/>
          </p:nvPr>
        </p:nvSpPr>
        <p:spPr/>
        <p:txBody>
          <a:bodyPr/>
          <a:lstStyle/>
          <a:p>
            <a:fld id="{71F9F866-B438-9445-8D9F-1F8FF6608833}" type="slidenum">
              <a:rPr lang="en-GB" smtClean="0">
                <a:solidFill>
                  <a:srgbClr val="00539B"/>
                </a:solidFill>
              </a:rPr>
              <a:pPr/>
              <a:t>‹#›</a:t>
            </a:fld>
            <a:endParaRPr lang="en-GB" dirty="0">
              <a:solidFill>
                <a:srgbClr val="00539B"/>
              </a:solidFill>
            </a:endParaRPr>
          </a:p>
        </p:txBody>
      </p:sp>
      <p:sp>
        <p:nvSpPr>
          <p:cNvPr id="13" name="Text Placeholder 6"/>
          <p:cNvSpPr>
            <a:spLocks noGrp="1"/>
          </p:cNvSpPr>
          <p:nvPr>
            <p:ph type="body" sz="quarter" idx="13"/>
          </p:nvPr>
        </p:nvSpPr>
        <p:spPr>
          <a:xfrm>
            <a:off x="720726" y="2161445"/>
            <a:ext cx="3600000" cy="3238555"/>
          </a:xfrm>
          <a:prstGeom prst="roundRect">
            <a:avLst>
              <a:gd name="adj" fmla="val 5995"/>
            </a:avLst>
          </a:prstGeom>
          <a:solidFill>
            <a:schemeClr val="bg1"/>
          </a:solidFill>
          <a:ln>
            <a:noFill/>
          </a:ln>
        </p:spPr>
        <p:txBody>
          <a:bodyPr lIns="36000" tIns="36000" rIns="36000" bIns="36000">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Fourth level</a:t>
            </a:r>
          </a:p>
        </p:txBody>
      </p:sp>
      <p:sp>
        <p:nvSpPr>
          <p:cNvPr id="14" name="Text Placeholder 6"/>
          <p:cNvSpPr>
            <a:spLocks noGrp="1"/>
          </p:cNvSpPr>
          <p:nvPr>
            <p:ph type="body" sz="quarter" idx="14"/>
          </p:nvPr>
        </p:nvSpPr>
        <p:spPr>
          <a:xfrm>
            <a:off x="4679567" y="2161445"/>
            <a:ext cx="3600002" cy="3238555"/>
          </a:xfrm>
          <a:prstGeom prst="roundRect">
            <a:avLst>
              <a:gd name="adj" fmla="val 5995"/>
            </a:avLst>
          </a:prstGeom>
          <a:solidFill>
            <a:schemeClr val="bg1"/>
          </a:solidFill>
          <a:ln>
            <a:noFill/>
          </a:ln>
        </p:spPr>
        <p:txBody>
          <a:bodyPr lIns="36000" tIns="36000" rIns="36000" bIns="36000">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Fourth level</a:t>
            </a:r>
          </a:p>
        </p:txBody>
      </p:sp>
    </p:spTree>
    <p:extLst>
      <p:ext uri="{BB962C8B-B14F-4D97-AF65-F5344CB8AC3E}">
        <p14:creationId xmlns:p14="http://schemas.microsoft.com/office/powerpoint/2010/main" val="2966845327"/>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8" name="Rectangle 7"/>
          <p:cNvSpPr/>
          <p:nvPr userDrawn="1"/>
        </p:nvSpPr>
        <p:spPr>
          <a:xfrm>
            <a:off x="0" y="1079999"/>
            <a:ext cx="9144001" cy="5400001"/>
          </a:xfrm>
          <a:prstGeom prst="rect">
            <a:avLst/>
          </a:prstGeom>
          <a:solidFill>
            <a:schemeClr val="tx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fontAlgn="base">
              <a:spcBef>
                <a:spcPct val="0"/>
              </a:spcBef>
              <a:spcAft>
                <a:spcPts val="600"/>
              </a:spcAft>
            </a:pPr>
            <a:endParaRPr lang="en-US" sz="1200" dirty="0">
              <a:solidFill>
                <a:srgbClr val="FFFFFF"/>
              </a:solidFill>
            </a:endParaRPr>
          </a:p>
        </p:txBody>
      </p:sp>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endParaRPr lang="en-GB" dirty="0">
              <a:solidFill>
                <a:srgbClr val="00539B"/>
              </a:solidFill>
            </a:endParaRPr>
          </a:p>
        </p:txBody>
      </p:sp>
      <p:sp>
        <p:nvSpPr>
          <p:cNvPr id="4" name="Footer Placeholder 3"/>
          <p:cNvSpPr>
            <a:spLocks noGrp="1"/>
          </p:cNvSpPr>
          <p:nvPr>
            <p:ph type="ftr" sz="quarter" idx="11"/>
            <p:custDataLst>
              <p:tags r:id="rId1"/>
            </p:custDataLst>
          </p:nvPr>
        </p:nvSpPr>
        <p:spPr>
          <a:xfrm>
            <a:off x="0" y="6480000"/>
            <a:ext cx="9144000" cy="378000"/>
          </a:xfrm>
        </p:spPr>
        <p:txBody>
          <a:bodyPr/>
          <a:lstStyle>
            <a:lvl1pPr algn="ctr">
              <a:defRPr lang="en-GB" sz="900" b="1" i="0" u="none">
                <a:solidFill>
                  <a:srgbClr val="000000"/>
                </a:solidFill>
                <a:latin typeface="Arial"/>
              </a:defRPr>
            </a:lvl1pPr>
          </a:lstStyle>
          <a:p>
            <a:r>
              <a:rPr lang="en-GB" smtClean="0"/>
              <a:t> </a:t>
            </a:r>
            <a:endParaRPr lang="en-GB"/>
          </a:p>
        </p:txBody>
      </p:sp>
      <p:sp>
        <p:nvSpPr>
          <p:cNvPr id="5" name="Slide Number Placeholder 4"/>
          <p:cNvSpPr>
            <a:spLocks noGrp="1"/>
          </p:cNvSpPr>
          <p:nvPr>
            <p:ph type="sldNum" sz="quarter" idx="12"/>
          </p:nvPr>
        </p:nvSpPr>
        <p:spPr/>
        <p:txBody>
          <a:bodyPr/>
          <a:lstStyle/>
          <a:p>
            <a:fld id="{71F9F866-B438-9445-8D9F-1F8FF6608833}" type="slidenum">
              <a:rPr lang="en-GB" smtClean="0">
                <a:solidFill>
                  <a:srgbClr val="00539B"/>
                </a:solidFill>
              </a:rPr>
              <a:pPr/>
              <a:t>‹#›</a:t>
            </a:fld>
            <a:endParaRPr lang="en-GB" dirty="0">
              <a:solidFill>
                <a:srgbClr val="00539B"/>
              </a:solidFill>
            </a:endParaRPr>
          </a:p>
        </p:txBody>
      </p:sp>
      <p:sp>
        <p:nvSpPr>
          <p:cNvPr id="6" name="Round Same Side Corner Rectangle 5"/>
          <p:cNvSpPr/>
          <p:nvPr userDrawn="1"/>
        </p:nvSpPr>
        <p:spPr>
          <a:xfrm>
            <a:off x="358774" y="1411899"/>
            <a:ext cx="2879724" cy="5068102"/>
          </a:xfrm>
          <a:prstGeom prst="round2SameRect">
            <a:avLst>
              <a:gd name="adj1" fmla="val 5071"/>
              <a:gd name="adj2" fmla="val 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fontAlgn="base">
              <a:spcBef>
                <a:spcPct val="0"/>
              </a:spcBef>
              <a:spcAft>
                <a:spcPts val="600"/>
              </a:spcAft>
            </a:pPr>
            <a:endParaRPr lang="en-US" sz="1200" dirty="0">
              <a:solidFill>
                <a:srgbClr val="FFFFFF"/>
              </a:solidFill>
            </a:endParaRPr>
          </a:p>
        </p:txBody>
      </p:sp>
      <p:sp>
        <p:nvSpPr>
          <p:cNvPr id="1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3598861" y="1411899"/>
            <a:ext cx="4680706" cy="1111877"/>
          </a:xfrm>
          <a:prstGeom prst="roundRect">
            <a:avLst/>
          </a:prstGeom>
        </p:spPr>
        <p:txBody>
          <a:bodyPr/>
          <a:lstStyle/>
          <a:p>
            <a:pPr lvl="0"/>
            <a:r>
              <a:rPr lang="en-US" noProof="0" dirty="0" smtClean="0"/>
              <a:t>Click icon to add picture</a:t>
            </a:r>
            <a:endParaRPr lang="en-GB" noProof="0" dirty="0"/>
          </a:p>
        </p:txBody>
      </p:sp>
      <p:sp>
        <p:nvSpPr>
          <p:cNvPr id="58" name="Text Placeholder 6"/>
          <p:cNvSpPr>
            <a:spLocks noGrp="1"/>
          </p:cNvSpPr>
          <p:nvPr>
            <p:ph type="body" sz="quarter" idx="15"/>
          </p:nvPr>
        </p:nvSpPr>
        <p:spPr>
          <a:xfrm>
            <a:off x="3598860" y="2879725"/>
            <a:ext cx="4680709" cy="3240275"/>
          </a:xfrm>
          <a:prstGeom prst="roundRect">
            <a:avLst>
              <a:gd name="adj" fmla="val 5995"/>
            </a:avLst>
          </a:prstGeom>
          <a:solidFill>
            <a:schemeClr val="bg1"/>
          </a:solidFill>
          <a:ln>
            <a:noFill/>
          </a:ln>
        </p:spPr>
        <p:txBody>
          <a:bodyPr lIns="36000" tIns="36000" rIns="36000" bIns="36000">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Fourth level</a:t>
            </a:r>
          </a:p>
        </p:txBody>
      </p:sp>
    </p:spTree>
    <p:extLst>
      <p:ext uri="{BB962C8B-B14F-4D97-AF65-F5344CB8AC3E}">
        <p14:creationId xmlns:p14="http://schemas.microsoft.com/office/powerpoint/2010/main" val="2358203624"/>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8" name="Rectangle 7"/>
          <p:cNvSpPr/>
          <p:nvPr userDrawn="1"/>
        </p:nvSpPr>
        <p:spPr>
          <a:xfrm>
            <a:off x="0" y="1079999"/>
            <a:ext cx="9144001" cy="5400001"/>
          </a:xfrm>
          <a:prstGeom prst="rect">
            <a:avLst/>
          </a:prstGeom>
          <a:solidFill>
            <a:schemeClr val="tx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fontAlgn="base">
              <a:spcBef>
                <a:spcPct val="0"/>
              </a:spcBef>
              <a:spcAft>
                <a:spcPts val="600"/>
              </a:spcAft>
            </a:pPr>
            <a:endParaRPr lang="en-US" sz="1200" dirty="0">
              <a:solidFill>
                <a:srgbClr val="FFFFFF"/>
              </a:solidFill>
            </a:endParaRPr>
          </a:p>
        </p:txBody>
      </p:sp>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endParaRPr lang="en-GB" dirty="0">
              <a:solidFill>
                <a:srgbClr val="00539B"/>
              </a:solidFill>
            </a:endParaRPr>
          </a:p>
        </p:txBody>
      </p:sp>
      <p:sp>
        <p:nvSpPr>
          <p:cNvPr id="4" name="Footer Placeholder 3"/>
          <p:cNvSpPr>
            <a:spLocks noGrp="1"/>
          </p:cNvSpPr>
          <p:nvPr>
            <p:ph type="ftr" sz="quarter" idx="11"/>
            <p:custDataLst>
              <p:tags r:id="rId1"/>
            </p:custDataLst>
          </p:nvPr>
        </p:nvSpPr>
        <p:spPr>
          <a:xfrm>
            <a:off x="0" y="6480000"/>
            <a:ext cx="9144000" cy="378000"/>
          </a:xfrm>
        </p:spPr>
        <p:txBody>
          <a:bodyPr/>
          <a:lstStyle>
            <a:lvl1pPr algn="ctr">
              <a:defRPr lang="en-GB" sz="900" b="1" i="0" u="none">
                <a:solidFill>
                  <a:srgbClr val="000000"/>
                </a:solidFill>
                <a:latin typeface="Arial"/>
              </a:defRPr>
            </a:lvl1pPr>
          </a:lstStyle>
          <a:p>
            <a:r>
              <a:rPr lang="en-GB" smtClean="0"/>
              <a:t> </a:t>
            </a:r>
            <a:endParaRPr lang="en-GB"/>
          </a:p>
        </p:txBody>
      </p:sp>
      <p:sp>
        <p:nvSpPr>
          <p:cNvPr id="5" name="Slide Number Placeholder 4"/>
          <p:cNvSpPr>
            <a:spLocks noGrp="1"/>
          </p:cNvSpPr>
          <p:nvPr>
            <p:ph type="sldNum" sz="quarter" idx="12"/>
          </p:nvPr>
        </p:nvSpPr>
        <p:spPr/>
        <p:txBody>
          <a:bodyPr/>
          <a:lstStyle/>
          <a:p>
            <a:fld id="{71F9F866-B438-9445-8D9F-1F8FF6608833}" type="slidenum">
              <a:rPr lang="en-GB" smtClean="0">
                <a:solidFill>
                  <a:srgbClr val="00539B"/>
                </a:solidFill>
              </a:rPr>
              <a:pPr/>
              <a:t>‹#›</a:t>
            </a:fld>
            <a:endParaRPr lang="en-GB" dirty="0">
              <a:solidFill>
                <a:srgbClr val="00539B"/>
              </a:solidFill>
            </a:endParaRPr>
          </a:p>
        </p:txBody>
      </p:sp>
      <p:sp>
        <p:nvSpPr>
          <p:cNvPr id="6" name="Round Same Side Corner Rectangle 5"/>
          <p:cNvSpPr/>
          <p:nvPr userDrawn="1"/>
        </p:nvSpPr>
        <p:spPr>
          <a:xfrm>
            <a:off x="358774" y="1439863"/>
            <a:ext cx="2879724" cy="5040138"/>
          </a:xfrm>
          <a:prstGeom prst="round2SameRect">
            <a:avLst>
              <a:gd name="adj1" fmla="val 5071"/>
              <a:gd name="adj2" fmla="val 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fontAlgn="base">
              <a:spcBef>
                <a:spcPct val="0"/>
              </a:spcBef>
              <a:spcAft>
                <a:spcPts val="600"/>
              </a:spcAft>
            </a:pPr>
            <a:endParaRPr lang="en-US" sz="1200" dirty="0">
              <a:solidFill>
                <a:srgbClr val="FFFFFF"/>
              </a:solidFill>
            </a:endParaRPr>
          </a:p>
        </p:txBody>
      </p:sp>
      <p:sp>
        <p:nvSpPr>
          <p:cNvPr id="1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3598860" y="5400000"/>
            <a:ext cx="4717259" cy="1080000"/>
          </a:xfrm>
          <a:prstGeom prst="round2SameRect">
            <a:avLst/>
          </a:prstGeom>
        </p:spPr>
        <p:txBody>
          <a:bodyPr/>
          <a:lstStyle/>
          <a:p>
            <a:pPr lvl="0"/>
            <a:r>
              <a:rPr lang="en-US" noProof="0" dirty="0" smtClean="0"/>
              <a:t>Click icon to add picture</a:t>
            </a:r>
            <a:endParaRPr lang="en-GB" noProof="0" dirty="0"/>
          </a:p>
        </p:txBody>
      </p:sp>
      <p:sp>
        <p:nvSpPr>
          <p:cNvPr id="58" name="Text Placeholder 6"/>
          <p:cNvSpPr>
            <a:spLocks noGrp="1"/>
          </p:cNvSpPr>
          <p:nvPr>
            <p:ph type="body" sz="quarter" idx="15"/>
          </p:nvPr>
        </p:nvSpPr>
        <p:spPr>
          <a:xfrm>
            <a:off x="3598861" y="1439863"/>
            <a:ext cx="2159000" cy="3600450"/>
          </a:xfrm>
          <a:prstGeom prst="roundRect">
            <a:avLst>
              <a:gd name="adj" fmla="val 5995"/>
            </a:avLst>
          </a:prstGeom>
          <a:solidFill>
            <a:schemeClr val="bg1"/>
          </a:solidFill>
          <a:ln>
            <a:noFill/>
          </a:ln>
        </p:spPr>
        <p:txBody>
          <a:bodyPr lIns="36000" tIns="36000" rIns="36000" bIns="36000">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Fourth level</a:t>
            </a:r>
          </a:p>
        </p:txBody>
      </p:sp>
      <p:sp>
        <p:nvSpPr>
          <p:cNvPr id="59" name="Text Placeholder 6"/>
          <p:cNvSpPr>
            <a:spLocks noGrp="1"/>
          </p:cNvSpPr>
          <p:nvPr>
            <p:ph type="body" sz="quarter" idx="16"/>
          </p:nvPr>
        </p:nvSpPr>
        <p:spPr>
          <a:xfrm>
            <a:off x="6118224" y="1439863"/>
            <a:ext cx="2197896" cy="3600450"/>
          </a:xfrm>
          <a:prstGeom prst="roundRect">
            <a:avLst>
              <a:gd name="adj" fmla="val 5995"/>
            </a:avLst>
          </a:prstGeom>
          <a:solidFill>
            <a:schemeClr val="bg1"/>
          </a:solidFill>
          <a:ln>
            <a:noFill/>
          </a:ln>
        </p:spPr>
        <p:txBody>
          <a:bodyPr lIns="36000" tIns="36000" rIns="36000" bIns="36000">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Fourth level</a:t>
            </a:r>
          </a:p>
        </p:txBody>
      </p:sp>
    </p:spTree>
    <p:extLst>
      <p:ext uri="{BB962C8B-B14F-4D97-AF65-F5344CB8AC3E}">
        <p14:creationId xmlns:p14="http://schemas.microsoft.com/office/powerpoint/2010/main" val="1629339830"/>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10" name="Rectangle 9"/>
          <p:cNvSpPr/>
          <p:nvPr userDrawn="1"/>
        </p:nvSpPr>
        <p:spPr>
          <a:xfrm>
            <a:off x="0" y="1800224"/>
            <a:ext cx="9144001" cy="4679775"/>
          </a:xfrm>
          <a:prstGeom prst="rect">
            <a:avLst/>
          </a:prstGeom>
          <a:solidFill>
            <a:schemeClr val="tx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fontAlgn="base">
              <a:spcBef>
                <a:spcPct val="0"/>
              </a:spcBef>
              <a:spcAft>
                <a:spcPts val="600"/>
              </a:spcAft>
            </a:pPr>
            <a:endParaRPr lang="en-US" sz="1200" dirty="0">
              <a:solidFill>
                <a:srgbClr val="FFFFFF"/>
              </a:solidFill>
            </a:endParaRPr>
          </a:p>
        </p:txBody>
      </p:sp>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endParaRPr lang="en-GB" dirty="0">
              <a:solidFill>
                <a:srgbClr val="00539B"/>
              </a:solidFill>
            </a:endParaRPr>
          </a:p>
        </p:txBody>
      </p:sp>
      <p:sp>
        <p:nvSpPr>
          <p:cNvPr id="4" name="Footer Placeholder 3"/>
          <p:cNvSpPr>
            <a:spLocks noGrp="1"/>
          </p:cNvSpPr>
          <p:nvPr>
            <p:ph type="ftr" sz="quarter" idx="11"/>
            <p:custDataLst>
              <p:tags r:id="rId1"/>
            </p:custDataLst>
          </p:nvPr>
        </p:nvSpPr>
        <p:spPr>
          <a:xfrm>
            <a:off x="0" y="6480000"/>
            <a:ext cx="9144000" cy="378000"/>
          </a:xfrm>
        </p:spPr>
        <p:txBody>
          <a:bodyPr/>
          <a:lstStyle>
            <a:lvl1pPr algn="ctr">
              <a:defRPr lang="en-GB" sz="900" b="1" i="0" u="none">
                <a:solidFill>
                  <a:srgbClr val="000000"/>
                </a:solidFill>
                <a:latin typeface="Arial"/>
              </a:defRPr>
            </a:lvl1pPr>
          </a:lstStyle>
          <a:p>
            <a:r>
              <a:rPr lang="en-GB" smtClean="0"/>
              <a:t> </a:t>
            </a:r>
            <a:endParaRPr lang="en-GB"/>
          </a:p>
        </p:txBody>
      </p:sp>
      <p:sp>
        <p:nvSpPr>
          <p:cNvPr id="5" name="Slide Number Placeholder 4"/>
          <p:cNvSpPr>
            <a:spLocks noGrp="1"/>
          </p:cNvSpPr>
          <p:nvPr>
            <p:ph type="sldNum" sz="quarter" idx="12"/>
          </p:nvPr>
        </p:nvSpPr>
        <p:spPr/>
        <p:txBody>
          <a:bodyPr/>
          <a:lstStyle/>
          <a:p>
            <a:fld id="{71F9F866-B438-9445-8D9F-1F8FF6608833}" type="slidenum">
              <a:rPr lang="en-GB" smtClean="0">
                <a:solidFill>
                  <a:srgbClr val="00539B"/>
                </a:solidFill>
              </a:rPr>
              <a:pPr/>
              <a:t>‹#›</a:t>
            </a:fld>
            <a:endParaRPr lang="en-GB" dirty="0">
              <a:solidFill>
                <a:srgbClr val="00539B"/>
              </a:solidFill>
            </a:endParaRPr>
          </a:p>
        </p:txBody>
      </p:sp>
      <p:sp>
        <p:nvSpPr>
          <p:cNvPr id="7" name="Oval 6"/>
          <p:cNvSpPr/>
          <p:nvPr userDrawn="1"/>
        </p:nvSpPr>
        <p:spPr>
          <a:xfrm>
            <a:off x="720725" y="2158844"/>
            <a:ext cx="1800225" cy="1800225"/>
          </a:xfrm>
          <a:prstGeom prst="ellipse">
            <a:avLst/>
          </a:prstGeom>
          <a:solidFill>
            <a:schemeClr val="bg1"/>
          </a:solidFill>
          <a:ln w="3175" cmpd="sng">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t"/>
          <a:lstStyle/>
          <a:p>
            <a:pPr fontAlgn="base">
              <a:spcBef>
                <a:spcPct val="0"/>
              </a:spcBef>
              <a:spcAft>
                <a:spcPts val="600"/>
              </a:spcAft>
            </a:pPr>
            <a:r>
              <a:rPr lang="en-GB" sz="1300" dirty="0">
                <a:solidFill>
                  <a:srgbClr val="FFFFFF"/>
                </a:solidFill>
                <a:latin typeface="Franklin Gothic Book"/>
                <a:cs typeface="Franklin Gothic Book"/>
              </a:rPr>
              <a:t>Project Summary</a:t>
            </a:r>
          </a:p>
        </p:txBody>
      </p:sp>
      <p:sp>
        <p:nvSpPr>
          <p:cNvPr id="8" name="Rounded Rectangle 7"/>
          <p:cNvSpPr/>
          <p:nvPr userDrawn="1"/>
        </p:nvSpPr>
        <p:spPr>
          <a:xfrm>
            <a:off x="720725" y="4319775"/>
            <a:ext cx="1800225" cy="1800225"/>
          </a:xfrm>
          <a:prstGeom prst="roundRect">
            <a:avLst>
              <a:gd name="adj" fmla="val 7738"/>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fontAlgn="base">
              <a:spcBef>
                <a:spcPct val="0"/>
              </a:spcBef>
              <a:spcAft>
                <a:spcPts val="600"/>
              </a:spcAft>
            </a:pPr>
            <a:endParaRPr lang="en-US" sz="1200" dirty="0">
              <a:solidFill>
                <a:srgbClr val="FFFFFF"/>
              </a:solidFill>
            </a:endParaRPr>
          </a:p>
        </p:txBody>
      </p:sp>
      <p:sp>
        <p:nvSpPr>
          <p:cNvPr id="9" name="Round Same Side Corner Rectangle 8"/>
          <p:cNvSpPr/>
          <p:nvPr userDrawn="1"/>
        </p:nvSpPr>
        <p:spPr>
          <a:xfrm>
            <a:off x="5038724" y="2158844"/>
            <a:ext cx="3600845" cy="4311806"/>
          </a:xfrm>
          <a:prstGeom prst="round2SameRect">
            <a:avLst>
              <a:gd name="adj1" fmla="val 3720"/>
              <a:gd name="adj2" fmla="val 0"/>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fontAlgn="base">
              <a:spcBef>
                <a:spcPct val="0"/>
              </a:spcBef>
              <a:spcAft>
                <a:spcPts val="600"/>
              </a:spcAft>
            </a:pPr>
            <a:endParaRPr lang="en-US" sz="1200" dirty="0">
              <a:solidFill>
                <a:srgbClr val="FFFFFF"/>
              </a:solidFill>
            </a:endParaRPr>
          </a:p>
        </p:txBody>
      </p:sp>
      <p:sp>
        <p:nvSpPr>
          <p:cNvPr id="12"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2878135" y="2160588"/>
            <a:ext cx="1800226" cy="4310062"/>
          </a:xfrm>
          <a:prstGeom prst="round2SameRect">
            <a:avLst>
              <a:gd name="adj1" fmla="val 10230"/>
              <a:gd name="adj2" fmla="val 0"/>
            </a:avLst>
          </a:prstGeom>
        </p:spPr>
        <p:txBody>
          <a:bodyPr/>
          <a:lstStyle/>
          <a:p>
            <a:pPr lvl="0"/>
            <a:r>
              <a:rPr lang="en-US" noProof="0" dirty="0" smtClean="0"/>
              <a:t>Click icon to add picture</a:t>
            </a:r>
            <a:endParaRPr lang="en-GB" noProof="0" dirty="0"/>
          </a:p>
        </p:txBody>
      </p:sp>
    </p:spTree>
    <p:extLst>
      <p:ext uri="{BB962C8B-B14F-4D97-AF65-F5344CB8AC3E}">
        <p14:creationId xmlns:p14="http://schemas.microsoft.com/office/powerpoint/2010/main" val="2868449287"/>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10" name="Rectangle 9"/>
          <p:cNvSpPr/>
          <p:nvPr userDrawn="1"/>
        </p:nvSpPr>
        <p:spPr>
          <a:xfrm>
            <a:off x="0" y="1800225"/>
            <a:ext cx="9144001" cy="4679775"/>
          </a:xfrm>
          <a:prstGeom prst="rect">
            <a:avLst/>
          </a:prstGeom>
          <a:solidFill>
            <a:schemeClr val="tx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fontAlgn="base">
              <a:spcBef>
                <a:spcPct val="0"/>
              </a:spcBef>
              <a:spcAft>
                <a:spcPts val="600"/>
              </a:spcAft>
            </a:pPr>
            <a:endParaRPr lang="en-US" sz="1200" dirty="0">
              <a:solidFill>
                <a:srgbClr val="FFFFFF"/>
              </a:solidFill>
            </a:endParaRPr>
          </a:p>
        </p:txBody>
      </p:sp>
      <p:sp>
        <p:nvSpPr>
          <p:cNvPr id="11"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720725" y="4319588"/>
            <a:ext cx="3957636" cy="2151062"/>
          </a:xfrm>
          <a:prstGeom prst="round2SameRect">
            <a:avLst>
              <a:gd name="adj1" fmla="val 10230"/>
              <a:gd name="adj2" fmla="val 0"/>
            </a:avLst>
          </a:prstGeom>
        </p:spPr>
        <p:txBody>
          <a:bodyPr/>
          <a:lstStyle/>
          <a:p>
            <a:pPr lvl="0"/>
            <a:r>
              <a:rPr lang="en-US" noProof="0" dirty="0" smtClean="0"/>
              <a:t>Click icon to add picture</a:t>
            </a:r>
            <a:endParaRPr lang="en-GB" noProof="0" dirty="0"/>
          </a:p>
        </p:txBody>
      </p:sp>
      <p:sp>
        <p:nvSpPr>
          <p:cNvPr id="2" name="Title 1"/>
          <p:cNvSpPr>
            <a:spLocks noGrp="1"/>
          </p:cNvSpPr>
          <p:nvPr>
            <p:ph type="title"/>
          </p:nvPr>
        </p:nvSpPr>
        <p:spPr/>
        <p:txBody>
          <a:bodyPr/>
          <a:lstStyle>
            <a:lvl1pPr>
              <a:defRPr>
                <a:latin typeface="Bodoni MT" panose="02070603080606020203" pitchFamily="18" charset="0"/>
              </a:defRPr>
            </a:lvl1pPr>
          </a:lstStyle>
          <a:p>
            <a:r>
              <a:rPr lang="en-GB" dirty="0" smtClean="0"/>
              <a:t>Click to edit Master title style</a:t>
            </a:r>
            <a:endParaRPr lang="en-US" dirty="0"/>
          </a:p>
        </p:txBody>
      </p:sp>
      <p:sp>
        <p:nvSpPr>
          <p:cNvPr id="3" name="Date Placeholder 2"/>
          <p:cNvSpPr>
            <a:spLocks noGrp="1"/>
          </p:cNvSpPr>
          <p:nvPr>
            <p:ph type="dt" sz="half" idx="10"/>
          </p:nvPr>
        </p:nvSpPr>
        <p:spPr/>
        <p:txBody>
          <a:bodyPr/>
          <a:lstStyle/>
          <a:p>
            <a:endParaRPr lang="en-GB" dirty="0">
              <a:solidFill>
                <a:srgbClr val="00539B"/>
              </a:solidFill>
            </a:endParaRPr>
          </a:p>
        </p:txBody>
      </p:sp>
      <p:sp>
        <p:nvSpPr>
          <p:cNvPr id="4" name="Footer Placeholder 3"/>
          <p:cNvSpPr>
            <a:spLocks noGrp="1"/>
          </p:cNvSpPr>
          <p:nvPr>
            <p:ph type="ftr" sz="quarter" idx="11"/>
            <p:custDataLst>
              <p:tags r:id="rId1"/>
            </p:custDataLst>
          </p:nvPr>
        </p:nvSpPr>
        <p:spPr>
          <a:xfrm>
            <a:off x="0" y="6480000"/>
            <a:ext cx="9144000" cy="378000"/>
          </a:xfrm>
        </p:spPr>
        <p:txBody>
          <a:bodyPr/>
          <a:lstStyle>
            <a:lvl1pPr algn="ctr">
              <a:defRPr lang="en-GB" sz="900" b="1" i="0" u="none">
                <a:solidFill>
                  <a:srgbClr val="000000"/>
                </a:solidFill>
                <a:latin typeface="Arial"/>
              </a:defRPr>
            </a:lvl1pPr>
          </a:lstStyle>
          <a:p>
            <a:r>
              <a:rPr lang="en-GB" smtClean="0"/>
              <a:t> </a:t>
            </a:r>
            <a:endParaRPr lang="en-GB"/>
          </a:p>
        </p:txBody>
      </p:sp>
      <p:sp>
        <p:nvSpPr>
          <p:cNvPr id="5" name="Slide Number Placeholder 4"/>
          <p:cNvSpPr>
            <a:spLocks noGrp="1"/>
          </p:cNvSpPr>
          <p:nvPr>
            <p:ph type="sldNum" sz="quarter" idx="12"/>
          </p:nvPr>
        </p:nvSpPr>
        <p:spPr/>
        <p:txBody>
          <a:bodyPr/>
          <a:lstStyle/>
          <a:p>
            <a:fld id="{71F9F866-B438-9445-8D9F-1F8FF6608833}" type="slidenum">
              <a:rPr lang="en-GB" smtClean="0">
                <a:solidFill>
                  <a:srgbClr val="00539B"/>
                </a:solidFill>
              </a:rPr>
              <a:pPr/>
              <a:t>‹#›</a:t>
            </a:fld>
            <a:endParaRPr lang="en-GB" dirty="0">
              <a:solidFill>
                <a:srgbClr val="00539B"/>
              </a:solidFill>
            </a:endParaRPr>
          </a:p>
        </p:txBody>
      </p:sp>
      <p:sp>
        <p:nvSpPr>
          <p:cNvPr id="7" name="Oval 6"/>
          <p:cNvSpPr/>
          <p:nvPr userDrawn="1"/>
        </p:nvSpPr>
        <p:spPr>
          <a:xfrm>
            <a:off x="720725" y="2158844"/>
            <a:ext cx="1800225" cy="1800225"/>
          </a:xfrm>
          <a:prstGeom prst="ellipse">
            <a:avLst/>
          </a:prstGeom>
          <a:solidFill>
            <a:schemeClr val="bg1"/>
          </a:solidFill>
          <a:ln w="3175" cmpd="sng">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t"/>
          <a:lstStyle/>
          <a:p>
            <a:pPr fontAlgn="base">
              <a:spcBef>
                <a:spcPct val="0"/>
              </a:spcBef>
              <a:spcAft>
                <a:spcPts val="600"/>
              </a:spcAft>
            </a:pPr>
            <a:r>
              <a:rPr lang="en-GB" sz="1300" dirty="0">
                <a:solidFill>
                  <a:srgbClr val="FFFFFF"/>
                </a:solidFill>
                <a:latin typeface="Franklin Gothic Book"/>
                <a:cs typeface="Franklin Gothic Book"/>
              </a:rPr>
              <a:t>Project Summary</a:t>
            </a:r>
          </a:p>
        </p:txBody>
      </p:sp>
      <p:sp>
        <p:nvSpPr>
          <p:cNvPr id="8" name="Rounded Rectangle 7"/>
          <p:cNvSpPr/>
          <p:nvPr userDrawn="1"/>
        </p:nvSpPr>
        <p:spPr>
          <a:xfrm>
            <a:off x="2878136" y="2158844"/>
            <a:ext cx="1800225" cy="1800225"/>
          </a:xfrm>
          <a:prstGeom prst="roundRect">
            <a:avLst>
              <a:gd name="adj" fmla="val 7738"/>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fontAlgn="base">
              <a:spcBef>
                <a:spcPct val="0"/>
              </a:spcBef>
              <a:spcAft>
                <a:spcPts val="600"/>
              </a:spcAft>
            </a:pPr>
            <a:endParaRPr lang="en-US" sz="1200" dirty="0">
              <a:solidFill>
                <a:srgbClr val="FFFFFF"/>
              </a:solidFill>
            </a:endParaRPr>
          </a:p>
        </p:txBody>
      </p:sp>
      <p:sp>
        <p:nvSpPr>
          <p:cNvPr id="9" name="Round Same Side Corner Rectangle 8"/>
          <p:cNvSpPr/>
          <p:nvPr userDrawn="1"/>
        </p:nvSpPr>
        <p:spPr>
          <a:xfrm>
            <a:off x="5038724" y="2158844"/>
            <a:ext cx="3600845" cy="4311806"/>
          </a:xfrm>
          <a:prstGeom prst="round2SameRect">
            <a:avLst>
              <a:gd name="adj1" fmla="val 3720"/>
              <a:gd name="adj2" fmla="val 0"/>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fontAlgn="base">
              <a:spcBef>
                <a:spcPct val="0"/>
              </a:spcBef>
              <a:spcAft>
                <a:spcPts val="600"/>
              </a:spcAft>
            </a:pPr>
            <a:endParaRPr lang="en-US" sz="1200" dirty="0">
              <a:solidFill>
                <a:srgbClr val="FFFFFF"/>
              </a:solidFill>
            </a:endParaRPr>
          </a:p>
        </p:txBody>
      </p:sp>
    </p:spTree>
    <p:extLst>
      <p:ext uri="{BB962C8B-B14F-4D97-AF65-F5344CB8AC3E}">
        <p14:creationId xmlns:p14="http://schemas.microsoft.com/office/powerpoint/2010/main" val="2023812605"/>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5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endParaRPr lang="en-GB" dirty="0">
              <a:solidFill>
                <a:srgbClr val="00539B"/>
              </a:solidFill>
            </a:endParaRPr>
          </a:p>
        </p:txBody>
      </p:sp>
      <p:sp>
        <p:nvSpPr>
          <p:cNvPr id="4" name="Footer Placeholder 3"/>
          <p:cNvSpPr>
            <a:spLocks noGrp="1"/>
          </p:cNvSpPr>
          <p:nvPr>
            <p:ph type="ftr" sz="quarter" idx="11"/>
            <p:custDataLst>
              <p:tags r:id="rId1"/>
            </p:custDataLst>
          </p:nvPr>
        </p:nvSpPr>
        <p:spPr>
          <a:xfrm>
            <a:off x="0" y="6480000"/>
            <a:ext cx="9144000" cy="378000"/>
          </a:xfrm>
        </p:spPr>
        <p:txBody>
          <a:bodyPr/>
          <a:lstStyle>
            <a:lvl1pPr algn="ctr">
              <a:defRPr lang="en-GB" sz="900" b="1" i="0" u="none">
                <a:solidFill>
                  <a:srgbClr val="000000"/>
                </a:solidFill>
                <a:latin typeface="Arial"/>
              </a:defRPr>
            </a:lvl1pPr>
          </a:lstStyle>
          <a:p>
            <a:r>
              <a:rPr lang="en-GB" smtClean="0"/>
              <a:t> </a:t>
            </a:r>
            <a:endParaRPr lang="en-GB"/>
          </a:p>
        </p:txBody>
      </p:sp>
      <p:sp>
        <p:nvSpPr>
          <p:cNvPr id="5" name="Slide Number Placeholder 4"/>
          <p:cNvSpPr>
            <a:spLocks noGrp="1"/>
          </p:cNvSpPr>
          <p:nvPr>
            <p:ph type="sldNum" sz="quarter" idx="12"/>
          </p:nvPr>
        </p:nvSpPr>
        <p:spPr/>
        <p:txBody>
          <a:bodyPr/>
          <a:lstStyle/>
          <a:p>
            <a:fld id="{71F9F866-B438-9445-8D9F-1F8FF6608833}" type="slidenum">
              <a:rPr lang="en-GB" smtClean="0">
                <a:solidFill>
                  <a:srgbClr val="00539B"/>
                </a:solidFill>
              </a:rPr>
              <a:pPr/>
              <a:t>‹#›</a:t>
            </a:fld>
            <a:endParaRPr lang="en-GB" dirty="0">
              <a:solidFill>
                <a:srgbClr val="00539B"/>
              </a:solidFill>
            </a:endParaRPr>
          </a:p>
        </p:txBody>
      </p:sp>
      <p:sp>
        <p:nvSpPr>
          <p:cNvPr id="6" name="Rectangle 5"/>
          <p:cNvSpPr/>
          <p:nvPr userDrawn="1"/>
        </p:nvSpPr>
        <p:spPr>
          <a:xfrm>
            <a:off x="0" y="0"/>
            <a:ext cx="9144000"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US" sz="7000" dirty="0">
                <a:solidFill>
                  <a:srgbClr val="FFFFFF"/>
                </a:solidFill>
                <a:latin typeface="Franklin Gothic Book"/>
              </a:rPr>
              <a:t>Title and section</a:t>
            </a:r>
            <a:br>
              <a:rPr lang="en-US" sz="7000" dirty="0">
                <a:solidFill>
                  <a:srgbClr val="FFFFFF"/>
                </a:solidFill>
                <a:latin typeface="Franklin Gothic Book"/>
              </a:rPr>
            </a:br>
            <a:r>
              <a:rPr lang="en-US" sz="7000" dirty="0">
                <a:solidFill>
                  <a:srgbClr val="FFFFFF"/>
                </a:solidFill>
                <a:latin typeface="Franklin Gothic Book"/>
              </a:rPr>
              <a:t>slides</a:t>
            </a:r>
          </a:p>
        </p:txBody>
      </p:sp>
      <p:grpSp>
        <p:nvGrpSpPr>
          <p:cNvPr id="7" name="Group 6"/>
          <p:cNvGrpSpPr/>
          <p:nvPr userDrawn="1"/>
        </p:nvGrpSpPr>
        <p:grpSpPr>
          <a:xfrm>
            <a:off x="-903288" y="0"/>
            <a:ext cx="9902857" cy="7638450"/>
            <a:chOff x="-903288" y="0"/>
            <a:chExt cx="9902857" cy="7638450"/>
          </a:xfrm>
        </p:grpSpPr>
        <p:cxnSp>
          <p:nvCxnSpPr>
            <p:cNvPr id="8" name="Straight Connector 7"/>
            <p:cNvCxnSpPr/>
            <p:nvPr userDrawn="1"/>
          </p:nvCxnSpPr>
          <p:spPr bwMode="auto">
            <a:xfrm>
              <a:off x="-903288" y="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bwMode="auto">
            <a:xfrm>
              <a:off x="-903288" y="3603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bwMode="auto">
            <a:xfrm>
              <a:off x="-903288" y="71913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bwMode="auto">
            <a:xfrm>
              <a:off x="-903288" y="10795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bwMode="auto">
            <a:xfrm>
              <a:off x="-903288" y="14398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bwMode="auto">
            <a:xfrm>
              <a:off x="-903288" y="18002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bwMode="auto">
            <a:xfrm>
              <a:off x="-903288" y="2160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bwMode="auto">
            <a:xfrm>
              <a:off x="-903288" y="2520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bwMode="auto">
            <a:xfrm>
              <a:off x="-903288" y="28797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auto">
            <a:xfrm>
              <a:off x="-903288" y="32400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bwMode="auto">
            <a:xfrm>
              <a:off x="-903288" y="36004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bwMode="auto">
            <a:xfrm>
              <a:off x="-903288" y="39608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bwMode="auto">
            <a:xfrm>
              <a:off x="-903288" y="4319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bwMode="auto">
            <a:xfrm>
              <a:off x="-903288" y="4679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bwMode="auto">
            <a:xfrm>
              <a:off x="-903288" y="50403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bwMode="auto">
            <a:xfrm rot="5400000">
              <a:off x="43187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bwMode="auto">
            <a:xfrm rot="5400000">
              <a:off x="3960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bwMode="auto">
            <a:xfrm rot="5400000">
              <a:off x="3598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bwMode="auto">
            <a:xfrm rot="5400000">
              <a:off x="3239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bwMode="auto">
            <a:xfrm rot="5400000">
              <a:off x="28789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bwMode="auto">
            <a:xfrm rot="5400000">
              <a:off x="2518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bwMode="auto">
            <a:xfrm rot="5400000">
              <a:off x="21582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bwMode="auto">
            <a:xfrm rot="5400000">
              <a:off x="17994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bwMode="auto">
            <a:xfrm rot="5400000">
              <a:off x="1439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bwMode="auto">
            <a:xfrm rot="5400000">
              <a:off x="10787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bwMode="auto">
            <a:xfrm rot="5400000">
              <a:off x="7183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bwMode="auto">
            <a:xfrm rot="5400000">
              <a:off x="359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bwMode="auto">
            <a:xfrm rot="5400000">
              <a:off x="-79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bwMode="auto">
            <a:xfrm rot="5400000">
              <a:off x="-361158"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bwMode="auto">
            <a:xfrm rot="5400000">
              <a:off x="68397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bwMode="auto">
            <a:xfrm rot="5400000">
              <a:off x="647938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bwMode="auto">
            <a:xfrm rot="5400000">
              <a:off x="6119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bwMode="auto">
            <a:xfrm rot="5400000">
              <a:off x="57586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bwMode="auto">
            <a:xfrm rot="5400000">
              <a:off x="5398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bwMode="auto">
            <a:xfrm rot="5400000">
              <a:off x="50395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bwMode="auto">
            <a:xfrm rot="5400000">
              <a:off x="72001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bwMode="auto">
            <a:xfrm rot="5400000">
              <a:off x="75604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bwMode="auto">
            <a:xfrm rot="5400000">
              <a:off x="792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userDrawn="1"/>
          </p:nvCxnSpPr>
          <p:spPr bwMode="auto">
            <a:xfrm rot="5400000">
              <a:off x="828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bwMode="auto">
            <a:xfrm rot="5400000">
              <a:off x="864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bwMode="auto">
            <a:xfrm>
              <a:off x="-903288" y="540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bwMode="auto">
            <a:xfrm>
              <a:off x="-903288" y="576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userDrawn="1"/>
          </p:nvCxnSpPr>
          <p:spPr bwMode="auto">
            <a:xfrm>
              <a:off x="-903288" y="612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userDrawn="1"/>
          </p:nvCxnSpPr>
          <p:spPr bwMode="auto">
            <a:xfrm>
              <a:off x="-903288" y="648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userDrawn="1"/>
          </p:nvCxnSpPr>
          <p:spPr bwMode="auto">
            <a:xfrm>
              <a:off x="-903288" y="684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16082446"/>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gradFill flip="none" rotWithShape="1">
            <a:gsLst>
              <a:gs pos="0">
                <a:schemeClr val="accent2">
                  <a:lumMod val="50000"/>
                </a:schemeClr>
              </a:gs>
              <a:gs pos="22000">
                <a:schemeClr val="accent2"/>
              </a:gs>
              <a:gs pos="69000">
                <a:schemeClr val="tx2"/>
              </a:gs>
            </a:gsLst>
            <a:path path="circle">
              <a:fillToRect l="100000" t="100000"/>
            </a:path>
            <a:tileRect r="-100000" b="-100000"/>
          </a:gradFill>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dirty="0">
              <a:solidFill>
                <a:srgbClr val="FFFFFF"/>
              </a:solidFill>
              <a:latin typeface="Franklin Gothic Book"/>
            </a:endParaRPr>
          </a:p>
        </p:txBody>
      </p:sp>
      <p:pic>
        <p:nvPicPr>
          <p:cNvPr id="55" name="Picture 54" descr="abstract-lines-v02.png"/>
          <p:cNvPicPr>
            <a:picLocks noChangeAspect="1"/>
          </p:cNvPicPr>
          <p:nvPr userDrawn="1"/>
        </p:nvPicPr>
        <p:blipFill>
          <a:blip r:embed="rId2" cstate="email">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rot="14020950">
            <a:off x="-5358051" y="-3797386"/>
            <a:ext cx="20793546" cy="11195223"/>
          </a:xfrm>
          <a:prstGeom prst="rect">
            <a:avLst/>
          </a:prstGeom>
        </p:spPr>
      </p:pic>
      <p:pic>
        <p:nvPicPr>
          <p:cNvPr id="58" name="Picture 57" descr="abstract-lines-v02.png"/>
          <p:cNvPicPr>
            <a:picLocks noChangeAspect="1"/>
          </p:cNvPicPr>
          <p:nvPr userDrawn="1"/>
        </p:nvPicPr>
        <p:blipFill>
          <a:blip r:embed="rId3" cstate="email">
            <a:alphaModFix/>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rot="4484465">
            <a:off x="-1182350" y="-4157749"/>
            <a:ext cx="20793546" cy="11195223"/>
          </a:xfrm>
          <a:prstGeom prst="rect">
            <a:avLst/>
          </a:prstGeom>
        </p:spPr>
      </p:pic>
      <p:pic>
        <p:nvPicPr>
          <p:cNvPr id="4" name="Picture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87" y="4407789"/>
            <a:ext cx="9144000" cy="2176272"/>
          </a:xfrm>
          <a:prstGeom prst="rect">
            <a:avLst/>
          </a:prstGeom>
        </p:spPr>
      </p:pic>
      <p:sp>
        <p:nvSpPr>
          <p:cNvPr id="70" name="Title 1"/>
          <p:cNvSpPr>
            <a:spLocks noGrp="1"/>
          </p:cNvSpPr>
          <p:nvPr>
            <p:ph type="title" hasCustomPrompt="1"/>
          </p:nvPr>
        </p:nvSpPr>
        <p:spPr>
          <a:xfrm>
            <a:off x="719134" y="4893126"/>
            <a:ext cx="6291266" cy="727534"/>
          </a:xfrm>
        </p:spPr>
        <p:txBody>
          <a:bodyPr anchor="b">
            <a:normAutofit/>
          </a:bodyPr>
          <a:lstStyle>
            <a:lvl1pPr>
              <a:defRPr sz="2800" baseline="0"/>
            </a:lvl1pPr>
          </a:lstStyle>
          <a:p>
            <a:r>
              <a:rPr lang="en-US" dirty="0" smtClean="0"/>
              <a:t>Presentation title</a:t>
            </a:r>
            <a:endParaRPr lang="en-US" dirty="0"/>
          </a:p>
        </p:txBody>
      </p:sp>
      <p:sp>
        <p:nvSpPr>
          <p:cNvPr id="5" name="Text Placeholder 4"/>
          <p:cNvSpPr>
            <a:spLocks noGrp="1"/>
          </p:cNvSpPr>
          <p:nvPr>
            <p:ph type="body" sz="quarter" idx="10" hasCustomPrompt="1"/>
          </p:nvPr>
        </p:nvSpPr>
        <p:spPr>
          <a:xfrm>
            <a:off x="719138" y="5731785"/>
            <a:ext cx="6127750" cy="609600"/>
          </a:xfrm>
        </p:spPr>
        <p:txBody>
          <a:bodyPr/>
          <a:lstStyle>
            <a:lvl1pPr>
              <a:spcAft>
                <a:spcPts val="0"/>
              </a:spcAft>
              <a:defRPr>
                <a:solidFill>
                  <a:srgbClr val="00AE9E"/>
                </a:solidFill>
                <a:latin typeface="Bodoni MT" panose="02070603080606020203" pitchFamily="18" charset="0"/>
              </a:defRPr>
            </a:lvl1pPr>
          </a:lstStyle>
          <a:p>
            <a:pPr lvl="0"/>
            <a:r>
              <a:rPr lang="en-US" dirty="0" smtClean="0"/>
              <a:t>Presenter name</a:t>
            </a:r>
          </a:p>
          <a:p>
            <a:pPr lvl="0"/>
            <a:r>
              <a:rPr lang="en-US" dirty="0" smtClean="0"/>
              <a:t>Event name</a:t>
            </a:r>
          </a:p>
        </p:txBody>
      </p:sp>
    </p:spTree>
    <p:extLst>
      <p:ext uri="{BB962C8B-B14F-4D97-AF65-F5344CB8AC3E}">
        <p14:creationId xmlns:p14="http://schemas.microsoft.com/office/powerpoint/2010/main" val="2364628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4" presetClass="path" presetSubtype="0" fill="hold" nodeType="withEffect">
                                  <p:stCondLst>
                                    <p:cond delay="0"/>
                                  </p:stCondLst>
                                  <p:childTnLst>
                                    <p:animMotion origin="layout" path="M 0.07954 0.31567 C 0.08371 0.20782 0.08041 -0.12335 0.10542 -0.32978 C 0.13008 -0.53668 0.20337 -0.80074 0.22942 -0.92409 " pathEditMode="relative" rAng="0" ptsTypes="fsF">
                                      <p:cBhvr>
                                        <p:cTn id="6" dur="20000" fill="hold"/>
                                        <p:tgtEl>
                                          <p:spTgt spid="55"/>
                                        </p:tgtEl>
                                        <p:attrNameLst>
                                          <p:attrName>ppt_x</p:attrName>
                                          <p:attrName>ppt_y</p:attrName>
                                        </p:attrNameLst>
                                      </p:cBhvr>
                                      <p:rCtr x="7485" y="-62000"/>
                                    </p:animMotion>
                                  </p:childTnLst>
                                </p:cTn>
                              </p:par>
                              <p:par>
                                <p:cTn id="7" presetID="44" presetClass="path" presetSubtype="0" accel="50000" decel="50000" fill="hold" nodeType="withEffect">
                                  <p:stCondLst>
                                    <p:cond delay="0"/>
                                  </p:stCondLst>
                                  <p:childTnLst>
                                    <p:animMotion origin="layout" path="M 0.05382 0.81759 C 0.05711 0.70972 0.05451 0.37824 0.0743 0.17176 C 0.09427 -0.03496 0.15243 -0.29885 0.17309 -0.42246 " pathEditMode="relative" rAng="0" ptsTypes="fsF">
                                      <p:cBhvr>
                                        <p:cTn id="8" dur="20000" spd="-100000" fill="hold"/>
                                        <p:tgtEl>
                                          <p:spTgt spid="58"/>
                                        </p:tgtEl>
                                        <p:attrNameLst>
                                          <p:attrName>ppt_x</p:attrName>
                                          <p:attrName>ppt_y</p:attrName>
                                        </p:attrNameLst>
                                      </p:cBhvr>
                                      <p:rCtr x="5955" y="-6201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56" name="Rectangle 55"/>
          <p:cNvSpPr/>
          <p:nvPr userDrawn="1"/>
        </p:nvSpPr>
        <p:spPr>
          <a:xfrm>
            <a:off x="0" y="0"/>
            <a:ext cx="9145590" cy="6858000"/>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pic>
        <p:nvPicPr>
          <p:cNvPr id="61" name="Picture 60"/>
          <p:cNvPicPr>
            <a:picLocks noChangeAspect="1"/>
          </p:cNvPicPr>
          <p:nvPr userDrawn="1"/>
        </p:nvPicPr>
        <p:blipFill>
          <a:blip r:embed="rId2"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175324" y="-75814"/>
            <a:ext cx="14223836" cy="6555814"/>
          </a:xfrm>
          <a:prstGeom prst="rect">
            <a:avLst/>
          </a:prstGeom>
        </p:spPr>
      </p:pic>
      <p:pic>
        <p:nvPicPr>
          <p:cNvPr id="2" name="Picture 1"/>
          <p:cNvPicPr>
            <a:picLocks noChangeAspect="1"/>
          </p:cNvPicPr>
          <p:nvPr userDrawn="1"/>
        </p:nvPicPr>
        <p:blipFill>
          <a:blip r:embed="rId3"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933437" y="824515"/>
            <a:ext cx="13223593" cy="6094798"/>
          </a:xfrm>
          <a:prstGeom prst="rect">
            <a:avLst/>
          </a:prstGeom>
        </p:spPr>
      </p:pic>
      <p:pic>
        <p:nvPicPr>
          <p:cNvPr id="59" name="Picture 58"/>
          <p:cNvPicPr>
            <a:picLocks noChangeAspect="1"/>
          </p:cNvPicPr>
          <p:nvPr userDrawn="1"/>
        </p:nvPicPr>
        <p:blipFill>
          <a:blip r:embed="rId4" cstate="email">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185856" y="0"/>
            <a:ext cx="14127983" cy="6511636"/>
          </a:xfrm>
          <a:prstGeom prst="rect">
            <a:avLst/>
          </a:prstGeom>
        </p:spPr>
      </p:pic>
      <p:pic>
        <p:nvPicPr>
          <p:cNvPr id="60" name="Picture 59"/>
          <p:cNvPicPr>
            <a:picLocks noChangeAspect="1"/>
          </p:cNvPicPr>
          <p:nvPr userDrawn="1"/>
        </p:nvPicPr>
        <p:blipFill>
          <a:blip r:embed="rId5" cstate="email">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792333" y="-1284994"/>
            <a:ext cx="14223836" cy="6555815"/>
          </a:xfrm>
          <a:prstGeom prst="rect">
            <a:avLst/>
          </a:prstGeom>
        </p:spPr>
      </p:pic>
      <p:pic>
        <p:nvPicPr>
          <p:cNvPr id="16" name="Picture 15"/>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587" y="4407789"/>
            <a:ext cx="9144000" cy="2176272"/>
          </a:xfrm>
          <a:prstGeom prst="rect">
            <a:avLst/>
          </a:prstGeom>
        </p:spPr>
      </p:pic>
      <p:sp>
        <p:nvSpPr>
          <p:cNvPr id="17" name="Title 1"/>
          <p:cNvSpPr>
            <a:spLocks noGrp="1"/>
          </p:cNvSpPr>
          <p:nvPr>
            <p:ph type="title" hasCustomPrompt="1"/>
          </p:nvPr>
        </p:nvSpPr>
        <p:spPr>
          <a:xfrm>
            <a:off x="719134" y="4893126"/>
            <a:ext cx="6291266" cy="727534"/>
          </a:xfrm>
        </p:spPr>
        <p:txBody>
          <a:bodyPr anchor="b">
            <a:normAutofit/>
          </a:bodyPr>
          <a:lstStyle>
            <a:lvl1pPr>
              <a:defRPr sz="2800" baseline="0"/>
            </a:lvl1pPr>
          </a:lstStyle>
          <a:p>
            <a:r>
              <a:rPr lang="en-US" dirty="0" smtClean="0"/>
              <a:t>Presentation title</a:t>
            </a:r>
            <a:endParaRPr lang="en-US" dirty="0"/>
          </a:p>
        </p:txBody>
      </p:sp>
      <p:sp>
        <p:nvSpPr>
          <p:cNvPr id="18" name="Text Placeholder 4"/>
          <p:cNvSpPr>
            <a:spLocks noGrp="1"/>
          </p:cNvSpPr>
          <p:nvPr>
            <p:ph type="body" sz="quarter" idx="10" hasCustomPrompt="1"/>
          </p:nvPr>
        </p:nvSpPr>
        <p:spPr>
          <a:xfrm>
            <a:off x="719138" y="5731785"/>
            <a:ext cx="6127750" cy="609600"/>
          </a:xfrm>
        </p:spPr>
        <p:txBody>
          <a:bodyPr/>
          <a:lstStyle>
            <a:lvl1pPr>
              <a:spcAft>
                <a:spcPts val="0"/>
              </a:spcAft>
              <a:defRPr>
                <a:solidFill>
                  <a:srgbClr val="00AE9E"/>
                </a:solidFill>
                <a:latin typeface="Bodoni MT" panose="02070603080606020203" pitchFamily="18" charset="0"/>
              </a:defRPr>
            </a:lvl1pPr>
          </a:lstStyle>
          <a:p>
            <a:pPr lvl="0"/>
            <a:r>
              <a:rPr lang="en-US" dirty="0" smtClean="0"/>
              <a:t>Presenter name</a:t>
            </a:r>
          </a:p>
          <a:p>
            <a:pPr lvl="0"/>
            <a:r>
              <a:rPr lang="en-US" dirty="0" smtClean="0"/>
              <a:t>Event name</a:t>
            </a:r>
          </a:p>
        </p:txBody>
      </p:sp>
    </p:spTree>
    <p:extLst>
      <p:ext uri="{BB962C8B-B14F-4D97-AF65-F5344CB8AC3E}">
        <p14:creationId xmlns:p14="http://schemas.microsoft.com/office/powerpoint/2010/main" val="3704862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nodeType="withEffect">
                                  <p:stCondLst>
                                    <p:cond delay="0"/>
                                  </p:stCondLst>
                                  <p:childTnLst>
                                    <p:animMotion origin="layout" path="M 0 0  L 0.25 0  E" pathEditMode="relative" ptsTypes="">
                                      <p:cBhvr>
                                        <p:cTn id="6" dur="20000" fill="hold"/>
                                        <p:tgtEl>
                                          <p:spTgt spid="60"/>
                                        </p:tgtEl>
                                        <p:attrNameLst>
                                          <p:attrName>ppt_x</p:attrName>
                                          <p:attrName>ppt_y</p:attrName>
                                        </p:attrNameLst>
                                      </p:cBhvr>
                                    </p:animMotion>
                                  </p:childTnLst>
                                </p:cTn>
                              </p:par>
                              <p:par>
                                <p:cTn id="7" presetID="0" presetClass="path" presetSubtype="0" fill="hold" nodeType="withEffect">
                                  <p:stCondLst>
                                    <p:cond delay="0"/>
                                  </p:stCondLst>
                                  <p:childTnLst>
                                    <p:animMotion origin="layout" path="M 3.05556E-6 1.48148E-6 L 0.76007 1.48148E-6 " pathEditMode="relative" rAng="0" ptsTypes="AA">
                                      <p:cBhvr>
                                        <p:cTn id="8" dur="20000" fill="hold"/>
                                        <p:tgtEl>
                                          <p:spTgt spid="59"/>
                                        </p:tgtEl>
                                        <p:attrNameLst>
                                          <p:attrName>ppt_x</p:attrName>
                                          <p:attrName>ppt_y</p:attrName>
                                        </p:attrNameLst>
                                      </p:cBhvr>
                                      <p:rCtr x="38003" y="0"/>
                                    </p:animMotion>
                                  </p:childTnLst>
                                </p:cTn>
                              </p:par>
                              <p:par>
                                <p:cTn id="9" presetID="0" presetClass="path" presetSubtype="0" fill="hold" nodeType="withEffect">
                                  <p:stCondLst>
                                    <p:cond delay="0"/>
                                  </p:stCondLst>
                                  <p:childTnLst>
                                    <p:animMotion origin="layout" path="M 2.22222E-6 -4.07407E-6 L 0.56302 -4.07407E-6 " pathEditMode="relative" ptsTypes="AA">
                                      <p:cBhvr>
                                        <p:cTn id="10" dur="20000" fill="hold"/>
                                        <p:tgtEl>
                                          <p:spTgt spid="2"/>
                                        </p:tgtEl>
                                        <p:attrNameLst>
                                          <p:attrName>ppt_x</p:attrName>
                                          <p:attrName>ppt_y</p:attrName>
                                        </p:attrNameLst>
                                      </p:cBhvr>
                                    </p:animMotion>
                                  </p:childTnLst>
                                </p:cTn>
                              </p:par>
                              <p:par>
                                <p:cTn id="11" presetID="0" presetClass="path" presetSubtype="0" fill="hold" nodeType="withEffect">
                                  <p:stCondLst>
                                    <p:cond delay="0"/>
                                  </p:stCondLst>
                                  <p:childTnLst>
                                    <p:animMotion origin="layout" path="M -5.55556E-7 1.85185E-6 L 0.3375 1.85185E-6 " pathEditMode="relative" rAng="0" ptsTypes="AA">
                                      <p:cBhvr>
                                        <p:cTn id="12" dur="20000" fill="hold"/>
                                        <p:tgtEl>
                                          <p:spTgt spid="61"/>
                                        </p:tgtEl>
                                        <p:attrNameLst>
                                          <p:attrName>ppt_x</p:attrName>
                                          <p:attrName>ppt_y</p:attrName>
                                        </p:attrNameLst>
                                      </p:cBhvr>
                                      <p:rCtr x="16875" y="0"/>
                                    </p:animMotion>
                                  </p:childTnLst>
                                </p:cTn>
                              </p:par>
                              <p:par>
                                <p:cTn id="13" presetID="6" presetClass="emph" presetSubtype="0" fill="hold" nodeType="withEffect">
                                  <p:stCondLst>
                                    <p:cond delay="0"/>
                                  </p:stCondLst>
                                  <p:childTnLst>
                                    <p:animScale>
                                      <p:cBhvr>
                                        <p:cTn id="14" dur="20000" fill="hold"/>
                                        <p:tgtEl>
                                          <p:spTgt spid="6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56" name="Rectangle 55"/>
          <p:cNvSpPr/>
          <p:nvPr userDrawn="1"/>
        </p:nvSpPr>
        <p:spPr>
          <a:xfrm>
            <a:off x="0" y="0"/>
            <a:ext cx="9145590" cy="6858000"/>
          </a:xfrm>
          <a:prstGeom prst="rect">
            <a:avLst/>
          </a:prstGeom>
          <a:gradFill>
            <a:gsLst>
              <a:gs pos="0">
                <a:schemeClr val="accent2">
                  <a:lumMod val="75000"/>
                </a:schemeClr>
              </a:gs>
              <a:gs pos="100000">
                <a:schemeClr val="accent2"/>
              </a:gs>
            </a:gsLst>
          </a:gradFill>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pic>
        <p:nvPicPr>
          <p:cNvPr id="61" name="Picture 60"/>
          <p:cNvPicPr>
            <a:picLocks noChangeAspect="1"/>
          </p:cNvPicPr>
          <p:nvPr userDrawn="1"/>
        </p:nvPicPr>
        <p:blipFill>
          <a:blip r:embed="rId2" cstate="email">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073195" y="1296678"/>
            <a:ext cx="14223836" cy="6555814"/>
          </a:xfrm>
          <a:prstGeom prst="rect">
            <a:avLst/>
          </a:prstGeom>
        </p:spPr>
      </p:pic>
      <p:pic>
        <p:nvPicPr>
          <p:cNvPr id="2" name="Picture 1"/>
          <p:cNvPicPr>
            <a:picLocks noChangeAspect="1"/>
          </p:cNvPicPr>
          <p:nvPr userDrawn="1"/>
        </p:nvPicPr>
        <p:blipFill>
          <a:blip r:embed="rId3" cstate="email">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212712" y="2116945"/>
            <a:ext cx="13223593" cy="6094798"/>
          </a:xfrm>
          <a:prstGeom prst="rect">
            <a:avLst/>
          </a:prstGeom>
        </p:spPr>
      </p:pic>
      <p:pic>
        <p:nvPicPr>
          <p:cNvPr id="59" name="Picture 58"/>
          <p:cNvPicPr>
            <a:picLocks noChangeAspect="1"/>
          </p:cNvPicPr>
          <p:nvPr userDrawn="1"/>
        </p:nvPicPr>
        <p:blipFill>
          <a:blip r:embed="rId4" cstate="email">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856044" y="1126815"/>
            <a:ext cx="14127983" cy="6511636"/>
          </a:xfrm>
          <a:prstGeom prst="rect">
            <a:avLst/>
          </a:prstGeom>
        </p:spPr>
      </p:pic>
      <p:pic>
        <p:nvPicPr>
          <p:cNvPr id="60" name="Picture 59"/>
          <p:cNvPicPr>
            <a:picLocks noChangeAspect="1"/>
          </p:cNvPicPr>
          <p:nvPr userDrawn="1"/>
        </p:nvPicPr>
        <p:blipFill>
          <a:blip r:embed="rId5" cstate="email">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5082919" y="2836863"/>
            <a:ext cx="14223836" cy="6555815"/>
          </a:xfrm>
          <a:prstGeom prst="rect">
            <a:avLst/>
          </a:prstGeom>
        </p:spPr>
      </p:pic>
      <p:grpSp>
        <p:nvGrpSpPr>
          <p:cNvPr id="57" name="Group 56"/>
          <p:cNvGrpSpPr/>
          <p:nvPr userDrawn="1"/>
        </p:nvGrpSpPr>
        <p:grpSpPr>
          <a:xfrm>
            <a:off x="-3083" y="0"/>
            <a:ext cx="9148673" cy="6858000"/>
            <a:chOff x="-3083" y="0"/>
            <a:chExt cx="9148673" cy="6858000"/>
          </a:xfrm>
        </p:grpSpPr>
        <p:sp>
          <p:nvSpPr>
            <p:cNvPr id="62" name="Rectangle 61"/>
            <p:cNvSpPr/>
            <p:nvPr userDrawn="1"/>
          </p:nvSpPr>
          <p:spPr>
            <a:xfrm>
              <a:off x="1590" y="6120000"/>
              <a:ext cx="9144000" cy="73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dirty="0">
                <a:solidFill>
                  <a:srgbClr val="FFFFFF"/>
                </a:solidFill>
                <a:latin typeface="Franklin Gothic Book"/>
              </a:endParaRPr>
            </a:p>
          </p:txBody>
        </p:sp>
        <p:sp>
          <p:nvSpPr>
            <p:cNvPr id="63" name="Rectangle 62"/>
            <p:cNvSpPr/>
            <p:nvPr userDrawn="1"/>
          </p:nvSpPr>
          <p:spPr>
            <a:xfrm>
              <a:off x="-3083" y="0"/>
              <a:ext cx="9144000" cy="576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dirty="0">
                <a:solidFill>
                  <a:srgbClr val="FFFFFF"/>
                </a:solidFill>
                <a:latin typeface="Franklin Gothic Book"/>
              </a:endParaRPr>
            </a:p>
          </p:txBody>
        </p:sp>
      </p:grpSp>
      <p:sp>
        <p:nvSpPr>
          <p:cNvPr id="64" name="Text Placeholder 6" descr="First level - paragraph text&#10;Second level - bullet 1&#10;Third level - bullet 2&#10;&#10;No more than 100 words per slide" title="Main text copy"/>
          <p:cNvSpPr>
            <a:spLocks noGrp="1"/>
          </p:cNvSpPr>
          <p:nvPr>
            <p:ph type="body" sz="quarter" idx="13"/>
          </p:nvPr>
        </p:nvSpPr>
        <p:spPr>
          <a:xfrm>
            <a:off x="720000" y="2160589"/>
            <a:ext cx="3600000" cy="3239411"/>
          </a:xfrm>
          <a:prstGeom prst="rect">
            <a:avLst/>
          </a:prstGeom>
        </p:spPr>
        <p:txBody>
          <a:bodyPr lIns="0" tIns="0" rIns="0" bIns="0">
            <a:noAutofit/>
          </a:bodyPr>
          <a:lstStyle>
            <a:lvl1pPr marL="0" marR="0" indent="0" algn="l" defTabSz="914400" rtl="0" eaLnBrk="0" fontAlgn="base" latinLnBrk="0" hangingPunct="0">
              <a:lnSpc>
                <a:spcPct val="100000"/>
              </a:lnSpc>
              <a:spcBef>
                <a:spcPts val="0"/>
              </a:spcBef>
              <a:spcAft>
                <a:spcPts val="6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6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6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6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Fourth level</a:t>
            </a:r>
          </a:p>
        </p:txBody>
      </p:sp>
      <p:sp>
        <p:nvSpPr>
          <p:cNvPr id="66" name="Text Placeholder 6" descr="First level - paragraph text&#10;Second level - bullet 1&#10;Third level - bullet 2&#10;&#10;No more than 100 words per slide" title="Main text copy"/>
          <p:cNvSpPr>
            <a:spLocks noGrp="1"/>
          </p:cNvSpPr>
          <p:nvPr>
            <p:ph type="body" sz="quarter" idx="14"/>
          </p:nvPr>
        </p:nvSpPr>
        <p:spPr>
          <a:xfrm>
            <a:off x="4680000" y="2160589"/>
            <a:ext cx="3600000" cy="3239411"/>
          </a:xfrm>
          <a:prstGeom prst="rect">
            <a:avLst/>
          </a:prstGeom>
        </p:spPr>
        <p:txBody>
          <a:bodyPr lIns="0" tIns="0" rIns="0" bIns="0">
            <a:noAutofit/>
          </a:bodyPr>
          <a:lstStyle>
            <a:lvl1pPr marL="0" marR="0" indent="0" algn="l" defTabSz="914400" rtl="0" eaLnBrk="0" fontAlgn="base" latinLnBrk="0" hangingPunct="0">
              <a:lnSpc>
                <a:spcPct val="100000"/>
              </a:lnSpc>
              <a:spcBef>
                <a:spcPts val="0"/>
              </a:spcBef>
              <a:spcAft>
                <a:spcPts val="6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6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6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6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Fourth level</a:t>
            </a:r>
          </a:p>
        </p:txBody>
      </p:sp>
      <p:sp>
        <p:nvSpPr>
          <p:cNvPr id="67" name="Title 1"/>
          <p:cNvSpPr>
            <a:spLocks noGrp="1"/>
          </p:cNvSpPr>
          <p:nvPr>
            <p:ph type="title"/>
          </p:nvPr>
        </p:nvSpPr>
        <p:spPr>
          <a:xfrm>
            <a:off x="719134" y="0"/>
            <a:ext cx="6291266" cy="1079499"/>
          </a:xfrm>
        </p:spPr>
        <p:txBody>
          <a:bodyPr/>
          <a:lstStyle>
            <a:lvl1pPr>
              <a:defRPr>
                <a:latin typeface="Bodoni MT" panose="02070603080606020203" pitchFamily="18" charset="0"/>
              </a:defRPr>
            </a:lvl1pPr>
          </a:lstStyle>
          <a:p>
            <a:r>
              <a:rPr lang="en-GB" dirty="0" smtClean="0"/>
              <a:t>Click to edit Master title style</a:t>
            </a:r>
            <a:endParaRPr lang="en-US" dirty="0"/>
          </a:p>
        </p:txBody>
      </p:sp>
      <p:cxnSp>
        <p:nvCxnSpPr>
          <p:cNvPr id="68" name="Straight Connector 67"/>
          <p:cNvCxnSpPr/>
          <p:nvPr userDrawn="1"/>
        </p:nvCxnSpPr>
        <p:spPr bwMode="auto">
          <a:xfrm>
            <a:off x="-3083" y="1079500"/>
            <a:ext cx="9144000" cy="0"/>
          </a:xfrm>
          <a:prstGeom prst="line">
            <a:avLst/>
          </a:prstGeom>
          <a:ln w="3175"/>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055149" y="228600"/>
            <a:ext cx="1369714" cy="720000"/>
          </a:xfrm>
          <a:prstGeom prst="rect">
            <a:avLst/>
          </a:prstGeom>
        </p:spPr>
      </p:pic>
    </p:spTree>
    <p:extLst>
      <p:ext uri="{BB962C8B-B14F-4D97-AF65-F5344CB8AC3E}">
        <p14:creationId xmlns:p14="http://schemas.microsoft.com/office/powerpoint/2010/main" val="2958600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nodeType="withEffect">
                                  <p:stCondLst>
                                    <p:cond delay="0"/>
                                  </p:stCondLst>
                                  <p:childTnLst>
                                    <p:animMotion origin="layout" path="M 0 0  L 0.25 0  E" pathEditMode="relative" ptsTypes="">
                                      <p:cBhvr>
                                        <p:cTn id="6" dur="20000" fill="hold"/>
                                        <p:tgtEl>
                                          <p:spTgt spid="60"/>
                                        </p:tgtEl>
                                        <p:attrNameLst>
                                          <p:attrName>ppt_x</p:attrName>
                                          <p:attrName>ppt_y</p:attrName>
                                        </p:attrNameLst>
                                      </p:cBhvr>
                                    </p:animMotion>
                                  </p:childTnLst>
                                </p:cTn>
                              </p:par>
                              <p:par>
                                <p:cTn id="7" presetID="0" presetClass="path" presetSubtype="0" fill="hold" nodeType="withEffect">
                                  <p:stCondLst>
                                    <p:cond delay="0"/>
                                  </p:stCondLst>
                                  <p:childTnLst>
                                    <p:animMotion origin="layout" path="M 3.05556E-6 1.48148E-6 L 0.76007 1.48148E-6 " pathEditMode="relative" rAng="0" ptsTypes="AA">
                                      <p:cBhvr>
                                        <p:cTn id="8" dur="20000" fill="hold"/>
                                        <p:tgtEl>
                                          <p:spTgt spid="59"/>
                                        </p:tgtEl>
                                        <p:attrNameLst>
                                          <p:attrName>ppt_x</p:attrName>
                                          <p:attrName>ppt_y</p:attrName>
                                        </p:attrNameLst>
                                      </p:cBhvr>
                                      <p:rCtr x="38003" y="0"/>
                                    </p:animMotion>
                                  </p:childTnLst>
                                </p:cTn>
                              </p:par>
                              <p:par>
                                <p:cTn id="9" presetID="0" presetClass="path" presetSubtype="0" fill="hold" nodeType="withEffect">
                                  <p:stCondLst>
                                    <p:cond delay="0"/>
                                  </p:stCondLst>
                                  <p:childTnLst>
                                    <p:animMotion origin="layout" path="M 2.22222E-6 -4.07407E-6 L 0.56302 -4.07407E-6 " pathEditMode="relative" ptsTypes="AA">
                                      <p:cBhvr>
                                        <p:cTn id="10" dur="20000" fill="hold"/>
                                        <p:tgtEl>
                                          <p:spTgt spid="2"/>
                                        </p:tgtEl>
                                        <p:attrNameLst>
                                          <p:attrName>ppt_x</p:attrName>
                                          <p:attrName>ppt_y</p:attrName>
                                        </p:attrNameLst>
                                      </p:cBhvr>
                                    </p:animMotion>
                                  </p:childTnLst>
                                </p:cTn>
                              </p:par>
                              <p:par>
                                <p:cTn id="11" presetID="0" presetClass="path" presetSubtype="0" fill="hold" nodeType="withEffect">
                                  <p:stCondLst>
                                    <p:cond delay="0"/>
                                  </p:stCondLst>
                                  <p:childTnLst>
                                    <p:animMotion origin="layout" path="M -5.55556E-7 1.85185E-6 L 0.3375 1.85185E-6 " pathEditMode="relative" rAng="0" ptsTypes="AA">
                                      <p:cBhvr>
                                        <p:cTn id="12" dur="20000" fill="hold"/>
                                        <p:tgtEl>
                                          <p:spTgt spid="61"/>
                                        </p:tgtEl>
                                        <p:attrNameLst>
                                          <p:attrName>ppt_x</p:attrName>
                                          <p:attrName>ppt_y</p:attrName>
                                        </p:attrNameLst>
                                      </p:cBhvr>
                                      <p:rCtr x="16875" y="0"/>
                                    </p:animMotion>
                                  </p:childTnLst>
                                </p:cTn>
                              </p:par>
                              <p:par>
                                <p:cTn id="13" presetID="6" presetClass="emph" presetSubtype="0" fill="hold" nodeType="withEffect">
                                  <p:stCondLst>
                                    <p:cond delay="0"/>
                                  </p:stCondLst>
                                  <p:childTnLst>
                                    <p:animScale>
                                      <p:cBhvr>
                                        <p:cTn id="14" dur="20000" fill="hold"/>
                                        <p:tgtEl>
                                          <p:spTgt spid="6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 chart - standard">
    <p:spTree>
      <p:nvGrpSpPr>
        <p:cNvPr id="1" name=""/>
        <p:cNvGrpSpPr/>
        <p:nvPr/>
      </p:nvGrpSpPr>
      <p:grpSpPr>
        <a:xfrm>
          <a:off x="0" y="0"/>
          <a:ext cx="0" cy="0"/>
          <a:chOff x="0" y="0"/>
          <a:chExt cx="0" cy="0"/>
        </a:xfrm>
      </p:grpSpPr>
      <p:sp>
        <p:nvSpPr>
          <p:cNvPr id="5" name="Round Same Side Corner Rectangle 4"/>
          <p:cNvSpPr/>
          <p:nvPr userDrawn="1"/>
        </p:nvSpPr>
        <p:spPr>
          <a:xfrm>
            <a:off x="4819650" y="1803400"/>
            <a:ext cx="3579813" cy="4657725"/>
          </a:xfrm>
          <a:prstGeom prst="round2SameRect">
            <a:avLst>
              <a:gd name="adj1" fmla="val 3390"/>
              <a:gd name="adj2" fmla="val 0"/>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50000"/>
              </a:spcAft>
              <a:defRPr/>
            </a:pPr>
            <a:endParaRPr lang="en-GB" sz="1200" dirty="0">
              <a:solidFill>
                <a:srgbClr val="FFFFFF"/>
              </a:solidFill>
              <a:latin typeface="Franklin Gothic Book"/>
            </a:endParaRPr>
          </a:p>
        </p:txBody>
      </p:sp>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100"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endParaRPr lang="en-GB" dirty="0">
              <a:solidFill>
                <a:srgbClr val="00539B"/>
              </a:solidFill>
            </a:endParaRPr>
          </a:p>
        </p:txBody>
      </p:sp>
      <p:sp>
        <p:nvSpPr>
          <p:cNvPr id="101"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900" b="1" i="0" u="none">
                <a:solidFill>
                  <a:srgbClr val="000000"/>
                </a:solidFill>
                <a:latin typeface="Arial"/>
              </a:defRPr>
            </a:lvl1pPr>
          </a:lstStyle>
          <a:p>
            <a:r>
              <a:rPr lang="en-GB" smtClean="0"/>
              <a:t> </a:t>
            </a:r>
            <a:endParaRPr lang="en-GB"/>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4" name="Text Placeholder 3"/>
          <p:cNvSpPr>
            <a:spLocks noGrp="1"/>
          </p:cNvSpPr>
          <p:nvPr>
            <p:ph type="body" sz="quarter" idx="16"/>
          </p:nvPr>
        </p:nvSpPr>
        <p:spPr>
          <a:xfrm>
            <a:off x="719138" y="1803400"/>
            <a:ext cx="3605212" cy="468312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endParaRPr lang="en-GB" dirty="0"/>
          </a:p>
        </p:txBody>
      </p:sp>
      <p:sp>
        <p:nvSpPr>
          <p:cNvPr id="9" name="Content Placeholder 8"/>
          <p:cNvSpPr>
            <a:spLocks noGrp="1"/>
          </p:cNvSpPr>
          <p:nvPr>
            <p:ph sz="quarter" idx="17" hasCustomPrompt="1"/>
          </p:nvPr>
        </p:nvSpPr>
        <p:spPr>
          <a:xfrm>
            <a:off x="4819650" y="1803400"/>
            <a:ext cx="3579813" cy="4657725"/>
          </a:xfrm>
        </p:spPr>
        <p:txBody>
          <a:bodyPr/>
          <a:lstStyle>
            <a:lvl5pPr marL="0" indent="0">
              <a:defRPr baseline="0">
                <a:latin typeface="Franklin Gothic Book" panose="020B0503020102020204" pitchFamily="34" charset="0"/>
              </a:defRPr>
            </a:lvl5pPr>
          </a:lstStyle>
          <a:p>
            <a:pPr lvl="4"/>
            <a:r>
              <a:rPr lang="en-GB" dirty="0" smtClean="0"/>
              <a:t>Click icon to insert object</a:t>
            </a:r>
            <a:endParaRPr lang="en-GB" dirty="0"/>
          </a:p>
        </p:txBody>
      </p:sp>
    </p:spTree>
    <p:extLst>
      <p:ext uri="{BB962C8B-B14F-4D97-AF65-F5344CB8AC3E}">
        <p14:creationId xmlns:p14="http://schemas.microsoft.com/office/powerpoint/2010/main" val="11401223"/>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4" name="Rectangle 53"/>
          <p:cNvSpPr/>
          <p:nvPr userDrawn="1"/>
        </p:nvSpPr>
        <p:spPr>
          <a:xfrm>
            <a:off x="0" y="0"/>
            <a:ext cx="9144000" cy="6858000"/>
          </a:xfrm>
          <a:prstGeom prst="rect">
            <a:avLst/>
          </a:prstGeom>
          <a:gradFill flip="none" rotWithShape="1">
            <a:gsLst>
              <a:gs pos="0">
                <a:schemeClr val="accent1"/>
              </a:gs>
              <a:gs pos="100000">
                <a:schemeClr val="accent1">
                  <a:lumMod val="50000"/>
                </a:schemeClr>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fontAlgn="base">
              <a:spcBef>
                <a:spcPct val="0"/>
              </a:spcBef>
              <a:spcAft>
                <a:spcPts val="600"/>
              </a:spcAft>
            </a:pPr>
            <a:endParaRPr lang="en-US" sz="1200" dirty="0">
              <a:solidFill>
                <a:srgbClr val="FFFFFF"/>
              </a:solidFill>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7" y="4407789"/>
            <a:ext cx="9144000" cy="2176272"/>
          </a:xfrm>
          <a:prstGeom prst="rect">
            <a:avLst/>
          </a:prstGeom>
        </p:spPr>
      </p:pic>
      <p:sp>
        <p:nvSpPr>
          <p:cNvPr id="10" name="Title 1"/>
          <p:cNvSpPr>
            <a:spLocks noGrp="1"/>
          </p:cNvSpPr>
          <p:nvPr>
            <p:ph type="title" hasCustomPrompt="1"/>
          </p:nvPr>
        </p:nvSpPr>
        <p:spPr>
          <a:xfrm>
            <a:off x="719134" y="4893126"/>
            <a:ext cx="6291266" cy="727534"/>
          </a:xfrm>
        </p:spPr>
        <p:txBody>
          <a:bodyPr anchor="b">
            <a:normAutofit/>
          </a:bodyPr>
          <a:lstStyle>
            <a:lvl1pPr>
              <a:defRPr sz="2800" baseline="0"/>
            </a:lvl1pPr>
          </a:lstStyle>
          <a:p>
            <a:r>
              <a:rPr lang="en-US" dirty="0" smtClean="0"/>
              <a:t>Presentation title</a:t>
            </a:r>
            <a:endParaRPr lang="en-US" dirty="0"/>
          </a:p>
        </p:txBody>
      </p:sp>
      <p:sp>
        <p:nvSpPr>
          <p:cNvPr id="11" name="Text Placeholder 4"/>
          <p:cNvSpPr>
            <a:spLocks noGrp="1"/>
          </p:cNvSpPr>
          <p:nvPr>
            <p:ph type="body" sz="quarter" idx="10" hasCustomPrompt="1"/>
          </p:nvPr>
        </p:nvSpPr>
        <p:spPr>
          <a:xfrm>
            <a:off x="719138" y="5731785"/>
            <a:ext cx="6127750" cy="609600"/>
          </a:xfrm>
        </p:spPr>
        <p:txBody>
          <a:bodyPr/>
          <a:lstStyle>
            <a:lvl1pPr>
              <a:spcAft>
                <a:spcPts val="0"/>
              </a:spcAft>
              <a:defRPr>
                <a:solidFill>
                  <a:srgbClr val="00AE9E"/>
                </a:solidFill>
                <a:latin typeface="Bodoni MT" panose="02070603080606020203" pitchFamily="18" charset="0"/>
              </a:defRPr>
            </a:lvl1pPr>
          </a:lstStyle>
          <a:p>
            <a:pPr lvl="0"/>
            <a:r>
              <a:rPr lang="en-US" dirty="0" smtClean="0"/>
              <a:t>Presenter name</a:t>
            </a:r>
          </a:p>
          <a:p>
            <a:pPr lvl="0"/>
            <a:r>
              <a:rPr lang="en-US" dirty="0" smtClean="0"/>
              <a:t>Event name</a:t>
            </a:r>
          </a:p>
        </p:txBody>
      </p:sp>
    </p:spTree>
    <p:extLst>
      <p:ext uri="{BB962C8B-B14F-4D97-AF65-F5344CB8AC3E}">
        <p14:creationId xmlns:p14="http://schemas.microsoft.com/office/powerpoint/2010/main" val="2063458820"/>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54" name="Rectangle 53"/>
          <p:cNvSpPr/>
          <p:nvPr userDrawn="1"/>
        </p:nvSpPr>
        <p:spPr>
          <a:xfrm>
            <a:off x="0" y="0"/>
            <a:ext cx="9144000" cy="6858000"/>
          </a:xfrm>
          <a:prstGeom prst="rect">
            <a:avLst/>
          </a:prstGeom>
          <a:gradFill flip="none" rotWithShape="1">
            <a:gsLst>
              <a:gs pos="0">
                <a:srgbClr val="00AE9E"/>
              </a:gs>
              <a:gs pos="100000">
                <a:schemeClr val="accent2">
                  <a:lumMod val="50000"/>
                </a:schemeClr>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fontAlgn="base">
              <a:spcBef>
                <a:spcPct val="0"/>
              </a:spcBef>
              <a:spcAft>
                <a:spcPts val="600"/>
              </a:spcAft>
            </a:pPr>
            <a:endParaRPr lang="en-US" sz="1200" dirty="0">
              <a:solidFill>
                <a:srgbClr val="FFFFFF"/>
              </a:solidFill>
            </a:endParaRPr>
          </a:p>
        </p:txBody>
      </p:sp>
      <p:grpSp>
        <p:nvGrpSpPr>
          <p:cNvPr id="55" name="Group 54"/>
          <p:cNvGrpSpPr/>
          <p:nvPr userDrawn="1"/>
        </p:nvGrpSpPr>
        <p:grpSpPr>
          <a:xfrm>
            <a:off x="-3083" y="0"/>
            <a:ext cx="9148673" cy="6858000"/>
            <a:chOff x="-3083" y="0"/>
            <a:chExt cx="9148673" cy="6858000"/>
          </a:xfrm>
        </p:grpSpPr>
        <p:sp>
          <p:nvSpPr>
            <p:cNvPr id="56" name="Rectangle 55"/>
            <p:cNvSpPr/>
            <p:nvPr userDrawn="1"/>
          </p:nvSpPr>
          <p:spPr>
            <a:xfrm>
              <a:off x="1590" y="6120000"/>
              <a:ext cx="9144000" cy="73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dirty="0">
                <a:solidFill>
                  <a:srgbClr val="FFFFFF"/>
                </a:solidFill>
                <a:latin typeface="Franklin Gothic Book"/>
              </a:endParaRPr>
            </a:p>
          </p:txBody>
        </p:sp>
        <p:sp>
          <p:nvSpPr>
            <p:cNvPr id="57" name="Rectangle 56"/>
            <p:cNvSpPr/>
            <p:nvPr userDrawn="1"/>
          </p:nvSpPr>
          <p:spPr>
            <a:xfrm>
              <a:off x="-3083" y="0"/>
              <a:ext cx="9144000" cy="576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dirty="0">
                <a:solidFill>
                  <a:srgbClr val="FFFFFF"/>
                </a:solidFill>
                <a:latin typeface="Franklin Gothic Book"/>
              </a:endParaRPr>
            </a:p>
          </p:txBody>
        </p:sp>
      </p:grpSp>
      <p:sp>
        <p:nvSpPr>
          <p:cNvPr id="58" name="Text Placeholder 6" descr="First level - paragraph text&#10;Second level - bullet 1&#10;Third level - bullet 2&#10;&#10;No more than 100 words per slide" title="Main text copy"/>
          <p:cNvSpPr>
            <a:spLocks noGrp="1"/>
          </p:cNvSpPr>
          <p:nvPr>
            <p:ph type="body" sz="quarter" idx="13"/>
          </p:nvPr>
        </p:nvSpPr>
        <p:spPr>
          <a:xfrm>
            <a:off x="720000" y="2160589"/>
            <a:ext cx="3600000" cy="3239411"/>
          </a:xfrm>
          <a:prstGeom prst="rect">
            <a:avLst/>
          </a:prstGeom>
        </p:spPr>
        <p:txBody>
          <a:bodyPr lIns="0" tIns="0" rIns="0" bIns="0">
            <a:noAutofit/>
          </a:bodyPr>
          <a:lstStyle>
            <a:lvl1pPr marL="0" marR="0" indent="0" algn="l" defTabSz="914400" rtl="0" eaLnBrk="0" fontAlgn="base" latinLnBrk="0" hangingPunct="0">
              <a:lnSpc>
                <a:spcPct val="100000"/>
              </a:lnSpc>
              <a:spcBef>
                <a:spcPts val="0"/>
              </a:spcBef>
              <a:spcAft>
                <a:spcPts val="6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6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6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6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Fourth level</a:t>
            </a:r>
          </a:p>
        </p:txBody>
      </p:sp>
      <p:sp>
        <p:nvSpPr>
          <p:cNvPr id="60" name="Text Placeholder 6" descr="First level - paragraph text&#10;Second level - bullet 1&#10;Third level - bullet 2&#10;&#10;No more than 100 words per slide" title="Main text copy"/>
          <p:cNvSpPr>
            <a:spLocks noGrp="1"/>
          </p:cNvSpPr>
          <p:nvPr>
            <p:ph type="body" sz="quarter" idx="14"/>
          </p:nvPr>
        </p:nvSpPr>
        <p:spPr>
          <a:xfrm>
            <a:off x="4680000" y="2160589"/>
            <a:ext cx="3600000" cy="3239411"/>
          </a:xfrm>
          <a:prstGeom prst="rect">
            <a:avLst/>
          </a:prstGeom>
        </p:spPr>
        <p:txBody>
          <a:bodyPr lIns="0" tIns="0" rIns="0" bIns="0">
            <a:noAutofit/>
          </a:bodyPr>
          <a:lstStyle>
            <a:lvl1pPr marL="0" marR="0" indent="0" algn="l" defTabSz="914400" rtl="0" eaLnBrk="0" fontAlgn="base" latinLnBrk="0" hangingPunct="0">
              <a:lnSpc>
                <a:spcPct val="100000"/>
              </a:lnSpc>
              <a:spcBef>
                <a:spcPts val="0"/>
              </a:spcBef>
              <a:spcAft>
                <a:spcPts val="6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6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6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6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Fourth level</a:t>
            </a:r>
          </a:p>
        </p:txBody>
      </p:sp>
      <p:sp>
        <p:nvSpPr>
          <p:cNvPr id="61" name="Title 1"/>
          <p:cNvSpPr>
            <a:spLocks noGrp="1"/>
          </p:cNvSpPr>
          <p:nvPr>
            <p:ph type="title"/>
          </p:nvPr>
        </p:nvSpPr>
        <p:spPr>
          <a:xfrm>
            <a:off x="719134" y="0"/>
            <a:ext cx="6291266" cy="1079499"/>
          </a:xfrm>
        </p:spPr>
        <p:txBody>
          <a:bodyPr/>
          <a:lstStyle/>
          <a:p>
            <a:r>
              <a:rPr lang="en-GB" dirty="0" smtClean="0"/>
              <a:t>Click to edit Master title style</a:t>
            </a:r>
            <a:endParaRPr lang="en-US" dirty="0"/>
          </a:p>
        </p:txBody>
      </p:sp>
      <p:cxnSp>
        <p:nvCxnSpPr>
          <p:cNvPr id="62" name="Straight Connector 61"/>
          <p:cNvCxnSpPr/>
          <p:nvPr userDrawn="1"/>
        </p:nvCxnSpPr>
        <p:spPr bwMode="auto">
          <a:xfrm>
            <a:off x="-3083" y="1079500"/>
            <a:ext cx="9144000" cy="0"/>
          </a:xfrm>
          <a:prstGeom prst="line">
            <a:avLst/>
          </a:prstGeom>
          <a:ln w="3175"/>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55149" y="228600"/>
            <a:ext cx="1369714" cy="720000"/>
          </a:xfrm>
          <a:prstGeom prst="rect">
            <a:avLst/>
          </a:prstGeom>
        </p:spPr>
      </p:pic>
    </p:spTree>
    <p:extLst>
      <p:ext uri="{BB962C8B-B14F-4D97-AF65-F5344CB8AC3E}">
        <p14:creationId xmlns:p14="http://schemas.microsoft.com/office/powerpoint/2010/main" val="1436764022"/>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sp>
        <p:nvSpPr>
          <p:cNvPr id="2" name="Rectangle 1"/>
          <p:cNvSpPr/>
          <p:nvPr userDrawn="1"/>
        </p:nvSpPr>
        <p:spPr>
          <a:xfrm>
            <a:off x="0" y="-30574"/>
            <a:ext cx="9144000" cy="688857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fontAlgn="base">
              <a:spcBef>
                <a:spcPct val="0"/>
              </a:spcBef>
              <a:spcAft>
                <a:spcPts val="600"/>
              </a:spcAft>
            </a:pPr>
            <a:endParaRPr lang="en-US" sz="1200" dirty="0">
              <a:solidFill>
                <a:srgbClr val="FFFFFF"/>
              </a:solidFill>
            </a:endParaRPr>
          </a:p>
        </p:txBody>
      </p:sp>
      <p:sp>
        <p:nvSpPr>
          <p:cNvPr id="4" name="Rectangle 3"/>
          <p:cNvSpPr/>
          <p:nvPr userDrawn="1"/>
        </p:nvSpPr>
        <p:spPr>
          <a:xfrm>
            <a:off x="1590" y="-30574"/>
            <a:ext cx="9144000" cy="4868042"/>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fontAlgn="base">
              <a:spcBef>
                <a:spcPct val="0"/>
              </a:spcBef>
              <a:spcAft>
                <a:spcPts val="600"/>
              </a:spcAft>
            </a:pPr>
            <a:endParaRPr lang="en-US" sz="1200" dirty="0">
              <a:solidFill>
                <a:srgbClr val="FFFFFF"/>
              </a:solidFill>
            </a:endParaRPr>
          </a:p>
        </p:txBody>
      </p:sp>
      <p:cxnSp>
        <p:nvCxnSpPr>
          <p:cNvPr id="373" name="Straight Connector 372"/>
          <p:cNvCxnSpPr>
            <a:stCxn id="371" idx="3"/>
            <a:endCxn id="369" idx="3"/>
          </p:cNvCxnSpPr>
          <p:nvPr userDrawn="1"/>
        </p:nvCxnSpPr>
        <p:spPr>
          <a:xfrm flipH="1" flipV="1">
            <a:off x="342463" y="4093510"/>
            <a:ext cx="1463659" cy="410974"/>
          </a:xfrm>
          <a:prstGeom prst="line">
            <a:avLst/>
          </a:prstGeom>
          <a:ln w="3175"/>
          <a:effectLst/>
        </p:spPr>
        <p:style>
          <a:lnRef idx="2">
            <a:schemeClr val="accent1"/>
          </a:lnRef>
          <a:fillRef idx="0">
            <a:schemeClr val="accent1"/>
          </a:fillRef>
          <a:effectRef idx="1">
            <a:schemeClr val="accent1"/>
          </a:effectRef>
          <a:fontRef idx="minor">
            <a:schemeClr val="tx1"/>
          </a:fontRef>
        </p:style>
      </p:cxnSp>
      <p:cxnSp>
        <p:nvCxnSpPr>
          <p:cNvPr id="254" name="Straight Connector 253"/>
          <p:cNvCxnSpPr>
            <a:stCxn id="253" idx="3"/>
          </p:cNvCxnSpPr>
          <p:nvPr userDrawn="1"/>
        </p:nvCxnSpPr>
        <p:spPr>
          <a:xfrm flipH="1" flipV="1">
            <a:off x="889192" y="4868960"/>
            <a:ext cx="670930" cy="611496"/>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cxnSp>
        <p:nvCxnSpPr>
          <p:cNvPr id="383" name="Straight Connector 382"/>
          <p:cNvCxnSpPr>
            <a:stCxn id="382" idx="3"/>
            <a:endCxn id="379" idx="3"/>
          </p:cNvCxnSpPr>
          <p:nvPr userDrawn="1"/>
        </p:nvCxnSpPr>
        <p:spPr>
          <a:xfrm flipH="1">
            <a:off x="3711393" y="4428284"/>
            <a:ext cx="1546848" cy="255494"/>
          </a:xfrm>
          <a:prstGeom prst="line">
            <a:avLst/>
          </a:prstGeom>
          <a:ln w="3175"/>
          <a:effectLst/>
        </p:spPr>
        <p:style>
          <a:lnRef idx="2">
            <a:schemeClr val="accent1"/>
          </a:lnRef>
          <a:fillRef idx="0">
            <a:schemeClr val="accent1"/>
          </a:fillRef>
          <a:effectRef idx="1">
            <a:schemeClr val="accent1"/>
          </a:effectRef>
          <a:fontRef idx="minor">
            <a:schemeClr val="tx1"/>
          </a:fontRef>
        </p:style>
      </p:cxnSp>
      <p:cxnSp>
        <p:nvCxnSpPr>
          <p:cNvPr id="593" name="Straight Connector 592"/>
          <p:cNvCxnSpPr>
            <a:stCxn id="592" idx="3"/>
            <a:endCxn id="589" idx="3"/>
          </p:cNvCxnSpPr>
          <p:nvPr userDrawn="1"/>
        </p:nvCxnSpPr>
        <p:spPr>
          <a:xfrm>
            <a:off x="7656074" y="-724841"/>
            <a:ext cx="358164" cy="949761"/>
          </a:xfrm>
          <a:prstGeom prst="line">
            <a:avLst/>
          </a:prstGeom>
          <a:ln w="3175"/>
          <a:effectLst/>
        </p:spPr>
        <p:style>
          <a:lnRef idx="2">
            <a:schemeClr val="accent1"/>
          </a:lnRef>
          <a:fillRef idx="0">
            <a:schemeClr val="accent1"/>
          </a:fillRef>
          <a:effectRef idx="1">
            <a:schemeClr val="accent1"/>
          </a:effectRef>
          <a:fontRef idx="minor">
            <a:schemeClr val="tx1"/>
          </a:fontRef>
        </p:style>
      </p:cxnSp>
      <p:cxnSp>
        <p:nvCxnSpPr>
          <p:cNvPr id="609" name="Straight Connector 608"/>
          <p:cNvCxnSpPr>
            <a:stCxn id="608" idx="3"/>
            <a:endCxn id="585" idx="3"/>
          </p:cNvCxnSpPr>
          <p:nvPr userDrawn="1"/>
        </p:nvCxnSpPr>
        <p:spPr>
          <a:xfrm flipH="1" flipV="1">
            <a:off x="6652868" y="273479"/>
            <a:ext cx="823330" cy="333059"/>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cxnSp>
        <p:nvCxnSpPr>
          <p:cNvPr id="572" name="Straight Connector 571"/>
          <p:cNvCxnSpPr/>
          <p:nvPr userDrawn="1"/>
        </p:nvCxnSpPr>
        <p:spPr>
          <a:xfrm flipV="1">
            <a:off x="6943333" y="1204473"/>
            <a:ext cx="242400" cy="578111"/>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cxnSp>
        <p:nvCxnSpPr>
          <p:cNvPr id="337" name="Straight Connector 336"/>
          <p:cNvCxnSpPr>
            <a:stCxn id="334" idx="3"/>
            <a:endCxn id="338" idx="3"/>
          </p:cNvCxnSpPr>
          <p:nvPr userDrawn="1"/>
        </p:nvCxnSpPr>
        <p:spPr>
          <a:xfrm flipV="1">
            <a:off x="3496593" y="3378052"/>
            <a:ext cx="242400" cy="578111"/>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cxnSp>
        <p:nvCxnSpPr>
          <p:cNvPr id="385" name="Straight Connector 384"/>
          <p:cNvCxnSpPr>
            <a:stCxn id="334" idx="3"/>
          </p:cNvCxnSpPr>
          <p:nvPr userDrawn="1"/>
        </p:nvCxnSpPr>
        <p:spPr>
          <a:xfrm>
            <a:off x="3496593" y="3956163"/>
            <a:ext cx="214800" cy="727615"/>
          </a:xfrm>
          <a:prstGeom prst="line">
            <a:avLst/>
          </a:prstGeom>
          <a:ln w="3175"/>
          <a:effectLst/>
        </p:spPr>
        <p:style>
          <a:lnRef idx="2">
            <a:schemeClr val="accent1"/>
          </a:lnRef>
          <a:fillRef idx="0">
            <a:schemeClr val="accent1"/>
          </a:fillRef>
          <a:effectRef idx="1">
            <a:schemeClr val="accent1"/>
          </a:effectRef>
          <a:fontRef idx="minor">
            <a:schemeClr val="tx1"/>
          </a:fontRef>
        </p:style>
      </p:cxnSp>
      <p:cxnSp>
        <p:nvCxnSpPr>
          <p:cNvPr id="241" name="Straight Connector 240"/>
          <p:cNvCxnSpPr>
            <a:stCxn id="240" idx="3"/>
            <a:endCxn id="239" idx="3"/>
          </p:cNvCxnSpPr>
          <p:nvPr userDrawn="1"/>
        </p:nvCxnSpPr>
        <p:spPr>
          <a:xfrm>
            <a:off x="1892398" y="3862039"/>
            <a:ext cx="358164" cy="949761"/>
          </a:xfrm>
          <a:prstGeom prst="line">
            <a:avLst/>
          </a:prstGeom>
          <a:ln w="3175"/>
          <a:effectLst/>
        </p:spPr>
        <p:style>
          <a:lnRef idx="2">
            <a:schemeClr val="accent1"/>
          </a:lnRef>
          <a:fillRef idx="0">
            <a:schemeClr val="accent1"/>
          </a:fillRef>
          <a:effectRef idx="1">
            <a:schemeClr val="accent1"/>
          </a:effectRef>
          <a:fontRef idx="minor">
            <a:schemeClr val="tx1"/>
          </a:fontRef>
        </p:style>
      </p:cxnSp>
      <p:cxnSp>
        <p:nvCxnSpPr>
          <p:cNvPr id="238" name="Straight Connector 237"/>
          <p:cNvCxnSpPr>
            <a:stCxn id="237" idx="3"/>
            <a:endCxn id="239" idx="3"/>
          </p:cNvCxnSpPr>
          <p:nvPr userDrawn="1"/>
        </p:nvCxnSpPr>
        <p:spPr>
          <a:xfrm flipV="1">
            <a:off x="2008162" y="4811800"/>
            <a:ext cx="242400" cy="578111"/>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cxnSp>
        <p:nvCxnSpPr>
          <p:cNvPr id="229" name="Straight Connector 228"/>
          <p:cNvCxnSpPr>
            <a:endCxn id="237" idx="3"/>
          </p:cNvCxnSpPr>
          <p:nvPr userDrawn="1"/>
        </p:nvCxnSpPr>
        <p:spPr>
          <a:xfrm>
            <a:off x="889192" y="4868960"/>
            <a:ext cx="1118970" cy="520951"/>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cxnSp>
        <p:nvCxnSpPr>
          <p:cNvPr id="256" name="Straight Connector 255"/>
          <p:cNvCxnSpPr>
            <a:stCxn id="255" idx="3"/>
            <a:endCxn id="235" idx="3"/>
          </p:cNvCxnSpPr>
          <p:nvPr userDrawn="1"/>
        </p:nvCxnSpPr>
        <p:spPr>
          <a:xfrm flipH="1" flipV="1">
            <a:off x="889192" y="4860359"/>
            <a:ext cx="823330" cy="333059"/>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cxnSp>
        <p:nvCxnSpPr>
          <p:cNvPr id="246" name="Straight Connector 245"/>
          <p:cNvCxnSpPr>
            <a:stCxn id="245" idx="3"/>
          </p:cNvCxnSpPr>
          <p:nvPr userDrawn="1"/>
        </p:nvCxnSpPr>
        <p:spPr>
          <a:xfrm flipV="1">
            <a:off x="240687" y="4868960"/>
            <a:ext cx="648505" cy="619199"/>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cxnSp>
        <p:nvCxnSpPr>
          <p:cNvPr id="244" name="Straight Connector 243"/>
          <p:cNvCxnSpPr>
            <a:stCxn id="243" idx="3"/>
          </p:cNvCxnSpPr>
          <p:nvPr userDrawn="1"/>
        </p:nvCxnSpPr>
        <p:spPr>
          <a:xfrm flipV="1">
            <a:off x="84941" y="4860360"/>
            <a:ext cx="804251" cy="367189"/>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cxnSp>
        <p:nvCxnSpPr>
          <p:cNvPr id="372" name="Straight Connector 371"/>
          <p:cNvCxnSpPr>
            <a:stCxn id="370" idx="3"/>
            <a:endCxn id="369" idx="3"/>
          </p:cNvCxnSpPr>
          <p:nvPr userDrawn="1"/>
        </p:nvCxnSpPr>
        <p:spPr>
          <a:xfrm flipV="1">
            <a:off x="224475" y="4093510"/>
            <a:ext cx="117988" cy="480893"/>
          </a:xfrm>
          <a:prstGeom prst="line">
            <a:avLst/>
          </a:prstGeom>
          <a:ln w="3175"/>
          <a:effectLst/>
        </p:spPr>
        <p:style>
          <a:lnRef idx="2">
            <a:schemeClr val="accent1"/>
          </a:lnRef>
          <a:fillRef idx="0">
            <a:schemeClr val="accent1"/>
          </a:fillRef>
          <a:effectRef idx="1">
            <a:schemeClr val="accent1"/>
          </a:effectRef>
          <a:fontRef idx="minor">
            <a:schemeClr val="tx1"/>
          </a:fontRef>
        </p:style>
      </p:cxnSp>
      <p:cxnSp>
        <p:nvCxnSpPr>
          <p:cNvPr id="405" name="Straight Connector 404"/>
          <p:cNvCxnSpPr>
            <a:stCxn id="369" idx="3"/>
            <a:endCxn id="304" idx="3"/>
          </p:cNvCxnSpPr>
          <p:nvPr userDrawn="1"/>
        </p:nvCxnSpPr>
        <p:spPr>
          <a:xfrm flipV="1">
            <a:off x="342463" y="3198758"/>
            <a:ext cx="1491259" cy="894752"/>
          </a:xfrm>
          <a:prstGeom prst="line">
            <a:avLst/>
          </a:prstGeom>
          <a:ln w="3175"/>
          <a:effectLst/>
        </p:spPr>
        <p:style>
          <a:lnRef idx="2">
            <a:schemeClr val="accent1"/>
          </a:lnRef>
          <a:fillRef idx="0">
            <a:schemeClr val="accent1"/>
          </a:fillRef>
          <a:effectRef idx="1">
            <a:schemeClr val="accent1"/>
          </a:effectRef>
          <a:fontRef idx="minor">
            <a:schemeClr val="tx1"/>
          </a:fontRef>
        </p:style>
      </p:cxnSp>
      <p:cxnSp>
        <p:nvCxnSpPr>
          <p:cNvPr id="632" name="Straight Connector 631"/>
          <p:cNvCxnSpPr>
            <a:stCxn id="631" idx="3"/>
          </p:cNvCxnSpPr>
          <p:nvPr userDrawn="1"/>
        </p:nvCxnSpPr>
        <p:spPr>
          <a:xfrm flipH="1" flipV="1">
            <a:off x="419669" y="2011183"/>
            <a:ext cx="1739923" cy="667759"/>
          </a:xfrm>
          <a:prstGeom prst="line">
            <a:avLst/>
          </a:prstGeom>
          <a:ln w="3175"/>
          <a:effectLst/>
        </p:spPr>
        <p:style>
          <a:lnRef idx="2">
            <a:schemeClr val="accent1"/>
          </a:lnRef>
          <a:fillRef idx="0">
            <a:schemeClr val="accent1"/>
          </a:fillRef>
          <a:effectRef idx="1">
            <a:schemeClr val="accent1"/>
          </a:effectRef>
          <a:fontRef idx="minor">
            <a:schemeClr val="tx1"/>
          </a:fontRef>
        </p:style>
      </p:cxnSp>
      <p:cxnSp>
        <p:nvCxnSpPr>
          <p:cNvPr id="645" name="Straight Connector 644"/>
          <p:cNvCxnSpPr>
            <a:stCxn id="644" idx="3"/>
            <a:endCxn id="646" idx="3"/>
          </p:cNvCxnSpPr>
          <p:nvPr userDrawn="1"/>
        </p:nvCxnSpPr>
        <p:spPr>
          <a:xfrm flipV="1">
            <a:off x="1005774" y="1031631"/>
            <a:ext cx="242400" cy="578111"/>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cxnSp>
        <p:nvCxnSpPr>
          <p:cNvPr id="634" name="Straight Connector 633"/>
          <p:cNvCxnSpPr>
            <a:stCxn id="633" idx="3"/>
          </p:cNvCxnSpPr>
          <p:nvPr userDrawn="1"/>
        </p:nvCxnSpPr>
        <p:spPr>
          <a:xfrm flipH="1">
            <a:off x="419669" y="1755689"/>
            <a:ext cx="1546848" cy="255495"/>
          </a:xfrm>
          <a:prstGeom prst="line">
            <a:avLst/>
          </a:prstGeom>
          <a:ln w="3175"/>
          <a:effectLst/>
        </p:spPr>
        <p:style>
          <a:lnRef idx="2">
            <a:schemeClr val="accent1"/>
          </a:lnRef>
          <a:fillRef idx="0">
            <a:schemeClr val="accent1"/>
          </a:fillRef>
          <a:effectRef idx="1">
            <a:schemeClr val="accent1"/>
          </a:effectRef>
          <a:fontRef idx="minor">
            <a:schemeClr val="tx1"/>
          </a:fontRef>
        </p:style>
      </p:cxnSp>
      <p:cxnSp>
        <p:nvCxnSpPr>
          <p:cNvPr id="390" name="Straight Connector 389"/>
          <p:cNvCxnSpPr>
            <a:stCxn id="388" idx="3"/>
            <a:endCxn id="387" idx="3"/>
          </p:cNvCxnSpPr>
          <p:nvPr userDrawn="1"/>
        </p:nvCxnSpPr>
        <p:spPr>
          <a:xfrm flipV="1">
            <a:off x="4325098" y="2755369"/>
            <a:ext cx="725830" cy="179294"/>
          </a:xfrm>
          <a:prstGeom prst="line">
            <a:avLst/>
          </a:prstGeom>
          <a:ln w="3175"/>
          <a:effectLst/>
        </p:spPr>
        <p:style>
          <a:lnRef idx="2">
            <a:schemeClr val="accent1"/>
          </a:lnRef>
          <a:fillRef idx="0">
            <a:schemeClr val="accent1"/>
          </a:fillRef>
          <a:effectRef idx="1">
            <a:schemeClr val="accent1"/>
          </a:effectRef>
          <a:fontRef idx="minor">
            <a:schemeClr val="tx1"/>
          </a:fontRef>
        </p:style>
      </p:cxnSp>
      <p:cxnSp>
        <p:nvCxnSpPr>
          <p:cNvPr id="629" name="Straight Connector 628"/>
          <p:cNvCxnSpPr/>
          <p:nvPr userDrawn="1"/>
        </p:nvCxnSpPr>
        <p:spPr>
          <a:xfrm flipV="1">
            <a:off x="177269" y="2011184"/>
            <a:ext cx="242400" cy="578111"/>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cxnSp>
        <p:nvCxnSpPr>
          <p:cNvPr id="670" name="Straight Connector 669"/>
          <p:cNvCxnSpPr>
            <a:stCxn id="669" idx="3"/>
            <a:endCxn id="630" idx="3"/>
          </p:cNvCxnSpPr>
          <p:nvPr userDrawn="1"/>
        </p:nvCxnSpPr>
        <p:spPr>
          <a:xfrm flipH="1" flipV="1">
            <a:off x="419669" y="2011183"/>
            <a:ext cx="466713" cy="466597"/>
          </a:xfrm>
          <a:prstGeom prst="line">
            <a:avLst/>
          </a:prstGeom>
          <a:ln w="3175"/>
          <a:effectLst/>
        </p:spPr>
        <p:style>
          <a:lnRef idx="2">
            <a:schemeClr val="accent1"/>
          </a:lnRef>
          <a:fillRef idx="0">
            <a:schemeClr val="accent1"/>
          </a:fillRef>
          <a:effectRef idx="1">
            <a:schemeClr val="accent1"/>
          </a:effectRef>
          <a:fontRef idx="minor">
            <a:schemeClr val="tx1"/>
          </a:fontRef>
        </p:style>
      </p:cxnSp>
      <p:cxnSp>
        <p:nvCxnSpPr>
          <p:cNvPr id="543" name="Straight Connector 542"/>
          <p:cNvCxnSpPr>
            <a:stCxn id="542" idx="3"/>
          </p:cNvCxnSpPr>
          <p:nvPr userDrawn="1"/>
        </p:nvCxnSpPr>
        <p:spPr>
          <a:xfrm flipV="1">
            <a:off x="649006" y="2531874"/>
            <a:ext cx="804251" cy="367189"/>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cxnSp>
        <p:nvCxnSpPr>
          <p:cNvPr id="309" name="Straight Connector 308"/>
          <p:cNvCxnSpPr>
            <a:stCxn id="290" idx="3"/>
            <a:endCxn id="311" idx="3"/>
          </p:cNvCxnSpPr>
          <p:nvPr userDrawn="1"/>
        </p:nvCxnSpPr>
        <p:spPr>
          <a:xfrm>
            <a:off x="134475" y="3024310"/>
            <a:ext cx="2243148" cy="402301"/>
          </a:xfrm>
          <a:prstGeom prst="line">
            <a:avLst/>
          </a:prstGeom>
          <a:ln w="3175"/>
          <a:effectLst/>
        </p:spPr>
        <p:style>
          <a:lnRef idx="2">
            <a:schemeClr val="accent1"/>
          </a:lnRef>
          <a:fillRef idx="0">
            <a:schemeClr val="accent1"/>
          </a:fillRef>
          <a:effectRef idx="1">
            <a:schemeClr val="accent1"/>
          </a:effectRef>
          <a:fontRef idx="minor">
            <a:schemeClr val="tx1"/>
          </a:fontRef>
        </p:style>
      </p:cxnSp>
      <p:cxnSp>
        <p:nvCxnSpPr>
          <p:cNvPr id="651" name="Straight Connector 650"/>
          <p:cNvCxnSpPr>
            <a:stCxn id="642" idx="3"/>
            <a:endCxn id="646" idx="3"/>
          </p:cNvCxnSpPr>
          <p:nvPr userDrawn="1"/>
        </p:nvCxnSpPr>
        <p:spPr>
          <a:xfrm flipV="1">
            <a:off x="-113196" y="1031631"/>
            <a:ext cx="1361370" cy="48559"/>
          </a:xfrm>
          <a:prstGeom prst="line">
            <a:avLst/>
          </a:prstGeom>
          <a:ln w="3175"/>
          <a:effectLst/>
        </p:spPr>
        <p:style>
          <a:lnRef idx="2">
            <a:schemeClr val="accent1"/>
          </a:lnRef>
          <a:fillRef idx="0">
            <a:schemeClr val="accent1"/>
          </a:fillRef>
          <a:effectRef idx="1">
            <a:schemeClr val="accent1"/>
          </a:effectRef>
          <a:fontRef idx="minor">
            <a:schemeClr val="tx1"/>
          </a:fontRef>
        </p:style>
      </p:cxnSp>
      <p:cxnSp>
        <p:nvCxnSpPr>
          <p:cNvPr id="622" name="Straight Connector 621"/>
          <p:cNvCxnSpPr>
            <a:endCxn id="644" idx="3"/>
          </p:cNvCxnSpPr>
          <p:nvPr userDrawn="1"/>
        </p:nvCxnSpPr>
        <p:spPr>
          <a:xfrm>
            <a:off x="-113196" y="1088791"/>
            <a:ext cx="1118970" cy="520951"/>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cxnSp>
        <p:nvCxnSpPr>
          <p:cNvPr id="666" name="Straight Connector 665"/>
          <p:cNvCxnSpPr>
            <a:stCxn id="665" idx="3"/>
            <a:endCxn id="642" idx="3"/>
          </p:cNvCxnSpPr>
          <p:nvPr userDrawn="1"/>
        </p:nvCxnSpPr>
        <p:spPr>
          <a:xfrm flipH="1" flipV="1">
            <a:off x="-113196" y="1080190"/>
            <a:ext cx="823330" cy="333059"/>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cxnSp>
        <p:nvCxnSpPr>
          <p:cNvPr id="664" name="Straight Connector 663"/>
          <p:cNvCxnSpPr>
            <a:stCxn id="663" idx="3"/>
          </p:cNvCxnSpPr>
          <p:nvPr userDrawn="1"/>
        </p:nvCxnSpPr>
        <p:spPr>
          <a:xfrm flipH="1" flipV="1">
            <a:off x="-113196" y="1088791"/>
            <a:ext cx="670930" cy="611496"/>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cxnSp>
        <p:nvCxnSpPr>
          <p:cNvPr id="662" name="Straight Connector 661"/>
          <p:cNvCxnSpPr>
            <a:stCxn id="661" idx="3"/>
            <a:endCxn id="642" idx="3"/>
          </p:cNvCxnSpPr>
          <p:nvPr userDrawn="1"/>
        </p:nvCxnSpPr>
        <p:spPr>
          <a:xfrm flipH="1" flipV="1">
            <a:off x="-113196" y="1080190"/>
            <a:ext cx="290465" cy="860608"/>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cxnSp>
        <p:nvCxnSpPr>
          <p:cNvPr id="396" name="Straight Connector 395"/>
          <p:cNvCxnSpPr>
            <a:stCxn id="394" idx="3"/>
            <a:endCxn id="397" idx="3"/>
          </p:cNvCxnSpPr>
          <p:nvPr userDrawn="1"/>
        </p:nvCxnSpPr>
        <p:spPr>
          <a:xfrm flipV="1">
            <a:off x="7867216" y="3190157"/>
            <a:ext cx="242400" cy="578111"/>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cxnSp>
        <p:nvCxnSpPr>
          <p:cNvPr id="367" name="Straight Connector 366"/>
          <p:cNvCxnSpPr>
            <a:stCxn id="392" idx="3"/>
            <a:endCxn id="361" idx="3"/>
          </p:cNvCxnSpPr>
          <p:nvPr userDrawn="1"/>
        </p:nvCxnSpPr>
        <p:spPr>
          <a:xfrm>
            <a:off x="6748246" y="3238716"/>
            <a:ext cx="532865" cy="930993"/>
          </a:xfrm>
          <a:prstGeom prst="line">
            <a:avLst/>
          </a:prstGeom>
          <a:ln w="3175"/>
          <a:effectLst/>
        </p:spPr>
        <p:style>
          <a:lnRef idx="2">
            <a:schemeClr val="accent1"/>
          </a:lnRef>
          <a:fillRef idx="0">
            <a:schemeClr val="accent1"/>
          </a:fillRef>
          <a:effectRef idx="1">
            <a:schemeClr val="accent1"/>
          </a:effectRef>
          <a:fontRef idx="minor">
            <a:schemeClr val="tx1"/>
          </a:fontRef>
        </p:style>
      </p:cxnSp>
      <p:cxnSp>
        <p:nvCxnSpPr>
          <p:cNvPr id="510" name="Straight Connector 509"/>
          <p:cNvCxnSpPr>
            <a:stCxn id="509" idx="3"/>
          </p:cNvCxnSpPr>
          <p:nvPr userDrawn="1"/>
        </p:nvCxnSpPr>
        <p:spPr>
          <a:xfrm flipV="1">
            <a:off x="6099741" y="3247317"/>
            <a:ext cx="648505" cy="619199"/>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cxnSp>
        <p:nvCxnSpPr>
          <p:cNvPr id="514" name="Straight Connector 513"/>
          <p:cNvCxnSpPr>
            <a:stCxn id="513" idx="3"/>
          </p:cNvCxnSpPr>
          <p:nvPr userDrawn="1"/>
        </p:nvCxnSpPr>
        <p:spPr>
          <a:xfrm flipV="1">
            <a:off x="6380571" y="3238717"/>
            <a:ext cx="367675" cy="807093"/>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cxnSp>
        <p:nvCxnSpPr>
          <p:cNvPr id="517" name="Straight Connector 516"/>
          <p:cNvCxnSpPr>
            <a:stCxn id="516" idx="3"/>
          </p:cNvCxnSpPr>
          <p:nvPr userDrawn="1"/>
        </p:nvCxnSpPr>
        <p:spPr>
          <a:xfrm flipV="1">
            <a:off x="6714652" y="3238717"/>
            <a:ext cx="33594" cy="868391"/>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cxnSp>
        <p:nvCxnSpPr>
          <p:cNvPr id="521" name="Straight Connector 520"/>
          <p:cNvCxnSpPr>
            <a:stCxn id="520" idx="3"/>
            <a:endCxn id="392" idx="3"/>
          </p:cNvCxnSpPr>
          <p:nvPr userDrawn="1"/>
        </p:nvCxnSpPr>
        <p:spPr>
          <a:xfrm flipH="1" flipV="1">
            <a:off x="6748246" y="3238716"/>
            <a:ext cx="290465" cy="860608"/>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cxnSp>
        <p:nvCxnSpPr>
          <p:cNvPr id="524" name="Straight Connector 523"/>
          <p:cNvCxnSpPr>
            <a:stCxn id="523" idx="3"/>
          </p:cNvCxnSpPr>
          <p:nvPr userDrawn="1"/>
        </p:nvCxnSpPr>
        <p:spPr>
          <a:xfrm flipH="1" flipV="1">
            <a:off x="6748246" y="3247317"/>
            <a:ext cx="670930" cy="611496"/>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cxnSp>
        <p:nvCxnSpPr>
          <p:cNvPr id="527" name="Straight Connector 526"/>
          <p:cNvCxnSpPr>
            <a:stCxn id="526" idx="3"/>
            <a:endCxn id="392" idx="3"/>
          </p:cNvCxnSpPr>
          <p:nvPr userDrawn="1"/>
        </p:nvCxnSpPr>
        <p:spPr>
          <a:xfrm flipH="1" flipV="1">
            <a:off x="6748246" y="3238716"/>
            <a:ext cx="823330" cy="333059"/>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cxnSp>
        <p:nvCxnSpPr>
          <p:cNvPr id="545" name="Straight Connector 544"/>
          <p:cNvCxnSpPr>
            <a:stCxn id="544" idx="3"/>
          </p:cNvCxnSpPr>
          <p:nvPr userDrawn="1"/>
        </p:nvCxnSpPr>
        <p:spPr>
          <a:xfrm flipV="1">
            <a:off x="804752" y="2540474"/>
            <a:ext cx="648505" cy="619199"/>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cxnSp>
        <p:nvCxnSpPr>
          <p:cNvPr id="547" name="Straight Connector 546"/>
          <p:cNvCxnSpPr>
            <a:stCxn id="546" idx="3"/>
          </p:cNvCxnSpPr>
          <p:nvPr userDrawn="1"/>
        </p:nvCxnSpPr>
        <p:spPr>
          <a:xfrm flipV="1">
            <a:off x="1085582" y="2531874"/>
            <a:ext cx="367675" cy="807093"/>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cxnSp>
        <p:nvCxnSpPr>
          <p:cNvPr id="549" name="Straight Connector 548"/>
          <p:cNvCxnSpPr>
            <a:stCxn id="548" idx="3"/>
          </p:cNvCxnSpPr>
          <p:nvPr userDrawn="1"/>
        </p:nvCxnSpPr>
        <p:spPr>
          <a:xfrm flipV="1">
            <a:off x="1419663" y="2531874"/>
            <a:ext cx="33594" cy="868391"/>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cxnSp>
        <p:nvCxnSpPr>
          <p:cNvPr id="551" name="Straight Connector 550"/>
          <p:cNvCxnSpPr>
            <a:stCxn id="550" idx="3"/>
            <a:endCxn id="540" idx="3"/>
          </p:cNvCxnSpPr>
          <p:nvPr userDrawn="1"/>
        </p:nvCxnSpPr>
        <p:spPr>
          <a:xfrm flipH="1" flipV="1">
            <a:off x="1453257" y="2531873"/>
            <a:ext cx="290465" cy="860608"/>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cxnSp>
        <p:nvCxnSpPr>
          <p:cNvPr id="553" name="Straight Connector 552"/>
          <p:cNvCxnSpPr>
            <a:stCxn id="552" idx="3"/>
          </p:cNvCxnSpPr>
          <p:nvPr userDrawn="1"/>
        </p:nvCxnSpPr>
        <p:spPr>
          <a:xfrm flipH="1" flipV="1">
            <a:off x="1453257" y="2540474"/>
            <a:ext cx="670930" cy="611496"/>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cxnSp>
        <p:nvCxnSpPr>
          <p:cNvPr id="555" name="Straight Connector 554"/>
          <p:cNvCxnSpPr>
            <a:stCxn id="554" idx="3"/>
            <a:endCxn id="540" idx="3"/>
          </p:cNvCxnSpPr>
          <p:nvPr userDrawn="1"/>
        </p:nvCxnSpPr>
        <p:spPr>
          <a:xfrm flipH="1" flipV="1">
            <a:off x="1453257" y="2531873"/>
            <a:ext cx="823330" cy="333059"/>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cxnSp>
        <p:nvCxnSpPr>
          <p:cNvPr id="557" name="Straight Connector 556"/>
          <p:cNvCxnSpPr>
            <a:stCxn id="556" idx="3"/>
            <a:endCxn id="540" idx="3"/>
          </p:cNvCxnSpPr>
          <p:nvPr userDrawn="1"/>
        </p:nvCxnSpPr>
        <p:spPr>
          <a:xfrm flipH="1">
            <a:off x="1453257" y="2351461"/>
            <a:ext cx="944530" cy="180412"/>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cxnSp>
        <p:nvCxnSpPr>
          <p:cNvPr id="635" name="Straight Connector 634"/>
          <p:cNvCxnSpPr>
            <a:stCxn id="642" idx="3"/>
            <a:endCxn id="630" idx="3"/>
          </p:cNvCxnSpPr>
          <p:nvPr userDrawn="1"/>
        </p:nvCxnSpPr>
        <p:spPr>
          <a:xfrm>
            <a:off x="-113196" y="1080190"/>
            <a:ext cx="532865" cy="930993"/>
          </a:xfrm>
          <a:prstGeom prst="line">
            <a:avLst/>
          </a:prstGeom>
          <a:ln w="3175"/>
          <a:effectLst/>
        </p:spPr>
        <p:style>
          <a:lnRef idx="2">
            <a:schemeClr val="accent1"/>
          </a:lnRef>
          <a:fillRef idx="0">
            <a:schemeClr val="accent1"/>
          </a:fillRef>
          <a:effectRef idx="1">
            <a:schemeClr val="accent1"/>
          </a:effectRef>
          <a:fontRef idx="minor">
            <a:schemeClr val="tx1"/>
          </a:fontRef>
        </p:style>
      </p:cxnSp>
      <p:cxnSp>
        <p:nvCxnSpPr>
          <p:cNvPr id="650" name="Straight Connector 649"/>
          <p:cNvCxnSpPr>
            <a:stCxn id="649" idx="3"/>
            <a:endCxn id="646" idx="3"/>
          </p:cNvCxnSpPr>
          <p:nvPr userDrawn="1"/>
        </p:nvCxnSpPr>
        <p:spPr>
          <a:xfrm>
            <a:off x="890010" y="81870"/>
            <a:ext cx="358164" cy="949761"/>
          </a:xfrm>
          <a:prstGeom prst="line">
            <a:avLst/>
          </a:prstGeom>
          <a:ln w="3175"/>
          <a:effectLst/>
        </p:spPr>
        <p:style>
          <a:lnRef idx="2">
            <a:schemeClr val="accent1"/>
          </a:lnRef>
          <a:fillRef idx="0">
            <a:schemeClr val="accent1"/>
          </a:fillRef>
          <a:effectRef idx="1">
            <a:schemeClr val="accent1"/>
          </a:effectRef>
          <a:fontRef idx="minor">
            <a:schemeClr val="tx1"/>
          </a:fontRef>
        </p:style>
      </p:cxnSp>
      <p:cxnSp>
        <p:nvCxnSpPr>
          <p:cNvPr id="347" name="Straight Connector 346"/>
          <p:cNvCxnSpPr>
            <a:stCxn id="346" idx="3"/>
            <a:endCxn id="338" idx="3"/>
          </p:cNvCxnSpPr>
          <p:nvPr userDrawn="1"/>
        </p:nvCxnSpPr>
        <p:spPr>
          <a:xfrm flipH="1">
            <a:off x="3738993" y="3122558"/>
            <a:ext cx="1546848" cy="255494"/>
          </a:xfrm>
          <a:prstGeom prst="line">
            <a:avLst/>
          </a:prstGeom>
          <a:ln w="3175"/>
          <a:effectLst/>
        </p:spPr>
        <p:style>
          <a:lnRef idx="2">
            <a:schemeClr val="accent1"/>
          </a:lnRef>
          <a:fillRef idx="0">
            <a:schemeClr val="accent1"/>
          </a:fillRef>
          <a:effectRef idx="1">
            <a:schemeClr val="accent1"/>
          </a:effectRef>
          <a:fontRef idx="minor">
            <a:schemeClr val="tx1"/>
          </a:fontRef>
        </p:style>
      </p:cxnSp>
      <p:cxnSp>
        <p:nvCxnSpPr>
          <p:cNvPr id="349" name="Straight Connector 348"/>
          <p:cNvCxnSpPr>
            <a:stCxn id="348" idx="3"/>
            <a:endCxn id="338" idx="3"/>
          </p:cNvCxnSpPr>
          <p:nvPr userDrawn="1"/>
        </p:nvCxnSpPr>
        <p:spPr>
          <a:xfrm>
            <a:off x="3380829" y="2428291"/>
            <a:ext cx="358164" cy="949761"/>
          </a:xfrm>
          <a:prstGeom prst="line">
            <a:avLst/>
          </a:prstGeom>
          <a:ln w="3175"/>
          <a:effectLst/>
        </p:spPr>
        <p:style>
          <a:lnRef idx="2">
            <a:schemeClr val="accent1"/>
          </a:lnRef>
          <a:fillRef idx="0">
            <a:schemeClr val="accent1"/>
          </a:fillRef>
          <a:effectRef idx="1">
            <a:schemeClr val="accent1"/>
          </a:effectRef>
          <a:fontRef idx="minor">
            <a:schemeClr val="tx1"/>
          </a:fontRef>
        </p:style>
      </p:cxnSp>
      <p:cxnSp>
        <p:nvCxnSpPr>
          <p:cNvPr id="391" name="Straight Connector 390"/>
          <p:cNvCxnSpPr>
            <a:stCxn id="389" idx="3"/>
          </p:cNvCxnSpPr>
          <p:nvPr userDrawn="1"/>
        </p:nvCxnSpPr>
        <p:spPr>
          <a:xfrm flipH="1" flipV="1">
            <a:off x="5050928" y="2755370"/>
            <a:ext cx="1153417" cy="255493"/>
          </a:xfrm>
          <a:prstGeom prst="line">
            <a:avLst/>
          </a:prstGeom>
          <a:ln w="3175"/>
          <a:effectLst/>
        </p:spPr>
        <p:style>
          <a:lnRef idx="2">
            <a:schemeClr val="accent1"/>
          </a:lnRef>
          <a:fillRef idx="0">
            <a:schemeClr val="accent1"/>
          </a:fillRef>
          <a:effectRef idx="1">
            <a:schemeClr val="accent1"/>
          </a:effectRef>
          <a:fontRef idx="minor">
            <a:schemeClr val="tx1"/>
          </a:fontRef>
        </p:style>
      </p:cxnSp>
      <p:cxnSp>
        <p:nvCxnSpPr>
          <p:cNvPr id="399" name="Straight Connector 398"/>
          <p:cNvCxnSpPr>
            <a:endCxn id="397" idx="3"/>
          </p:cNvCxnSpPr>
          <p:nvPr userDrawn="1"/>
        </p:nvCxnSpPr>
        <p:spPr>
          <a:xfrm flipH="1" flipV="1">
            <a:off x="8109616" y="3190157"/>
            <a:ext cx="1649924" cy="667760"/>
          </a:xfrm>
          <a:prstGeom prst="line">
            <a:avLst/>
          </a:prstGeom>
          <a:ln w="3175"/>
          <a:effectLst/>
        </p:spPr>
        <p:style>
          <a:lnRef idx="2">
            <a:schemeClr val="accent1"/>
          </a:lnRef>
          <a:fillRef idx="0">
            <a:schemeClr val="accent1"/>
          </a:fillRef>
          <a:effectRef idx="1">
            <a:schemeClr val="accent1"/>
          </a:effectRef>
          <a:fontRef idx="minor">
            <a:schemeClr val="tx1"/>
          </a:fontRef>
        </p:style>
      </p:cxnSp>
      <p:cxnSp>
        <p:nvCxnSpPr>
          <p:cNvPr id="401" name="Straight Connector 400"/>
          <p:cNvCxnSpPr/>
          <p:nvPr userDrawn="1"/>
        </p:nvCxnSpPr>
        <p:spPr>
          <a:xfrm flipH="1">
            <a:off x="8109616" y="2934663"/>
            <a:ext cx="1456848" cy="255494"/>
          </a:xfrm>
          <a:prstGeom prst="line">
            <a:avLst/>
          </a:prstGeom>
          <a:ln w="3175"/>
          <a:effectLst/>
        </p:spPr>
        <p:style>
          <a:lnRef idx="2">
            <a:schemeClr val="accent1"/>
          </a:lnRef>
          <a:fillRef idx="0">
            <a:schemeClr val="accent1"/>
          </a:fillRef>
          <a:effectRef idx="1">
            <a:schemeClr val="accent1"/>
          </a:effectRef>
          <a:fontRef idx="minor">
            <a:schemeClr val="tx1"/>
          </a:fontRef>
        </p:style>
      </p:cxnSp>
      <p:cxnSp>
        <p:nvCxnSpPr>
          <p:cNvPr id="403" name="Straight Connector 402"/>
          <p:cNvCxnSpPr>
            <a:stCxn id="402" idx="3"/>
            <a:endCxn id="397" idx="3"/>
          </p:cNvCxnSpPr>
          <p:nvPr userDrawn="1"/>
        </p:nvCxnSpPr>
        <p:spPr>
          <a:xfrm>
            <a:off x="7751452" y="2240396"/>
            <a:ext cx="358164" cy="949761"/>
          </a:xfrm>
          <a:prstGeom prst="line">
            <a:avLst/>
          </a:prstGeom>
          <a:ln w="3175"/>
          <a:effectLst/>
        </p:spPr>
        <p:style>
          <a:lnRef idx="2">
            <a:schemeClr val="accent1"/>
          </a:lnRef>
          <a:fillRef idx="0">
            <a:schemeClr val="accent1"/>
          </a:fillRef>
          <a:effectRef idx="1">
            <a:schemeClr val="accent1"/>
          </a:effectRef>
          <a:fontRef idx="minor">
            <a:schemeClr val="tx1"/>
          </a:fontRef>
        </p:style>
      </p:cxnSp>
      <p:cxnSp>
        <p:nvCxnSpPr>
          <p:cNvPr id="408" name="Straight Connector 407"/>
          <p:cNvCxnSpPr/>
          <p:nvPr userDrawn="1"/>
        </p:nvCxnSpPr>
        <p:spPr>
          <a:xfrm flipV="1">
            <a:off x="2377623" y="2428291"/>
            <a:ext cx="1003206" cy="998322"/>
          </a:xfrm>
          <a:prstGeom prst="line">
            <a:avLst/>
          </a:prstGeom>
          <a:ln w="3175">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506" name="Straight Connector 505"/>
          <p:cNvCxnSpPr>
            <a:stCxn id="505" idx="3"/>
          </p:cNvCxnSpPr>
          <p:nvPr userDrawn="1"/>
        </p:nvCxnSpPr>
        <p:spPr>
          <a:xfrm flipV="1">
            <a:off x="5943995" y="3238717"/>
            <a:ext cx="804251" cy="367189"/>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cxnSp>
        <p:nvCxnSpPr>
          <p:cNvPr id="530" name="Straight Connector 529"/>
          <p:cNvCxnSpPr>
            <a:stCxn id="529" idx="3"/>
            <a:endCxn id="392" idx="3"/>
          </p:cNvCxnSpPr>
          <p:nvPr userDrawn="1"/>
        </p:nvCxnSpPr>
        <p:spPr>
          <a:xfrm flipH="1">
            <a:off x="6748246" y="3058304"/>
            <a:ext cx="944530" cy="180412"/>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cxnSp>
        <p:nvCxnSpPr>
          <p:cNvPr id="565" name="Straight Connector 564"/>
          <p:cNvCxnSpPr/>
          <p:nvPr userDrawn="1"/>
        </p:nvCxnSpPr>
        <p:spPr>
          <a:xfrm>
            <a:off x="6652868" y="282080"/>
            <a:ext cx="1118970" cy="520951"/>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cxnSp>
        <p:nvCxnSpPr>
          <p:cNvPr id="569" name="Straight Connector 568"/>
          <p:cNvCxnSpPr>
            <a:stCxn id="566" idx="3"/>
            <a:endCxn id="568" idx="3"/>
          </p:cNvCxnSpPr>
          <p:nvPr userDrawn="1"/>
        </p:nvCxnSpPr>
        <p:spPr>
          <a:xfrm>
            <a:off x="5383538" y="1080574"/>
            <a:ext cx="440825" cy="172457"/>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cxnSp>
        <p:nvCxnSpPr>
          <p:cNvPr id="571" name="Straight Connector 570"/>
          <p:cNvCxnSpPr>
            <a:stCxn id="568" idx="3"/>
          </p:cNvCxnSpPr>
          <p:nvPr userDrawn="1"/>
        </p:nvCxnSpPr>
        <p:spPr>
          <a:xfrm>
            <a:off x="5824363" y="1253031"/>
            <a:ext cx="1118970" cy="529553"/>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cxnSp>
        <p:nvCxnSpPr>
          <p:cNvPr id="578" name="Straight Connector 577"/>
          <p:cNvCxnSpPr>
            <a:stCxn id="585" idx="3"/>
            <a:endCxn id="573" idx="3"/>
          </p:cNvCxnSpPr>
          <p:nvPr userDrawn="1"/>
        </p:nvCxnSpPr>
        <p:spPr>
          <a:xfrm>
            <a:off x="6652868" y="273479"/>
            <a:ext cx="532865" cy="930993"/>
          </a:xfrm>
          <a:prstGeom prst="line">
            <a:avLst/>
          </a:prstGeom>
          <a:ln w="3175"/>
          <a:effectLst/>
        </p:spPr>
        <p:style>
          <a:lnRef idx="2">
            <a:schemeClr val="accent1"/>
          </a:lnRef>
          <a:fillRef idx="0">
            <a:schemeClr val="accent1"/>
          </a:fillRef>
          <a:effectRef idx="1">
            <a:schemeClr val="accent1"/>
          </a:effectRef>
          <a:fontRef idx="minor">
            <a:schemeClr val="tx1"/>
          </a:fontRef>
        </p:style>
      </p:cxnSp>
      <p:cxnSp>
        <p:nvCxnSpPr>
          <p:cNvPr id="579" name="Straight Connector 578"/>
          <p:cNvCxnSpPr>
            <a:stCxn id="568" idx="3"/>
          </p:cNvCxnSpPr>
          <p:nvPr userDrawn="1"/>
        </p:nvCxnSpPr>
        <p:spPr>
          <a:xfrm flipV="1">
            <a:off x="5824363" y="1177579"/>
            <a:ext cx="1271370" cy="75452"/>
          </a:xfrm>
          <a:prstGeom prst="line">
            <a:avLst/>
          </a:prstGeom>
          <a:ln w="3175"/>
          <a:effectLst/>
        </p:spPr>
        <p:style>
          <a:lnRef idx="2">
            <a:schemeClr val="accent1"/>
          </a:lnRef>
          <a:fillRef idx="0">
            <a:schemeClr val="accent1"/>
          </a:fillRef>
          <a:effectRef idx="1">
            <a:schemeClr val="accent1"/>
          </a:effectRef>
          <a:fontRef idx="minor">
            <a:schemeClr val="tx1"/>
          </a:fontRef>
        </p:style>
      </p:cxnSp>
      <p:cxnSp>
        <p:nvCxnSpPr>
          <p:cNvPr id="586" name="Straight Connector 585"/>
          <p:cNvCxnSpPr>
            <a:stCxn id="583" idx="3"/>
          </p:cNvCxnSpPr>
          <p:nvPr userDrawn="1"/>
        </p:nvCxnSpPr>
        <p:spPr>
          <a:xfrm>
            <a:off x="6108967" y="45626"/>
            <a:ext cx="543901" cy="227854"/>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cxnSp>
        <p:nvCxnSpPr>
          <p:cNvPr id="588" name="Straight Connector 587"/>
          <p:cNvCxnSpPr>
            <a:stCxn id="587" idx="3"/>
            <a:endCxn id="589" idx="3"/>
          </p:cNvCxnSpPr>
          <p:nvPr userDrawn="1"/>
        </p:nvCxnSpPr>
        <p:spPr>
          <a:xfrm flipV="1">
            <a:off x="7771838" y="224920"/>
            <a:ext cx="242400" cy="578111"/>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cxnSp>
        <p:nvCxnSpPr>
          <p:cNvPr id="590" name="Straight Connector 589"/>
          <p:cNvCxnSpPr/>
          <p:nvPr userDrawn="1"/>
        </p:nvCxnSpPr>
        <p:spPr>
          <a:xfrm flipH="1" flipV="1">
            <a:off x="8014238" y="224920"/>
            <a:ext cx="1649924" cy="667760"/>
          </a:xfrm>
          <a:prstGeom prst="line">
            <a:avLst/>
          </a:prstGeom>
          <a:ln w="3175"/>
          <a:effectLst/>
        </p:spPr>
        <p:style>
          <a:lnRef idx="2">
            <a:schemeClr val="accent1"/>
          </a:lnRef>
          <a:fillRef idx="0">
            <a:schemeClr val="accent1"/>
          </a:fillRef>
          <a:effectRef idx="1">
            <a:schemeClr val="accent1"/>
          </a:effectRef>
          <a:fontRef idx="minor">
            <a:schemeClr val="tx1"/>
          </a:fontRef>
        </p:style>
      </p:cxnSp>
      <p:cxnSp>
        <p:nvCxnSpPr>
          <p:cNvPr id="591" name="Straight Connector 590"/>
          <p:cNvCxnSpPr/>
          <p:nvPr userDrawn="1"/>
        </p:nvCxnSpPr>
        <p:spPr>
          <a:xfrm flipH="1">
            <a:off x="8014238" y="-30574"/>
            <a:ext cx="1456848" cy="255494"/>
          </a:xfrm>
          <a:prstGeom prst="line">
            <a:avLst/>
          </a:prstGeom>
          <a:ln w="3175"/>
          <a:effectLst/>
        </p:spPr>
        <p:style>
          <a:lnRef idx="2">
            <a:schemeClr val="accent1"/>
          </a:lnRef>
          <a:fillRef idx="0">
            <a:schemeClr val="accent1"/>
          </a:fillRef>
          <a:effectRef idx="1">
            <a:schemeClr val="accent1"/>
          </a:effectRef>
          <a:fontRef idx="minor">
            <a:schemeClr val="tx1"/>
          </a:fontRef>
        </p:style>
      </p:cxnSp>
      <p:cxnSp>
        <p:nvCxnSpPr>
          <p:cNvPr id="594" name="Straight Connector 593"/>
          <p:cNvCxnSpPr>
            <a:stCxn id="585" idx="3"/>
          </p:cNvCxnSpPr>
          <p:nvPr userDrawn="1"/>
        </p:nvCxnSpPr>
        <p:spPr>
          <a:xfrm flipV="1">
            <a:off x="6652868" y="233522"/>
            <a:ext cx="1361370" cy="39957"/>
          </a:xfrm>
          <a:prstGeom prst="line">
            <a:avLst/>
          </a:prstGeom>
          <a:ln w="3175"/>
          <a:effectLst/>
        </p:spPr>
        <p:style>
          <a:lnRef idx="2">
            <a:schemeClr val="accent1"/>
          </a:lnRef>
          <a:fillRef idx="0">
            <a:schemeClr val="accent1"/>
          </a:fillRef>
          <a:effectRef idx="1">
            <a:schemeClr val="accent1"/>
          </a:effectRef>
          <a:fontRef idx="minor">
            <a:schemeClr val="tx1"/>
          </a:fontRef>
        </p:style>
      </p:cxnSp>
      <p:cxnSp>
        <p:nvCxnSpPr>
          <p:cNvPr id="597" name="Straight Connector 596"/>
          <p:cNvCxnSpPr>
            <a:stCxn id="596" idx="3"/>
          </p:cNvCxnSpPr>
          <p:nvPr userDrawn="1"/>
        </p:nvCxnSpPr>
        <p:spPr>
          <a:xfrm flipV="1">
            <a:off x="5848617" y="273480"/>
            <a:ext cx="804251" cy="367189"/>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cxnSp>
        <p:nvCxnSpPr>
          <p:cNvPr id="599" name="Straight Connector 598"/>
          <p:cNvCxnSpPr>
            <a:stCxn id="598" idx="3"/>
          </p:cNvCxnSpPr>
          <p:nvPr userDrawn="1"/>
        </p:nvCxnSpPr>
        <p:spPr>
          <a:xfrm flipV="1">
            <a:off x="6004363" y="282080"/>
            <a:ext cx="648505" cy="619199"/>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cxnSp>
        <p:nvCxnSpPr>
          <p:cNvPr id="601" name="Straight Connector 600"/>
          <p:cNvCxnSpPr>
            <a:stCxn id="600" idx="3"/>
          </p:cNvCxnSpPr>
          <p:nvPr userDrawn="1"/>
        </p:nvCxnSpPr>
        <p:spPr>
          <a:xfrm flipV="1">
            <a:off x="6285193" y="273480"/>
            <a:ext cx="367675" cy="807093"/>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cxnSp>
        <p:nvCxnSpPr>
          <p:cNvPr id="603" name="Straight Connector 602"/>
          <p:cNvCxnSpPr>
            <a:stCxn id="602" idx="3"/>
          </p:cNvCxnSpPr>
          <p:nvPr userDrawn="1"/>
        </p:nvCxnSpPr>
        <p:spPr>
          <a:xfrm flipV="1">
            <a:off x="6619274" y="273480"/>
            <a:ext cx="33594" cy="868391"/>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cxnSp>
        <p:nvCxnSpPr>
          <p:cNvPr id="605" name="Straight Connector 604"/>
          <p:cNvCxnSpPr>
            <a:stCxn id="604" idx="3"/>
            <a:endCxn id="585" idx="3"/>
          </p:cNvCxnSpPr>
          <p:nvPr userDrawn="1"/>
        </p:nvCxnSpPr>
        <p:spPr>
          <a:xfrm flipH="1" flipV="1">
            <a:off x="6652868" y="273479"/>
            <a:ext cx="290465" cy="860608"/>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cxnSp>
        <p:nvCxnSpPr>
          <p:cNvPr id="607" name="Straight Connector 606"/>
          <p:cNvCxnSpPr>
            <a:stCxn id="606" idx="3"/>
          </p:cNvCxnSpPr>
          <p:nvPr userDrawn="1"/>
        </p:nvCxnSpPr>
        <p:spPr>
          <a:xfrm flipH="1" flipV="1">
            <a:off x="6652868" y="282080"/>
            <a:ext cx="670930" cy="611496"/>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cxnSp>
        <p:nvCxnSpPr>
          <p:cNvPr id="611" name="Straight Connector 610"/>
          <p:cNvCxnSpPr>
            <a:stCxn id="610" idx="3"/>
            <a:endCxn id="585" idx="3"/>
          </p:cNvCxnSpPr>
          <p:nvPr userDrawn="1"/>
        </p:nvCxnSpPr>
        <p:spPr>
          <a:xfrm flipH="1">
            <a:off x="6652868" y="93067"/>
            <a:ext cx="944530" cy="180412"/>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cxnSp>
        <p:nvCxnSpPr>
          <p:cNvPr id="614" name="Straight Connector 613"/>
          <p:cNvCxnSpPr>
            <a:stCxn id="570" idx="3"/>
            <a:endCxn id="580" idx="3"/>
          </p:cNvCxnSpPr>
          <p:nvPr userDrawn="1"/>
        </p:nvCxnSpPr>
        <p:spPr>
          <a:xfrm flipH="1">
            <a:off x="5545425" y="1782583"/>
            <a:ext cx="1397908" cy="149252"/>
          </a:xfrm>
          <a:prstGeom prst="line">
            <a:avLst/>
          </a:prstGeom>
          <a:ln w="3175"/>
          <a:effectLst/>
        </p:spPr>
        <p:style>
          <a:lnRef idx="2">
            <a:schemeClr val="accent1"/>
          </a:lnRef>
          <a:fillRef idx="0">
            <a:schemeClr val="accent1"/>
          </a:fillRef>
          <a:effectRef idx="1">
            <a:schemeClr val="accent1"/>
          </a:effectRef>
          <a:fontRef idx="minor">
            <a:schemeClr val="tx1"/>
          </a:fontRef>
        </p:style>
      </p:cxnSp>
      <p:cxnSp>
        <p:nvCxnSpPr>
          <p:cNvPr id="617" name="Straight Connector 616"/>
          <p:cNvCxnSpPr>
            <a:stCxn id="581" idx="3"/>
            <a:endCxn id="580" idx="3"/>
          </p:cNvCxnSpPr>
          <p:nvPr userDrawn="1"/>
        </p:nvCxnSpPr>
        <p:spPr>
          <a:xfrm>
            <a:off x="5162863" y="1463047"/>
            <a:ext cx="382562" cy="468788"/>
          </a:xfrm>
          <a:prstGeom prst="line">
            <a:avLst/>
          </a:prstGeom>
          <a:ln w="3175"/>
          <a:effectLst/>
        </p:spPr>
        <p:style>
          <a:lnRef idx="2">
            <a:schemeClr val="accent1"/>
          </a:lnRef>
          <a:fillRef idx="0">
            <a:schemeClr val="accent1"/>
          </a:fillRef>
          <a:effectRef idx="1">
            <a:schemeClr val="accent1"/>
          </a:effectRef>
          <a:fontRef idx="minor">
            <a:schemeClr val="tx1"/>
          </a:fontRef>
        </p:style>
      </p:cxnSp>
      <p:cxnSp>
        <p:nvCxnSpPr>
          <p:cNvPr id="395" name="Straight Connector 394"/>
          <p:cNvCxnSpPr>
            <a:endCxn id="394" idx="3"/>
          </p:cNvCxnSpPr>
          <p:nvPr userDrawn="1"/>
        </p:nvCxnSpPr>
        <p:spPr>
          <a:xfrm>
            <a:off x="6748246" y="3247317"/>
            <a:ext cx="1118970" cy="520951"/>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sp>
        <p:nvSpPr>
          <p:cNvPr id="290" name="Can 289"/>
          <p:cNvSpPr/>
          <p:nvPr userDrawn="1"/>
        </p:nvSpPr>
        <p:spPr>
          <a:xfrm>
            <a:off x="44475" y="2845016"/>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304" name="Can 303"/>
          <p:cNvSpPr/>
          <p:nvPr userDrawn="1"/>
        </p:nvSpPr>
        <p:spPr>
          <a:xfrm>
            <a:off x="1743722" y="3019464"/>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311" name="Can 310"/>
          <p:cNvSpPr/>
          <p:nvPr userDrawn="1"/>
        </p:nvSpPr>
        <p:spPr>
          <a:xfrm>
            <a:off x="2287623" y="3247317"/>
            <a:ext cx="180000" cy="179294"/>
          </a:xfrm>
          <a:prstGeom prst="can">
            <a:avLst/>
          </a:prstGeom>
          <a:solidFill>
            <a:srgbClr val="2A9C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cxnSp>
        <p:nvCxnSpPr>
          <p:cNvPr id="314" name="Straight Connector 313"/>
          <p:cNvCxnSpPr>
            <a:stCxn id="304" idx="3"/>
            <a:endCxn id="311" idx="3"/>
          </p:cNvCxnSpPr>
          <p:nvPr userDrawn="1"/>
        </p:nvCxnSpPr>
        <p:spPr>
          <a:xfrm>
            <a:off x="1833722" y="3198758"/>
            <a:ext cx="543901" cy="227853"/>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sp>
        <p:nvSpPr>
          <p:cNvPr id="334" name="Can 333"/>
          <p:cNvSpPr/>
          <p:nvPr userDrawn="1"/>
        </p:nvSpPr>
        <p:spPr>
          <a:xfrm>
            <a:off x="3406593" y="3776869"/>
            <a:ext cx="180000" cy="179294"/>
          </a:xfrm>
          <a:prstGeom prst="can">
            <a:avLst/>
          </a:prstGeom>
          <a:solidFill>
            <a:srgbClr val="2A9C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cxnSp>
        <p:nvCxnSpPr>
          <p:cNvPr id="335" name="Straight Connector 334"/>
          <p:cNvCxnSpPr>
            <a:stCxn id="311" idx="3"/>
          </p:cNvCxnSpPr>
          <p:nvPr userDrawn="1"/>
        </p:nvCxnSpPr>
        <p:spPr>
          <a:xfrm>
            <a:off x="2377623" y="3426611"/>
            <a:ext cx="1118970" cy="529554"/>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sp>
        <p:nvSpPr>
          <p:cNvPr id="338" name="Can 337"/>
          <p:cNvSpPr/>
          <p:nvPr userDrawn="1"/>
        </p:nvSpPr>
        <p:spPr>
          <a:xfrm>
            <a:off x="3648993" y="3198758"/>
            <a:ext cx="180000" cy="179294"/>
          </a:xfrm>
          <a:prstGeom prst="can">
            <a:avLst/>
          </a:prstGeom>
          <a:solidFill>
            <a:srgbClr val="2A9C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344" name="Can 343"/>
          <p:cNvSpPr/>
          <p:nvPr userDrawn="1"/>
        </p:nvSpPr>
        <p:spPr>
          <a:xfrm>
            <a:off x="5388916" y="3866517"/>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cxnSp>
        <p:nvCxnSpPr>
          <p:cNvPr id="345" name="Straight Connector 344"/>
          <p:cNvCxnSpPr/>
          <p:nvPr userDrawn="1"/>
        </p:nvCxnSpPr>
        <p:spPr>
          <a:xfrm flipH="1" flipV="1">
            <a:off x="3738993" y="3378053"/>
            <a:ext cx="1739923" cy="667758"/>
          </a:xfrm>
          <a:prstGeom prst="line">
            <a:avLst/>
          </a:prstGeom>
          <a:ln w="3175"/>
          <a:effectLst/>
        </p:spPr>
        <p:style>
          <a:lnRef idx="2">
            <a:schemeClr val="accent1"/>
          </a:lnRef>
          <a:fillRef idx="0">
            <a:schemeClr val="accent1"/>
          </a:fillRef>
          <a:effectRef idx="1">
            <a:schemeClr val="accent1"/>
          </a:effectRef>
          <a:fontRef idx="minor">
            <a:schemeClr val="tx1"/>
          </a:fontRef>
        </p:style>
      </p:cxnSp>
      <p:sp>
        <p:nvSpPr>
          <p:cNvPr id="346" name="Can 345"/>
          <p:cNvSpPr/>
          <p:nvPr userDrawn="1"/>
        </p:nvSpPr>
        <p:spPr>
          <a:xfrm>
            <a:off x="5195841" y="2943264"/>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348" name="Can 347"/>
          <p:cNvSpPr/>
          <p:nvPr userDrawn="1"/>
        </p:nvSpPr>
        <p:spPr>
          <a:xfrm>
            <a:off x="3290829" y="2248997"/>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cxnSp>
        <p:nvCxnSpPr>
          <p:cNvPr id="350" name="Straight Connector 349"/>
          <p:cNvCxnSpPr/>
          <p:nvPr userDrawn="1"/>
        </p:nvCxnSpPr>
        <p:spPr>
          <a:xfrm flipV="1">
            <a:off x="2377623" y="3351158"/>
            <a:ext cx="1271370" cy="75454"/>
          </a:xfrm>
          <a:prstGeom prst="line">
            <a:avLst/>
          </a:prstGeom>
          <a:ln w="3175"/>
          <a:effectLst/>
        </p:spPr>
        <p:style>
          <a:lnRef idx="2">
            <a:schemeClr val="accent1"/>
          </a:lnRef>
          <a:fillRef idx="0">
            <a:schemeClr val="accent1"/>
          </a:fillRef>
          <a:effectRef idx="1">
            <a:schemeClr val="accent1"/>
          </a:effectRef>
          <a:fontRef idx="minor">
            <a:schemeClr val="tx1"/>
          </a:fontRef>
        </p:style>
      </p:cxnSp>
      <p:sp>
        <p:nvSpPr>
          <p:cNvPr id="351" name="Can 350"/>
          <p:cNvSpPr/>
          <p:nvPr userDrawn="1"/>
        </p:nvSpPr>
        <p:spPr>
          <a:xfrm>
            <a:off x="4132423" y="3555627"/>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cxnSp>
        <p:nvCxnSpPr>
          <p:cNvPr id="354" name="Straight Connector 353"/>
          <p:cNvCxnSpPr>
            <a:endCxn id="351" idx="3"/>
          </p:cNvCxnSpPr>
          <p:nvPr userDrawn="1"/>
        </p:nvCxnSpPr>
        <p:spPr>
          <a:xfrm flipV="1">
            <a:off x="3586593" y="3734921"/>
            <a:ext cx="635830" cy="179295"/>
          </a:xfrm>
          <a:prstGeom prst="line">
            <a:avLst/>
          </a:prstGeom>
          <a:ln w="3175"/>
          <a:effectLst/>
        </p:spPr>
        <p:style>
          <a:lnRef idx="2">
            <a:schemeClr val="accent1"/>
          </a:lnRef>
          <a:fillRef idx="0">
            <a:schemeClr val="accent1"/>
          </a:fillRef>
          <a:effectRef idx="1">
            <a:schemeClr val="accent1"/>
          </a:effectRef>
          <a:fontRef idx="minor">
            <a:schemeClr val="tx1"/>
          </a:fontRef>
        </p:style>
      </p:cxnSp>
      <p:cxnSp>
        <p:nvCxnSpPr>
          <p:cNvPr id="355" name="Straight Connector 354"/>
          <p:cNvCxnSpPr>
            <a:stCxn id="344" idx="3"/>
            <a:endCxn id="351" idx="3"/>
          </p:cNvCxnSpPr>
          <p:nvPr userDrawn="1"/>
        </p:nvCxnSpPr>
        <p:spPr>
          <a:xfrm flipH="1" flipV="1">
            <a:off x="4222423" y="3734921"/>
            <a:ext cx="1256493" cy="310890"/>
          </a:xfrm>
          <a:prstGeom prst="line">
            <a:avLst/>
          </a:prstGeom>
          <a:ln w="3175"/>
          <a:effectLst/>
        </p:spPr>
        <p:style>
          <a:lnRef idx="2">
            <a:schemeClr val="accent1"/>
          </a:lnRef>
          <a:fillRef idx="0">
            <a:schemeClr val="accent1"/>
          </a:fillRef>
          <a:effectRef idx="1">
            <a:schemeClr val="accent1"/>
          </a:effectRef>
          <a:fontRef idx="minor">
            <a:schemeClr val="tx1"/>
          </a:fontRef>
        </p:style>
      </p:cxnSp>
      <p:sp>
        <p:nvSpPr>
          <p:cNvPr id="356" name="Can 355"/>
          <p:cNvSpPr/>
          <p:nvPr userDrawn="1"/>
        </p:nvSpPr>
        <p:spPr>
          <a:xfrm>
            <a:off x="5829741" y="4038974"/>
            <a:ext cx="180000" cy="179294"/>
          </a:xfrm>
          <a:prstGeom prst="can">
            <a:avLst/>
          </a:prstGeom>
          <a:solidFill>
            <a:srgbClr val="2A9C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cxnSp>
        <p:nvCxnSpPr>
          <p:cNvPr id="357" name="Straight Connector 356"/>
          <p:cNvCxnSpPr>
            <a:stCxn id="344" idx="3"/>
            <a:endCxn id="356" idx="3"/>
          </p:cNvCxnSpPr>
          <p:nvPr userDrawn="1"/>
        </p:nvCxnSpPr>
        <p:spPr>
          <a:xfrm>
            <a:off x="5478916" y="4045811"/>
            <a:ext cx="440825" cy="172457"/>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sp>
        <p:nvSpPr>
          <p:cNvPr id="358" name="Can 357"/>
          <p:cNvSpPr/>
          <p:nvPr userDrawn="1"/>
        </p:nvSpPr>
        <p:spPr>
          <a:xfrm>
            <a:off x="6948711" y="4568526"/>
            <a:ext cx="180000" cy="179294"/>
          </a:xfrm>
          <a:prstGeom prst="can">
            <a:avLst/>
          </a:prstGeom>
          <a:solidFill>
            <a:srgbClr val="2A9C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cxnSp>
        <p:nvCxnSpPr>
          <p:cNvPr id="359" name="Straight Connector 358"/>
          <p:cNvCxnSpPr>
            <a:stCxn id="356" idx="3"/>
          </p:cNvCxnSpPr>
          <p:nvPr userDrawn="1"/>
        </p:nvCxnSpPr>
        <p:spPr>
          <a:xfrm>
            <a:off x="5919741" y="4218268"/>
            <a:ext cx="1118970" cy="529553"/>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cxnSp>
        <p:nvCxnSpPr>
          <p:cNvPr id="360" name="Straight Connector 359"/>
          <p:cNvCxnSpPr/>
          <p:nvPr userDrawn="1"/>
        </p:nvCxnSpPr>
        <p:spPr>
          <a:xfrm flipV="1">
            <a:off x="7038711" y="4169710"/>
            <a:ext cx="242400" cy="578111"/>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sp>
        <p:nvSpPr>
          <p:cNvPr id="361" name="Can 360"/>
          <p:cNvSpPr/>
          <p:nvPr userDrawn="1"/>
        </p:nvSpPr>
        <p:spPr>
          <a:xfrm>
            <a:off x="7191111" y="3990415"/>
            <a:ext cx="180000" cy="179294"/>
          </a:xfrm>
          <a:prstGeom prst="can">
            <a:avLst/>
          </a:prstGeom>
          <a:solidFill>
            <a:srgbClr val="2A9C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362" name="Can 361"/>
          <p:cNvSpPr/>
          <p:nvPr userDrawn="1"/>
        </p:nvSpPr>
        <p:spPr>
          <a:xfrm>
            <a:off x="8931034" y="4658174"/>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cxnSp>
        <p:nvCxnSpPr>
          <p:cNvPr id="363" name="Straight Connector 362"/>
          <p:cNvCxnSpPr>
            <a:stCxn id="362" idx="3"/>
          </p:cNvCxnSpPr>
          <p:nvPr userDrawn="1"/>
        </p:nvCxnSpPr>
        <p:spPr>
          <a:xfrm flipH="1" flipV="1">
            <a:off x="7281111" y="4169709"/>
            <a:ext cx="1739923" cy="667759"/>
          </a:xfrm>
          <a:prstGeom prst="line">
            <a:avLst/>
          </a:prstGeom>
          <a:ln w="3175"/>
          <a:effectLst/>
        </p:spPr>
        <p:style>
          <a:lnRef idx="2">
            <a:schemeClr val="accent1"/>
          </a:lnRef>
          <a:fillRef idx="0">
            <a:schemeClr val="accent1"/>
          </a:fillRef>
          <a:effectRef idx="1">
            <a:schemeClr val="accent1"/>
          </a:effectRef>
          <a:fontRef idx="minor">
            <a:schemeClr val="tx1"/>
          </a:fontRef>
        </p:style>
      </p:cxnSp>
      <p:sp>
        <p:nvSpPr>
          <p:cNvPr id="364" name="Can 363"/>
          <p:cNvSpPr/>
          <p:nvPr userDrawn="1"/>
        </p:nvSpPr>
        <p:spPr>
          <a:xfrm>
            <a:off x="8737959" y="3734921"/>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cxnSp>
        <p:nvCxnSpPr>
          <p:cNvPr id="365" name="Straight Connector 364"/>
          <p:cNvCxnSpPr/>
          <p:nvPr userDrawn="1"/>
        </p:nvCxnSpPr>
        <p:spPr>
          <a:xfrm flipH="1">
            <a:off x="7288808" y="3914215"/>
            <a:ext cx="1546848" cy="255495"/>
          </a:xfrm>
          <a:prstGeom prst="line">
            <a:avLst/>
          </a:prstGeom>
          <a:ln w="3175"/>
          <a:effectLst/>
        </p:spPr>
        <p:style>
          <a:lnRef idx="2">
            <a:schemeClr val="accent1"/>
          </a:lnRef>
          <a:fillRef idx="0">
            <a:schemeClr val="accent1"/>
          </a:fillRef>
          <a:effectRef idx="1">
            <a:schemeClr val="accent1"/>
          </a:effectRef>
          <a:fontRef idx="minor">
            <a:schemeClr val="tx1"/>
          </a:fontRef>
        </p:style>
      </p:cxnSp>
      <p:cxnSp>
        <p:nvCxnSpPr>
          <p:cNvPr id="368" name="Straight Connector 367"/>
          <p:cNvCxnSpPr>
            <a:stCxn id="356" idx="3"/>
            <a:endCxn id="361" idx="3"/>
          </p:cNvCxnSpPr>
          <p:nvPr userDrawn="1"/>
        </p:nvCxnSpPr>
        <p:spPr>
          <a:xfrm flipV="1">
            <a:off x="5919741" y="4169709"/>
            <a:ext cx="1361370" cy="48559"/>
          </a:xfrm>
          <a:prstGeom prst="line">
            <a:avLst/>
          </a:prstGeom>
          <a:ln w="3175"/>
          <a:effectLst/>
        </p:spPr>
        <p:style>
          <a:lnRef idx="2">
            <a:schemeClr val="accent1"/>
          </a:lnRef>
          <a:fillRef idx="0">
            <a:schemeClr val="accent1"/>
          </a:fillRef>
          <a:effectRef idx="1">
            <a:schemeClr val="accent1"/>
          </a:effectRef>
          <a:fontRef idx="minor">
            <a:schemeClr val="tx1"/>
          </a:fontRef>
        </p:style>
      </p:cxnSp>
      <p:sp>
        <p:nvSpPr>
          <p:cNvPr id="369" name="Can 368"/>
          <p:cNvSpPr/>
          <p:nvPr userDrawn="1"/>
        </p:nvSpPr>
        <p:spPr>
          <a:xfrm>
            <a:off x="252463" y="3914216"/>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370" name="Can 369"/>
          <p:cNvSpPr/>
          <p:nvPr userDrawn="1"/>
        </p:nvSpPr>
        <p:spPr>
          <a:xfrm>
            <a:off x="134475" y="4395109"/>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371" name="Can 370"/>
          <p:cNvSpPr/>
          <p:nvPr userDrawn="1"/>
        </p:nvSpPr>
        <p:spPr>
          <a:xfrm>
            <a:off x="1716122" y="4325190"/>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374" name="Can 373"/>
          <p:cNvSpPr/>
          <p:nvPr userDrawn="1"/>
        </p:nvSpPr>
        <p:spPr>
          <a:xfrm>
            <a:off x="2260023" y="4553043"/>
            <a:ext cx="180000" cy="179294"/>
          </a:xfrm>
          <a:prstGeom prst="can">
            <a:avLst/>
          </a:prstGeom>
          <a:solidFill>
            <a:srgbClr val="2A9C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cxnSp>
        <p:nvCxnSpPr>
          <p:cNvPr id="375" name="Straight Connector 374"/>
          <p:cNvCxnSpPr>
            <a:stCxn id="371" idx="3"/>
            <a:endCxn id="374" idx="3"/>
          </p:cNvCxnSpPr>
          <p:nvPr userDrawn="1"/>
        </p:nvCxnSpPr>
        <p:spPr>
          <a:xfrm>
            <a:off x="1806122" y="4504484"/>
            <a:ext cx="543901" cy="227853"/>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sp>
        <p:nvSpPr>
          <p:cNvPr id="376" name="Can 375"/>
          <p:cNvSpPr/>
          <p:nvPr userDrawn="1"/>
        </p:nvSpPr>
        <p:spPr>
          <a:xfrm>
            <a:off x="3073991" y="4852248"/>
            <a:ext cx="180000" cy="179294"/>
          </a:xfrm>
          <a:prstGeom prst="can">
            <a:avLst/>
          </a:prstGeom>
          <a:solidFill>
            <a:srgbClr val="2A9C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cxnSp>
        <p:nvCxnSpPr>
          <p:cNvPr id="377" name="Straight Connector 376"/>
          <p:cNvCxnSpPr>
            <a:stCxn id="374" idx="3"/>
            <a:endCxn id="376" idx="3"/>
          </p:cNvCxnSpPr>
          <p:nvPr userDrawn="1"/>
        </p:nvCxnSpPr>
        <p:spPr>
          <a:xfrm>
            <a:off x="2350023" y="4732337"/>
            <a:ext cx="813968" cy="299205"/>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cxnSp>
        <p:nvCxnSpPr>
          <p:cNvPr id="378" name="Straight Connector 377"/>
          <p:cNvCxnSpPr>
            <a:endCxn id="379" idx="3"/>
          </p:cNvCxnSpPr>
          <p:nvPr userDrawn="1"/>
        </p:nvCxnSpPr>
        <p:spPr>
          <a:xfrm flipV="1">
            <a:off x="3163991" y="4683778"/>
            <a:ext cx="547402" cy="347764"/>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sp>
        <p:nvSpPr>
          <p:cNvPr id="379" name="Can 378"/>
          <p:cNvSpPr/>
          <p:nvPr userDrawn="1"/>
        </p:nvSpPr>
        <p:spPr>
          <a:xfrm>
            <a:off x="3621393" y="4504484"/>
            <a:ext cx="180000" cy="179294"/>
          </a:xfrm>
          <a:prstGeom prst="can">
            <a:avLst/>
          </a:prstGeom>
          <a:solidFill>
            <a:srgbClr val="2A9C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380" name="Can 379"/>
          <p:cNvSpPr/>
          <p:nvPr userDrawn="1"/>
        </p:nvSpPr>
        <p:spPr>
          <a:xfrm>
            <a:off x="5550803" y="4717778"/>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cxnSp>
        <p:nvCxnSpPr>
          <p:cNvPr id="381" name="Straight Connector 380"/>
          <p:cNvCxnSpPr>
            <a:endCxn id="379" idx="3"/>
          </p:cNvCxnSpPr>
          <p:nvPr userDrawn="1"/>
        </p:nvCxnSpPr>
        <p:spPr>
          <a:xfrm flipH="1" flipV="1">
            <a:off x="3711393" y="4683778"/>
            <a:ext cx="1929410" cy="213294"/>
          </a:xfrm>
          <a:prstGeom prst="line">
            <a:avLst/>
          </a:prstGeom>
          <a:ln w="3175"/>
          <a:effectLst/>
        </p:spPr>
        <p:style>
          <a:lnRef idx="2">
            <a:schemeClr val="accent1"/>
          </a:lnRef>
          <a:fillRef idx="0">
            <a:schemeClr val="accent1"/>
          </a:fillRef>
          <a:effectRef idx="1">
            <a:schemeClr val="accent1"/>
          </a:effectRef>
          <a:fontRef idx="minor">
            <a:schemeClr val="tx1"/>
          </a:fontRef>
        </p:style>
      </p:cxnSp>
      <p:sp>
        <p:nvSpPr>
          <p:cNvPr id="382" name="Can 381"/>
          <p:cNvSpPr/>
          <p:nvPr userDrawn="1"/>
        </p:nvSpPr>
        <p:spPr>
          <a:xfrm>
            <a:off x="5168241" y="4248990"/>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384" name="Can 383"/>
          <p:cNvSpPr/>
          <p:nvPr userDrawn="1"/>
        </p:nvSpPr>
        <p:spPr>
          <a:xfrm>
            <a:off x="3263229" y="3554723"/>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cxnSp>
        <p:nvCxnSpPr>
          <p:cNvPr id="386" name="Straight Connector 385"/>
          <p:cNvCxnSpPr>
            <a:stCxn id="374" idx="3"/>
            <a:endCxn id="379" idx="3"/>
          </p:cNvCxnSpPr>
          <p:nvPr userDrawn="1"/>
        </p:nvCxnSpPr>
        <p:spPr>
          <a:xfrm flipV="1">
            <a:off x="2350023" y="4683778"/>
            <a:ext cx="1361370" cy="48559"/>
          </a:xfrm>
          <a:prstGeom prst="line">
            <a:avLst/>
          </a:prstGeom>
          <a:ln w="3175"/>
          <a:effectLst/>
        </p:spPr>
        <p:style>
          <a:lnRef idx="2">
            <a:schemeClr val="accent1"/>
          </a:lnRef>
          <a:fillRef idx="0">
            <a:schemeClr val="accent1"/>
          </a:fillRef>
          <a:effectRef idx="1">
            <a:schemeClr val="accent1"/>
          </a:effectRef>
          <a:fontRef idx="minor">
            <a:schemeClr val="tx1"/>
          </a:fontRef>
        </p:style>
      </p:cxnSp>
      <p:sp>
        <p:nvSpPr>
          <p:cNvPr id="387" name="Can 386"/>
          <p:cNvSpPr/>
          <p:nvPr userDrawn="1"/>
        </p:nvSpPr>
        <p:spPr>
          <a:xfrm>
            <a:off x="4960928" y="2576075"/>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388" name="Can 387"/>
          <p:cNvSpPr/>
          <p:nvPr userDrawn="1"/>
        </p:nvSpPr>
        <p:spPr>
          <a:xfrm>
            <a:off x="4235098" y="2755369"/>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389" name="Can 388"/>
          <p:cNvSpPr/>
          <p:nvPr userDrawn="1"/>
        </p:nvSpPr>
        <p:spPr>
          <a:xfrm>
            <a:off x="6114345" y="2831569"/>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392" name="Can 391"/>
          <p:cNvSpPr/>
          <p:nvPr userDrawn="1"/>
        </p:nvSpPr>
        <p:spPr>
          <a:xfrm>
            <a:off x="6658246" y="3059422"/>
            <a:ext cx="180000" cy="179294"/>
          </a:xfrm>
          <a:prstGeom prst="can">
            <a:avLst/>
          </a:prstGeom>
          <a:solidFill>
            <a:srgbClr val="2A9C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cxnSp>
        <p:nvCxnSpPr>
          <p:cNvPr id="393" name="Straight Connector 392"/>
          <p:cNvCxnSpPr>
            <a:stCxn id="389" idx="3"/>
          </p:cNvCxnSpPr>
          <p:nvPr userDrawn="1"/>
        </p:nvCxnSpPr>
        <p:spPr>
          <a:xfrm>
            <a:off x="6204345" y="3010863"/>
            <a:ext cx="543901" cy="227854"/>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sp>
        <p:nvSpPr>
          <p:cNvPr id="394" name="Can 393"/>
          <p:cNvSpPr/>
          <p:nvPr userDrawn="1"/>
        </p:nvSpPr>
        <p:spPr>
          <a:xfrm>
            <a:off x="7777216" y="3588974"/>
            <a:ext cx="180000" cy="179294"/>
          </a:xfrm>
          <a:prstGeom prst="can">
            <a:avLst/>
          </a:prstGeom>
          <a:solidFill>
            <a:srgbClr val="2A9C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397" name="Can 396"/>
          <p:cNvSpPr/>
          <p:nvPr userDrawn="1"/>
        </p:nvSpPr>
        <p:spPr>
          <a:xfrm>
            <a:off x="8019616" y="3010863"/>
            <a:ext cx="180000" cy="179294"/>
          </a:xfrm>
          <a:prstGeom prst="can">
            <a:avLst/>
          </a:prstGeom>
          <a:solidFill>
            <a:srgbClr val="2A9C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402" name="Can 401"/>
          <p:cNvSpPr/>
          <p:nvPr userDrawn="1"/>
        </p:nvSpPr>
        <p:spPr>
          <a:xfrm>
            <a:off x="7661452" y="2061102"/>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cxnSp>
        <p:nvCxnSpPr>
          <p:cNvPr id="404" name="Straight Connector 403"/>
          <p:cNvCxnSpPr>
            <a:stCxn id="392" idx="3"/>
            <a:endCxn id="397" idx="3"/>
          </p:cNvCxnSpPr>
          <p:nvPr userDrawn="1"/>
        </p:nvCxnSpPr>
        <p:spPr>
          <a:xfrm flipV="1">
            <a:off x="6748246" y="3190157"/>
            <a:ext cx="1361370" cy="48559"/>
          </a:xfrm>
          <a:prstGeom prst="line">
            <a:avLst/>
          </a:prstGeom>
          <a:ln w="3175"/>
          <a:effectLst/>
        </p:spPr>
        <p:style>
          <a:lnRef idx="2">
            <a:schemeClr val="accent1"/>
          </a:lnRef>
          <a:fillRef idx="0">
            <a:schemeClr val="accent1"/>
          </a:fillRef>
          <a:effectRef idx="1">
            <a:schemeClr val="accent1"/>
          </a:effectRef>
          <a:fontRef idx="minor">
            <a:schemeClr val="tx1"/>
          </a:fontRef>
        </p:style>
      </p:cxnSp>
      <p:cxnSp>
        <p:nvCxnSpPr>
          <p:cNvPr id="406" name="Straight Connector 405"/>
          <p:cNvCxnSpPr/>
          <p:nvPr userDrawn="1"/>
        </p:nvCxnSpPr>
        <p:spPr>
          <a:xfrm flipH="1">
            <a:off x="1806123" y="3426612"/>
            <a:ext cx="571501" cy="898578"/>
          </a:xfrm>
          <a:prstGeom prst="line">
            <a:avLst/>
          </a:prstGeom>
          <a:ln w="3175"/>
          <a:effectLst/>
        </p:spPr>
        <p:style>
          <a:lnRef idx="2">
            <a:schemeClr val="accent1"/>
          </a:lnRef>
          <a:fillRef idx="0">
            <a:schemeClr val="accent1"/>
          </a:fillRef>
          <a:effectRef idx="1">
            <a:schemeClr val="accent1"/>
          </a:effectRef>
          <a:fontRef idx="minor">
            <a:schemeClr val="tx1"/>
          </a:fontRef>
        </p:style>
      </p:cxnSp>
      <p:cxnSp>
        <p:nvCxnSpPr>
          <p:cNvPr id="407" name="Straight Connector 406"/>
          <p:cNvCxnSpPr>
            <a:stCxn id="370" idx="3"/>
            <a:endCxn id="311" idx="3"/>
          </p:cNvCxnSpPr>
          <p:nvPr userDrawn="1"/>
        </p:nvCxnSpPr>
        <p:spPr>
          <a:xfrm flipV="1">
            <a:off x="224475" y="3426611"/>
            <a:ext cx="2153148" cy="1147792"/>
          </a:xfrm>
          <a:prstGeom prst="line">
            <a:avLst/>
          </a:prstGeom>
          <a:ln w="3175"/>
          <a:effectLst/>
        </p:spPr>
        <p:style>
          <a:lnRef idx="2">
            <a:schemeClr val="accent1"/>
          </a:lnRef>
          <a:fillRef idx="0">
            <a:schemeClr val="accent1"/>
          </a:fillRef>
          <a:effectRef idx="1">
            <a:schemeClr val="accent1"/>
          </a:effectRef>
          <a:fontRef idx="minor">
            <a:schemeClr val="tx1"/>
          </a:fontRef>
        </p:style>
      </p:cxnSp>
      <p:sp>
        <p:nvSpPr>
          <p:cNvPr id="409" name="Can 408"/>
          <p:cNvSpPr/>
          <p:nvPr userDrawn="1"/>
        </p:nvSpPr>
        <p:spPr>
          <a:xfrm>
            <a:off x="4870928" y="3288405"/>
            <a:ext cx="180000" cy="179294"/>
          </a:xfrm>
          <a:prstGeom prst="can">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cxnSp>
        <p:nvCxnSpPr>
          <p:cNvPr id="410" name="Straight Connector 409"/>
          <p:cNvCxnSpPr>
            <a:stCxn id="338" idx="3"/>
          </p:cNvCxnSpPr>
          <p:nvPr userDrawn="1"/>
        </p:nvCxnSpPr>
        <p:spPr>
          <a:xfrm>
            <a:off x="3738993" y="3378052"/>
            <a:ext cx="1221935" cy="89647"/>
          </a:xfrm>
          <a:prstGeom prst="line">
            <a:avLst/>
          </a:prstGeom>
          <a:ln w="3175">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412" name="Straight Connector 411"/>
          <p:cNvCxnSpPr>
            <a:endCxn id="413" idx="3"/>
          </p:cNvCxnSpPr>
          <p:nvPr userDrawn="1"/>
        </p:nvCxnSpPr>
        <p:spPr>
          <a:xfrm flipH="1">
            <a:off x="2325762" y="3426611"/>
            <a:ext cx="51862" cy="505785"/>
          </a:xfrm>
          <a:prstGeom prst="line">
            <a:avLst/>
          </a:prstGeom>
          <a:ln w="3175">
            <a:solidFill>
              <a:schemeClr val="accent4"/>
            </a:solidFill>
          </a:ln>
          <a:effectLst/>
        </p:spPr>
        <p:style>
          <a:lnRef idx="2">
            <a:schemeClr val="accent1"/>
          </a:lnRef>
          <a:fillRef idx="0">
            <a:schemeClr val="accent1"/>
          </a:fillRef>
          <a:effectRef idx="1">
            <a:schemeClr val="accent1"/>
          </a:effectRef>
          <a:fontRef idx="minor">
            <a:schemeClr val="tx1"/>
          </a:fontRef>
        </p:style>
      </p:cxnSp>
      <p:sp>
        <p:nvSpPr>
          <p:cNvPr id="413" name="Can 412"/>
          <p:cNvSpPr/>
          <p:nvPr userDrawn="1"/>
        </p:nvSpPr>
        <p:spPr>
          <a:xfrm>
            <a:off x="2235762" y="3753102"/>
            <a:ext cx="180000" cy="179294"/>
          </a:xfrm>
          <a:prstGeom prst="can">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cxnSp>
        <p:nvCxnSpPr>
          <p:cNvPr id="415" name="Straight Connector 414"/>
          <p:cNvCxnSpPr>
            <a:stCxn id="416" idx="3"/>
            <a:endCxn id="413" idx="3"/>
          </p:cNvCxnSpPr>
          <p:nvPr userDrawn="1"/>
        </p:nvCxnSpPr>
        <p:spPr>
          <a:xfrm flipH="1" flipV="1">
            <a:off x="2325762" y="3932396"/>
            <a:ext cx="231861" cy="438272"/>
          </a:xfrm>
          <a:prstGeom prst="line">
            <a:avLst/>
          </a:prstGeom>
          <a:ln w="3175">
            <a:solidFill>
              <a:schemeClr val="accent4"/>
            </a:solidFill>
          </a:ln>
          <a:effectLst/>
        </p:spPr>
        <p:style>
          <a:lnRef idx="2">
            <a:schemeClr val="accent1"/>
          </a:lnRef>
          <a:fillRef idx="0">
            <a:schemeClr val="accent1"/>
          </a:fillRef>
          <a:effectRef idx="1">
            <a:schemeClr val="accent1"/>
          </a:effectRef>
          <a:fontRef idx="minor">
            <a:schemeClr val="tx1"/>
          </a:fontRef>
        </p:style>
      </p:cxnSp>
      <p:sp>
        <p:nvSpPr>
          <p:cNvPr id="416" name="Can 415"/>
          <p:cNvSpPr/>
          <p:nvPr userDrawn="1"/>
        </p:nvSpPr>
        <p:spPr>
          <a:xfrm>
            <a:off x="2467623" y="4191374"/>
            <a:ext cx="180000" cy="179294"/>
          </a:xfrm>
          <a:prstGeom prst="can">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423" name="Can 422"/>
          <p:cNvSpPr/>
          <p:nvPr userDrawn="1"/>
        </p:nvSpPr>
        <p:spPr>
          <a:xfrm>
            <a:off x="680305" y="4478880"/>
            <a:ext cx="180000" cy="179294"/>
          </a:xfrm>
          <a:prstGeom prst="can">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cxnSp>
        <p:nvCxnSpPr>
          <p:cNvPr id="424" name="Straight Connector 423"/>
          <p:cNvCxnSpPr>
            <a:stCxn id="374" idx="3"/>
            <a:endCxn id="423" idx="3"/>
          </p:cNvCxnSpPr>
          <p:nvPr userDrawn="1"/>
        </p:nvCxnSpPr>
        <p:spPr>
          <a:xfrm flipH="1" flipV="1">
            <a:off x="770305" y="4658174"/>
            <a:ext cx="1579718" cy="74163"/>
          </a:xfrm>
          <a:prstGeom prst="line">
            <a:avLst/>
          </a:prstGeom>
          <a:ln w="3175"/>
          <a:effectLst/>
        </p:spPr>
        <p:style>
          <a:lnRef idx="2">
            <a:schemeClr val="accent1"/>
          </a:lnRef>
          <a:fillRef idx="0">
            <a:schemeClr val="accent1"/>
          </a:fillRef>
          <a:effectRef idx="1">
            <a:schemeClr val="accent1"/>
          </a:effectRef>
          <a:fontRef idx="minor">
            <a:schemeClr val="tx1"/>
          </a:fontRef>
        </p:style>
      </p:cxnSp>
      <p:cxnSp>
        <p:nvCxnSpPr>
          <p:cNvPr id="475" name="Straight Connector 474"/>
          <p:cNvCxnSpPr>
            <a:endCxn id="384" idx="3"/>
          </p:cNvCxnSpPr>
          <p:nvPr userDrawn="1"/>
        </p:nvCxnSpPr>
        <p:spPr>
          <a:xfrm flipH="1" flipV="1">
            <a:off x="3353229" y="3734017"/>
            <a:ext cx="143364" cy="222148"/>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sp>
        <p:nvSpPr>
          <p:cNvPr id="505" name="Can 504"/>
          <p:cNvSpPr/>
          <p:nvPr userDrawn="1"/>
        </p:nvSpPr>
        <p:spPr>
          <a:xfrm>
            <a:off x="5853995" y="3426612"/>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509" name="Can 508"/>
          <p:cNvSpPr/>
          <p:nvPr userDrawn="1"/>
        </p:nvSpPr>
        <p:spPr>
          <a:xfrm>
            <a:off x="6009741" y="3687222"/>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513" name="Can 512"/>
          <p:cNvSpPr/>
          <p:nvPr userDrawn="1"/>
        </p:nvSpPr>
        <p:spPr>
          <a:xfrm>
            <a:off x="6290571" y="3866516"/>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516" name="Can 515"/>
          <p:cNvSpPr/>
          <p:nvPr userDrawn="1"/>
        </p:nvSpPr>
        <p:spPr>
          <a:xfrm>
            <a:off x="6624652" y="3927814"/>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520" name="Can 519"/>
          <p:cNvSpPr/>
          <p:nvPr userDrawn="1"/>
        </p:nvSpPr>
        <p:spPr>
          <a:xfrm>
            <a:off x="6948711" y="3920030"/>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523" name="Can 522"/>
          <p:cNvSpPr/>
          <p:nvPr userDrawn="1"/>
        </p:nvSpPr>
        <p:spPr>
          <a:xfrm>
            <a:off x="7329176" y="3679519"/>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526" name="Can 525"/>
          <p:cNvSpPr/>
          <p:nvPr userDrawn="1"/>
        </p:nvSpPr>
        <p:spPr>
          <a:xfrm>
            <a:off x="7481576" y="3392481"/>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529" name="Can 528"/>
          <p:cNvSpPr/>
          <p:nvPr userDrawn="1"/>
        </p:nvSpPr>
        <p:spPr>
          <a:xfrm>
            <a:off x="7602776" y="2879010"/>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539" name="Can 538"/>
          <p:cNvSpPr/>
          <p:nvPr userDrawn="1"/>
        </p:nvSpPr>
        <p:spPr>
          <a:xfrm>
            <a:off x="819356" y="2124726"/>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540" name="Can 539"/>
          <p:cNvSpPr/>
          <p:nvPr userDrawn="1"/>
        </p:nvSpPr>
        <p:spPr>
          <a:xfrm>
            <a:off x="1363257" y="2352579"/>
            <a:ext cx="180000" cy="179294"/>
          </a:xfrm>
          <a:prstGeom prst="can">
            <a:avLst/>
          </a:prstGeom>
          <a:solidFill>
            <a:srgbClr val="2A9C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cxnSp>
        <p:nvCxnSpPr>
          <p:cNvPr id="541" name="Straight Connector 540"/>
          <p:cNvCxnSpPr>
            <a:stCxn id="539" idx="3"/>
          </p:cNvCxnSpPr>
          <p:nvPr userDrawn="1"/>
        </p:nvCxnSpPr>
        <p:spPr>
          <a:xfrm>
            <a:off x="909356" y="2304020"/>
            <a:ext cx="543901" cy="227854"/>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sp>
        <p:nvSpPr>
          <p:cNvPr id="542" name="Can 541"/>
          <p:cNvSpPr/>
          <p:nvPr userDrawn="1"/>
        </p:nvSpPr>
        <p:spPr>
          <a:xfrm>
            <a:off x="559006" y="2719769"/>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544" name="Can 543"/>
          <p:cNvSpPr/>
          <p:nvPr userDrawn="1"/>
        </p:nvSpPr>
        <p:spPr>
          <a:xfrm>
            <a:off x="714752" y="2980379"/>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546" name="Can 545"/>
          <p:cNvSpPr/>
          <p:nvPr userDrawn="1"/>
        </p:nvSpPr>
        <p:spPr>
          <a:xfrm>
            <a:off x="995582" y="3159673"/>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548" name="Can 547"/>
          <p:cNvSpPr/>
          <p:nvPr userDrawn="1"/>
        </p:nvSpPr>
        <p:spPr>
          <a:xfrm>
            <a:off x="1329663" y="3220971"/>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550" name="Can 549"/>
          <p:cNvSpPr/>
          <p:nvPr userDrawn="1"/>
        </p:nvSpPr>
        <p:spPr>
          <a:xfrm>
            <a:off x="1653722" y="3213187"/>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552" name="Can 551"/>
          <p:cNvSpPr/>
          <p:nvPr userDrawn="1"/>
        </p:nvSpPr>
        <p:spPr>
          <a:xfrm>
            <a:off x="2034187" y="2972676"/>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554" name="Can 553"/>
          <p:cNvSpPr/>
          <p:nvPr userDrawn="1"/>
        </p:nvSpPr>
        <p:spPr>
          <a:xfrm>
            <a:off x="2186587" y="2685638"/>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556" name="Can 555"/>
          <p:cNvSpPr/>
          <p:nvPr userDrawn="1"/>
        </p:nvSpPr>
        <p:spPr>
          <a:xfrm>
            <a:off x="2307787" y="2172167"/>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561" name="Can 560"/>
          <p:cNvSpPr/>
          <p:nvPr userDrawn="1"/>
        </p:nvSpPr>
        <p:spPr>
          <a:xfrm>
            <a:off x="7657824" y="4457012"/>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cxnSp>
        <p:nvCxnSpPr>
          <p:cNvPr id="562" name="Straight Connector 561"/>
          <p:cNvCxnSpPr>
            <a:stCxn id="561" idx="3"/>
            <a:endCxn id="361" idx="3"/>
          </p:cNvCxnSpPr>
          <p:nvPr userDrawn="1"/>
        </p:nvCxnSpPr>
        <p:spPr>
          <a:xfrm flipH="1" flipV="1">
            <a:off x="7281111" y="4169709"/>
            <a:ext cx="466713" cy="466597"/>
          </a:xfrm>
          <a:prstGeom prst="line">
            <a:avLst/>
          </a:prstGeom>
          <a:ln w="3175"/>
          <a:effectLst/>
        </p:spPr>
        <p:style>
          <a:lnRef idx="2">
            <a:schemeClr val="accent1"/>
          </a:lnRef>
          <a:fillRef idx="0">
            <a:schemeClr val="accent1"/>
          </a:fillRef>
          <a:effectRef idx="1">
            <a:schemeClr val="accent1"/>
          </a:effectRef>
          <a:fontRef idx="minor">
            <a:schemeClr val="tx1"/>
          </a:fontRef>
        </p:style>
      </p:cxnSp>
      <p:sp>
        <p:nvSpPr>
          <p:cNvPr id="566" name="Can 565"/>
          <p:cNvSpPr/>
          <p:nvPr userDrawn="1"/>
        </p:nvSpPr>
        <p:spPr>
          <a:xfrm>
            <a:off x="5293538" y="901280"/>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568" name="Can 567"/>
          <p:cNvSpPr/>
          <p:nvPr userDrawn="1"/>
        </p:nvSpPr>
        <p:spPr>
          <a:xfrm>
            <a:off x="5734363" y="1073737"/>
            <a:ext cx="180000" cy="179294"/>
          </a:xfrm>
          <a:prstGeom prst="can">
            <a:avLst/>
          </a:prstGeom>
          <a:solidFill>
            <a:srgbClr val="2A9C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570" name="Can 569"/>
          <p:cNvSpPr/>
          <p:nvPr userDrawn="1"/>
        </p:nvSpPr>
        <p:spPr>
          <a:xfrm>
            <a:off x="6853333" y="1603289"/>
            <a:ext cx="180000" cy="179294"/>
          </a:xfrm>
          <a:prstGeom prst="can">
            <a:avLst/>
          </a:prstGeom>
          <a:solidFill>
            <a:srgbClr val="2A9C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573" name="Can 572"/>
          <p:cNvSpPr/>
          <p:nvPr userDrawn="1"/>
        </p:nvSpPr>
        <p:spPr>
          <a:xfrm>
            <a:off x="7095733" y="1025178"/>
            <a:ext cx="180000" cy="179294"/>
          </a:xfrm>
          <a:prstGeom prst="can">
            <a:avLst/>
          </a:prstGeom>
          <a:solidFill>
            <a:srgbClr val="2A9C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574" name="Can 573"/>
          <p:cNvSpPr/>
          <p:nvPr userDrawn="1"/>
        </p:nvSpPr>
        <p:spPr>
          <a:xfrm>
            <a:off x="8835656" y="1692937"/>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cxnSp>
        <p:nvCxnSpPr>
          <p:cNvPr id="575" name="Straight Connector 574"/>
          <p:cNvCxnSpPr>
            <a:stCxn id="574" idx="3"/>
          </p:cNvCxnSpPr>
          <p:nvPr userDrawn="1"/>
        </p:nvCxnSpPr>
        <p:spPr>
          <a:xfrm flipH="1" flipV="1">
            <a:off x="7185733" y="1204472"/>
            <a:ext cx="1739923" cy="667759"/>
          </a:xfrm>
          <a:prstGeom prst="line">
            <a:avLst/>
          </a:prstGeom>
          <a:ln w="3175"/>
          <a:effectLst/>
        </p:spPr>
        <p:style>
          <a:lnRef idx="2">
            <a:schemeClr val="accent1"/>
          </a:lnRef>
          <a:fillRef idx="0">
            <a:schemeClr val="accent1"/>
          </a:fillRef>
          <a:effectRef idx="1">
            <a:schemeClr val="accent1"/>
          </a:effectRef>
          <a:fontRef idx="minor">
            <a:schemeClr val="tx1"/>
          </a:fontRef>
        </p:style>
      </p:cxnSp>
      <p:sp>
        <p:nvSpPr>
          <p:cNvPr id="576" name="Can 575"/>
          <p:cNvSpPr/>
          <p:nvPr userDrawn="1"/>
        </p:nvSpPr>
        <p:spPr>
          <a:xfrm>
            <a:off x="8642581" y="769684"/>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cxnSp>
        <p:nvCxnSpPr>
          <p:cNvPr id="577" name="Straight Connector 576"/>
          <p:cNvCxnSpPr>
            <a:stCxn id="576" idx="3"/>
          </p:cNvCxnSpPr>
          <p:nvPr userDrawn="1"/>
        </p:nvCxnSpPr>
        <p:spPr>
          <a:xfrm flipH="1">
            <a:off x="7185733" y="948978"/>
            <a:ext cx="1546848" cy="255495"/>
          </a:xfrm>
          <a:prstGeom prst="line">
            <a:avLst/>
          </a:prstGeom>
          <a:ln w="3175"/>
          <a:effectLst/>
        </p:spPr>
        <p:style>
          <a:lnRef idx="2">
            <a:schemeClr val="accent1"/>
          </a:lnRef>
          <a:fillRef idx="0">
            <a:schemeClr val="accent1"/>
          </a:fillRef>
          <a:effectRef idx="1">
            <a:schemeClr val="accent1"/>
          </a:effectRef>
          <a:fontRef idx="minor">
            <a:schemeClr val="tx1"/>
          </a:fontRef>
        </p:style>
      </p:cxnSp>
      <p:sp>
        <p:nvSpPr>
          <p:cNvPr id="580" name="Can 579"/>
          <p:cNvSpPr/>
          <p:nvPr userDrawn="1"/>
        </p:nvSpPr>
        <p:spPr>
          <a:xfrm>
            <a:off x="5455425" y="1752541"/>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581" name="Can 580"/>
          <p:cNvSpPr/>
          <p:nvPr userDrawn="1"/>
        </p:nvSpPr>
        <p:spPr>
          <a:xfrm>
            <a:off x="5072863" y="1283753"/>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582" name="Can 581"/>
          <p:cNvSpPr/>
          <p:nvPr userDrawn="1"/>
        </p:nvSpPr>
        <p:spPr>
          <a:xfrm>
            <a:off x="4865550" y="-389162"/>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583" name="Can 582"/>
          <p:cNvSpPr/>
          <p:nvPr userDrawn="1"/>
        </p:nvSpPr>
        <p:spPr>
          <a:xfrm>
            <a:off x="6018967" y="-133668"/>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cxnSp>
        <p:nvCxnSpPr>
          <p:cNvPr id="584" name="Straight Connector 583"/>
          <p:cNvCxnSpPr>
            <a:stCxn id="583" idx="3"/>
            <a:endCxn id="582" idx="3"/>
          </p:cNvCxnSpPr>
          <p:nvPr userDrawn="1"/>
        </p:nvCxnSpPr>
        <p:spPr>
          <a:xfrm flipH="1" flipV="1">
            <a:off x="4955550" y="-209868"/>
            <a:ext cx="1153417" cy="255494"/>
          </a:xfrm>
          <a:prstGeom prst="line">
            <a:avLst/>
          </a:prstGeom>
          <a:ln w="3175"/>
          <a:effectLst/>
        </p:spPr>
        <p:style>
          <a:lnRef idx="2">
            <a:schemeClr val="accent1"/>
          </a:lnRef>
          <a:fillRef idx="0">
            <a:schemeClr val="accent1"/>
          </a:fillRef>
          <a:effectRef idx="1">
            <a:schemeClr val="accent1"/>
          </a:effectRef>
          <a:fontRef idx="minor">
            <a:schemeClr val="tx1"/>
          </a:fontRef>
        </p:style>
      </p:cxnSp>
      <p:sp>
        <p:nvSpPr>
          <p:cNvPr id="585" name="Can 584"/>
          <p:cNvSpPr/>
          <p:nvPr userDrawn="1"/>
        </p:nvSpPr>
        <p:spPr>
          <a:xfrm>
            <a:off x="6562868" y="94185"/>
            <a:ext cx="180000" cy="179294"/>
          </a:xfrm>
          <a:prstGeom prst="can">
            <a:avLst/>
          </a:prstGeom>
          <a:solidFill>
            <a:srgbClr val="2A9C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587" name="Can 586"/>
          <p:cNvSpPr/>
          <p:nvPr userDrawn="1"/>
        </p:nvSpPr>
        <p:spPr>
          <a:xfrm>
            <a:off x="7681838" y="623737"/>
            <a:ext cx="180000" cy="179294"/>
          </a:xfrm>
          <a:prstGeom prst="can">
            <a:avLst/>
          </a:prstGeom>
          <a:solidFill>
            <a:srgbClr val="2A9C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589" name="Can 588"/>
          <p:cNvSpPr/>
          <p:nvPr userDrawn="1"/>
        </p:nvSpPr>
        <p:spPr>
          <a:xfrm>
            <a:off x="7924238" y="45626"/>
            <a:ext cx="180000" cy="179294"/>
          </a:xfrm>
          <a:prstGeom prst="can">
            <a:avLst/>
          </a:prstGeom>
          <a:solidFill>
            <a:srgbClr val="2A9C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592" name="Can 591"/>
          <p:cNvSpPr/>
          <p:nvPr userDrawn="1"/>
        </p:nvSpPr>
        <p:spPr>
          <a:xfrm>
            <a:off x="7566074" y="-904135"/>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596" name="Can 595"/>
          <p:cNvSpPr/>
          <p:nvPr userDrawn="1"/>
        </p:nvSpPr>
        <p:spPr>
          <a:xfrm>
            <a:off x="5758617" y="461375"/>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598" name="Can 597"/>
          <p:cNvSpPr/>
          <p:nvPr userDrawn="1"/>
        </p:nvSpPr>
        <p:spPr>
          <a:xfrm>
            <a:off x="5914363" y="721985"/>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600" name="Can 599"/>
          <p:cNvSpPr/>
          <p:nvPr userDrawn="1"/>
        </p:nvSpPr>
        <p:spPr>
          <a:xfrm>
            <a:off x="6195193" y="901279"/>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602" name="Can 601"/>
          <p:cNvSpPr/>
          <p:nvPr userDrawn="1"/>
        </p:nvSpPr>
        <p:spPr>
          <a:xfrm>
            <a:off x="6529274" y="962577"/>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604" name="Can 603"/>
          <p:cNvSpPr/>
          <p:nvPr userDrawn="1"/>
        </p:nvSpPr>
        <p:spPr>
          <a:xfrm>
            <a:off x="6853333" y="954793"/>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606" name="Can 605"/>
          <p:cNvSpPr/>
          <p:nvPr userDrawn="1"/>
        </p:nvSpPr>
        <p:spPr>
          <a:xfrm>
            <a:off x="7233798" y="714282"/>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608" name="Can 607"/>
          <p:cNvSpPr/>
          <p:nvPr userDrawn="1"/>
        </p:nvSpPr>
        <p:spPr>
          <a:xfrm>
            <a:off x="7386198" y="427244"/>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610" name="Can 609"/>
          <p:cNvSpPr/>
          <p:nvPr userDrawn="1"/>
        </p:nvSpPr>
        <p:spPr>
          <a:xfrm>
            <a:off x="7507398" y="-86227"/>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612" name="Can 611"/>
          <p:cNvSpPr/>
          <p:nvPr userDrawn="1"/>
        </p:nvSpPr>
        <p:spPr>
          <a:xfrm>
            <a:off x="7562446" y="1491775"/>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cxnSp>
        <p:nvCxnSpPr>
          <p:cNvPr id="613" name="Straight Connector 612"/>
          <p:cNvCxnSpPr>
            <a:stCxn id="612" idx="3"/>
            <a:endCxn id="573" idx="3"/>
          </p:cNvCxnSpPr>
          <p:nvPr userDrawn="1"/>
        </p:nvCxnSpPr>
        <p:spPr>
          <a:xfrm flipH="1" flipV="1">
            <a:off x="7185733" y="1204472"/>
            <a:ext cx="466713" cy="466597"/>
          </a:xfrm>
          <a:prstGeom prst="line">
            <a:avLst/>
          </a:prstGeom>
          <a:ln w="3175"/>
          <a:effectLst/>
        </p:spPr>
        <p:style>
          <a:lnRef idx="2">
            <a:schemeClr val="accent1"/>
          </a:lnRef>
          <a:fillRef idx="0">
            <a:schemeClr val="accent1"/>
          </a:fillRef>
          <a:effectRef idx="1">
            <a:schemeClr val="accent1"/>
          </a:effectRef>
          <a:fontRef idx="minor">
            <a:schemeClr val="tx1"/>
          </a:fontRef>
        </p:style>
      </p:cxnSp>
      <p:sp>
        <p:nvSpPr>
          <p:cNvPr id="623" name="Can 622"/>
          <p:cNvSpPr/>
          <p:nvPr userDrawn="1"/>
        </p:nvSpPr>
        <p:spPr>
          <a:xfrm>
            <a:off x="-1472526" y="1707991"/>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624" name="Can 623"/>
          <p:cNvSpPr/>
          <p:nvPr userDrawn="1"/>
        </p:nvSpPr>
        <p:spPr>
          <a:xfrm>
            <a:off x="-1665601" y="784738"/>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625" name="Can 624"/>
          <p:cNvSpPr/>
          <p:nvPr userDrawn="1"/>
        </p:nvSpPr>
        <p:spPr>
          <a:xfrm>
            <a:off x="-1031701" y="1880448"/>
            <a:ext cx="180000" cy="179294"/>
          </a:xfrm>
          <a:prstGeom prst="can">
            <a:avLst/>
          </a:prstGeom>
          <a:solidFill>
            <a:srgbClr val="2A9C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cxnSp>
        <p:nvCxnSpPr>
          <p:cNvPr id="626" name="Straight Connector 625"/>
          <p:cNvCxnSpPr>
            <a:stCxn id="623" idx="3"/>
            <a:endCxn id="625" idx="3"/>
          </p:cNvCxnSpPr>
          <p:nvPr userDrawn="1"/>
        </p:nvCxnSpPr>
        <p:spPr>
          <a:xfrm>
            <a:off x="-1382526" y="1887285"/>
            <a:ext cx="440825" cy="172457"/>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sp>
        <p:nvSpPr>
          <p:cNvPr id="627" name="Can 626"/>
          <p:cNvSpPr/>
          <p:nvPr userDrawn="1"/>
        </p:nvSpPr>
        <p:spPr>
          <a:xfrm>
            <a:off x="87269" y="2410000"/>
            <a:ext cx="180000" cy="179294"/>
          </a:xfrm>
          <a:prstGeom prst="can">
            <a:avLst/>
          </a:prstGeom>
          <a:solidFill>
            <a:srgbClr val="2A9C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cxnSp>
        <p:nvCxnSpPr>
          <p:cNvPr id="628" name="Straight Connector 627"/>
          <p:cNvCxnSpPr>
            <a:stCxn id="625" idx="3"/>
          </p:cNvCxnSpPr>
          <p:nvPr userDrawn="1"/>
        </p:nvCxnSpPr>
        <p:spPr>
          <a:xfrm>
            <a:off x="-941701" y="2059742"/>
            <a:ext cx="1118970" cy="529553"/>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sp>
        <p:nvSpPr>
          <p:cNvPr id="630" name="Can 629"/>
          <p:cNvSpPr/>
          <p:nvPr userDrawn="1"/>
        </p:nvSpPr>
        <p:spPr>
          <a:xfrm>
            <a:off x="329669" y="1831889"/>
            <a:ext cx="180000" cy="179294"/>
          </a:xfrm>
          <a:prstGeom prst="can">
            <a:avLst/>
          </a:prstGeom>
          <a:solidFill>
            <a:srgbClr val="2A9C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631" name="Can 630"/>
          <p:cNvSpPr/>
          <p:nvPr userDrawn="1"/>
        </p:nvSpPr>
        <p:spPr>
          <a:xfrm>
            <a:off x="2069592" y="2499648"/>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633" name="Can 632"/>
          <p:cNvSpPr/>
          <p:nvPr userDrawn="1"/>
        </p:nvSpPr>
        <p:spPr>
          <a:xfrm>
            <a:off x="1876517" y="1576395"/>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cxnSp>
        <p:nvCxnSpPr>
          <p:cNvPr id="636" name="Straight Connector 635"/>
          <p:cNvCxnSpPr>
            <a:stCxn id="625" idx="3"/>
          </p:cNvCxnSpPr>
          <p:nvPr userDrawn="1"/>
        </p:nvCxnSpPr>
        <p:spPr>
          <a:xfrm flipV="1">
            <a:off x="-941701" y="1984290"/>
            <a:ext cx="1271370" cy="75452"/>
          </a:xfrm>
          <a:prstGeom prst="line">
            <a:avLst/>
          </a:prstGeom>
          <a:ln w="3175"/>
          <a:effectLst/>
        </p:spPr>
        <p:style>
          <a:lnRef idx="2">
            <a:schemeClr val="accent1"/>
          </a:lnRef>
          <a:fillRef idx="0">
            <a:schemeClr val="accent1"/>
          </a:fillRef>
          <a:effectRef idx="1">
            <a:schemeClr val="accent1"/>
          </a:effectRef>
          <a:fontRef idx="minor">
            <a:schemeClr val="tx1"/>
          </a:fontRef>
        </p:style>
      </p:cxnSp>
      <p:sp>
        <p:nvSpPr>
          <p:cNvPr id="637" name="Can 636"/>
          <p:cNvSpPr/>
          <p:nvPr userDrawn="1"/>
        </p:nvSpPr>
        <p:spPr>
          <a:xfrm>
            <a:off x="-1310639" y="2559252"/>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638" name="Can 637"/>
          <p:cNvSpPr/>
          <p:nvPr userDrawn="1"/>
        </p:nvSpPr>
        <p:spPr>
          <a:xfrm>
            <a:off x="-1693201" y="2090464"/>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639" name="Can 638"/>
          <p:cNvSpPr/>
          <p:nvPr userDrawn="1"/>
        </p:nvSpPr>
        <p:spPr>
          <a:xfrm>
            <a:off x="-1900514" y="417549"/>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640" name="Can 639"/>
          <p:cNvSpPr/>
          <p:nvPr userDrawn="1"/>
        </p:nvSpPr>
        <p:spPr>
          <a:xfrm>
            <a:off x="-747097" y="673043"/>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cxnSp>
        <p:nvCxnSpPr>
          <p:cNvPr id="641" name="Straight Connector 640"/>
          <p:cNvCxnSpPr>
            <a:endCxn id="639" idx="3"/>
          </p:cNvCxnSpPr>
          <p:nvPr userDrawn="1"/>
        </p:nvCxnSpPr>
        <p:spPr>
          <a:xfrm flipH="1" flipV="1">
            <a:off x="-1810514" y="596843"/>
            <a:ext cx="1153418" cy="264095"/>
          </a:xfrm>
          <a:prstGeom prst="line">
            <a:avLst/>
          </a:prstGeom>
          <a:ln w="3175"/>
          <a:effectLst/>
        </p:spPr>
        <p:style>
          <a:lnRef idx="2">
            <a:schemeClr val="accent1"/>
          </a:lnRef>
          <a:fillRef idx="0">
            <a:schemeClr val="accent1"/>
          </a:fillRef>
          <a:effectRef idx="1">
            <a:schemeClr val="accent1"/>
          </a:effectRef>
          <a:fontRef idx="minor">
            <a:schemeClr val="tx1"/>
          </a:fontRef>
        </p:style>
      </p:cxnSp>
      <p:sp>
        <p:nvSpPr>
          <p:cNvPr id="642" name="Can 641"/>
          <p:cNvSpPr/>
          <p:nvPr userDrawn="1"/>
        </p:nvSpPr>
        <p:spPr>
          <a:xfrm>
            <a:off x="-203196" y="900896"/>
            <a:ext cx="180000" cy="179294"/>
          </a:xfrm>
          <a:prstGeom prst="can">
            <a:avLst/>
          </a:prstGeom>
          <a:solidFill>
            <a:srgbClr val="2A9C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cxnSp>
        <p:nvCxnSpPr>
          <p:cNvPr id="643" name="Straight Connector 642"/>
          <p:cNvCxnSpPr>
            <a:stCxn id="640" idx="3"/>
          </p:cNvCxnSpPr>
          <p:nvPr userDrawn="1"/>
        </p:nvCxnSpPr>
        <p:spPr>
          <a:xfrm>
            <a:off x="-657097" y="852337"/>
            <a:ext cx="543901" cy="227854"/>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sp>
        <p:nvSpPr>
          <p:cNvPr id="644" name="Can 643"/>
          <p:cNvSpPr/>
          <p:nvPr userDrawn="1"/>
        </p:nvSpPr>
        <p:spPr>
          <a:xfrm>
            <a:off x="915774" y="1430448"/>
            <a:ext cx="180000" cy="179294"/>
          </a:xfrm>
          <a:prstGeom prst="can">
            <a:avLst/>
          </a:prstGeom>
          <a:solidFill>
            <a:srgbClr val="2A9C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646" name="Can 645"/>
          <p:cNvSpPr/>
          <p:nvPr userDrawn="1"/>
        </p:nvSpPr>
        <p:spPr>
          <a:xfrm>
            <a:off x="1158174" y="852337"/>
            <a:ext cx="180000" cy="179294"/>
          </a:xfrm>
          <a:prstGeom prst="can">
            <a:avLst/>
          </a:prstGeom>
          <a:solidFill>
            <a:srgbClr val="2A9C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649" name="Can 648"/>
          <p:cNvSpPr/>
          <p:nvPr userDrawn="1"/>
        </p:nvSpPr>
        <p:spPr>
          <a:xfrm>
            <a:off x="800010" y="-97424"/>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652" name="Can 651"/>
          <p:cNvSpPr/>
          <p:nvPr userDrawn="1"/>
        </p:nvSpPr>
        <p:spPr>
          <a:xfrm>
            <a:off x="-1990514" y="1129879"/>
            <a:ext cx="180000" cy="179294"/>
          </a:xfrm>
          <a:prstGeom prst="can">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653" name="Can 652"/>
          <p:cNvSpPr/>
          <p:nvPr userDrawn="1"/>
        </p:nvSpPr>
        <p:spPr>
          <a:xfrm>
            <a:off x="-1007447" y="1268086"/>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cxnSp>
        <p:nvCxnSpPr>
          <p:cNvPr id="654" name="Straight Connector 653"/>
          <p:cNvCxnSpPr>
            <a:stCxn id="653" idx="3"/>
          </p:cNvCxnSpPr>
          <p:nvPr userDrawn="1"/>
        </p:nvCxnSpPr>
        <p:spPr>
          <a:xfrm flipV="1">
            <a:off x="-917447" y="1080191"/>
            <a:ext cx="804251" cy="367189"/>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sp>
        <p:nvSpPr>
          <p:cNvPr id="655" name="Can 654"/>
          <p:cNvSpPr/>
          <p:nvPr userDrawn="1"/>
        </p:nvSpPr>
        <p:spPr>
          <a:xfrm>
            <a:off x="-851701" y="1528696"/>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cxnSp>
        <p:nvCxnSpPr>
          <p:cNvPr id="656" name="Straight Connector 655"/>
          <p:cNvCxnSpPr>
            <a:stCxn id="655" idx="3"/>
          </p:cNvCxnSpPr>
          <p:nvPr userDrawn="1"/>
        </p:nvCxnSpPr>
        <p:spPr>
          <a:xfrm flipV="1">
            <a:off x="-761701" y="1088791"/>
            <a:ext cx="648505" cy="619199"/>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sp>
        <p:nvSpPr>
          <p:cNvPr id="657" name="Can 656"/>
          <p:cNvSpPr/>
          <p:nvPr userDrawn="1"/>
        </p:nvSpPr>
        <p:spPr>
          <a:xfrm>
            <a:off x="-570871" y="1707990"/>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cxnSp>
        <p:nvCxnSpPr>
          <p:cNvPr id="658" name="Straight Connector 657"/>
          <p:cNvCxnSpPr>
            <a:stCxn id="657" idx="3"/>
          </p:cNvCxnSpPr>
          <p:nvPr userDrawn="1"/>
        </p:nvCxnSpPr>
        <p:spPr>
          <a:xfrm flipV="1">
            <a:off x="-480871" y="1080191"/>
            <a:ext cx="367675" cy="807093"/>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sp>
        <p:nvSpPr>
          <p:cNvPr id="659" name="Can 658"/>
          <p:cNvSpPr/>
          <p:nvPr userDrawn="1"/>
        </p:nvSpPr>
        <p:spPr>
          <a:xfrm>
            <a:off x="-236790" y="1769288"/>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cxnSp>
        <p:nvCxnSpPr>
          <p:cNvPr id="660" name="Straight Connector 659"/>
          <p:cNvCxnSpPr>
            <a:stCxn id="659" idx="3"/>
          </p:cNvCxnSpPr>
          <p:nvPr userDrawn="1"/>
        </p:nvCxnSpPr>
        <p:spPr>
          <a:xfrm flipV="1">
            <a:off x="-146790" y="1080191"/>
            <a:ext cx="33594" cy="868391"/>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sp>
        <p:nvSpPr>
          <p:cNvPr id="661" name="Can 660"/>
          <p:cNvSpPr/>
          <p:nvPr userDrawn="1"/>
        </p:nvSpPr>
        <p:spPr>
          <a:xfrm>
            <a:off x="87269" y="1761504"/>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663" name="Can 662"/>
          <p:cNvSpPr/>
          <p:nvPr userDrawn="1"/>
        </p:nvSpPr>
        <p:spPr>
          <a:xfrm>
            <a:off x="467734" y="1520993"/>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665" name="Can 664"/>
          <p:cNvSpPr/>
          <p:nvPr userDrawn="1"/>
        </p:nvSpPr>
        <p:spPr>
          <a:xfrm>
            <a:off x="620134" y="1233955"/>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667" name="Can 666"/>
          <p:cNvSpPr/>
          <p:nvPr userDrawn="1"/>
        </p:nvSpPr>
        <p:spPr>
          <a:xfrm>
            <a:off x="741334" y="720484"/>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cxnSp>
        <p:nvCxnSpPr>
          <p:cNvPr id="668" name="Straight Connector 667"/>
          <p:cNvCxnSpPr>
            <a:stCxn id="667" idx="3"/>
            <a:endCxn id="642" idx="3"/>
          </p:cNvCxnSpPr>
          <p:nvPr userDrawn="1"/>
        </p:nvCxnSpPr>
        <p:spPr>
          <a:xfrm flipH="1">
            <a:off x="-113196" y="899778"/>
            <a:ext cx="944530" cy="180412"/>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sp>
        <p:nvSpPr>
          <p:cNvPr id="669" name="Can 668"/>
          <p:cNvSpPr/>
          <p:nvPr userDrawn="1"/>
        </p:nvSpPr>
        <p:spPr>
          <a:xfrm>
            <a:off x="796382" y="2298486"/>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cxnSp>
        <p:nvCxnSpPr>
          <p:cNvPr id="671" name="Straight Connector 670"/>
          <p:cNvCxnSpPr>
            <a:stCxn id="627" idx="3"/>
          </p:cNvCxnSpPr>
          <p:nvPr userDrawn="1"/>
        </p:nvCxnSpPr>
        <p:spPr>
          <a:xfrm flipH="1">
            <a:off x="-1184458" y="2589294"/>
            <a:ext cx="1361727" cy="149252"/>
          </a:xfrm>
          <a:prstGeom prst="line">
            <a:avLst/>
          </a:prstGeom>
          <a:ln w="3175"/>
          <a:effectLst/>
        </p:spPr>
        <p:style>
          <a:lnRef idx="2">
            <a:schemeClr val="accent1"/>
          </a:lnRef>
          <a:fillRef idx="0">
            <a:schemeClr val="accent1"/>
          </a:fillRef>
          <a:effectRef idx="1">
            <a:schemeClr val="accent1"/>
          </a:effectRef>
          <a:fontRef idx="minor">
            <a:schemeClr val="tx1"/>
          </a:fontRef>
        </p:style>
      </p:cxnSp>
      <p:cxnSp>
        <p:nvCxnSpPr>
          <p:cNvPr id="672" name="Straight Connector 671"/>
          <p:cNvCxnSpPr>
            <a:stCxn id="638" idx="3"/>
            <a:endCxn id="637" idx="3"/>
          </p:cNvCxnSpPr>
          <p:nvPr userDrawn="1"/>
        </p:nvCxnSpPr>
        <p:spPr>
          <a:xfrm>
            <a:off x="-1603201" y="2269758"/>
            <a:ext cx="382562" cy="468788"/>
          </a:xfrm>
          <a:prstGeom prst="line">
            <a:avLst/>
          </a:prstGeom>
          <a:ln w="3175"/>
          <a:effectLst/>
        </p:spPr>
        <p:style>
          <a:lnRef idx="2">
            <a:schemeClr val="accent1"/>
          </a:lnRef>
          <a:fillRef idx="0">
            <a:schemeClr val="accent1"/>
          </a:fillRef>
          <a:effectRef idx="1">
            <a:schemeClr val="accent1"/>
          </a:effectRef>
          <a:fontRef idx="minor">
            <a:schemeClr val="tx1"/>
          </a:fontRef>
        </p:style>
      </p:cxnSp>
      <p:sp>
        <p:nvSpPr>
          <p:cNvPr id="234" name="Can 233"/>
          <p:cNvSpPr/>
          <p:nvPr userDrawn="1"/>
        </p:nvSpPr>
        <p:spPr>
          <a:xfrm>
            <a:off x="255291" y="4453212"/>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235" name="Can 234"/>
          <p:cNvSpPr/>
          <p:nvPr userDrawn="1"/>
        </p:nvSpPr>
        <p:spPr>
          <a:xfrm>
            <a:off x="799192" y="4681065"/>
            <a:ext cx="180000" cy="179294"/>
          </a:xfrm>
          <a:prstGeom prst="can">
            <a:avLst/>
          </a:prstGeom>
          <a:solidFill>
            <a:srgbClr val="2A9C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cxnSp>
        <p:nvCxnSpPr>
          <p:cNvPr id="236" name="Straight Connector 235"/>
          <p:cNvCxnSpPr>
            <a:stCxn id="234" idx="3"/>
          </p:cNvCxnSpPr>
          <p:nvPr userDrawn="1"/>
        </p:nvCxnSpPr>
        <p:spPr>
          <a:xfrm>
            <a:off x="345291" y="4632506"/>
            <a:ext cx="543901" cy="227854"/>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sp>
        <p:nvSpPr>
          <p:cNvPr id="237" name="Can 236"/>
          <p:cNvSpPr/>
          <p:nvPr userDrawn="1"/>
        </p:nvSpPr>
        <p:spPr>
          <a:xfrm>
            <a:off x="1918162" y="5210617"/>
            <a:ext cx="180000" cy="179294"/>
          </a:xfrm>
          <a:prstGeom prst="can">
            <a:avLst/>
          </a:prstGeom>
          <a:solidFill>
            <a:srgbClr val="2A9C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239" name="Can 238"/>
          <p:cNvSpPr/>
          <p:nvPr userDrawn="1"/>
        </p:nvSpPr>
        <p:spPr>
          <a:xfrm>
            <a:off x="2160562" y="4632506"/>
            <a:ext cx="180000" cy="179294"/>
          </a:xfrm>
          <a:prstGeom prst="can">
            <a:avLst/>
          </a:prstGeom>
          <a:solidFill>
            <a:srgbClr val="2A9C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240" name="Can 239"/>
          <p:cNvSpPr/>
          <p:nvPr userDrawn="1"/>
        </p:nvSpPr>
        <p:spPr>
          <a:xfrm>
            <a:off x="1802398" y="3682745"/>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cxnSp>
        <p:nvCxnSpPr>
          <p:cNvPr id="242" name="Straight Connector 241"/>
          <p:cNvCxnSpPr>
            <a:stCxn id="235" idx="3"/>
            <a:endCxn id="239" idx="3"/>
          </p:cNvCxnSpPr>
          <p:nvPr userDrawn="1"/>
        </p:nvCxnSpPr>
        <p:spPr>
          <a:xfrm flipV="1">
            <a:off x="889192" y="4811800"/>
            <a:ext cx="1361370" cy="48559"/>
          </a:xfrm>
          <a:prstGeom prst="line">
            <a:avLst/>
          </a:prstGeom>
          <a:ln w="3175"/>
          <a:effectLst/>
        </p:spPr>
        <p:style>
          <a:lnRef idx="2">
            <a:schemeClr val="accent1"/>
          </a:lnRef>
          <a:fillRef idx="0">
            <a:schemeClr val="accent1"/>
          </a:fillRef>
          <a:effectRef idx="1">
            <a:schemeClr val="accent1"/>
          </a:effectRef>
          <a:fontRef idx="minor">
            <a:schemeClr val="tx1"/>
          </a:fontRef>
        </p:style>
      </p:cxnSp>
      <p:sp>
        <p:nvSpPr>
          <p:cNvPr id="243" name="Can 242"/>
          <p:cNvSpPr/>
          <p:nvPr userDrawn="1"/>
        </p:nvSpPr>
        <p:spPr>
          <a:xfrm>
            <a:off x="-5059" y="5048255"/>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245" name="Can 244"/>
          <p:cNvSpPr/>
          <p:nvPr userDrawn="1"/>
        </p:nvSpPr>
        <p:spPr>
          <a:xfrm>
            <a:off x="150687" y="5308865"/>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253" name="Can 252"/>
          <p:cNvSpPr/>
          <p:nvPr userDrawn="1"/>
        </p:nvSpPr>
        <p:spPr>
          <a:xfrm>
            <a:off x="1470122" y="5301162"/>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255" name="Can 254"/>
          <p:cNvSpPr/>
          <p:nvPr userDrawn="1"/>
        </p:nvSpPr>
        <p:spPr>
          <a:xfrm>
            <a:off x="1622522" y="5014124"/>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257" name="Can 256"/>
          <p:cNvSpPr/>
          <p:nvPr userDrawn="1"/>
        </p:nvSpPr>
        <p:spPr>
          <a:xfrm>
            <a:off x="1743722" y="4500653"/>
            <a:ext cx="180000" cy="179294"/>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cxnSp>
        <p:nvCxnSpPr>
          <p:cNvPr id="258" name="Straight Connector 257"/>
          <p:cNvCxnSpPr>
            <a:stCxn id="257" idx="3"/>
            <a:endCxn id="235" idx="3"/>
          </p:cNvCxnSpPr>
          <p:nvPr userDrawn="1"/>
        </p:nvCxnSpPr>
        <p:spPr>
          <a:xfrm flipH="1">
            <a:off x="889192" y="4679947"/>
            <a:ext cx="944530" cy="180412"/>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pic>
        <p:nvPicPr>
          <p:cNvPr id="249" name="Picture 24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7" y="4407789"/>
            <a:ext cx="9144000" cy="2176272"/>
          </a:xfrm>
          <a:prstGeom prst="rect">
            <a:avLst/>
          </a:prstGeom>
        </p:spPr>
      </p:pic>
      <p:sp>
        <p:nvSpPr>
          <p:cNvPr id="250" name="Title 1"/>
          <p:cNvSpPr>
            <a:spLocks noGrp="1"/>
          </p:cNvSpPr>
          <p:nvPr>
            <p:ph type="title" hasCustomPrompt="1"/>
          </p:nvPr>
        </p:nvSpPr>
        <p:spPr>
          <a:xfrm>
            <a:off x="719134" y="4893126"/>
            <a:ext cx="6291266" cy="727534"/>
          </a:xfrm>
        </p:spPr>
        <p:txBody>
          <a:bodyPr anchor="b">
            <a:normAutofit/>
          </a:bodyPr>
          <a:lstStyle>
            <a:lvl1pPr>
              <a:defRPr sz="2800" baseline="0"/>
            </a:lvl1pPr>
          </a:lstStyle>
          <a:p>
            <a:r>
              <a:rPr lang="en-US" dirty="0" smtClean="0"/>
              <a:t>Presentation title</a:t>
            </a:r>
            <a:endParaRPr lang="en-US" dirty="0"/>
          </a:p>
        </p:txBody>
      </p:sp>
      <p:sp>
        <p:nvSpPr>
          <p:cNvPr id="251" name="Text Placeholder 4"/>
          <p:cNvSpPr>
            <a:spLocks noGrp="1"/>
          </p:cNvSpPr>
          <p:nvPr>
            <p:ph type="body" sz="quarter" idx="10" hasCustomPrompt="1"/>
          </p:nvPr>
        </p:nvSpPr>
        <p:spPr>
          <a:xfrm>
            <a:off x="719138" y="5731785"/>
            <a:ext cx="6127750" cy="609600"/>
          </a:xfrm>
        </p:spPr>
        <p:txBody>
          <a:bodyPr/>
          <a:lstStyle>
            <a:lvl1pPr>
              <a:spcAft>
                <a:spcPts val="0"/>
              </a:spcAft>
              <a:defRPr>
                <a:solidFill>
                  <a:srgbClr val="00AE9E"/>
                </a:solidFill>
                <a:latin typeface="Bodoni MT" panose="02070603080606020203" pitchFamily="18" charset="0"/>
              </a:defRPr>
            </a:lvl1pPr>
          </a:lstStyle>
          <a:p>
            <a:pPr lvl="0"/>
            <a:r>
              <a:rPr lang="en-US" dirty="0" smtClean="0"/>
              <a:t>Presenter name</a:t>
            </a:r>
          </a:p>
          <a:p>
            <a:pPr lvl="0"/>
            <a:r>
              <a:rPr lang="en-US" dirty="0" smtClean="0"/>
              <a:t>Event name</a:t>
            </a:r>
          </a:p>
        </p:txBody>
      </p:sp>
    </p:spTree>
    <p:extLst>
      <p:ext uri="{BB962C8B-B14F-4D97-AF65-F5344CB8AC3E}">
        <p14:creationId xmlns:p14="http://schemas.microsoft.com/office/powerpoint/2010/main" val="2701880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90"/>
                                        </p:tgtEl>
                                        <p:attrNameLst>
                                          <p:attrName>style.visibility</p:attrName>
                                        </p:attrNameLst>
                                      </p:cBhvr>
                                      <p:to>
                                        <p:strVal val="visible"/>
                                      </p:to>
                                    </p:set>
                                    <p:animEffect transition="in" filter="wipe(left)">
                                      <p:cBhvr>
                                        <p:cTn id="7" dur="500"/>
                                        <p:tgtEl>
                                          <p:spTgt spid="29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09"/>
                                        </p:tgtEl>
                                        <p:attrNameLst>
                                          <p:attrName>style.visibility</p:attrName>
                                        </p:attrNameLst>
                                      </p:cBhvr>
                                      <p:to>
                                        <p:strVal val="visible"/>
                                      </p:to>
                                    </p:set>
                                    <p:animEffect transition="in" filter="wipe(left)">
                                      <p:cBhvr>
                                        <p:cTn id="11" dur="500"/>
                                        <p:tgtEl>
                                          <p:spTgt spid="309"/>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04"/>
                                        </p:tgtEl>
                                        <p:attrNameLst>
                                          <p:attrName>style.visibility</p:attrName>
                                        </p:attrNameLst>
                                      </p:cBhvr>
                                      <p:to>
                                        <p:strVal val="visible"/>
                                      </p:to>
                                    </p:set>
                                    <p:animEffect transition="in" filter="wipe(left)">
                                      <p:cBhvr>
                                        <p:cTn id="15" dur="500"/>
                                        <p:tgtEl>
                                          <p:spTgt spid="304"/>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314"/>
                                        </p:tgtEl>
                                        <p:attrNameLst>
                                          <p:attrName>style.visibility</p:attrName>
                                        </p:attrNameLst>
                                      </p:cBhvr>
                                      <p:to>
                                        <p:strVal val="visible"/>
                                      </p:to>
                                    </p:set>
                                    <p:animEffect transition="in" filter="wipe(left)">
                                      <p:cBhvr>
                                        <p:cTn id="19" dur="500"/>
                                        <p:tgtEl>
                                          <p:spTgt spid="314"/>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311"/>
                                        </p:tgtEl>
                                        <p:attrNameLst>
                                          <p:attrName>style.visibility</p:attrName>
                                        </p:attrNameLst>
                                      </p:cBhvr>
                                      <p:to>
                                        <p:strVal val="visible"/>
                                      </p:to>
                                    </p:set>
                                    <p:animEffect transition="in" filter="wipe(left)">
                                      <p:cBhvr>
                                        <p:cTn id="23" dur="500"/>
                                        <p:tgtEl>
                                          <p:spTgt spid="311"/>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335"/>
                                        </p:tgtEl>
                                        <p:attrNameLst>
                                          <p:attrName>style.visibility</p:attrName>
                                        </p:attrNameLst>
                                      </p:cBhvr>
                                      <p:to>
                                        <p:strVal val="visible"/>
                                      </p:to>
                                    </p:set>
                                    <p:animEffect transition="in" filter="wipe(left)">
                                      <p:cBhvr>
                                        <p:cTn id="27" dur="500"/>
                                        <p:tgtEl>
                                          <p:spTgt spid="335"/>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334"/>
                                        </p:tgtEl>
                                        <p:attrNameLst>
                                          <p:attrName>style.visibility</p:attrName>
                                        </p:attrNameLst>
                                      </p:cBhvr>
                                      <p:to>
                                        <p:strVal val="visible"/>
                                      </p:to>
                                    </p:set>
                                    <p:animEffect transition="in" filter="wipe(left)">
                                      <p:cBhvr>
                                        <p:cTn id="31" dur="500"/>
                                        <p:tgtEl>
                                          <p:spTgt spid="334"/>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337"/>
                                        </p:tgtEl>
                                        <p:attrNameLst>
                                          <p:attrName>style.visibility</p:attrName>
                                        </p:attrNameLst>
                                      </p:cBhvr>
                                      <p:to>
                                        <p:strVal val="visible"/>
                                      </p:to>
                                    </p:set>
                                    <p:animEffect transition="in" filter="wipe(left)">
                                      <p:cBhvr>
                                        <p:cTn id="35" dur="500"/>
                                        <p:tgtEl>
                                          <p:spTgt spid="337"/>
                                        </p:tgtEl>
                                      </p:cBhvr>
                                    </p:animEffect>
                                  </p:childTnLst>
                                </p:cTn>
                              </p:par>
                            </p:childTnLst>
                          </p:cTn>
                        </p:par>
                        <p:par>
                          <p:cTn id="36" fill="hold">
                            <p:stCondLst>
                              <p:cond delay="4000"/>
                            </p:stCondLst>
                            <p:childTnLst>
                              <p:par>
                                <p:cTn id="37" presetID="22" presetClass="entr" presetSubtype="8" fill="hold" grpId="0" nodeType="afterEffect">
                                  <p:stCondLst>
                                    <p:cond delay="0"/>
                                  </p:stCondLst>
                                  <p:childTnLst>
                                    <p:set>
                                      <p:cBhvr>
                                        <p:cTn id="38" dur="1" fill="hold">
                                          <p:stCondLst>
                                            <p:cond delay="0"/>
                                          </p:stCondLst>
                                        </p:cTn>
                                        <p:tgtEl>
                                          <p:spTgt spid="338"/>
                                        </p:tgtEl>
                                        <p:attrNameLst>
                                          <p:attrName>style.visibility</p:attrName>
                                        </p:attrNameLst>
                                      </p:cBhvr>
                                      <p:to>
                                        <p:strVal val="visible"/>
                                      </p:to>
                                    </p:set>
                                    <p:animEffect transition="in" filter="wipe(left)">
                                      <p:cBhvr>
                                        <p:cTn id="39" dur="500"/>
                                        <p:tgtEl>
                                          <p:spTgt spid="338"/>
                                        </p:tgtEl>
                                      </p:cBhvr>
                                    </p:animEffect>
                                  </p:childTnLst>
                                </p:cTn>
                              </p:par>
                            </p:childTnLst>
                          </p:cTn>
                        </p:par>
                        <p:par>
                          <p:cTn id="40" fill="hold">
                            <p:stCondLst>
                              <p:cond delay="4500"/>
                            </p:stCondLst>
                            <p:childTnLst>
                              <p:par>
                                <p:cTn id="41" presetID="22" presetClass="entr" presetSubtype="8" fill="hold" nodeType="afterEffect">
                                  <p:stCondLst>
                                    <p:cond delay="0"/>
                                  </p:stCondLst>
                                  <p:childTnLst>
                                    <p:set>
                                      <p:cBhvr>
                                        <p:cTn id="42" dur="1" fill="hold">
                                          <p:stCondLst>
                                            <p:cond delay="0"/>
                                          </p:stCondLst>
                                        </p:cTn>
                                        <p:tgtEl>
                                          <p:spTgt spid="345"/>
                                        </p:tgtEl>
                                        <p:attrNameLst>
                                          <p:attrName>style.visibility</p:attrName>
                                        </p:attrNameLst>
                                      </p:cBhvr>
                                      <p:to>
                                        <p:strVal val="visible"/>
                                      </p:to>
                                    </p:set>
                                    <p:animEffect transition="in" filter="wipe(left)">
                                      <p:cBhvr>
                                        <p:cTn id="43" dur="500"/>
                                        <p:tgtEl>
                                          <p:spTgt spid="345"/>
                                        </p:tgtEl>
                                      </p:cBhvr>
                                    </p:animEffect>
                                  </p:childTnLst>
                                </p:cTn>
                              </p:par>
                            </p:childTnLst>
                          </p:cTn>
                        </p:par>
                        <p:par>
                          <p:cTn id="44" fill="hold">
                            <p:stCondLst>
                              <p:cond delay="5000"/>
                            </p:stCondLst>
                            <p:childTnLst>
                              <p:par>
                                <p:cTn id="45" presetID="22" presetClass="entr" presetSubtype="8" fill="hold" grpId="0" nodeType="afterEffect">
                                  <p:stCondLst>
                                    <p:cond delay="0"/>
                                  </p:stCondLst>
                                  <p:childTnLst>
                                    <p:set>
                                      <p:cBhvr>
                                        <p:cTn id="46" dur="1" fill="hold">
                                          <p:stCondLst>
                                            <p:cond delay="0"/>
                                          </p:stCondLst>
                                        </p:cTn>
                                        <p:tgtEl>
                                          <p:spTgt spid="344"/>
                                        </p:tgtEl>
                                        <p:attrNameLst>
                                          <p:attrName>style.visibility</p:attrName>
                                        </p:attrNameLst>
                                      </p:cBhvr>
                                      <p:to>
                                        <p:strVal val="visible"/>
                                      </p:to>
                                    </p:set>
                                    <p:animEffect transition="in" filter="wipe(left)">
                                      <p:cBhvr>
                                        <p:cTn id="47" dur="500"/>
                                        <p:tgtEl>
                                          <p:spTgt spid="344"/>
                                        </p:tgtEl>
                                      </p:cBhvr>
                                    </p:animEffect>
                                  </p:childTnLst>
                                </p:cTn>
                              </p:par>
                            </p:childTnLst>
                          </p:cTn>
                        </p:par>
                        <p:par>
                          <p:cTn id="48" fill="hold">
                            <p:stCondLst>
                              <p:cond delay="5500"/>
                            </p:stCondLst>
                            <p:childTnLst>
                              <p:par>
                                <p:cTn id="49" presetID="22" presetClass="entr" presetSubtype="8" fill="hold" nodeType="afterEffect">
                                  <p:stCondLst>
                                    <p:cond delay="0"/>
                                  </p:stCondLst>
                                  <p:childTnLst>
                                    <p:set>
                                      <p:cBhvr>
                                        <p:cTn id="50" dur="1" fill="hold">
                                          <p:stCondLst>
                                            <p:cond delay="0"/>
                                          </p:stCondLst>
                                        </p:cTn>
                                        <p:tgtEl>
                                          <p:spTgt spid="347"/>
                                        </p:tgtEl>
                                        <p:attrNameLst>
                                          <p:attrName>style.visibility</p:attrName>
                                        </p:attrNameLst>
                                      </p:cBhvr>
                                      <p:to>
                                        <p:strVal val="visible"/>
                                      </p:to>
                                    </p:set>
                                    <p:animEffect transition="in" filter="wipe(left)">
                                      <p:cBhvr>
                                        <p:cTn id="51" dur="500"/>
                                        <p:tgtEl>
                                          <p:spTgt spid="347"/>
                                        </p:tgtEl>
                                      </p:cBhvr>
                                    </p:animEffect>
                                  </p:childTnLst>
                                </p:cTn>
                              </p:par>
                            </p:childTnLst>
                          </p:cTn>
                        </p:par>
                        <p:par>
                          <p:cTn id="52" fill="hold">
                            <p:stCondLst>
                              <p:cond delay="6000"/>
                            </p:stCondLst>
                            <p:childTnLst>
                              <p:par>
                                <p:cTn id="53" presetID="22" presetClass="entr" presetSubtype="8" fill="hold" grpId="0" nodeType="afterEffect">
                                  <p:stCondLst>
                                    <p:cond delay="0"/>
                                  </p:stCondLst>
                                  <p:childTnLst>
                                    <p:set>
                                      <p:cBhvr>
                                        <p:cTn id="54" dur="1" fill="hold">
                                          <p:stCondLst>
                                            <p:cond delay="0"/>
                                          </p:stCondLst>
                                        </p:cTn>
                                        <p:tgtEl>
                                          <p:spTgt spid="346"/>
                                        </p:tgtEl>
                                        <p:attrNameLst>
                                          <p:attrName>style.visibility</p:attrName>
                                        </p:attrNameLst>
                                      </p:cBhvr>
                                      <p:to>
                                        <p:strVal val="visible"/>
                                      </p:to>
                                    </p:set>
                                    <p:animEffect transition="in" filter="wipe(left)">
                                      <p:cBhvr>
                                        <p:cTn id="55" dur="500"/>
                                        <p:tgtEl>
                                          <p:spTgt spid="346"/>
                                        </p:tgtEl>
                                      </p:cBhvr>
                                    </p:animEffect>
                                  </p:childTnLst>
                                </p:cTn>
                              </p:par>
                            </p:childTnLst>
                          </p:cTn>
                        </p:par>
                        <p:par>
                          <p:cTn id="56" fill="hold">
                            <p:stCondLst>
                              <p:cond delay="6500"/>
                            </p:stCondLst>
                            <p:childTnLst>
                              <p:par>
                                <p:cTn id="57" presetID="22" presetClass="entr" presetSubtype="8" fill="hold" grpId="0" nodeType="afterEffect">
                                  <p:stCondLst>
                                    <p:cond delay="0"/>
                                  </p:stCondLst>
                                  <p:childTnLst>
                                    <p:set>
                                      <p:cBhvr>
                                        <p:cTn id="58" dur="1" fill="hold">
                                          <p:stCondLst>
                                            <p:cond delay="0"/>
                                          </p:stCondLst>
                                        </p:cTn>
                                        <p:tgtEl>
                                          <p:spTgt spid="348"/>
                                        </p:tgtEl>
                                        <p:attrNameLst>
                                          <p:attrName>style.visibility</p:attrName>
                                        </p:attrNameLst>
                                      </p:cBhvr>
                                      <p:to>
                                        <p:strVal val="visible"/>
                                      </p:to>
                                    </p:set>
                                    <p:animEffect transition="in" filter="wipe(left)">
                                      <p:cBhvr>
                                        <p:cTn id="59" dur="500"/>
                                        <p:tgtEl>
                                          <p:spTgt spid="348"/>
                                        </p:tgtEl>
                                      </p:cBhvr>
                                    </p:animEffect>
                                  </p:childTnLst>
                                </p:cTn>
                              </p:par>
                            </p:childTnLst>
                          </p:cTn>
                        </p:par>
                        <p:par>
                          <p:cTn id="60" fill="hold">
                            <p:stCondLst>
                              <p:cond delay="7000"/>
                            </p:stCondLst>
                            <p:childTnLst>
                              <p:par>
                                <p:cTn id="61" presetID="22" presetClass="entr" presetSubtype="8" fill="hold" nodeType="afterEffect">
                                  <p:stCondLst>
                                    <p:cond delay="0"/>
                                  </p:stCondLst>
                                  <p:childTnLst>
                                    <p:set>
                                      <p:cBhvr>
                                        <p:cTn id="62" dur="1" fill="hold">
                                          <p:stCondLst>
                                            <p:cond delay="0"/>
                                          </p:stCondLst>
                                        </p:cTn>
                                        <p:tgtEl>
                                          <p:spTgt spid="349"/>
                                        </p:tgtEl>
                                        <p:attrNameLst>
                                          <p:attrName>style.visibility</p:attrName>
                                        </p:attrNameLst>
                                      </p:cBhvr>
                                      <p:to>
                                        <p:strVal val="visible"/>
                                      </p:to>
                                    </p:set>
                                    <p:animEffect transition="in" filter="wipe(left)">
                                      <p:cBhvr>
                                        <p:cTn id="63" dur="500"/>
                                        <p:tgtEl>
                                          <p:spTgt spid="349"/>
                                        </p:tgtEl>
                                      </p:cBhvr>
                                    </p:animEffect>
                                  </p:childTnLst>
                                </p:cTn>
                              </p:par>
                            </p:childTnLst>
                          </p:cTn>
                        </p:par>
                        <p:par>
                          <p:cTn id="64" fill="hold">
                            <p:stCondLst>
                              <p:cond delay="7500"/>
                            </p:stCondLst>
                            <p:childTnLst>
                              <p:par>
                                <p:cTn id="65" presetID="22" presetClass="entr" presetSubtype="8" fill="hold" nodeType="afterEffect">
                                  <p:stCondLst>
                                    <p:cond delay="0"/>
                                  </p:stCondLst>
                                  <p:childTnLst>
                                    <p:set>
                                      <p:cBhvr>
                                        <p:cTn id="66" dur="1" fill="hold">
                                          <p:stCondLst>
                                            <p:cond delay="0"/>
                                          </p:stCondLst>
                                        </p:cTn>
                                        <p:tgtEl>
                                          <p:spTgt spid="350"/>
                                        </p:tgtEl>
                                        <p:attrNameLst>
                                          <p:attrName>style.visibility</p:attrName>
                                        </p:attrNameLst>
                                      </p:cBhvr>
                                      <p:to>
                                        <p:strVal val="visible"/>
                                      </p:to>
                                    </p:set>
                                    <p:animEffect transition="in" filter="wipe(left)">
                                      <p:cBhvr>
                                        <p:cTn id="67" dur="500"/>
                                        <p:tgtEl>
                                          <p:spTgt spid="350"/>
                                        </p:tgtEl>
                                      </p:cBhvr>
                                    </p:animEffect>
                                  </p:childTnLst>
                                </p:cTn>
                              </p:par>
                            </p:childTnLst>
                          </p:cTn>
                        </p:par>
                        <p:par>
                          <p:cTn id="68" fill="hold">
                            <p:stCondLst>
                              <p:cond delay="8000"/>
                            </p:stCondLst>
                            <p:childTnLst>
                              <p:par>
                                <p:cTn id="69" presetID="22" presetClass="entr" presetSubtype="8" fill="hold" nodeType="afterEffect">
                                  <p:stCondLst>
                                    <p:cond delay="0"/>
                                  </p:stCondLst>
                                  <p:childTnLst>
                                    <p:set>
                                      <p:cBhvr>
                                        <p:cTn id="70" dur="1" fill="hold">
                                          <p:stCondLst>
                                            <p:cond delay="0"/>
                                          </p:stCondLst>
                                        </p:cTn>
                                        <p:tgtEl>
                                          <p:spTgt spid="354"/>
                                        </p:tgtEl>
                                        <p:attrNameLst>
                                          <p:attrName>style.visibility</p:attrName>
                                        </p:attrNameLst>
                                      </p:cBhvr>
                                      <p:to>
                                        <p:strVal val="visible"/>
                                      </p:to>
                                    </p:set>
                                    <p:animEffect transition="in" filter="wipe(left)">
                                      <p:cBhvr>
                                        <p:cTn id="71" dur="500"/>
                                        <p:tgtEl>
                                          <p:spTgt spid="354"/>
                                        </p:tgtEl>
                                      </p:cBhvr>
                                    </p:animEffect>
                                  </p:childTnLst>
                                </p:cTn>
                              </p:par>
                            </p:childTnLst>
                          </p:cTn>
                        </p:par>
                        <p:par>
                          <p:cTn id="72" fill="hold">
                            <p:stCondLst>
                              <p:cond delay="8500"/>
                            </p:stCondLst>
                            <p:childTnLst>
                              <p:par>
                                <p:cTn id="73" presetID="22" presetClass="entr" presetSubtype="8" fill="hold" grpId="0" nodeType="afterEffect">
                                  <p:stCondLst>
                                    <p:cond delay="0"/>
                                  </p:stCondLst>
                                  <p:childTnLst>
                                    <p:set>
                                      <p:cBhvr>
                                        <p:cTn id="74" dur="1" fill="hold">
                                          <p:stCondLst>
                                            <p:cond delay="0"/>
                                          </p:stCondLst>
                                        </p:cTn>
                                        <p:tgtEl>
                                          <p:spTgt spid="351"/>
                                        </p:tgtEl>
                                        <p:attrNameLst>
                                          <p:attrName>style.visibility</p:attrName>
                                        </p:attrNameLst>
                                      </p:cBhvr>
                                      <p:to>
                                        <p:strVal val="visible"/>
                                      </p:to>
                                    </p:set>
                                    <p:animEffect transition="in" filter="wipe(left)">
                                      <p:cBhvr>
                                        <p:cTn id="75" dur="500"/>
                                        <p:tgtEl>
                                          <p:spTgt spid="351"/>
                                        </p:tgtEl>
                                      </p:cBhvr>
                                    </p:animEffect>
                                  </p:childTnLst>
                                </p:cTn>
                              </p:par>
                            </p:childTnLst>
                          </p:cTn>
                        </p:par>
                        <p:par>
                          <p:cTn id="76" fill="hold">
                            <p:stCondLst>
                              <p:cond delay="9000"/>
                            </p:stCondLst>
                            <p:childTnLst>
                              <p:par>
                                <p:cTn id="77" presetID="22" presetClass="entr" presetSubtype="8" fill="hold" nodeType="afterEffect">
                                  <p:stCondLst>
                                    <p:cond delay="0"/>
                                  </p:stCondLst>
                                  <p:childTnLst>
                                    <p:set>
                                      <p:cBhvr>
                                        <p:cTn id="78" dur="1" fill="hold">
                                          <p:stCondLst>
                                            <p:cond delay="0"/>
                                          </p:stCondLst>
                                        </p:cTn>
                                        <p:tgtEl>
                                          <p:spTgt spid="355"/>
                                        </p:tgtEl>
                                        <p:attrNameLst>
                                          <p:attrName>style.visibility</p:attrName>
                                        </p:attrNameLst>
                                      </p:cBhvr>
                                      <p:to>
                                        <p:strVal val="visible"/>
                                      </p:to>
                                    </p:set>
                                    <p:animEffect transition="in" filter="wipe(left)">
                                      <p:cBhvr>
                                        <p:cTn id="79" dur="500"/>
                                        <p:tgtEl>
                                          <p:spTgt spid="355"/>
                                        </p:tgtEl>
                                      </p:cBhvr>
                                    </p:animEffect>
                                  </p:childTnLst>
                                </p:cTn>
                              </p:par>
                            </p:childTnLst>
                          </p:cTn>
                        </p:par>
                        <p:par>
                          <p:cTn id="80" fill="hold">
                            <p:stCondLst>
                              <p:cond delay="9500"/>
                            </p:stCondLst>
                            <p:childTnLst>
                              <p:par>
                                <p:cTn id="81" presetID="22" presetClass="entr" presetSubtype="8" fill="hold" nodeType="afterEffect">
                                  <p:stCondLst>
                                    <p:cond delay="0"/>
                                  </p:stCondLst>
                                  <p:childTnLst>
                                    <p:set>
                                      <p:cBhvr>
                                        <p:cTn id="82" dur="1" fill="hold">
                                          <p:stCondLst>
                                            <p:cond delay="0"/>
                                          </p:stCondLst>
                                        </p:cTn>
                                        <p:tgtEl>
                                          <p:spTgt spid="357"/>
                                        </p:tgtEl>
                                        <p:attrNameLst>
                                          <p:attrName>style.visibility</p:attrName>
                                        </p:attrNameLst>
                                      </p:cBhvr>
                                      <p:to>
                                        <p:strVal val="visible"/>
                                      </p:to>
                                    </p:set>
                                    <p:animEffect transition="in" filter="wipe(left)">
                                      <p:cBhvr>
                                        <p:cTn id="83" dur="500"/>
                                        <p:tgtEl>
                                          <p:spTgt spid="357"/>
                                        </p:tgtEl>
                                      </p:cBhvr>
                                    </p:animEffect>
                                  </p:childTnLst>
                                </p:cTn>
                              </p:par>
                            </p:childTnLst>
                          </p:cTn>
                        </p:par>
                        <p:par>
                          <p:cTn id="84" fill="hold">
                            <p:stCondLst>
                              <p:cond delay="10000"/>
                            </p:stCondLst>
                            <p:childTnLst>
                              <p:par>
                                <p:cTn id="85" presetID="22" presetClass="entr" presetSubtype="8" fill="hold" grpId="0" nodeType="afterEffect">
                                  <p:stCondLst>
                                    <p:cond delay="0"/>
                                  </p:stCondLst>
                                  <p:childTnLst>
                                    <p:set>
                                      <p:cBhvr>
                                        <p:cTn id="86" dur="1" fill="hold">
                                          <p:stCondLst>
                                            <p:cond delay="0"/>
                                          </p:stCondLst>
                                        </p:cTn>
                                        <p:tgtEl>
                                          <p:spTgt spid="356"/>
                                        </p:tgtEl>
                                        <p:attrNameLst>
                                          <p:attrName>style.visibility</p:attrName>
                                        </p:attrNameLst>
                                      </p:cBhvr>
                                      <p:to>
                                        <p:strVal val="visible"/>
                                      </p:to>
                                    </p:set>
                                    <p:animEffect transition="in" filter="wipe(left)">
                                      <p:cBhvr>
                                        <p:cTn id="87" dur="500"/>
                                        <p:tgtEl>
                                          <p:spTgt spid="356"/>
                                        </p:tgtEl>
                                      </p:cBhvr>
                                    </p:animEffect>
                                  </p:childTnLst>
                                </p:cTn>
                              </p:par>
                            </p:childTnLst>
                          </p:cTn>
                        </p:par>
                        <p:par>
                          <p:cTn id="88" fill="hold">
                            <p:stCondLst>
                              <p:cond delay="10500"/>
                            </p:stCondLst>
                            <p:childTnLst>
                              <p:par>
                                <p:cTn id="89" presetID="22" presetClass="entr" presetSubtype="8" fill="hold" nodeType="afterEffect">
                                  <p:stCondLst>
                                    <p:cond delay="0"/>
                                  </p:stCondLst>
                                  <p:childTnLst>
                                    <p:set>
                                      <p:cBhvr>
                                        <p:cTn id="90" dur="1" fill="hold">
                                          <p:stCondLst>
                                            <p:cond delay="0"/>
                                          </p:stCondLst>
                                        </p:cTn>
                                        <p:tgtEl>
                                          <p:spTgt spid="359"/>
                                        </p:tgtEl>
                                        <p:attrNameLst>
                                          <p:attrName>style.visibility</p:attrName>
                                        </p:attrNameLst>
                                      </p:cBhvr>
                                      <p:to>
                                        <p:strVal val="visible"/>
                                      </p:to>
                                    </p:set>
                                    <p:animEffect transition="in" filter="wipe(left)">
                                      <p:cBhvr>
                                        <p:cTn id="91" dur="500"/>
                                        <p:tgtEl>
                                          <p:spTgt spid="359"/>
                                        </p:tgtEl>
                                      </p:cBhvr>
                                    </p:animEffect>
                                  </p:childTnLst>
                                </p:cTn>
                              </p:par>
                            </p:childTnLst>
                          </p:cTn>
                        </p:par>
                        <p:par>
                          <p:cTn id="92" fill="hold">
                            <p:stCondLst>
                              <p:cond delay="11000"/>
                            </p:stCondLst>
                            <p:childTnLst>
                              <p:par>
                                <p:cTn id="93" presetID="22" presetClass="entr" presetSubtype="8" fill="hold" grpId="0" nodeType="afterEffect">
                                  <p:stCondLst>
                                    <p:cond delay="0"/>
                                  </p:stCondLst>
                                  <p:childTnLst>
                                    <p:set>
                                      <p:cBhvr>
                                        <p:cTn id="94" dur="1" fill="hold">
                                          <p:stCondLst>
                                            <p:cond delay="0"/>
                                          </p:stCondLst>
                                        </p:cTn>
                                        <p:tgtEl>
                                          <p:spTgt spid="358"/>
                                        </p:tgtEl>
                                        <p:attrNameLst>
                                          <p:attrName>style.visibility</p:attrName>
                                        </p:attrNameLst>
                                      </p:cBhvr>
                                      <p:to>
                                        <p:strVal val="visible"/>
                                      </p:to>
                                    </p:set>
                                    <p:animEffect transition="in" filter="wipe(left)">
                                      <p:cBhvr>
                                        <p:cTn id="95" dur="500"/>
                                        <p:tgtEl>
                                          <p:spTgt spid="358"/>
                                        </p:tgtEl>
                                      </p:cBhvr>
                                    </p:animEffect>
                                  </p:childTnLst>
                                </p:cTn>
                              </p:par>
                            </p:childTnLst>
                          </p:cTn>
                        </p:par>
                        <p:par>
                          <p:cTn id="96" fill="hold">
                            <p:stCondLst>
                              <p:cond delay="11500"/>
                            </p:stCondLst>
                            <p:childTnLst>
                              <p:par>
                                <p:cTn id="97" presetID="22" presetClass="entr" presetSubtype="8" fill="hold" nodeType="afterEffect">
                                  <p:stCondLst>
                                    <p:cond delay="0"/>
                                  </p:stCondLst>
                                  <p:childTnLst>
                                    <p:set>
                                      <p:cBhvr>
                                        <p:cTn id="98" dur="1" fill="hold">
                                          <p:stCondLst>
                                            <p:cond delay="0"/>
                                          </p:stCondLst>
                                        </p:cTn>
                                        <p:tgtEl>
                                          <p:spTgt spid="360"/>
                                        </p:tgtEl>
                                        <p:attrNameLst>
                                          <p:attrName>style.visibility</p:attrName>
                                        </p:attrNameLst>
                                      </p:cBhvr>
                                      <p:to>
                                        <p:strVal val="visible"/>
                                      </p:to>
                                    </p:set>
                                    <p:animEffect transition="in" filter="wipe(left)">
                                      <p:cBhvr>
                                        <p:cTn id="99" dur="500"/>
                                        <p:tgtEl>
                                          <p:spTgt spid="360"/>
                                        </p:tgtEl>
                                      </p:cBhvr>
                                    </p:animEffect>
                                  </p:childTnLst>
                                </p:cTn>
                              </p:par>
                            </p:childTnLst>
                          </p:cTn>
                        </p:par>
                        <p:par>
                          <p:cTn id="100" fill="hold">
                            <p:stCondLst>
                              <p:cond delay="12000"/>
                            </p:stCondLst>
                            <p:childTnLst>
                              <p:par>
                                <p:cTn id="101" presetID="22" presetClass="entr" presetSubtype="8" fill="hold" grpId="0" nodeType="afterEffect">
                                  <p:stCondLst>
                                    <p:cond delay="0"/>
                                  </p:stCondLst>
                                  <p:childTnLst>
                                    <p:set>
                                      <p:cBhvr>
                                        <p:cTn id="102" dur="1" fill="hold">
                                          <p:stCondLst>
                                            <p:cond delay="0"/>
                                          </p:stCondLst>
                                        </p:cTn>
                                        <p:tgtEl>
                                          <p:spTgt spid="361"/>
                                        </p:tgtEl>
                                        <p:attrNameLst>
                                          <p:attrName>style.visibility</p:attrName>
                                        </p:attrNameLst>
                                      </p:cBhvr>
                                      <p:to>
                                        <p:strVal val="visible"/>
                                      </p:to>
                                    </p:set>
                                    <p:animEffect transition="in" filter="wipe(left)">
                                      <p:cBhvr>
                                        <p:cTn id="103" dur="500"/>
                                        <p:tgtEl>
                                          <p:spTgt spid="361"/>
                                        </p:tgtEl>
                                      </p:cBhvr>
                                    </p:animEffect>
                                  </p:childTnLst>
                                </p:cTn>
                              </p:par>
                            </p:childTnLst>
                          </p:cTn>
                        </p:par>
                        <p:par>
                          <p:cTn id="104" fill="hold">
                            <p:stCondLst>
                              <p:cond delay="12500"/>
                            </p:stCondLst>
                            <p:childTnLst>
                              <p:par>
                                <p:cTn id="105" presetID="22" presetClass="entr" presetSubtype="8" fill="hold" nodeType="afterEffect">
                                  <p:stCondLst>
                                    <p:cond delay="0"/>
                                  </p:stCondLst>
                                  <p:childTnLst>
                                    <p:set>
                                      <p:cBhvr>
                                        <p:cTn id="106" dur="1" fill="hold">
                                          <p:stCondLst>
                                            <p:cond delay="0"/>
                                          </p:stCondLst>
                                        </p:cTn>
                                        <p:tgtEl>
                                          <p:spTgt spid="363"/>
                                        </p:tgtEl>
                                        <p:attrNameLst>
                                          <p:attrName>style.visibility</p:attrName>
                                        </p:attrNameLst>
                                      </p:cBhvr>
                                      <p:to>
                                        <p:strVal val="visible"/>
                                      </p:to>
                                    </p:set>
                                    <p:animEffect transition="in" filter="wipe(left)">
                                      <p:cBhvr>
                                        <p:cTn id="107" dur="500"/>
                                        <p:tgtEl>
                                          <p:spTgt spid="363"/>
                                        </p:tgtEl>
                                      </p:cBhvr>
                                    </p:animEffect>
                                  </p:childTnLst>
                                </p:cTn>
                              </p:par>
                            </p:childTnLst>
                          </p:cTn>
                        </p:par>
                        <p:par>
                          <p:cTn id="108" fill="hold">
                            <p:stCondLst>
                              <p:cond delay="13000"/>
                            </p:stCondLst>
                            <p:childTnLst>
                              <p:par>
                                <p:cTn id="109" presetID="22" presetClass="entr" presetSubtype="8" fill="hold" grpId="0" nodeType="afterEffect">
                                  <p:stCondLst>
                                    <p:cond delay="0"/>
                                  </p:stCondLst>
                                  <p:childTnLst>
                                    <p:set>
                                      <p:cBhvr>
                                        <p:cTn id="110" dur="1" fill="hold">
                                          <p:stCondLst>
                                            <p:cond delay="0"/>
                                          </p:stCondLst>
                                        </p:cTn>
                                        <p:tgtEl>
                                          <p:spTgt spid="362"/>
                                        </p:tgtEl>
                                        <p:attrNameLst>
                                          <p:attrName>style.visibility</p:attrName>
                                        </p:attrNameLst>
                                      </p:cBhvr>
                                      <p:to>
                                        <p:strVal val="visible"/>
                                      </p:to>
                                    </p:set>
                                    <p:animEffect transition="in" filter="wipe(left)">
                                      <p:cBhvr>
                                        <p:cTn id="111" dur="500"/>
                                        <p:tgtEl>
                                          <p:spTgt spid="362"/>
                                        </p:tgtEl>
                                      </p:cBhvr>
                                    </p:animEffect>
                                  </p:childTnLst>
                                </p:cTn>
                              </p:par>
                            </p:childTnLst>
                          </p:cTn>
                        </p:par>
                        <p:par>
                          <p:cTn id="112" fill="hold">
                            <p:stCondLst>
                              <p:cond delay="13500"/>
                            </p:stCondLst>
                            <p:childTnLst>
                              <p:par>
                                <p:cTn id="113" presetID="22" presetClass="entr" presetSubtype="8" fill="hold" nodeType="afterEffect">
                                  <p:stCondLst>
                                    <p:cond delay="0"/>
                                  </p:stCondLst>
                                  <p:childTnLst>
                                    <p:set>
                                      <p:cBhvr>
                                        <p:cTn id="114" dur="1" fill="hold">
                                          <p:stCondLst>
                                            <p:cond delay="0"/>
                                          </p:stCondLst>
                                        </p:cTn>
                                        <p:tgtEl>
                                          <p:spTgt spid="365"/>
                                        </p:tgtEl>
                                        <p:attrNameLst>
                                          <p:attrName>style.visibility</p:attrName>
                                        </p:attrNameLst>
                                      </p:cBhvr>
                                      <p:to>
                                        <p:strVal val="visible"/>
                                      </p:to>
                                    </p:set>
                                    <p:animEffect transition="in" filter="wipe(left)">
                                      <p:cBhvr>
                                        <p:cTn id="115" dur="500"/>
                                        <p:tgtEl>
                                          <p:spTgt spid="365"/>
                                        </p:tgtEl>
                                      </p:cBhvr>
                                    </p:animEffect>
                                  </p:childTnLst>
                                </p:cTn>
                              </p:par>
                            </p:childTnLst>
                          </p:cTn>
                        </p:par>
                        <p:par>
                          <p:cTn id="116" fill="hold">
                            <p:stCondLst>
                              <p:cond delay="14000"/>
                            </p:stCondLst>
                            <p:childTnLst>
                              <p:par>
                                <p:cTn id="117" presetID="22" presetClass="entr" presetSubtype="8" fill="hold" grpId="0" nodeType="afterEffect">
                                  <p:stCondLst>
                                    <p:cond delay="0"/>
                                  </p:stCondLst>
                                  <p:childTnLst>
                                    <p:set>
                                      <p:cBhvr>
                                        <p:cTn id="118" dur="1" fill="hold">
                                          <p:stCondLst>
                                            <p:cond delay="0"/>
                                          </p:stCondLst>
                                        </p:cTn>
                                        <p:tgtEl>
                                          <p:spTgt spid="364"/>
                                        </p:tgtEl>
                                        <p:attrNameLst>
                                          <p:attrName>style.visibility</p:attrName>
                                        </p:attrNameLst>
                                      </p:cBhvr>
                                      <p:to>
                                        <p:strVal val="visible"/>
                                      </p:to>
                                    </p:set>
                                    <p:animEffect transition="in" filter="wipe(left)">
                                      <p:cBhvr>
                                        <p:cTn id="119" dur="500"/>
                                        <p:tgtEl>
                                          <p:spTgt spid="364"/>
                                        </p:tgtEl>
                                      </p:cBhvr>
                                    </p:animEffect>
                                  </p:childTnLst>
                                </p:cTn>
                              </p:par>
                            </p:childTnLst>
                          </p:cTn>
                        </p:par>
                        <p:par>
                          <p:cTn id="120" fill="hold">
                            <p:stCondLst>
                              <p:cond delay="14500"/>
                            </p:stCondLst>
                            <p:childTnLst>
                              <p:par>
                                <p:cTn id="121" presetID="22" presetClass="entr" presetSubtype="8" fill="hold" nodeType="afterEffect">
                                  <p:stCondLst>
                                    <p:cond delay="0"/>
                                  </p:stCondLst>
                                  <p:childTnLst>
                                    <p:set>
                                      <p:cBhvr>
                                        <p:cTn id="122" dur="1" fill="hold">
                                          <p:stCondLst>
                                            <p:cond delay="0"/>
                                          </p:stCondLst>
                                        </p:cTn>
                                        <p:tgtEl>
                                          <p:spTgt spid="367"/>
                                        </p:tgtEl>
                                        <p:attrNameLst>
                                          <p:attrName>style.visibility</p:attrName>
                                        </p:attrNameLst>
                                      </p:cBhvr>
                                      <p:to>
                                        <p:strVal val="visible"/>
                                      </p:to>
                                    </p:set>
                                    <p:animEffect transition="in" filter="wipe(left)">
                                      <p:cBhvr>
                                        <p:cTn id="123" dur="500"/>
                                        <p:tgtEl>
                                          <p:spTgt spid="367"/>
                                        </p:tgtEl>
                                      </p:cBhvr>
                                    </p:animEffect>
                                  </p:childTnLst>
                                </p:cTn>
                              </p:par>
                            </p:childTnLst>
                          </p:cTn>
                        </p:par>
                        <p:par>
                          <p:cTn id="124" fill="hold">
                            <p:stCondLst>
                              <p:cond delay="15000"/>
                            </p:stCondLst>
                            <p:childTnLst>
                              <p:par>
                                <p:cTn id="125" presetID="22" presetClass="entr" presetSubtype="8" fill="hold" nodeType="afterEffect">
                                  <p:stCondLst>
                                    <p:cond delay="0"/>
                                  </p:stCondLst>
                                  <p:childTnLst>
                                    <p:set>
                                      <p:cBhvr>
                                        <p:cTn id="126" dur="1" fill="hold">
                                          <p:stCondLst>
                                            <p:cond delay="0"/>
                                          </p:stCondLst>
                                        </p:cTn>
                                        <p:tgtEl>
                                          <p:spTgt spid="368"/>
                                        </p:tgtEl>
                                        <p:attrNameLst>
                                          <p:attrName>style.visibility</p:attrName>
                                        </p:attrNameLst>
                                      </p:cBhvr>
                                      <p:to>
                                        <p:strVal val="visible"/>
                                      </p:to>
                                    </p:set>
                                    <p:animEffect transition="in" filter="wipe(left)">
                                      <p:cBhvr>
                                        <p:cTn id="127" dur="500"/>
                                        <p:tgtEl>
                                          <p:spTgt spid="368"/>
                                        </p:tgtEl>
                                      </p:cBhvr>
                                    </p:animEffect>
                                  </p:childTnLst>
                                </p:cTn>
                              </p:par>
                            </p:childTnLst>
                          </p:cTn>
                        </p:par>
                        <p:par>
                          <p:cTn id="128" fill="hold">
                            <p:stCondLst>
                              <p:cond delay="15500"/>
                            </p:stCondLst>
                            <p:childTnLst>
                              <p:par>
                                <p:cTn id="129" presetID="22" presetClass="entr" presetSubtype="8" fill="hold" grpId="0" nodeType="afterEffect">
                                  <p:stCondLst>
                                    <p:cond delay="0"/>
                                  </p:stCondLst>
                                  <p:childTnLst>
                                    <p:set>
                                      <p:cBhvr>
                                        <p:cTn id="130" dur="1" fill="hold">
                                          <p:stCondLst>
                                            <p:cond delay="0"/>
                                          </p:stCondLst>
                                        </p:cTn>
                                        <p:tgtEl>
                                          <p:spTgt spid="370"/>
                                        </p:tgtEl>
                                        <p:attrNameLst>
                                          <p:attrName>style.visibility</p:attrName>
                                        </p:attrNameLst>
                                      </p:cBhvr>
                                      <p:to>
                                        <p:strVal val="visible"/>
                                      </p:to>
                                    </p:set>
                                    <p:animEffect transition="in" filter="wipe(left)">
                                      <p:cBhvr>
                                        <p:cTn id="131" dur="500"/>
                                        <p:tgtEl>
                                          <p:spTgt spid="370"/>
                                        </p:tgtEl>
                                      </p:cBhvr>
                                    </p:animEffect>
                                  </p:childTnLst>
                                </p:cTn>
                              </p:par>
                            </p:childTnLst>
                          </p:cTn>
                        </p:par>
                        <p:par>
                          <p:cTn id="132" fill="hold">
                            <p:stCondLst>
                              <p:cond delay="16000"/>
                            </p:stCondLst>
                            <p:childTnLst>
                              <p:par>
                                <p:cTn id="133" presetID="22" presetClass="entr" presetSubtype="8" fill="hold" nodeType="afterEffect">
                                  <p:stCondLst>
                                    <p:cond delay="0"/>
                                  </p:stCondLst>
                                  <p:childTnLst>
                                    <p:set>
                                      <p:cBhvr>
                                        <p:cTn id="134" dur="1" fill="hold">
                                          <p:stCondLst>
                                            <p:cond delay="0"/>
                                          </p:stCondLst>
                                        </p:cTn>
                                        <p:tgtEl>
                                          <p:spTgt spid="372"/>
                                        </p:tgtEl>
                                        <p:attrNameLst>
                                          <p:attrName>style.visibility</p:attrName>
                                        </p:attrNameLst>
                                      </p:cBhvr>
                                      <p:to>
                                        <p:strVal val="visible"/>
                                      </p:to>
                                    </p:set>
                                    <p:animEffect transition="in" filter="wipe(left)">
                                      <p:cBhvr>
                                        <p:cTn id="135" dur="500"/>
                                        <p:tgtEl>
                                          <p:spTgt spid="372"/>
                                        </p:tgtEl>
                                      </p:cBhvr>
                                    </p:animEffect>
                                  </p:childTnLst>
                                </p:cTn>
                              </p:par>
                            </p:childTnLst>
                          </p:cTn>
                        </p:par>
                        <p:par>
                          <p:cTn id="136" fill="hold">
                            <p:stCondLst>
                              <p:cond delay="16500"/>
                            </p:stCondLst>
                            <p:childTnLst>
                              <p:par>
                                <p:cTn id="137" presetID="22" presetClass="entr" presetSubtype="8" fill="hold" grpId="0" nodeType="afterEffect">
                                  <p:stCondLst>
                                    <p:cond delay="0"/>
                                  </p:stCondLst>
                                  <p:childTnLst>
                                    <p:set>
                                      <p:cBhvr>
                                        <p:cTn id="138" dur="1" fill="hold">
                                          <p:stCondLst>
                                            <p:cond delay="0"/>
                                          </p:stCondLst>
                                        </p:cTn>
                                        <p:tgtEl>
                                          <p:spTgt spid="369"/>
                                        </p:tgtEl>
                                        <p:attrNameLst>
                                          <p:attrName>style.visibility</p:attrName>
                                        </p:attrNameLst>
                                      </p:cBhvr>
                                      <p:to>
                                        <p:strVal val="visible"/>
                                      </p:to>
                                    </p:set>
                                    <p:animEffect transition="in" filter="wipe(left)">
                                      <p:cBhvr>
                                        <p:cTn id="139" dur="500"/>
                                        <p:tgtEl>
                                          <p:spTgt spid="369"/>
                                        </p:tgtEl>
                                      </p:cBhvr>
                                    </p:animEffect>
                                  </p:childTnLst>
                                </p:cTn>
                              </p:par>
                            </p:childTnLst>
                          </p:cTn>
                        </p:par>
                        <p:par>
                          <p:cTn id="140" fill="hold">
                            <p:stCondLst>
                              <p:cond delay="17000"/>
                            </p:stCondLst>
                            <p:childTnLst>
                              <p:par>
                                <p:cTn id="141" presetID="22" presetClass="entr" presetSubtype="8" fill="hold" nodeType="afterEffect">
                                  <p:stCondLst>
                                    <p:cond delay="0"/>
                                  </p:stCondLst>
                                  <p:childTnLst>
                                    <p:set>
                                      <p:cBhvr>
                                        <p:cTn id="142" dur="1" fill="hold">
                                          <p:stCondLst>
                                            <p:cond delay="0"/>
                                          </p:stCondLst>
                                        </p:cTn>
                                        <p:tgtEl>
                                          <p:spTgt spid="373"/>
                                        </p:tgtEl>
                                        <p:attrNameLst>
                                          <p:attrName>style.visibility</p:attrName>
                                        </p:attrNameLst>
                                      </p:cBhvr>
                                      <p:to>
                                        <p:strVal val="visible"/>
                                      </p:to>
                                    </p:set>
                                    <p:animEffect transition="in" filter="wipe(left)">
                                      <p:cBhvr>
                                        <p:cTn id="143" dur="500"/>
                                        <p:tgtEl>
                                          <p:spTgt spid="373"/>
                                        </p:tgtEl>
                                      </p:cBhvr>
                                    </p:animEffect>
                                  </p:childTnLst>
                                </p:cTn>
                              </p:par>
                            </p:childTnLst>
                          </p:cTn>
                        </p:par>
                        <p:par>
                          <p:cTn id="144" fill="hold">
                            <p:stCondLst>
                              <p:cond delay="17500"/>
                            </p:stCondLst>
                            <p:childTnLst>
                              <p:par>
                                <p:cTn id="145" presetID="22" presetClass="entr" presetSubtype="8" fill="hold" grpId="0" nodeType="afterEffect">
                                  <p:stCondLst>
                                    <p:cond delay="0"/>
                                  </p:stCondLst>
                                  <p:childTnLst>
                                    <p:set>
                                      <p:cBhvr>
                                        <p:cTn id="146" dur="1" fill="hold">
                                          <p:stCondLst>
                                            <p:cond delay="0"/>
                                          </p:stCondLst>
                                        </p:cTn>
                                        <p:tgtEl>
                                          <p:spTgt spid="371"/>
                                        </p:tgtEl>
                                        <p:attrNameLst>
                                          <p:attrName>style.visibility</p:attrName>
                                        </p:attrNameLst>
                                      </p:cBhvr>
                                      <p:to>
                                        <p:strVal val="visible"/>
                                      </p:to>
                                    </p:set>
                                    <p:animEffect transition="in" filter="wipe(left)">
                                      <p:cBhvr>
                                        <p:cTn id="147" dur="500"/>
                                        <p:tgtEl>
                                          <p:spTgt spid="371"/>
                                        </p:tgtEl>
                                      </p:cBhvr>
                                    </p:animEffect>
                                  </p:childTnLst>
                                </p:cTn>
                              </p:par>
                            </p:childTnLst>
                          </p:cTn>
                        </p:par>
                        <p:par>
                          <p:cTn id="148" fill="hold">
                            <p:stCondLst>
                              <p:cond delay="18000"/>
                            </p:stCondLst>
                            <p:childTnLst>
                              <p:par>
                                <p:cTn id="149" presetID="22" presetClass="entr" presetSubtype="8" fill="hold" nodeType="afterEffect">
                                  <p:stCondLst>
                                    <p:cond delay="0"/>
                                  </p:stCondLst>
                                  <p:childTnLst>
                                    <p:set>
                                      <p:cBhvr>
                                        <p:cTn id="150" dur="1" fill="hold">
                                          <p:stCondLst>
                                            <p:cond delay="0"/>
                                          </p:stCondLst>
                                        </p:cTn>
                                        <p:tgtEl>
                                          <p:spTgt spid="375"/>
                                        </p:tgtEl>
                                        <p:attrNameLst>
                                          <p:attrName>style.visibility</p:attrName>
                                        </p:attrNameLst>
                                      </p:cBhvr>
                                      <p:to>
                                        <p:strVal val="visible"/>
                                      </p:to>
                                    </p:set>
                                    <p:animEffect transition="in" filter="wipe(left)">
                                      <p:cBhvr>
                                        <p:cTn id="151" dur="500"/>
                                        <p:tgtEl>
                                          <p:spTgt spid="375"/>
                                        </p:tgtEl>
                                      </p:cBhvr>
                                    </p:animEffect>
                                  </p:childTnLst>
                                </p:cTn>
                              </p:par>
                            </p:childTnLst>
                          </p:cTn>
                        </p:par>
                        <p:par>
                          <p:cTn id="152" fill="hold">
                            <p:stCondLst>
                              <p:cond delay="18500"/>
                            </p:stCondLst>
                            <p:childTnLst>
                              <p:par>
                                <p:cTn id="153" presetID="22" presetClass="entr" presetSubtype="8" fill="hold" grpId="0" nodeType="afterEffect">
                                  <p:stCondLst>
                                    <p:cond delay="0"/>
                                  </p:stCondLst>
                                  <p:childTnLst>
                                    <p:set>
                                      <p:cBhvr>
                                        <p:cTn id="154" dur="1" fill="hold">
                                          <p:stCondLst>
                                            <p:cond delay="0"/>
                                          </p:stCondLst>
                                        </p:cTn>
                                        <p:tgtEl>
                                          <p:spTgt spid="374"/>
                                        </p:tgtEl>
                                        <p:attrNameLst>
                                          <p:attrName>style.visibility</p:attrName>
                                        </p:attrNameLst>
                                      </p:cBhvr>
                                      <p:to>
                                        <p:strVal val="visible"/>
                                      </p:to>
                                    </p:set>
                                    <p:animEffect transition="in" filter="wipe(left)">
                                      <p:cBhvr>
                                        <p:cTn id="155" dur="500"/>
                                        <p:tgtEl>
                                          <p:spTgt spid="374"/>
                                        </p:tgtEl>
                                      </p:cBhvr>
                                    </p:animEffect>
                                  </p:childTnLst>
                                </p:cTn>
                              </p:par>
                            </p:childTnLst>
                          </p:cTn>
                        </p:par>
                        <p:par>
                          <p:cTn id="156" fill="hold">
                            <p:stCondLst>
                              <p:cond delay="19000"/>
                            </p:stCondLst>
                            <p:childTnLst>
                              <p:par>
                                <p:cTn id="157" presetID="22" presetClass="entr" presetSubtype="8" fill="hold" nodeType="afterEffect">
                                  <p:stCondLst>
                                    <p:cond delay="0"/>
                                  </p:stCondLst>
                                  <p:childTnLst>
                                    <p:set>
                                      <p:cBhvr>
                                        <p:cTn id="158" dur="1" fill="hold">
                                          <p:stCondLst>
                                            <p:cond delay="0"/>
                                          </p:stCondLst>
                                        </p:cTn>
                                        <p:tgtEl>
                                          <p:spTgt spid="377"/>
                                        </p:tgtEl>
                                        <p:attrNameLst>
                                          <p:attrName>style.visibility</p:attrName>
                                        </p:attrNameLst>
                                      </p:cBhvr>
                                      <p:to>
                                        <p:strVal val="visible"/>
                                      </p:to>
                                    </p:set>
                                    <p:animEffect transition="in" filter="wipe(left)">
                                      <p:cBhvr>
                                        <p:cTn id="159" dur="500"/>
                                        <p:tgtEl>
                                          <p:spTgt spid="377"/>
                                        </p:tgtEl>
                                      </p:cBhvr>
                                    </p:animEffect>
                                  </p:childTnLst>
                                </p:cTn>
                              </p:par>
                            </p:childTnLst>
                          </p:cTn>
                        </p:par>
                        <p:par>
                          <p:cTn id="160" fill="hold">
                            <p:stCondLst>
                              <p:cond delay="19500"/>
                            </p:stCondLst>
                            <p:childTnLst>
                              <p:par>
                                <p:cTn id="161" presetID="22" presetClass="entr" presetSubtype="8" fill="hold" grpId="0" nodeType="afterEffect">
                                  <p:stCondLst>
                                    <p:cond delay="0"/>
                                  </p:stCondLst>
                                  <p:childTnLst>
                                    <p:set>
                                      <p:cBhvr>
                                        <p:cTn id="162" dur="1" fill="hold">
                                          <p:stCondLst>
                                            <p:cond delay="0"/>
                                          </p:stCondLst>
                                        </p:cTn>
                                        <p:tgtEl>
                                          <p:spTgt spid="376"/>
                                        </p:tgtEl>
                                        <p:attrNameLst>
                                          <p:attrName>style.visibility</p:attrName>
                                        </p:attrNameLst>
                                      </p:cBhvr>
                                      <p:to>
                                        <p:strVal val="visible"/>
                                      </p:to>
                                    </p:set>
                                    <p:animEffect transition="in" filter="wipe(left)">
                                      <p:cBhvr>
                                        <p:cTn id="163" dur="500"/>
                                        <p:tgtEl>
                                          <p:spTgt spid="376"/>
                                        </p:tgtEl>
                                      </p:cBhvr>
                                    </p:animEffect>
                                  </p:childTnLst>
                                </p:cTn>
                              </p:par>
                            </p:childTnLst>
                          </p:cTn>
                        </p:par>
                        <p:par>
                          <p:cTn id="164" fill="hold">
                            <p:stCondLst>
                              <p:cond delay="20000"/>
                            </p:stCondLst>
                            <p:childTnLst>
                              <p:par>
                                <p:cTn id="165" presetID="22" presetClass="entr" presetSubtype="8" fill="hold" nodeType="afterEffect">
                                  <p:stCondLst>
                                    <p:cond delay="0"/>
                                  </p:stCondLst>
                                  <p:childTnLst>
                                    <p:set>
                                      <p:cBhvr>
                                        <p:cTn id="166" dur="1" fill="hold">
                                          <p:stCondLst>
                                            <p:cond delay="0"/>
                                          </p:stCondLst>
                                        </p:cTn>
                                        <p:tgtEl>
                                          <p:spTgt spid="378"/>
                                        </p:tgtEl>
                                        <p:attrNameLst>
                                          <p:attrName>style.visibility</p:attrName>
                                        </p:attrNameLst>
                                      </p:cBhvr>
                                      <p:to>
                                        <p:strVal val="visible"/>
                                      </p:to>
                                    </p:set>
                                    <p:animEffect transition="in" filter="wipe(left)">
                                      <p:cBhvr>
                                        <p:cTn id="167" dur="500"/>
                                        <p:tgtEl>
                                          <p:spTgt spid="378"/>
                                        </p:tgtEl>
                                      </p:cBhvr>
                                    </p:animEffect>
                                  </p:childTnLst>
                                </p:cTn>
                              </p:par>
                            </p:childTnLst>
                          </p:cTn>
                        </p:par>
                        <p:par>
                          <p:cTn id="168" fill="hold">
                            <p:stCondLst>
                              <p:cond delay="20500"/>
                            </p:stCondLst>
                            <p:childTnLst>
                              <p:par>
                                <p:cTn id="169" presetID="22" presetClass="entr" presetSubtype="8" fill="hold" grpId="0" nodeType="afterEffect">
                                  <p:stCondLst>
                                    <p:cond delay="0"/>
                                  </p:stCondLst>
                                  <p:childTnLst>
                                    <p:set>
                                      <p:cBhvr>
                                        <p:cTn id="170" dur="1" fill="hold">
                                          <p:stCondLst>
                                            <p:cond delay="0"/>
                                          </p:stCondLst>
                                        </p:cTn>
                                        <p:tgtEl>
                                          <p:spTgt spid="379"/>
                                        </p:tgtEl>
                                        <p:attrNameLst>
                                          <p:attrName>style.visibility</p:attrName>
                                        </p:attrNameLst>
                                      </p:cBhvr>
                                      <p:to>
                                        <p:strVal val="visible"/>
                                      </p:to>
                                    </p:set>
                                    <p:animEffect transition="in" filter="wipe(left)">
                                      <p:cBhvr>
                                        <p:cTn id="171" dur="500"/>
                                        <p:tgtEl>
                                          <p:spTgt spid="379"/>
                                        </p:tgtEl>
                                      </p:cBhvr>
                                    </p:animEffect>
                                  </p:childTnLst>
                                </p:cTn>
                              </p:par>
                            </p:childTnLst>
                          </p:cTn>
                        </p:par>
                        <p:par>
                          <p:cTn id="172" fill="hold">
                            <p:stCondLst>
                              <p:cond delay="21000"/>
                            </p:stCondLst>
                            <p:childTnLst>
                              <p:par>
                                <p:cTn id="173" presetID="22" presetClass="entr" presetSubtype="8" fill="hold" nodeType="afterEffect">
                                  <p:stCondLst>
                                    <p:cond delay="0"/>
                                  </p:stCondLst>
                                  <p:childTnLst>
                                    <p:set>
                                      <p:cBhvr>
                                        <p:cTn id="174" dur="1" fill="hold">
                                          <p:stCondLst>
                                            <p:cond delay="0"/>
                                          </p:stCondLst>
                                        </p:cTn>
                                        <p:tgtEl>
                                          <p:spTgt spid="381"/>
                                        </p:tgtEl>
                                        <p:attrNameLst>
                                          <p:attrName>style.visibility</p:attrName>
                                        </p:attrNameLst>
                                      </p:cBhvr>
                                      <p:to>
                                        <p:strVal val="visible"/>
                                      </p:to>
                                    </p:set>
                                    <p:animEffect transition="in" filter="wipe(left)">
                                      <p:cBhvr>
                                        <p:cTn id="175" dur="500"/>
                                        <p:tgtEl>
                                          <p:spTgt spid="381"/>
                                        </p:tgtEl>
                                      </p:cBhvr>
                                    </p:animEffect>
                                  </p:childTnLst>
                                </p:cTn>
                              </p:par>
                            </p:childTnLst>
                          </p:cTn>
                        </p:par>
                        <p:par>
                          <p:cTn id="176" fill="hold">
                            <p:stCondLst>
                              <p:cond delay="21500"/>
                            </p:stCondLst>
                            <p:childTnLst>
                              <p:par>
                                <p:cTn id="177" presetID="22" presetClass="entr" presetSubtype="8" fill="hold" grpId="0" nodeType="afterEffect">
                                  <p:stCondLst>
                                    <p:cond delay="0"/>
                                  </p:stCondLst>
                                  <p:childTnLst>
                                    <p:set>
                                      <p:cBhvr>
                                        <p:cTn id="178" dur="1" fill="hold">
                                          <p:stCondLst>
                                            <p:cond delay="0"/>
                                          </p:stCondLst>
                                        </p:cTn>
                                        <p:tgtEl>
                                          <p:spTgt spid="380"/>
                                        </p:tgtEl>
                                        <p:attrNameLst>
                                          <p:attrName>style.visibility</p:attrName>
                                        </p:attrNameLst>
                                      </p:cBhvr>
                                      <p:to>
                                        <p:strVal val="visible"/>
                                      </p:to>
                                    </p:set>
                                    <p:animEffect transition="in" filter="wipe(left)">
                                      <p:cBhvr>
                                        <p:cTn id="179" dur="500"/>
                                        <p:tgtEl>
                                          <p:spTgt spid="380"/>
                                        </p:tgtEl>
                                      </p:cBhvr>
                                    </p:animEffect>
                                  </p:childTnLst>
                                </p:cTn>
                              </p:par>
                            </p:childTnLst>
                          </p:cTn>
                        </p:par>
                        <p:par>
                          <p:cTn id="180" fill="hold">
                            <p:stCondLst>
                              <p:cond delay="22000"/>
                            </p:stCondLst>
                            <p:childTnLst>
                              <p:par>
                                <p:cTn id="181" presetID="22" presetClass="entr" presetSubtype="8" fill="hold" nodeType="afterEffect">
                                  <p:stCondLst>
                                    <p:cond delay="0"/>
                                  </p:stCondLst>
                                  <p:childTnLst>
                                    <p:set>
                                      <p:cBhvr>
                                        <p:cTn id="182" dur="1" fill="hold">
                                          <p:stCondLst>
                                            <p:cond delay="0"/>
                                          </p:stCondLst>
                                        </p:cTn>
                                        <p:tgtEl>
                                          <p:spTgt spid="383"/>
                                        </p:tgtEl>
                                        <p:attrNameLst>
                                          <p:attrName>style.visibility</p:attrName>
                                        </p:attrNameLst>
                                      </p:cBhvr>
                                      <p:to>
                                        <p:strVal val="visible"/>
                                      </p:to>
                                    </p:set>
                                    <p:animEffect transition="in" filter="wipe(left)">
                                      <p:cBhvr>
                                        <p:cTn id="183" dur="500"/>
                                        <p:tgtEl>
                                          <p:spTgt spid="383"/>
                                        </p:tgtEl>
                                      </p:cBhvr>
                                    </p:animEffect>
                                  </p:childTnLst>
                                </p:cTn>
                              </p:par>
                            </p:childTnLst>
                          </p:cTn>
                        </p:par>
                        <p:par>
                          <p:cTn id="184" fill="hold">
                            <p:stCondLst>
                              <p:cond delay="22500"/>
                            </p:stCondLst>
                            <p:childTnLst>
                              <p:par>
                                <p:cTn id="185" presetID="22" presetClass="entr" presetSubtype="8" fill="hold" grpId="0" nodeType="afterEffect">
                                  <p:stCondLst>
                                    <p:cond delay="0"/>
                                  </p:stCondLst>
                                  <p:childTnLst>
                                    <p:set>
                                      <p:cBhvr>
                                        <p:cTn id="186" dur="1" fill="hold">
                                          <p:stCondLst>
                                            <p:cond delay="0"/>
                                          </p:stCondLst>
                                        </p:cTn>
                                        <p:tgtEl>
                                          <p:spTgt spid="382"/>
                                        </p:tgtEl>
                                        <p:attrNameLst>
                                          <p:attrName>style.visibility</p:attrName>
                                        </p:attrNameLst>
                                      </p:cBhvr>
                                      <p:to>
                                        <p:strVal val="visible"/>
                                      </p:to>
                                    </p:set>
                                    <p:animEffect transition="in" filter="wipe(left)">
                                      <p:cBhvr>
                                        <p:cTn id="187" dur="500"/>
                                        <p:tgtEl>
                                          <p:spTgt spid="382"/>
                                        </p:tgtEl>
                                      </p:cBhvr>
                                    </p:animEffect>
                                  </p:childTnLst>
                                </p:cTn>
                              </p:par>
                            </p:childTnLst>
                          </p:cTn>
                        </p:par>
                        <p:par>
                          <p:cTn id="188" fill="hold">
                            <p:stCondLst>
                              <p:cond delay="23000"/>
                            </p:stCondLst>
                            <p:childTnLst>
                              <p:par>
                                <p:cTn id="189" presetID="22" presetClass="entr" presetSubtype="8" fill="hold" grpId="0" nodeType="afterEffect">
                                  <p:stCondLst>
                                    <p:cond delay="0"/>
                                  </p:stCondLst>
                                  <p:childTnLst>
                                    <p:set>
                                      <p:cBhvr>
                                        <p:cTn id="190" dur="1" fill="hold">
                                          <p:stCondLst>
                                            <p:cond delay="0"/>
                                          </p:stCondLst>
                                        </p:cTn>
                                        <p:tgtEl>
                                          <p:spTgt spid="384"/>
                                        </p:tgtEl>
                                        <p:attrNameLst>
                                          <p:attrName>style.visibility</p:attrName>
                                        </p:attrNameLst>
                                      </p:cBhvr>
                                      <p:to>
                                        <p:strVal val="visible"/>
                                      </p:to>
                                    </p:set>
                                    <p:animEffect transition="in" filter="wipe(left)">
                                      <p:cBhvr>
                                        <p:cTn id="191" dur="500"/>
                                        <p:tgtEl>
                                          <p:spTgt spid="384"/>
                                        </p:tgtEl>
                                      </p:cBhvr>
                                    </p:animEffect>
                                  </p:childTnLst>
                                </p:cTn>
                              </p:par>
                            </p:childTnLst>
                          </p:cTn>
                        </p:par>
                        <p:par>
                          <p:cTn id="192" fill="hold">
                            <p:stCondLst>
                              <p:cond delay="23500"/>
                            </p:stCondLst>
                            <p:childTnLst>
                              <p:par>
                                <p:cTn id="193" presetID="22" presetClass="entr" presetSubtype="8" fill="hold" nodeType="afterEffect">
                                  <p:stCondLst>
                                    <p:cond delay="0"/>
                                  </p:stCondLst>
                                  <p:childTnLst>
                                    <p:set>
                                      <p:cBhvr>
                                        <p:cTn id="194" dur="1" fill="hold">
                                          <p:stCondLst>
                                            <p:cond delay="0"/>
                                          </p:stCondLst>
                                        </p:cTn>
                                        <p:tgtEl>
                                          <p:spTgt spid="385"/>
                                        </p:tgtEl>
                                        <p:attrNameLst>
                                          <p:attrName>style.visibility</p:attrName>
                                        </p:attrNameLst>
                                      </p:cBhvr>
                                      <p:to>
                                        <p:strVal val="visible"/>
                                      </p:to>
                                    </p:set>
                                    <p:animEffect transition="in" filter="wipe(left)">
                                      <p:cBhvr>
                                        <p:cTn id="195" dur="500"/>
                                        <p:tgtEl>
                                          <p:spTgt spid="385"/>
                                        </p:tgtEl>
                                      </p:cBhvr>
                                    </p:animEffect>
                                  </p:childTnLst>
                                </p:cTn>
                              </p:par>
                            </p:childTnLst>
                          </p:cTn>
                        </p:par>
                        <p:par>
                          <p:cTn id="196" fill="hold">
                            <p:stCondLst>
                              <p:cond delay="24000"/>
                            </p:stCondLst>
                            <p:childTnLst>
                              <p:par>
                                <p:cTn id="197" presetID="22" presetClass="entr" presetSubtype="8" fill="hold" nodeType="afterEffect">
                                  <p:stCondLst>
                                    <p:cond delay="0"/>
                                  </p:stCondLst>
                                  <p:childTnLst>
                                    <p:set>
                                      <p:cBhvr>
                                        <p:cTn id="198" dur="1" fill="hold">
                                          <p:stCondLst>
                                            <p:cond delay="0"/>
                                          </p:stCondLst>
                                        </p:cTn>
                                        <p:tgtEl>
                                          <p:spTgt spid="386"/>
                                        </p:tgtEl>
                                        <p:attrNameLst>
                                          <p:attrName>style.visibility</p:attrName>
                                        </p:attrNameLst>
                                      </p:cBhvr>
                                      <p:to>
                                        <p:strVal val="visible"/>
                                      </p:to>
                                    </p:set>
                                    <p:animEffect transition="in" filter="wipe(left)">
                                      <p:cBhvr>
                                        <p:cTn id="199" dur="500"/>
                                        <p:tgtEl>
                                          <p:spTgt spid="386"/>
                                        </p:tgtEl>
                                      </p:cBhvr>
                                    </p:animEffect>
                                  </p:childTnLst>
                                </p:cTn>
                              </p:par>
                            </p:childTnLst>
                          </p:cTn>
                        </p:par>
                        <p:par>
                          <p:cTn id="200" fill="hold">
                            <p:stCondLst>
                              <p:cond delay="24500"/>
                            </p:stCondLst>
                            <p:childTnLst>
                              <p:par>
                                <p:cTn id="201" presetID="22" presetClass="entr" presetSubtype="8" fill="hold" grpId="0" nodeType="afterEffect">
                                  <p:stCondLst>
                                    <p:cond delay="0"/>
                                  </p:stCondLst>
                                  <p:childTnLst>
                                    <p:set>
                                      <p:cBhvr>
                                        <p:cTn id="202" dur="1" fill="hold">
                                          <p:stCondLst>
                                            <p:cond delay="0"/>
                                          </p:stCondLst>
                                        </p:cTn>
                                        <p:tgtEl>
                                          <p:spTgt spid="388"/>
                                        </p:tgtEl>
                                        <p:attrNameLst>
                                          <p:attrName>style.visibility</p:attrName>
                                        </p:attrNameLst>
                                      </p:cBhvr>
                                      <p:to>
                                        <p:strVal val="visible"/>
                                      </p:to>
                                    </p:set>
                                    <p:animEffect transition="in" filter="wipe(left)">
                                      <p:cBhvr>
                                        <p:cTn id="203" dur="500"/>
                                        <p:tgtEl>
                                          <p:spTgt spid="388"/>
                                        </p:tgtEl>
                                      </p:cBhvr>
                                    </p:animEffect>
                                  </p:childTnLst>
                                </p:cTn>
                              </p:par>
                            </p:childTnLst>
                          </p:cTn>
                        </p:par>
                        <p:par>
                          <p:cTn id="204" fill="hold">
                            <p:stCondLst>
                              <p:cond delay="25000"/>
                            </p:stCondLst>
                            <p:childTnLst>
                              <p:par>
                                <p:cTn id="205" presetID="22" presetClass="entr" presetSubtype="8" fill="hold" nodeType="afterEffect">
                                  <p:stCondLst>
                                    <p:cond delay="0"/>
                                  </p:stCondLst>
                                  <p:childTnLst>
                                    <p:set>
                                      <p:cBhvr>
                                        <p:cTn id="206" dur="1" fill="hold">
                                          <p:stCondLst>
                                            <p:cond delay="0"/>
                                          </p:stCondLst>
                                        </p:cTn>
                                        <p:tgtEl>
                                          <p:spTgt spid="390"/>
                                        </p:tgtEl>
                                        <p:attrNameLst>
                                          <p:attrName>style.visibility</p:attrName>
                                        </p:attrNameLst>
                                      </p:cBhvr>
                                      <p:to>
                                        <p:strVal val="visible"/>
                                      </p:to>
                                    </p:set>
                                    <p:animEffect transition="in" filter="wipe(left)">
                                      <p:cBhvr>
                                        <p:cTn id="207" dur="500"/>
                                        <p:tgtEl>
                                          <p:spTgt spid="390"/>
                                        </p:tgtEl>
                                      </p:cBhvr>
                                    </p:animEffect>
                                  </p:childTnLst>
                                </p:cTn>
                              </p:par>
                            </p:childTnLst>
                          </p:cTn>
                        </p:par>
                        <p:par>
                          <p:cTn id="208" fill="hold">
                            <p:stCondLst>
                              <p:cond delay="25500"/>
                            </p:stCondLst>
                            <p:childTnLst>
                              <p:par>
                                <p:cTn id="209" presetID="22" presetClass="entr" presetSubtype="8" fill="hold" grpId="0" nodeType="afterEffect">
                                  <p:stCondLst>
                                    <p:cond delay="0"/>
                                  </p:stCondLst>
                                  <p:childTnLst>
                                    <p:set>
                                      <p:cBhvr>
                                        <p:cTn id="210" dur="1" fill="hold">
                                          <p:stCondLst>
                                            <p:cond delay="0"/>
                                          </p:stCondLst>
                                        </p:cTn>
                                        <p:tgtEl>
                                          <p:spTgt spid="387"/>
                                        </p:tgtEl>
                                        <p:attrNameLst>
                                          <p:attrName>style.visibility</p:attrName>
                                        </p:attrNameLst>
                                      </p:cBhvr>
                                      <p:to>
                                        <p:strVal val="visible"/>
                                      </p:to>
                                    </p:set>
                                    <p:animEffect transition="in" filter="wipe(left)">
                                      <p:cBhvr>
                                        <p:cTn id="211" dur="500"/>
                                        <p:tgtEl>
                                          <p:spTgt spid="387"/>
                                        </p:tgtEl>
                                      </p:cBhvr>
                                    </p:animEffect>
                                  </p:childTnLst>
                                </p:cTn>
                              </p:par>
                            </p:childTnLst>
                          </p:cTn>
                        </p:par>
                        <p:par>
                          <p:cTn id="212" fill="hold">
                            <p:stCondLst>
                              <p:cond delay="26000"/>
                            </p:stCondLst>
                            <p:childTnLst>
                              <p:par>
                                <p:cTn id="213" presetID="22" presetClass="entr" presetSubtype="8" fill="hold" nodeType="afterEffect">
                                  <p:stCondLst>
                                    <p:cond delay="0"/>
                                  </p:stCondLst>
                                  <p:childTnLst>
                                    <p:set>
                                      <p:cBhvr>
                                        <p:cTn id="214" dur="1" fill="hold">
                                          <p:stCondLst>
                                            <p:cond delay="0"/>
                                          </p:stCondLst>
                                        </p:cTn>
                                        <p:tgtEl>
                                          <p:spTgt spid="391"/>
                                        </p:tgtEl>
                                        <p:attrNameLst>
                                          <p:attrName>style.visibility</p:attrName>
                                        </p:attrNameLst>
                                      </p:cBhvr>
                                      <p:to>
                                        <p:strVal val="visible"/>
                                      </p:to>
                                    </p:set>
                                    <p:animEffect transition="in" filter="wipe(left)">
                                      <p:cBhvr>
                                        <p:cTn id="215" dur="500"/>
                                        <p:tgtEl>
                                          <p:spTgt spid="391"/>
                                        </p:tgtEl>
                                      </p:cBhvr>
                                    </p:animEffect>
                                  </p:childTnLst>
                                </p:cTn>
                              </p:par>
                            </p:childTnLst>
                          </p:cTn>
                        </p:par>
                        <p:par>
                          <p:cTn id="216" fill="hold">
                            <p:stCondLst>
                              <p:cond delay="26500"/>
                            </p:stCondLst>
                            <p:childTnLst>
                              <p:par>
                                <p:cTn id="217" presetID="22" presetClass="entr" presetSubtype="8" fill="hold" grpId="0" nodeType="afterEffect">
                                  <p:stCondLst>
                                    <p:cond delay="0"/>
                                  </p:stCondLst>
                                  <p:childTnLst>
                                    <p:set>
                                      <p:cBhvr>
                                        <p:cTn id="218" dur="1" fill="hold">
                                          <p:stCondLst>
                                            <p:cond delay="0"/>
                                          </p:stCondLst>
                                        </p:cTn>
                                        <p:tgtEl>
                                          <p:spTgt spid="389"/>
                                        </p:tgtEl>
                                        <p:attrNameLst>
                                          <p:attrName>style.visibility</p:attrName>
                                        </p:attrNameLst>
                                      </p:cBhvr>
                                      <p:to>
                                        <p:strVal val="visible"/>
                                      </p:to>
                                    </p:set>
                                    <p:animEffect transition="in" filter="wipe(left)">
                                      <p:cBhvr>
                                        <p:cTn id="219" dur="500"/>
                                        <p:tgtEl>
                                          <p:spTgt spid="389"/>
                                        </p:tgtEl>
                                      </p:cBhvr>
                                    </p:animEffect>
                                  </p:childTnLst>
                                </p:cTn>
                              </p:par>
                            </p:childTnLst>
                          </p:cTn>
                        </p:par>
                        <p:par>
                          <p:cTn id="220" fill="hold">
                            <p:stCondLst>
                              <p:cond delay="27000"/>
                            </p:stCondLst>
                            <p:childTnLst>
                              <p:par>
                                <p:cTn id="221" presetID="22" presetClass="entr" presetSubtype="8" fill="hold" nodeType="afterEffect">
                                  <p:stCondLst>
                                    <p:cond delay="0"/>
                                  </p:stCondLst>
                                  <p:childTnLst>
                                    <p:set>
                                      <p:cBhvr>
                                        <p:cTn id="222" dur="1" fill="hold">
                                          <p:stCondLst>
                                            <p:cond delay="0"/>
                                          </p:stCondLst>
                                        </p:cTn>
                                        <p:tgtEl>
                                          <p:spTgt spid="393"/>
                                        </p:tgtEl>
                                        <p:attrNameLst>
                                          <p:attrName>style.visibility</p:attrName>
                                        </p:attrNameLst>
                                      </p:cBhvr>
                                      <p:to>
                                        <p:strVal val="visible"/>
                                      </p:to>
                                    </p:set>
                                    <p:animEffect transition="in" filter="wipe(left)">
                                      <p:cBhvr>
                                        <p:cTn id="223" dur="500"/>
                                        <p:tgtEl>
                                          <p:spTgt spid="393"/>
                                        </p:tgtEl>
                                      </p:cBhvr>
                                    </p:animEffect>
                                  </p:childTnLst>
                                </p:cTn>
                              </p:par>
                            </p:childTnLst>
                          </p:cTn>
                        </p:par>
                        <p:par>
                          <p:cTn id="224" fill="hold">
                            <p:stCondLst>
                              <p:cond delay="27500"/>
                            </p:stCondLst>
                            <p:childTnLst>
                              <p:par>
                                <p:cTn id="225" presetID="22" presetClass="entr" presetSubtype="8" fill="hold" grpId="0" nodeType="afterEffect">
                                  <p:stCondLst>
                                    <p:cond delay="0"/>
                                  </p:stCondLst>
                                  <p:childTnLst>
                                    <p:set>
                                      <p:cBhvr>
                                        <p:cTn id="226" dur="1" fill="hold">
                                          <p:stCondLst>
                                            <p:cond delay="0"/>
                                          </p:stCondLst>
                                        </p:cTn>
                                        <p:tgtEl>
                                          <p:spTgt spid="392"/>
                                        </p:tgtEl>
                                        <p:attrNameLst>
                                          <p:attrName>style.visibility</p:attrName>
                                        </p:attrNameLst>
                                      </p:cBhvr>
                                      <p:to>
                                        <p:strVal val="visible"/>
                                      </p:to>
                                    </p:set>
                                    <p:animEffect transition="in" filter="wipe(left)">
                                      <p:cBhvr>
                                        <p:cTn id="227" dur="500"/>
                                        <p:tgtEl>
                                          <p:spTgt spid="392"/>
                                        </p:tgtEl>
                                      </p:cBhvr>
                                    </p:animEffect>
                                  </p:childTnLst>
                                </p:cTn>
                              </p:par>
                            </p:childTnLst>
                          </p:cTn>
                        </p:par>
                        <p:par>
                          <p:cTn id="228" fill="hold">
                            <p:stCondLst>
                              <p:cond delay="28000"/>
                            </p:stCondLst>
                            <p:childTnLst>
                              <p:par>
                                <p:cTn id="229" presetID="22" presetClass="entr" presetSubtype="8" fill="hold" nodeType="afterEffect">
                                  <p:stCondLst>
                                    <p:cond delay="0"/>
                                  </p:stCondLst>
                                  <p:childTnLst>
                                    <p:set>
                                      <p:cBhvr>
                                        <p:cTn id="230" dur="1" fill="hold">
                                          <p:stCondLst>
                                            <p:cond delay="0"/>
                                          </p:stCondLst>
                                        </p:cTn>
                                        <p:tgtEl>
                                          <p:spTgt spid="395"/>
                                        </p:tgtEl>
                                        <p:attrNameLst>
                                          <p:attrName>style.visibility</p:attrName>
                                        </p:attrNameLst>
                                      </p:cBhvr>
                                      <p:to>
                                        <p:strVal val="visible"/>
                                      </p:to>
                                    </p:set>
                                    <p:animEffect transition="in" filter="wipe(left)">
                                      <p:cBhvr>
                                        <p:cTn id="231" dur="500"/>
                                        <p:tgtEl>
                                          <p:spTgt spid="395"/>
                                        </p:tgtEl>
                                      </p:cBhvr>
                                    </p:animEffect>
                                  </p:childTnLst>
                                </p:cTn>
                              </p:par>
                            </p:childTnLst>
                          </p:cTn>
                        </p:par>
                        <p:par>
                          <p:cTn id="232" fill="hold">
                            <p:stCondLst>
                              <p:cond delay="28500"/>
                            </p:stCondLst>
                            <p:childTnLst>
                              <p:par>
                                <p:cTn id="233" presetID="22" presetClass="entr" presetSubtype="8" fill="hold" grpId="0" nodeType="afterEffect">
                                  <p:stCondLst>
                                    <p:cond delay="0"/>
                                  </p:stCondLst>
                                  <p:childTnLst>
                                    <p:set>
                                      <p:cBhvr>
                                        <p:cTn id="234" dur="1" fill="hold">
                                          <p:stCondLst>
                                            <p:cond delay="0"/>
                                          </p:stCondLst>
                                        </p:cTn>
                                        <p:tgtEl>
                                          <p:spTgt spid="394"/>
                                        </p:tgtEl>
                                        <p:attrNameLst>
                                          <p:attrName>style.visibility</p:attrName>
                                        </p:attrNameLst>
                                      </p:cBhvr>
                                      <p:to>
                                        <p:strVal val="visible"/>
                                      </p:to>
                                    </p:set>
                                    <p:animEffect transition="in" filter="wipe(left)">
                                      <p:cBhvr>
                                        <p:cTn id="235" dur="500"/>
                                        <p:tgtEl>
                                          <p:spTgt spid="394"/>
                                        </p:tgtEl>
                                      </p:cBhvr>
                                    </p:animEffect>
                                  </p:childTnLst>
                                </p:cTn>
                              </p:par>
                            </p:childTnLst>
                          </p:cTn>
                        </p:par>
                        <p:par>
                          <p:cTn id="236" fill="hold">
                            <p:stCondLst>
                              <p:cond delay="29000"/>
                            </p:stCondLst>
                            <p:childTnLst>
                              <p:par>
                                <p:cTn id="237" presetID="22" presetClass="entr" presetSubtype="8" fill="hold" nodeType="afterEffect">
                                  <p:stCondLst>
                                    <p:cond delay="0"/>
                                  </p:stCondLst>
                                  <p:childTnLst>
                                    <p:set>
                                      <p:cBhvr>
                                        <p:cTn id="238" dur="1" fill="hold">
                                          <p:stCondLst>
                                            <p:cond delay="0"/>
                                          </p:stCondLst>
                                        </p:cTn>
                                        <p:tgtEl>
                                          <p:spTgt spid="396"/>
                                        </p:tgtEl>
                                        <p:attrNameLst>
                                          <p:attrName>style.visibility</p:attrName>
                                        </p:attrNameLst>
                                      </p:cBhvr>
                                      <p:to>
                                        <p:strVal val="visible"/>
                                      </p:to>
                                    </p:set>
                                    <p:animEffect transition="in" filter="wipe(left)">
                                      <p:cBhvr>
                                        <p:cTn id="239" dur="500"/>
                                        <p:tgtEl>
                                          <p:spTgt spid="396"/>
                                        </p:tgtEl>
                                      </p:cBhvr>
                                    </p:animEffect>
                                  </p:childTnLst>
                                </p:cTn>
                              </p:par>
                            </p:childTnLst>
                          </p:cTn>
                        </p:par>
                        <p:par>
                          <p:cTn id="240" fill="hold">
                            <p:stCondLst>
                              <p:cond delay="29500"/>
                            </p:stCondLst>
                            <p:childTnLst>
                              <p:par>
                                <p:cTn id="241" presetID="22" presetClass="entr" presetSubtype="8" fill="hold" grpId="0" nodeType="afterEffect">
                                  <p:stCondLst>
                                    <p:cond delay="0"/>
                                  </p:stCondLst>
                                  <p:childTnLst>
                                    <p:set>
                                      <p:cBhvr>
                                        <p:cTn id="242" dur="1" fill="hold">
                                          <p:stCondLst>
                                            <p:cond delay="0"/>
                                          </p:stCondLst>
                                        </p:cTn>
                                        <p:tgtEl>
                                          <p:spTgt spid="397"/>
                                        </p:tgtEl>
                                        <p:attrNameLst>
                                          <p:attrName>style.visibility</p:attrName>
                                        </p:attrNameLst>
                                      </p:cBhvr>
                                      <p:to>
                                        <p:strVal val="visible"/>
                                      </p:to>
                                    </p:set>
                                    <p:animEffect transition="in" filter="wipe(left)">
                                      <p:cBhvr>
                                        <p:cTn id="243" dur="500"/>
                                        <p:tgtEl>
                                          <p:spTgt spid="397"/>
                                        </p:tgtEl>
                                      </p:cBhvr>
                                    </p:animEffect>
                                  </p:childTnLst>
                                </p:cTn>
                              </p:par>
                            </p:childTnLst>
                          </p:cTn>
                        </p:par>
                        <p:par>
                          <p:cTn id="244" fill="hold">
                            <p:stCondLst>
                              <p:cond delay="30000"/>
                            </p:stCondLst>
                            <p:childTnLst>
                              <p:par>
                                <p:cTn id="245" presetID="22" presetClass="entr" presetSubtype="8" fill="hold" nodeType="afterEffect">
                                  <p:stCondLst>
                                    <p:cond delay="0"/>
                                  </p:stCondLst>
                                  <p:childTnLst>
                                    <p:set>
                                      <p:cBhvr>
                                        <p:cTn id="246" dur="1" fill="hold">
                                          <p:stCondLst>
                                            <p:cond delay="0"/>
                                          </p:stCondLst>
                                        </p:cTn>
                                        <p:tgtEl>
                                          <p:spTgt spid="399"/>
                                        </p:tgtEl>
                                        <p:attrNameLst>
                                          <p:attrName>style.visibility</p:attrName>
                                        </p:attrNameLst>
                                      </p:cBhvr>
                                      <p:to>
                                        <p:strVal val="visible"/>
                                      </p:to>
                                    </p:set>
                                    <p:animEffect transition="in" filter="wipe(left)">
                                      <p:cBhvr>
                                        <p:cTn id="247" dur="500"/>
                                        <p:tgtEl>
                                          <p:spTgt spid="399"/>
                                        </p:tgtEl>
                                      </p:cBhvr>
                                    </p:animEffect>
                                  </p:childTnLst>
                                </p:cTn>
                              </p:par>
                            </p:childTnLst>
                          </p:cTn>
                        </p:par>
                        <p:par>
                          <p:cTn id="248" fill="hold">
                            <p:stCondLst>
                              <p:cond delay="30500"/>
                            </p:stCondLst>
                            <p:childTnLst>
                              <p:par>
                                <p:cTn id="249" presetID="22" presetClass="entr" presetSubtype="8" fill="hold" nodeType="afterEffect">
                                  <p:stCondLst>
                                    <p:cond delay="0"/>
                                  </p:stCondLst>
                                  <p:childTnLst>
                                    <p:set>
                                      <p:cBhvr>
                                        <p:cTn id="250" dur="1" fill="hold">
                                          <p:stCondLst>
                                            <p:cond delay="0"/>
                                          </p:stCondLst>
                                        </p:cTn>
                                        <p:tgtEl>
                                          <p:spTgt spid="401"/>
                                        </p:tgtEl>
                                        <p:attrNameLst>
                                          <p:attrName>style.visibility</p:attrName>
                                        </p:attrNameLst>
                                      </p:cBhvr>
                                      <p:to>
                                        <p:strVal val="visible"/>
                                      </p:to>
                                    </p:set>
                                    <p:animEffect transition="in" filter="wipe(left)">
                                      <p:cBhvr>
                                        <p:cTn id="251" dur="500"/>
                                        <p:tgtEl>
                                          <p:spTgt spid="401"/>
                                        </p:tgtEl>
                                      </p:cBhvr>
                                    </p:animEffect>
                                  </p:childTnLst>
                                </p:cTn>
                              </p:par>
                            </p:childTnLst>
                          </p:cTn>
                        </p:par>
                        <p:par>
                          <p:cTn id="252" fill="hold">
                            <p:stCondLst>
                              <p:cond delay="31000"/>
                            </p:stCondLst>
                            <p:childTnLst>
                              <p:par>
                                <p:cTn id="253" presetID="22" presetClass="entr" presetSubtype="8" fill="hold" grpId="0" nodeType="afterEffect">
                                  <p:stCondLst>
                                    <p:cond delay="0"/>
                                  </p:stCondLst>
                                  <p:childTnLst>
                                    <p:set>
                                      <p:cBhvr>
                                        <p:cTn id="254" dur="1" fill="hold">
                                          <p:stCondLst>
                                            <p:cond delay="0"/>
                                          </p:stCondLst>
                                        </p:cTn>
                                        <p:tgtEl>
                                          <p:spTgt spid="402"/>
                                        </p:tgtEl>
                                        <p:attrNameLst>
                                          <p:attrName>style.visibility</p:attrName>
                                        </p:attrNameLst>
                                      </p:cBhvr>
                                      <p:to>
                                        <p:strVal val="visible"/>
                                      </p:to>
                                    </p:set>
                                    <p:animEffect transition="in" filter="wipe(left)">
                                      <p:cBhvr>
                                        <p:cTn id="255" dur="500"/>
                                        <p:tgtEl>
                                          <p:spTgt spid="402"/>
                                        </p:tgtEl>
                                      </p:cBhvr>
                                    </p:animEffect>
                                  </p:childTnLst>
                                </p:cTn>
                              </p:par>
                            </p:childTnLst>
                          </p:cTn>
                        </p:par>
                        <p:par>
                          <p:cTn id="256" fill="hold">
                            <p:stCondLst>
                              <p:cond delay="31500"/>
                            </p:stCondLst>
                            <p:childTnLst>
                              <p:par>
                                <p:cTn id="257" presetID="22" presetClass="entr" presetSubtype="8" fill="hold" nodeType="afterEffect">
                                  <p:stCondLst>
                                    <p:cond delay="0"/>
                                  </p:stCondLst>
                                  <p:childTnLst>
                                    <p:set>
                                      <p:cBhvr>
                                        <p:cTn id="258" dur="1" fill="hold">
                                          <p:stCondLst>
                                            <p:cond delay="0"/>
                                          </p:stCondLst>
                                        </p:cTn>
                                        <p:tgtEl>
                                          <p:spTgt spid="403"/>
                                        </p:tgtEl>
                                        <p:attrNameLst>
                                          <p:attrName>style.visibility</p:attrName>
                                        </p:attrNameLst>
                                      </p:cBhvr>
                                      <p:to>
                                        <p:strVal val="visible"/>
                                      </p:to>
                                    </p:set>
                                    <p:animEffect transition="in" filter="wipe(left)">
                                      <p:cBhvr>
                                        <p:cTn id="259" dur="500"/>
                                        <p:tgtEl>
                                          <p:spTgt spid="403"/>
                                        </p:tgtEl>
                                      </p:cBhvr>
                                    </p:animEffect>
                                  </p:childTnLst>
                                </p:cTn>
                              </p:par>
                            </p:childTnLst>
                          </p:cTn>
                        </p:par>
                        <p:par>
                          <p:cTn id="260" fill="hold">
                            <p:stCondLst>
                              <p:cond delay="32000"/>
                            </p:stCondLst>
                            <p:childTnLst>
                              <p:par>
                                <p:cTn id="261" presetID="22" presetClass="entr" presetSubtype="8" fill="hold" nodeType="afterEffect">
                                  <p:stCondLst>
                                    <p:cond delay="0"/>
                                  </p:stCondLst>
                                  <p:childTnLst>
                                    <p:set>
                                      <p:cBhvr>
                                        <p:cTn id="262" dur="1" fill="hold">
                                          <p:stCondLst>
                                            <p:cond delay="0"/>
                                          </p:stCondLst>
                                        </p:cTn>
                                        <p:tgtEl>
                                          <p:spTgt spid="404"/>
                                        </p:tgtEl>
                                        <p:attrNameLst>
                                          <p:attrName>style.visibility</p:attrName>
                                        </p:attrNameLst>
                                      </p:cBhvr>
                                      <p:to>
                                        <p:strVal val="visible"/>
                                      </p:to>
                                    </p:set>
                                    <p:animEffect transition="in" filter="wipe(left)">
                                      <p:cBhvr>
                                        <p:cTn id="263" dur="500"/>
                                        <p:tgtEl>
                                          <p:spTgt spid="404"/>
                                        </p:tgtEl>
                                      </p:cBhvr>
                                    </p:animEffect>
                                  </p:childTnLst>
                                </p:cTn>
                              </p:par>
                            </p:childTnLst>
                          </p:cTn>
                        </p:par>
                        <p:par>
                          <p:cTn id="264" fill="hold">
                            <p:stCondLst>
                              <p:cond delay="32500"/>
                            </p:stCondLst>
                            <p:childTnLst>
                              <p:par>
                                <p:cTn id="265" presetID="22" presetClass="entr" presetSubtype="8" fill="hold" nodeType="afterEffect">
                                  <p:stCondLst>
                                    <p:cond delay="0"/>
                                  </p:stCondLst>
                                  <p:childTnLst>
                                    <p:set>
                                      <p:cBhvr>
                                        <p:cTn id="266" dur="1" fill="hold">
                                          <p:stCondLst>
                                            <p:cond delay="0"/>
                                          </p:stCondLst>
                                        </p:cTn>
                                        <p:tgtEl>
                                          <p:spTgt spid="405"/>
                                        </p:tgtEl>
                                        <p:attrNameLst>
                                          <p:attrName>style.visibility</p:attrName>
                                        </p:attrNameLst>
                                      </p:cBhvr>
                                      <p:to>
                                        <p:strVal val="visible"/>
                                      </p:to>
                                    </p:set>
                                    <p:animEffect transition="in" filter="wipe(left)">
                                      <p:cBhvr>
                                        <p:cTn id="267" dur="500"/>
                                        <p:tgtEl>
                                          <p:spTgt spid="405"/>
                                        </p:tgtEl>
                                      </p:cBhvr>
                                    </p:animEffect>
                                  </p:childTnLst>
                                </p:cTn>
                              </p:par>
                            </p:childTnLst>
                          </p:cTn>
                        </p:par>
                        <p:par>
                          <p:cTn id="268" fill="hold">
                            <p:stCondLst>
                              <p:cond delay="33000"/>
                            </p:stCondLst>
                            <p:childTnLst>
                              <p:par>
                                <p:cTn id="269" presetID="22" presetClass="entr" presetSubtype="8" fill="hold" nodeType="afterEffect">
                                  <p:stCondLst>
                                    <p:cond delay="0"/>
                                  </p:stCondLst>
                                  <p:childTnLst>
                                    <p:set>
                                      <p:cBhvr>
                                        <p:cTn id="270" dur="1" fill="hold">
                                          <p:stCondLst>
                                            <p:cond delay="0"/>
                                          </p:stCondLst>
                                        </p:cTn>
                                        <p:tgtEl>
                                          <p:spTgt spid="406"/>
                                        </p:tgtEl>
                                        <p:attrNameLst>
                                          <p:attrName>style.visibility</p:attrName>
                                        </p:attrNameLst>
                                      </p:cBhvr>
                                      <p:to>
                                        <p:strVal val="visible"/>
                                      </p:to>
                                    </p:set>
                                    <p:animEffect transition="in" filter="wipe(left)">
                                      <p:cBhvr>
                                        <p:cTn id="271" dur="500"/>
                                        <p:tgtEl>
                                          <p:spTgt spid="406"/>
                                        </p:tgtEl>
                                      </p:cBhvr>
                                    </p:animEffect>
                                  </p:childTnLst>
                                </p:cTn>
                              </p:par>
                            </p:childTnLst>
                          </p:cTn>
                        </p:par>
                        <p:par>
                          <p:cTn id="272" fill="hold">
                            <p:stCondLst>
                              <p:cond delay="33500"/>
                            </p:stCondLst>
                            <p:childTnLst>
                              <p:par>
                                <p:cTn id="273" presetID="22" presetClass="entr" presetSubtype="8" fill="hold" nodeType="afterEffect">
                                  <p:stCondLst>
                                    <p:cond delay="0"/>
                                  </p:stCondLst>
                                  <p:childTnLst>
                                    <p:set>
                                      <p:cBhvr>
                                        <p:cTn id="274" dur="1" fill="hold">
                                          <p:stCondLst>
                                            <p:cond delay="0"/>
                                          </p:stCondLst>
                                        </p:cTn>
                                        <p:tgtEl>
                                          <p:spTgt spid="407"/>
                                        </p:tgtEl>
                                        <p:attrNameLst>
                                          <p:attrName>style.visibility</p:attrName>
                                        </p:attrNameLst>
                                      </p:cBhvr>
                                      <p:to>
                                        <p:strVal val="visible"/>
                                      </p:to>
                                    </p:set>
                                    <p:animEffect transition="in" filter="wipe(left)">
                                      <p:cBhvr>
                                        <p:cTn id="275" dur="500"/>
                                        <p:tgtEl>
                                          <p:spTgt spid="407"/>
                                        </p:tgtEl>
                                      </p:cBhvr>
                                    </p:animEffect>
                                  </p:childTnLst>
                                </p:cTn>
                              </p:par>
                            </p:childTnLst>
                          </p:cTn>
                        </p:par>
                        <p:par>
                          <p:cTn id="276" fill="hold">
                            <p:stCondLst>
                              <p:cond delay="34000"/>
                            </p:stCondLst>
                            <p:childTnLst>
                              <p:par>
                                <p:cTn id="277" presetID="22" presetClass="entr" presetSubtype="8" fill="hold" nodeType="afterEffect">
                                  <p:stCondLst>
                                    <p:cond delay="0"/>
                                  </p:stCondLst>
                                  <p:childTnLst>
                                    <p:set>
                                      <p:cBhvr>
                                        <p:cTn id="278" dur="1" fill="hold">
                                          <p:stCondLst>
                                            <p:cond delay="0"/>
                                          </p:stCondLst>
                                        </p:cTn>
                                        <p:tgtEl>
                                          <p:spTgt spid="408"/>
                                        </p:tgtEl>
                                        <p:attrNameLst>
                                          <p:attrName>style.visibility</p:attrName>
                                        </p:attrNameLst>
                                      </p:cBhvr>
                                      <p:to>
                                        <p:strVal val="visible"/>
                                      </p:to>
                                    </p:set>
                                    <p:animEffect transition="in" filter="wipe(left)">
                                      <p:cBhvr>
                                        <p:cTn id="279" dur="500"/>
                                        <p:tgtEl>
                                          <p:spTgt spid="408"/>
                                        </p:tgtEl>
                                      </p:cBhvr>
                                    </p:animEffect>
                                  </p:childTnLst>
                                </p:cTn>
                              </p:par>
                            </p:childTnLst>
                          </p:cTn>
                        </p:par>
                        <p:par>
                          <p:cTn id="280" fill="hold">
                            <p:stCondLst>
                              <p:cond delay="34500"/>
                            </p:stCondLst>
                            <p:childTnLst>
                              <p:par>
                                <p:cTn id="281" presetID="22" presetClass="entr" presetSubtype="8" fill="hold" grpId="0" nodeType="afterEffect">
                                  <p:stCondLst>
                                    <p:cond delay="0"/>
                                  </p:stCondLst>
                                  <p:childTnLst>
                                    <p:set>
                                      <p:cBhvr>
                                        <p:cTn id="282" dur="1" fill="hold">
                                          <p:stCondLst>
                                            <p:cond delay="0"/>
                                          </p:stCondLst>
                                        </p:cTn>
                                        <p:tgtEl>
                                          <p:spTgt spid="409"/>
                                        </p:tgtEl>
                                        <p:attrNameLst>
                                          <p:attrName>style.visibility</p:attrName>
                                        </p:attrNameLst>
                                      </p:cBhvr>
                                      <p:to>
                                        <p:strVal val="visible"/>
                                      </p:to>
                                    </p:set>
                                    <p:animEffect transition="in" filter="wipe(left)">
                                      <p:cBhvr>
                                        <p:cTn id="283" dur="500"/>
                                        <p:tgtEl>
                                          <p:spTgt spid="409"/>
                                        </p:tgtEl>
                                      </p:cBhvr>
                                    </p:animEffect>
                                  </p:childTnLst>
                                </p:cTn>
                              </p:par>
                            </p:childTnLst>
                          </p:cTn>
                        </p:par>
                        <p:par>
                          <p:cTn id="284" fill="hold">
                            <p:stCondLst>
                              <p:cond delay="35000"/>
                            </p:stCondLst>
                            <p:childTnLst>
                              <p:par>
                                <p:cTn id="285" presetID="22" presetClass="entr" presetSubtype="8" fill="hold" nodeType="afterEffect">
                                  <p:stCondLst>
                                    <p:cond delay="0"/>
                                  </p:stCondLst>
                                  <p:childTnLst>
                                    <p:set>
                                      <p:cBhvr>
                                        <p:cTn id="286" dur="1" fill="hold">
                                          <p:stCondLst>
                                            <p:cond delay="0"/>
                                          </p:stCondLst>
                                        </p:cTn>
                                        <p:tgtEl>
                                          <p:spTgt spid="410"/>
                                        </p:tgtEl>
                                        <p:attrNameLst>
                                          <p:attrName>style.visibility</p:attrName>
                                        </p:attrNameLst>
                                      </p:cBhvr>
                                      <p:to>
                                        <p:strVal val="visible"/>
                                      </p:to>
                                    </p:set>
                                    <p:animEffect transition="in" filter="wipe(left)">
                                      <p:cBhvr>
                                        <p:cTn id="287" dur="500"/>
                                        <p:tgtEl>
                                          <p:spTgt spid="410"/>
                                        </p:tgtEl>
                                      </p:cBhvr>
                                    </p:animEffect>
                                  </p:childTnLst>
                                </p:cTn>
                              </p:par>
                            </p:childTnLst>
                          </p:cTn>
                        </p:par>
                        <p:par>
                          <p:cTn id="288" fill="hold">
                            <p:stCondLst>
                              <p:cond delay="35500"/>
                            </p:stCondLst>
                            <p:childTnLst>
                              <p:par>
                                <p:cTn id="289" presetID="22" presetClass="entr" presetSubtype="8" fill="hold" nodeType="afterEffect">
                                  <p:stCondLst>
                                    <p:cond delay="0"/>
                                  </p:stCondLst>
                                  <p:childTnLst>
                                    <p:set>
                                      <p:cBhvr>
                                        <p:cTn id="290" dur="1" fill="hold">
                                          <p:stCondLst>
                                            <p:cond delay="0"/>
                                          </p:stCondLst>
                                        </p:cTn>
                                        <p:tgtEl>
                                          <p:spTgt spid="412"/>
                                        </p:tgtEl>
                                        <p:attrNameLst>
                                          <p:attrName>style.visibility</p:attrName>
                                        </p:attrNameLst>
                                      </p:cBhvr>
                                      <p:to>
                                        <p:strVal val="visible"/>
                                      </p:to>
                                    </p:set>
                                    <p:animEffect transition="in" filter="wipe(left)">
                                      <p:cBhvr>
                                        <p:cTn id="291" dur="500"/>
                                        <p:tgtEl>
                                          <p:spTgt spid="412"/>
                                        </p:tgtEl>
                                      </p:cBhvr>
                                    </p:animEffect>
                                  </p:childTnLst>
                                </p:cTn>
                              </p:par>
                            </p:childTnLst>
                          </p:cTn>
                        </p:par>
                        <p:par>
                          <p:cTn id="292" fill="hold">
                            <p:stCondLst>
                              <p:cond delay="36000"/>
                            </p:stCondLst>
                            <p:childTnLst>
                              <p:par>
                                <p:cTn id="293" presetID="22" presetClass="entr" presetSubtype="8" fill="hold" grpId="0" nodeType="afterEffect">
                                  <p:stCondLst>
                                    <p:cond delay="0"/>
                                  </p:stCondLst>
                                  <p:childTnLst>
                                    <p:set>
                                      <p:cBhvr>
                                        <p:cTn id="294" dur="1" fill="hold">
                                          <p:stCondLst>
                                            <p:cond delay="0"/>
                                          </p:stCondLst>
                                        </p:cTn>
                                        <p:tgtEl>
                                          <p:spTgt spid="413"/>
                                        </p:tgtEl>
                                        <p:attrNameLst>
                                          <p:attrName>style.visibility</p:attrName>
                                        </p:attrNameLst>
                                      </p:cBhvr>
                                      <p:to>
                                        <p:strVal val="visible"/>
                                      </p:to>
                                    </p:set>
                                    <p:animEffect transition="in" filter="wipe(left)">
                                      <p:cBhvr>
                                        <p:cTn id="295" dur="500"/>
                                        <p:tgtEl>
                                          <p:spTgt spid="413"/>
                                        </p:tgtEl>
                                      </p:cBhvr>
                                    </p:animEffect>
                                  </p:childTnLst>
                                </p:cTn>
                              </p:par>
                            </p:childTnLst>
                          </p:cTn>
                        </p:par>
                        <p:par>
                          <p:cTn id="296" fill="hold">
                            <p:stCondLst>
                              <p:cond delay="36500"/>
                            </p:stCondLst>
                            <p:childTnLst>
                              <p:par>
                                <p:cTn id="297" presetID="22" presetClass="entr" presetSubtype="8" fill="hold" nodeType="afterEffect">
                                  <p:stCondLst>
                                    <p:cond delay="0"/>
                                  </p:stCondLst>
                                  <p:childTnLst>
                                    <p:set>
                                      <p:cBhvr>
                                        <p:cTn id="298" dur="1" fill="hold">
                                          <p:stCondLst>
                                            <p:cond delay="0"/>
                                          </p:stCondLst>
                                        </p:cTn>
                                        <p:tgtEl>
                                          <p:spTgt spid="415"/>
                                        </p:tgtEl>
                                        <p:attrNameLst>
                                          <p:attrName>style.visibility</p:attrName>
                                        </p:attrNameLst>
                                      </p:cBhvr>
                                      <p:to>
                                        <p:strVal val="visible"/>
                                      </p:to>
                                    </p:set>
                                    <p:animEffect transition="in" filter="wipe(left)">
                                      <p:cBhvr>
                                        <p:cTn id="299" dur="500"/>
                                        <p:tgtEl>
                                          <p:spTgt spid="415"/>
                                        </p:tgtEl>
                                      </p:cBhvr>
                                    </p:animEffect>
                                  </p:childTnLst>
                                </p:cTn>
                              </p:par>
                            </p:childTnLst>
                          </p:cTn>
                        </p:par>
                        <p:par>
                          <p:cTn id="300" fill="hold">
                            <p:stCondLst>
                              <p:cond delay="37000"/>
                            </p:stCondLst>
                            <p:childTnLst>
                              <p:par>
                                <p:cTn id="301" presetID="22" presetClass="entr" presetSubtype="8" fill="hold" grpId="0" nodeType="afterEffect">
                                  <p:stCondLst>
                                    <p:cond delay="0"/>
                                  </p:stCondLst>
                                  <p:childTnLst>
                                    <p:set>
                                      <p:cBhvr>
                                        <p:cTn id="302" dur="1" fill="hold">
                                          <p:stCondLst>
                                            <p:cond delay="0"/>
                                          </p:stCondLst>
                                        </p:cTn>
                                        <p:tgtEl>
                                          <p:spTgt spid="416"/>
                                        </p:tgtEl>
                                        <p:attrNameLst>
                                          <p:attrName>style.visibility</p:attrName>
                                        </p:attrNameLst>
                                      </p:cBhvr>
                                      <p:to>
                                        <p:strVal val="visible"/>
                                      </p:to>
                                    </p:set>
                                    <p:animEffect transition="in" filter="wipe(left)">
                                      <p:cBhvr>
                                        <p:cTn id="303" dur="500"/>
                                        <p:tgtEl>
                                          <p:spTgt spid="416"/>
                                        </p:tgtEl>
                                      </p:cBhvr>
                                    </p:animEffect>
                                  </p:childTnLst>
                                </p:cTn>
                              </p:par>
                            </p:childTnLst>
                          </p:cTn>
                        </p:par>
                        <p:par>
                          <p:cTn id="304" fill="hold">
                            <p:stCondLst>
                              <p:cond delay="37500"/>
                            </p:stCondLst>
                            <p:childTnLst>
                              <p:par>
                                <p:cTn id="305" presetID="22" presetClass="entr" presetSubtype="8" fill="hold" grpId="0" nodeType="afterEffect">
                                  <p:stCondLst>
                                    <p:cond delay="0"/>
                                  </p:stCondLst>
                                  <p:childTnLst>
                                    <p:set>
                                      <p:cBhvr>
                                        <p:cTn id="306" dur="1" fill="hold">
                                          <p:stCondLst>
                                            <p:cond delay="0"/>
                                          </p:stCondLst>
                                        </p:cTn>
                                        <p:tgtEl>
                                          <p:spTgt spid="423"/>
                                        </p:tgtEl>
                                        <p:attrNameLst>
                                          <p:attrName>style.visibility</p:attrName>
                                        </p:attrNameLst>
                                      </p:cBhvr>
                                      <p:to>
                                        <p:strVal val="visible"/>
                                      </p:to>
                                    </p:set>
                                    <p:animEffect transition="in" filter="wipe(left)">
                                      <p:cBhvr>
                                        <p:cTn id="307" dur="500"/>
                                        <p:tgtEl>
                                          <p:spTgt spid="423"/>
                                        </p:tgtEl>
                                      </p:cBhvr>
                                    </p:animEffect>
                                  </p:childTnLst>
                                </p:cTn>
                              </p:par>
                            </p:childTnLst>
                          </p:cTn>
                        </p:par>
                        <p:par>
                          <p:cTn id="308" fill="hold">
                            <p:stCondLst>
                              <p:cond delay="38000"/>
                            </p:stCondLst>
                            <p:childTnLst>
                              <p:par>
                                <p:cTn id="309" presetID="22" presetClass="entr" presetSubtype="8" fill="hold" nodeType="afterEffect">
                                  <p:stCondLst>
                                    <p:cond delay="0"/>
                                  </p:stCondLst>
                                  <p:childTnLst>
                                    <p:set>
                                      <p:cBhvr>
                                        <p:cTn id="310" dur="1" fill="hold">
                                          <p:stCondLst>
                                            <p:cond delay="0"/>
                                          </p:stCondLst>
                                        </p:cTn>
                                        <p:tgtEl>
                                          <p:spTgt spid="424"/>
                                        </p:tgtEl>
                                        <p:attrNameLst>
                                          <p:attrName>style.visibility</p:attrName>
                                        </p:attrNameLst>
                                      </p:cBhvr>
                                      <p:to>
                                        <p:strVal val="visible"/>
                                      </p:to>
                                    </p:set>
                                    <p:animEffect transition="in" filter="wipe(left)">
                                      <p:cBhvr>
                                        <p:cTn id="311" dur="500"/>
                                        <p:tgtEl>
                                          <p:spTgt spid="424"/>
                                        </p:tgtEl>
                                      </p:cBhvr>
                                    </p:animEffect>
                                  </p:childTnLst>
                                </p:cTn>
                              </p:par>
                            </p:childTnLst>
                          </p:cTn>
                        </p:par>
                        <p:par>
                          <p:cTn id="312" fill="hold">
                            <p:stCondLst>
                              <p:cond delay="38500"/>
                            </p:stCondLst>
                            <p:childTnLst>
                              <p:par>
                                <p:cTn id="313" presetID="22" presetClass="entr" presetSubtype="8" fill="hold" nodeType="afterEffect">
                                  <p:stCondLst>
                                    <p:cond delay="0"/>
                                  </p:stCondLst>
                                  <p:childTnLst>
                                    <p:set>
                                      <p:cBhvr>
                                        <p:cTn id="314" dur="1" fill="hold">
                                          <p:stCondLst>
                                            <p:cond delay="0"/>
                                          </p:stCondLst>
                                        </p:cTn>
                                        <p:tgtEl>
                                          <p:spTgt spid="475"/>
                                        </p:tgtEl>
                                        <p:attrNameLst>
                                          <p:attrName>style.visibility</p:attrName>
                                        </p:attrNameLst>
                                      </p:cBhvr>
                                      <p:to>
                                        <p:strVal val="visible"/>
                                      </p:to>
                                    </p:set>
                                    <p:animEffect transition="in" filter="wipe(left)">
                                      <p:cBhvr>
                                        <p:cTn id="315" dur="500"/>
                                        <p:tgtEl>
                                          <p:spTgt spid="475"/>
                                        </p:tgtEl>
                                      </p:cBhvr>
                                    </p:animEffect>
                                  </p:childTnLst>
                                </p:cTn>
                              </p:par>
                            </p:childTnLst>
                          </p:cTn>
                        </p:par>
                        <p:par>
                          <p:cTn id="316" fill="hold">
                            <p:stCondLst>
                              <p:cond delay="39000"/>
                            </p:stCondLst>
                            <p:childTnLst>
                              <p:par>
                                <p:cTn id="317" presetID="22" presetClass="entr" presetSubtype="8" fill="hold" grpId="0" nodeType="afterEffect">
                                  <p:stCondLst>
                                    <p:cond delay="0"/>
                                  </p:stCondLst>
                                  <p:childTnLst>
                                    <p:set>
                                      <p:cBhvr>
                                        <p:cTn id="318" dur="1" fill="hold">
                                          <p:stCondLst>
                                            <p:cond delay="0"/>
                                          </p:stCondLst>
                                        </p:cTn>
                                        <p:tgtEl>
                                          <p:spTgt spid="505"/>
                                        </p:tgtEl>
                                        <p:attrNameLst>
                                          <p:attrName>style.visibility</p:attrName>
                                        </p:attrNameLst>
                                      </p:cBhvr>
                                      <p:to>
                                        <p:strVal val="visible"/>
                                      </p:to>
                                    </p:set>
                                    <p:animEffect transition="in" filter="wipe(left)">
                                      <p:cBhvr>
                                        <p:cTn id="319" dur="500"/>
                                        <p:tgtEl>
                                          <p:spTgt spid="505"/>
                                        </p:tgtEl>
                                      </p:cBhvr>
                                    </p:animEffect>
                                  </p:childTnLst>
                                </p:cTn>
                              </p:par>
                            </p:childTnLst>
                          </p:cTn>
                        </p:par>
                        <p:par>
                          <p:cTn id="320" fill="hold">
                            <p:stCondLst>
                              <p:cond delay="39500"/>
                            </p:stCondLst>
                            <p:childTnLst>
                              <p:par>
                                <p:cTn id="321" presetID="22" presetClass="entr" presetSubtype="8" fill="hold" nodeType="afterEffect">
                                  <p:stCondLst>
                                    <p:cond delay="0"/>
                                  </p:stCondLst>
                                  <p:childTnLst>
                                    <p:set>
                                      <p:cBhvr>
                                        <p:cTn id="322" dur="1" fill="hold">
                                          <p:stCondLst>
                                            <p:cond delay="0"/>
                                          </p:stCondLst>
                                        </p:cTn>
                                        <p:tgtEl>
                                          <p:spTgt spid="506"/>
                                        </p:tgtEl>
                                        <p:attrNameLst>
                                          <p:attrName>style.visibility</p:attrName>
                                        </p:attrNameLst>
                                      </p:cBhvr>
                                      <p:to>
                                        <p:strVal val="visible"/>
                                      </p:to>
                                    </p:set>
                                    <p:animEffect transition="in" filter="wipe(left)">
                                      <p:cBhvr>
                                        <p:cTn id="323" dur="500"/>
                                        <p:tgtEl>
                                          <p:spTgt spid="506"/>
                                        </p:tgtEl>
                                      </p:cBhvr>
                                    </p:animEffect>
                                  </p:childTnLst>
                                </p:cTn>
                              </p:par>
                            </p:childTnLst>
                          </p:cTn>
                        </p:par>
                        <p:par>
                          <p:cTn id="324" fill="hold">
                            <p:stCondLst>
                              <p:cond delay="40000"/>
                            </p:stCondLst>
                            <p:childTnLst>
                              <p:par>
                                <p:cTn id="325" presetID="22" presetClass="entr" presetSubtype="8" fill="hold" grpId="0" nodeType="afterEffect">
                                  <p:stCondLst>
                                    <p:cond delay="0"/>
                                  </p:stCondLst>
                                  <p:childTnLst>
                                    <p:set>
                                      <p:cBhvr>
                                        <p:cTn id="326" dur="1" fill="hold">
                                          <p:stCondLst>
                                            <p:cond delay="0"/>
                                          </p:stCondLst>
                                        </p:cTn>
                                        <p:tgtEl>
                                          <p:spTgt spid="509"/>
                                        </p:tgtEl>
                                        <p:attrNameLst>
                                          <p:attrName>style.visibility</p:attrName>
                                        </p:attrNameLst>
                                      </p:cBhvr>
                                      <p:to>
                                        <p:strVal val="visible"/>
                                      </p:to>
                                    </p:set>
                                    <p:animEffect transition="in" filter="wipe(left)">
                                      <p:cBhvr>
                                        <p:cTn id="327" dur="500"/>
                                        <p:tgtEl>
                                          <p:spTgt spid="509"/>
                                        </p:tgtEl>
                                      </p:cBhvr>
                                    </p:animEffect>
                                  </p:childTnLst>
                                </p:cTn>
                              </p:par>
                            </p:childTnLst>
                          </p:cTn>
                        </p:par>
                        <p:par>
                          <p:cTn id="328" fill="hold">
                            <p:stCondLst>
                              <p:cond delay="40500"/>
                            </p:stCondLst>
                            <p:childTnLst>
                              <p:par>
                                <p:cTn id="329" presetID="22" presetClass="entr" presetSubtype="8" fill="hold" nodeType="afterEffect">
                                  <p:stCondLst>
                                    <p:cond delay="0"/>
                                  </p:stCondLst>
                                  <p:childTnLst>
                                    <p:set>
                                      <p:cBhvr>
                                        <p:cTn id="330" dur="1" fill="hold">
                                          <p:stCondLst>
                                            <p:cond delay="0"/>
                                          </p:stCondLst>
                                        </p:cTn>
                                        <p:tgtEl>
                                          <p:spTgt spid="510"/>
                                        </p:tgtEl>
                                        <p:attrNameLst>
                                          <p:attrName>style.visibility</p:attrName>
                                        </p:attrNameLst>
                                      </p:cBhvr>
                                      <p:to>
                                        <p:strVal val="visible"/>
                                      </p:to>
                                    </p:set>
                                    <p:animEffect transition="in" filter="wipe(left)">
                                      <p:cBhvr>
                                        <p:cTn id="331" dur="500"/>
                                        <p:tgtEl>
                                          <p:spTgt spid="510"/>
                                        </p:tgtEl>
                                      </p:cBhvr>
                                    </p:animEffect>
                                  </p:childTnLst>
                                </p:cTn>
                              </p:par>
                            </p:childTnLst>
                          </p:cTn>
                        </p:par>
                        <p:par>
                          <p:cTn id="332" fill="hold">
                            <p:stCondLst>
                              <p:cond delay="41000"/>
                            </p:stCondLst>
                            <p:childTnLst>
                              <p:par>
                                <p:cTn id="333" presetID="22" presetClass="entr" presetSubtype="8" fill="hold" grpId="0" nodeType="afterEffect">
                                  <p:stCondLst>
                                    <p:cond delay="0"/>
                                  </p:stCondLst>
                                  <p:childTnLst>
                                    <p:set>
                                      <p:cBhvr>
                                        <p:cTn id="334" dur="1" fill="hold">
                                          <p:stCondLst>
                                            <p:cond delay="0"/>
                                          </p:stCondLst>
                                        </p:cTn>
                                        <p:tgtEl>
                                          <p:spTgt spid="513"/>
                                        </p:tgtEl>
                                        <p:attrNameLst>
                                          <p:attrName>style.visibility</p:attrName>
                                        </p:attrNameLst>
                                      </p:cBhvr>
                                      <p:to>
                                        <p:strVal val="visible"/>
                                      </p:to>
                                    </p:set>
                                    <p:animEffect transition="in" filter="wipe(left)">
                                      <p:cBhvr>
                                        <p:cTn id="335" dur="500"/>
                                        <p:tgtEl>
                                          <p:spTgt spid="513"/>
                                        </p:tgtEl>
                                      </p:cBhvr>
                                    </p:animEffect>
                                  </p:childTnLst>
                                </p:cTn>
                              </p:par>
                            </p:childTnLst>
                          </p:cTn>
                        </p:par>
                        <p:par>
                          <p:cTn id="336" fill="hold">
                            <p:stCondLst>
                              <p:cond delay="41500"/>
                            </p:stCondLst>
                            <p:childTnLst>
                              <p:par>
                                <p:cTn id="337" presetID="22" presetClass="entr" presetSubtype="8" fill="hold" nodeType="afterEffect">
                                  <p:stCondLst>
                                    <p:cond delay="0"/>
                                  </p:stCondLst>
                                  <p:childTnLst>
                                    <p:set>
                                      <p:cBhvr>
                                        <p:cTn id="338" dur="1" fill="hold">
                                          <p:stCondLst>
                                            <p:cond delay="0"/>
                                          </p:stCondLst>
                                        </p:cTn>
                                        <p:tgtEl>
                                          <p:spTgt spid="514"/>
                                        </p:tgtEl>
                                        <p:attrNameLst>
                                          <p:attrName>style.visibility</p:attrName>
                                        </p:attrNameLst>
                                      </p:cBhvr>
                                      <p:to>
                                        <p:strVal val="visible"/>
                                      </p:to>
                                    </p:set>
                                    <p:animEffect transition="in" filter="wipe(left)">
                                      <p:cBhvr>
                                        <p:cTn id="339" dur="500"/>
                                        <p:tgtEl>
                                          <p:spTgt spid="514"/>
                                        </p:tgtEl>
                                      </p:cBhvr>
                                    </p:animEffect>
                                  </p:childTnLst>
                                </p:cTn>
                              </p:par>
                            </p:childTnLst>
                          </p:cTn>
                        </p:par>
                        <p:par>
                          <p:cTn id="340" fill="hold">
                            <p:stCondLst>
                              <p:cond delay="42000"/>
                            </p:stCondLst>
                            <p:childTnLst>
                              <p:par>
                                <p:cTn id="341" presetID="22" presetClass="entr" presetSubtype="8" fill="hold" grpId="0" nodeType="afterEffect">
                                  <p:stCondLst>
                                    <p:cond delay="0"/>
                                  </p:stCondLst>
                                  <p:childTnLst>
                                    <p:set>
                                      <p:cBhvr>
                                        <p:cTn id="342" dur="1" fill="hold">
                                          <p:stCondLst>
                                            <p:cond delay="0"/>
                                          </p:stCondLst>
                                        </p:cTn>
                                        <p:tgtEl>
                                          <p:spTgt spid="516"/>
                                        </p:tgtEl>
                                        <p:attrNameLst>
                                          <p:attrName>style.visibility</p:attrName>
                                        </p:attrNameLst>
                                      </p:cBhvr>
                                      <p:to>
                                        <p:strVal val="visible"/>
                                      </p:to>
                                    </p:set>
                                    <p:animEffect transition="in" filter="wipe(left)">
                                      <p:cBhvr>
                                        <p:cTn id="343" dur="500"/>
                                        <p:tgtEl>
                                          <p:spTgt spid="516"/>
                                        </p:tgtEl>
                                      </p:cBhvr>
                                    </p:animEffect>
                                  </p:childTnLst>
                                </p:cTn>
                              </p:par>
                            </p:childTnLst>
                          </p:cTn>
                        </p:par>
                        <p:par>
                          <p:cTn id="344" fill="hold">
                            <p:stCondLst>
                              <p:cond delay="42500"/>
                            </p:stCondLst>
                            <p:childTnLst>
                              <p:par>
                                <p:cTn id="345" presetID="22" presetClass="entr" presetSubtype="8" fill="hold" nodeType="afterEffect">
                                  <p:stCondLst>
                                    <p:cond delay="0"/>
                                  </p:stCondLst>
                                  <p:childTnLst>
                                    <p:set>
                                      <p:cBhvr>
                                        <p:cTn id="346" dur="1" fill="hold">
                                          <p:stCondLst>
                                            <p:cond delay="0"/>
                                          </p:stCondLst>
                                        </p:cTn>
                                        <p:tgtEl>
                                          <p:spTgt spid="517"/>
                                        </p:tgtEl>
                                        <p:attrNameLst>
                                          <p:attrName>style.visibility</p:attrName>
                                        </p:attrNameLst>
                                      </p:cBhvr>
                                      <p:to>
                                        <p:strVal val="visible"/>
                                      </p:to>
                                    </p:set>
                                    <p:animEffect transition="in" filter="wipe(left)">
                                      <p:cBhvr>
                                        <p:cTn id="347" dur="500"/>
                                        <p:tgtEl>
                                          <p:spTgt spid="517"/>
                                        </p:tgtEl>
                                      </p:cBhvr>
                                    </p:animEffect>
                                  </p:childTnLst>
                                </p:cTn>
                              </p:par>
                            </p:childTnLst>
                          </p:cTn>
                        </p:par>
                        <p:par>
                          <p:cTn id="348" fill="hold">
                            <p:stCondLst>
                              <p:cond delay="43000"/>
                            </p:stCondLst>
                            <p:childTnLst>
                              <p:par>
                                <p:cTn id="349" presetID="22" presetClass="entr" presetSubtype="8" fill="hold" grpId="0" nodeType="afterEffect">
                                  <p:stCondLst>
                                    <p:cond delay="0"/>
                                  </p:stCondLst>
                                  <p:childTnLst>
                                    <p:set>
                                      <p:cBhvr>
                                        <p:cTn id="350" dur="1" fill="hold">
                                          <p:stCondLst>
                                            <p:cond delay="0"/>
                                          </p:stCondLst>
                                        </p:cTn>
                                        <p:tgtEl>
                                          <p:spTgt spid="520"/>
                                        </p:tgtEl>
                                        <p:attrNameLst>
                                          <p:attrName>style.visibility</p:attrName>
                                        </p:attrNameLst>
                                      </p:cBhvr>
                                      <p:to>
                                        <p:strVal val="visible"/>
                                      </p:to>
                                    </p:set>
                                    <p:animEffect transition="in" filter="wipe(left)">
                                      <p:cBhvr>
                                        <p:cTn id="351" dur="500"/>
                                        <p:tgtEl>
                                          <p:spTgt spid="520"/>
                                        </p:tgtEl>
                                      </p:cBhvr>
                                    </p:animEffect>
                                  </p:childTnLst>
                                </p:cTn>
                              </p:par>
                            </p:childTnLst>
                          </p:cTn>
                        </p:par>
                        <p:par>
                          <p:cTn id="352" fill="hold">
                            <p:stCondLst>
                              <p:cond delay="43500"/>
                            </p:stCondLst>
                            <p:childTnLst>
                              <p:par>
                                <p:cTn id="353" presetID="22" presetClass="entr" presetSubtype="8" fill="hold" nodeType="afterEffect">
                                  <p:stCondLst>
                                    <p:cond delay="0"/>
                                  </p:stCondLst>
                                  <p:childTnLst>
                                    <p:set>
                                      <p:cBhvr>
                                        <p:cTn id="354" dur="1" fill="hold">
                                          <p:stCondLst>
                                            <p:cond delay="0"/>
                                          </p:stCondLst>
                                        </p:cTn>
                                        <p:tgtEl>
                                          <p:spTgt spid="521"/>
                                        </p:tgtEl>
                                        <p:attrNameLst>
                                          <p:attrName>style.visibility</p:attrName>
                                        </p:attrNameLst>
                                      </p:cBhvr>
                                      <p:to>
                                        <p:strVal val="visible"/>
                                      </p:to>
                                    </p:set>
                                    <p:animEffect transition="in" filter="wipe(left)">
                                      <p:cBhvr>
                                        <p:cTn id="355" dur="500"/>
                                        <p:tgtEl>
                                          <p:spTgt spid="521"/>
                                        </p:tgtEl>
                                      </p:cBhvr>
                                    </p:animEffect>
                                  </p:childTnLst>
                                </p:cTn>
                              </p:par>
                            </p:childTnLst>
                          </p:cTn>
                        </p:par>
                        <p:par>
                          <p:cTn id="356" fill="hold">
                            <p:stCondLst>
                              <p:cond delay="44000"/>
                            </p:stCondLst>
                            <p:childTnLst>
                              <p:par>
                                <p:cTn id="357" presetID="22" presetClass="entr" presetSubtype="8" fill="hold" grpId="0" nodeType="afterEffect">
                                  <p:stCondLst>
                                    <p:cond delay="0"/>
                                  </p:stCondLst>
                                  <p:childTnLst>
                                    <p:set>
                                      <p:cBhvr>
                                        <p:cTn id="358" dur="1" fill="hold">
                                          <p:stCondLst>
                                            <p:cond delay="0"/>
                                          </p:stCondLst>
                                        </p:cTn>
                                        <p:tgtEl>
                                          <p:spTgt spid="523"/>
                                        </p:tgtEl>
                                        <p:attrNameLst>
                                          <p:attrName>style.visibility</p:attrName>
                                        </p:attrNameLst>
                                      </p:cBhvr>
                                      <p:to>
                                        <p:strVal val="visible"/>
                                      </p:to>
                                    </p:set>
                                    <p:animEffect transition="in" filter="wipe(left)">
                                      <p:cBhvr>
                                        <p:cTn id="359" dur="500"/>
                                        <p:tgtEl>
                                          <p:spTgt spid="523"/>
                                        </p:tgtEl>
                                      </p:cBhvr>
                                    </p:animEffect>
                                  </p:childTnLst>
                                </p:cTn>
                              </p:par>
                            </p:childTnLst>
                          </p:cTn>
                        </p:par>
                        <p:par>
                          <p:cTn id="360" fill="hold">
                            <p:stCondLst>
                              <p:cond delay="44500"/>
                            </p:stCondLst>
                            <p:childTnLst>
                              <p:par>
                                <p:cTn id="361" presetID="22" presetClass="entr" presetSubtype="8" fill="hold" nodeType="afterEffect">
                                  <p:stCondLst>
                                    <p:cond delay="0"/>
                                  </p:stCondLst>
                                  <p:childTnLst>
                                    <p:set>
                                      <p:cBhvr>
                                        <p:cTn id="362" dur="1" fill="hold">
                                          <p:stCondLst>
                                            <p:cond delay="0"/>
                                          </p:stCondLst>
                                        </p:cTn>
                                        <p:tgtEl>
                                          <p:spTgt spid="524"/>
                                        </p:tgtEl>
                                        <p:attrNameLst>
                                          <p:attrName>style.visibility</p:attrName>
                                        </p:attrNameLst>
                                      </p:cBhvr>
                                      <p:to>
                                        <p:strVal val="visible"/>
                                      </p:to>
                                    </p:set>
                                    <p:animEffect transition="in" filter="wipe(left)">
                                      <p:cBhvr>
                                        <p:cTn id="363" dur="500"/>
                                        <p:tgtEl>
                                          <p:spTgt spid="524"/>
                                        </p:tgtEl>
                                      </p:cBhvr>
                                    </p:animEffect>
                                  </p:childTnLst>
                                </p:cTn>
                              </p:par>
                            </p:childTnLst>
                          </p:cTn>
                        </p:par>
                        <p:par>
                          <p:cTn id="364" fill="hold">
                            <p:stCondLst>
                              <p:cond delay="45000"/>
                            </p:stCondLst>
                            <p:childTnLst>
                              <p:par>
                                <p:cTn id="365" presetID="22" presetClass="entr" presetSubtype="8" fill="hold" grpId="0" nodeType="afterEffect">
                                  <p:stCondLst>
                                    <p:cond delay="0"/>
                                  </p:stCondLst>
                                  <p:childTnLst>
                                    <p:set>
                                      <p:cBhvr>
                                        <p:cTn id="366" dur="1" fill="hold">
                                          <p:stCondLst>
                                            <p:cond delay="0"/>
                                          </p:stCondLst>
                                        </p:cTn>
                                        <p:tgtEl>
                                          <p:spTgt spid="526"/>
                                        </p:tgtEl>
                                        <p:attrNameLst>
                                          <p:attrName>style.visibility</p:attrName>
                                        </p:attrNameLst>
                                      </p:cBhvr>
                                      <p:to>
                                        <p:strVal val="visible"/>
                                      </p:to>
                                    </p:set>
                                    <p:animEffect transition="in" filter="wipe(left)">
                                      <p:cBhvr>
                                        <p:cTn id="367" dur="500"/>
                                        <p:tgtEl>
                                          <p:spTgt spid="526"/>
                                        </p:tgtEl>
                                      </p:cBhvr>
                                    </p:animEffect>
                                  </p:childTnLst>
                                </p:cTn>
                              </p:par>
                            </p:childTnLst>
                          </p:cTn>
                        </p:par>
                        <p:par>
                          <p:cTn id="368" fill="hold">
                            <p:stCondLst>
                              <p:cond delay="45500"/>
                            </p:stCondLst>
                            <p:childTnLst>
                              <p:par>
                                <p:cTn id="369" presetID="22" presetClass="entr" presetSubtype="8" fill="hold" nodeType="afterEffect">
                                  <p:stCondLst>
                                    <p:cond delay="0"/>
                                  </p:stCondLst>
                                  <p:childTnLst>
                                    <p:set>
                                      <p:cBhvr>
                                        <p:cTn id="370" dur="1" fill="hold">
                                          <p:stCondLst>
                                            <p:cond delay="0"/>
                                          </p:stCondLst>
                                        </p:cTn>
                                        <p:tgtEl>
                                          <p:spTgt spid="527"/>
                                        </p:tgtEl>
                                        <p:attrNameLst>
                                          <p:attrName>style.visibility</p:attrName>
                                        </p:attrNameLst>
                                      </p:cBhvr>
                                      <p:to>
                                        <p:strVal val="visible"/>
                                      </p:to>
                                    </p:set>
                                    <p:animEffect transition="in" filter="wipe(left)">
                                      <p:cBhvr>
                                        <p:cTn id="371" dur="500"/>
                                        <p:tgtEl>
                                          <p:spTgt spid="527"/>
                                        </p:tgtEl>
                                      </p:cBhvr>
                                    </p:animEffect>
                                  </p:childTnLst>
                                </p:cTn>
                              </p:par>
                            </p:childTnLst>
                          </p:cTn>
                        </p:par>
                        <p:par>
                          <p:cTn id="372" fill="hold">
                            <p:stCondLst>
                              <p:cond delay="46000"/>
                            </p:stCondLst>
                            <p:childTnLst>
                              <p:par>
                                <p:cTn id="373" presetID="22" presetClass="entr" presetSubtype="8" fill="hold" grpId="0" nodeType="afterEffect">
                                  <p:stCondLst>
                                    <p:cond delay="0"/>
                                  </p:stCondLst>
                                  <p:childTnLst>
                                    <p:set>
                                      <p:cBhvr>
                                        <p:cTn id="374" dur="1" fill="hold">
                                          <p:stCondLst>
                                            <p:cond delay="0"/>
                                          </p:stCondLst>
                                        </p:cTn>
                                        <p:tgtEl>
                                          <p:spTgt spid="529"/>
                                        </p:tgtEl>
                                        <p:attrNameLst>
                                          <p:attrName>style.visibility</p:attrName>
                                        </p:attrNameLst>
                                      </p:cBhvr>
                                      <p:to>
                                        <p:strVal val="visible"/>
                                      </p:to>
                                    </p:set>
                                    <p:animEffect transition="in" filter="wipe(left)">
                                      <p:cBhvr>
                                        <p:cTn id="375" dur="500"/>
                                        <p:tgtEl>
                                          <p:spTgt spid="529"/>
                                        </p:tgtEl>
                                      </p:cBhvr>
                                    </p:animEffect>
                                  </p:childTnLst>
                                </p:cTn>
                              </p:par>
                            </p:childTnLst>
                          </p:cTn>
                        </p:par>
                        <p:par>
                          <p:cTn id="376" fill="hold">
                            <p:stCondLst>
                              <p:cond delay="46500"/>
                            </p:stCondLst>
                            <p:childTnLst>
                              <p:par>
                                <p:cTn id="377" presetID="22" presetClass="entr" presetSubtype="8" fill="hold" nodeType="afterEffect">
                                  <p:stCondLst>
                                    <p:cond delay="0"/>
                                  </p:stCondLst>
                                  <p:childTnLst>
                                    <p:set>
                                      <p:cBhvr>
                                        <p:cTn id="378" dur="1" fill="hold">
                                          <p:stCondLst>
                                            <p:cond delay="0"/>
                                          </p:stCondLst>
                                        </p:cTn>
                                        <p:tgtEl>
                                          <p:spTgt spid="530"/>
                                        </p:tgtEl>
                                        <p:attrNameLst>
                                          <p:attrName>style.visibility</p:attrName>
                                        </p:attrNameLst>
                                      </p:cBhvr>
                                      <p:to>
                                        <p:strVal val="visible"/>
                                      </p:to>
                                    </p:set>
                                    <p:animEffect transition="in" filter="wipe(left)">
                                      <p:cBhvr>
                                        <p:cTn id="379" dur="500"/>
                                        <p:tgtEl>
                                          <p:spTgt spid="530"/>
                                        </p:tgtEl>
                                      </p:cBhvr>
                                    </p:animEffect>
                                  </p:childTnLst>
                                </p:cTn>
                              </p:par>
                            </p:childTnLst>
                          </p:cTn>
                        </p:par>
                        <p:par>
                          <p:cTn id="380" fill="hold">
                            <p:stCondLst>
                              <p:cond delay="47000"/>
                            </p:stCondLst>
                            <p:childTnLst>
                              <p:par>
                                <p:cTn id="381" presetID="22" presetClass="entr" presetSubtype="8" fill="hold" grpId="0" nodeType="afterEffect">
                                  <p:stCondLst>
                                    <p:cond delay="0"/>
                                  </p:stCondLst>
                                  <p:childTnLst>
                                    <p:set>
                                      <p:cBhvr>
                                        <p:cTn id="382" dur="1" fill="hold">
                                          <p:stCondLst>
                                            <p:cond delay="0"/>
                                          </p:stCondLst>
                                        </p:cTn>
                                        <p:tgtEl>
                                          <p:spTgt spid="539"/>
                                        </p:tgtEl>
                                        <p:attrNameLst>
                                          <p:attrName>style.visibility</p:attrName>
                                        </p:attrNameLst>
                                      </p:cBhvr>
                                      <p:to>
                                        <p:strVal val="visible"/>
                                      </p:to>
                                    </p:set>
                                    <p:animEffect transition="in" filter="wipe(left)">
                                      <p:cBhvr>
                                        <p:cTn id="383" dur="500"/>
                                        <p:tgtEl>
                                          <p:spTgt spid="539"/>
                                        </p:tgtEl>
                                      </p:cBhvr>
                                    </p:animEffect>
                                  </p:childTnLst>
                                </p:cTn>
                              </p:par>
                            </p:childTnLst>
                          </p:cTn>
                        </p:par>
                        <p:par>
                          <p:cTn id="384" fill="hold">
                            <p:stCondLst>
                              <p:cond delay="47500"/>
                            </p:stCondLst>
                            <p:childTnLst>
                              <p:par>
                                <p:cTn id="385" presetID="22" presetClass="entr" presetSubtype="8" fill="hold" nodeType="afterEffect">
                                  <p:stCondLst>
                                    <p:cond delay="0"/>
                                  </p:stCondLst>
                                  <p:childTnLst>
                                    <p:set>
                                      <p:cBhvr>
                                        <p:cTn id="386" dur="1" fill="hold">
                                          <p:stCondLst>
                                            <p:cond delay="0"/>
                                          </p:stCondLst>
                                        </p:cTn>
                                        <p:tgtEl>
                                          <p:spTgt spid="541"/>
                                        </p:tgtEl>
                                        <p:attrNameLst>
                                          <p:attrName>style.visibility</p:attrName>
                                        </p:attrNameLst>
                                      </p:cBhvr>
                                      <p:to>
                                        <p:strVal val="visible"/>
                                      </p:to>
                                    </p:set>
                                    <p:animEffect transition="in" filter="wipe(left)">
                                      <p:cBhvr>
                                        <p:cTn id="387" dur="500"/>
                                        <p:tgtEl>
                                          <p:spTgt spid="541"/>
                                        </p:tgtEl>
                                      </p:cBhvr>
                                    </p:animEffect>
                                  </p:childTnLst>
                                </p:cTn>
                              </p:par>
                            </p:childTnLst>
                          </p:cTn>
                        </p:par>
                        <p:par>
                          <p:cTn id="388" fill="hold">
                            <p:stCondLst>
                              <p:cond delay="48000"/>
                            </p:stCondLst>
                            <p:childTnLst>
                              <p:par>
                                <p:cTn id="389" presetID="22" presetClass="entr" presetSubtype="8" fill="hold" grpId="0" nodeType="afterEffect">
                                  <p:stCondLst>
                                    <p:cond delay="0"/>
                                  </p:stCondLst>
                                  <p:childTnLst>
                                    <p:set>
                                      <p:cBhvr>
                                        <p:cTn id="390" dur="1" fill="hold">
                                          <p:stCondLst>
                                            <p:cond delay="0"/>
                                          </p:stCondLst>
                                        </p:cTn>
                                        <p:tgtEl>
                                          <p:spTgt spid="540"/>
                                        </p:tgtEl>
                                        <p:attrNameLst>
                                          <p:attrName>style.visibility</p:attrName>
                                        </p:attrNameLst>
                                      </p:cBhvr>
                                      <p:to>
                                        <p:strVal val="visible"/>
                                      </p:to>
                                    </p:set>
                                    <p:animEffect transition="in" filter="wipe(left)">
                                      <p:cBhvr>
                                        <p:cTn id="391" dur="500"/>
                                        <p:tgtEl>
                                          <p:spTgt spid="540"/>
                                        </p:tgtEl>
                                      </p:cBhvr>
                                    </p:animEffect>
                                  </p:childTnLst>
                                </p:cTn>
                              </p:par>
                            </p:childTnLst>
                          </p:cTn>
                        </p:par>
                        <p:par>
                          <p:cTn id="392" fill="hold">
                            <p:stCondLst>
                              <p:cond delay="48500"/>
                            </p:stCondLst>
                            <p:childTnLst>
                              <p:par>
                                <p:cTn id="393" presetID="22" presetClass="entr" presetSubtype="8" fill="hold" grpId="0" nodeType="afterEffect">
                                  <p:stCondLst>
                                    <p:cond delay="0"/>
                                  </p:stCondLst>
                                  <p:childTnLst>
                                    <p:set>
                                      <p:cBhvr>
                                        <p:cTn id="394" dur="1" fill="hold">
                                          <p:stCondLst>
                                            <p:cond delay="0"/>
                                          </p:stCondLst>
                                        </p:cTn>
                                        <p:tgtEl>
                                          <p:spTgt spid="542"/>
                                        </p:tgtEl>
                                        <p:attrNameLst>
                                          <p:attrName>style.visibility</p:attrName>
                                        </p:attrNameLst>
                                      </p:cBhvr>
                                      <p:to>
                                        <p:strVal val="visible"/>
                                      </p:to>
                                    </p:set>
                                    <p:animEffect transition="in" filter="wipe(left)">
                                      <p:cBhvr>
                                        <p:cTn id="395" dur="500"/>
                                        <p:tgtEl>
                                          <p:spTgt spid="542"/>
                                        </p:tgtEl>
                                      </p:cBhvr>
                                    </p:animEffect>
                                  </p:childTnLst>
                                </p:cTn>
                              </p:par>
                            </p:childTnLst>
                          </p:cTn>
                        </p:par>
                        <p:par>
                          <p:cTn id="396" fill="hold">
                            <p:stCondLst>
                              <p:cond delay="49000"/>
                            </p:stCondLst>
                            <p:childTnLst>
                              <p:par>
                                <p:cTn id="397" presetID="22" presetClass="entr" presetSubtype="8" fill="hold" nodeType="afterEffect">
                                  <p:stCondLst>
                                    <p:cond delay="0"/>
                                  </p:stCondLst>
                                  <p:childTnLst>
                                    <p:set>
                                      <p:cBhvr>
                                        <p:cTn id="398" dur="1" fill="hold">
                                          <p:stCondLst>
                                            <p:cond delay="0"/>
                                          </p:stCondLst>
                                        </p:cTn>
                                        <p:tgtEl>
                                          <p:spTgt spid="543"/>
                                        </p:tgtEl>
                                        <p:attrNameLst>
                                          <p:attrName>style.visibility</p:attrName>
                                        </p:attrNameLst>
                                      </p:cBhvr>
                                      <p:to>
                                        <p:strVal val="visible"/>
                                      </p:to>
                                    </p:set>
                                    <p:animEffect transition="in" filter="wipe(left)">
                                      <p:cBhvr>
                                        <p:cTn id="399" dur="500"/>
                                        <p:tgtEl>
                                          <p:spTgt spid="543"/>
                                        </p:tgtEl>
                                      </p:cBhvr>
                                    </p:animEffect>
                                  </p:childTnLst>
                                </p:cTn>
                              </p:par>
                            </p:childTnLst>
                          </p:cTn>
                        </p:par>
                        <p:par>
                          <p:cTn id="400" fill="hold">
                            <p:stCondLst>
                              <p:cond delay="49500"/>
                            </p:stCondLst>
                            <p:childTnLst>
                              <p:par>
                                <p:cTn id="401" presetID="22" presetClass="entr" presetSubtype="8" fill="hold" grpId="0" nodeType="afterEffect">
                                  <p:stCondLst>
                                    <p:cond delay="0"/>
                                  </p:stCondLst>
                                  <p:childTnLst>
                                    <p:set>
                                      <p:cBhvr>
                                        <p:cTn id="402" dur="1" fill="hold">
                                          <p:stCondLst>
                                            <p:cond delay="0"/>
                                          </p:stCondLst>
                                        </p:cTn>
                                        <p:tgtEl>
                                          <p:spTgt spid="544"/>
                                        </p:tgtEl>
                                        <p:attrNameLst>
                                          <p:attrName>style.visibility</p:attrName>
                                        </p:attrNameLst>
                                      </p:cBhvr>
                                      <p:to>
                                        <p:strVal val="visible"/>
                                      </p:to>
                                    </p:set>
                                    <p:animEffect transition="in" filter="wipe(left)">
                                      <p:cBhvr>
                                        <p:cTn id="403" dur="500"/>
                                        <p:tgtEl>
                                          <p:spTgt spid="544"/>
                                        </p:tgtEl>
                                      </p:cBhvr>
                                    </p:animEffect>
                                  </p:childTnLst>
                                </p:cTn>
                              </p:par>
                            </p:childTnLst>
                          </p:cTn>
                        </p:par>
                        <p:par>
                          <p:cTn id="404" fill="hold">
                            <p:stCondLst>
                              <p:cond delay="50000"/>
                            </p:stCondLst>
                            <p:childTnLst>
                              <p:par>
                                <p:cTn id="405" presetID="22" presetClass="entr" presetSubtype="8" fill="hold" nodeType="afterEffect">
                                  <p:stCondLst>
                                    <p:cond delay="0"/>
                                  </p:stCondLst>
                                  <p:childTnLst>
                                    <p:set>
                                      <p:cBhvr>
                                        <p:cTn id="406" dur="1" fill="hold">
                                          <p:stCondLst>
                                            <p:cond delay="0"/>
                                          </p:stCondLst>
                                        </p:cTn>
                                        <p:tgtEl>
                                          <p:spTgt spid="545"/>
                                        </p:tgtEl>
                                        <p:attrNameLst>
                                          <p:attrName>style.visibility</p:attrName>
                                        </p:attrNameLst>
                                      </p:cBhvr>
                                      <p:to>
                                        <p:strVal val="visible"/>
                                      </p:to>
                                    </p:set>
                                    <p:animEffect transition="in" filter="wipe(left)">
                                      <p:cBhvr>
                                        <p:cTn id="407" dur="500"/>
                                        <p:tgtEl>
                                          <p:spTgt spid="545"/>
                                        </p:tgtEl>
                                      </p:cBhvr>
                                    </p:animEffect>
                                  </p:childTnLst>
                                </p:cTn>
                              </p:par>
                            </p:childTnLst>
                          </p:cTn>
                        </p:par>
                        <p:par>
                          <p:cTn id="408" fill="hold">
                            <p:stCondLst>
                              <p:cond delay="50500"/>
                            </p:stCondLst>
                            <p:childTnLst>
                              <p:par>
                                <p:cTn id="409" presetID="22" presetClass="entr" presetSubtype="8" fill="hold" grpId="0" nodeType="afterEffect">
                                  <p:stCondLst>
                                    <p:cond delay="0"/>
                                  </p:stCondLst>
                                  <p:childTnLst>
                                    <p:set>
                                      <p:cBhvr>
                                        <p:cTn id="410" dur="1" fill="hold">
                                          <p:stCondLst>
                                            <p:cond delay="0"/>
                                          </p:stCondLst>
                                        </p:cTn>
                                        <p:tgtEl>
                                          <p:spTgt spid="546"/>
                                        </p:tgtEl>
                                        <p:attrNameLst>
                                          <p:attrName>style.visibility</p:attrName>
                                        </p:attrNameLst>
                                      </p:cBhvr>
                                      <p:to>
                                        <p:strVal val="visible"/>
                                      </p:to>
                                    </p:set>
                                    <p:animEffect transition="in" filter="wipe(left)">
                                      <p:cBhvr>
                                        <p:cTn id="411" dur="500"/>
                                        <p:tgtEl>
                                          <p:spTgt spid="546"/>
                                        </p:tgtEl>
                                      </p:cBhvr>
                                    </p:animEffect>
                                  </p:childTnLst>
                                </p:cTn>
                              </p:par>
                            </p:childTnLst>
                          </p:cTn>
                        </p:par>
                        <p:par>
                          <p:cTn id="412" fill="hold">
                            <p:stCondLst>
                              <p:cond delay="51000"/>
                            </p:stCondLst>
                            <p:childTnLst>
                              <p:par>
                                <p:cTn id="413" presetID="22" presetClass="entr" presetSubtype="8" fill="hold" nodeType="afterEffect">
                                  <p:stCondLst>
                                    <p:cond delay="0"/>
                                  </p:stCondLst>
                                  <p:childTnLst>
                                    <p:set>
                                      <p:cBhvr>
                                        <p:cTn id="414" dur="1" fill="hold">
                                          <p:stCondLst>
                                            <p:cond delay="0"/>
                                          </p:stCondLst>
                                        </p:cTn>
                                        <p:tgtEl>
                                          <p:spTgt spid="547"/>
                                        </p:tgtEl>
                                        <p:attrNameLst>
                                          <p:attrName>style.visibility</p:attrName>
                                        </p:attrNameLst>
                                      </p:cBhvr>
                                      <p:to>
                                        <p:strVal val="visible"/>
                                      </p:to>
                                    </p:set>
                                    <p:animEffect transition="in" filter="wipe(left)">
                                      <p:cBhvr>
                                        <p:cTn id="415" dur="500"/>
                                        <p:tgtEl>
                                          <p:spTgt spid="547"/>
                                        </p:tgtEl>
                                      </p:cBhvr>
                                    </p:animEffect>
                                  </p:childTnLst>
                                </p:cTn>
                              </p:par>
                            </p:childTnLst>
                          </p:cTn>
                        </p:par>
                        <p:par>
                          <p:cTn id="416" fill="hold">
                            <p:stCondLst>
                              <p:cond delay="51500"/>
                            </p:stCondLst>
                            <p:childTnLst>
                              <p:par>
                                <p:cTn id="417" presetID="22" presetClass="entr" presetSubtype="8" fill="hold" grpId="0" nodeType="afterEffect">
                                  <p:stCondLst>
                                    <p:cond delay="0"/>
                                  </p:stCondLst>
                                  <p:childTnLst>
                                    <p:set>
                                      <p:cBhvr>
                                        <p:cTn id="418" dur="1" fill="hold">
                                          <p:stCondLst>
                                            <p:cond delay="0"/>
                                          </p:stCondLst>
                                        </p:cTn>
                                        <p:tgtEl>
                                          <p:spTgt spid="548"/>
                                        </p:tgtEl>
                                        <p:attrNameLst>
                                          <p:attrName>style.visibility</p:attrName>
                                        </p:attrNameLst>
                                      </p:cBhvr>
                                      <p:to>
                                        <p:strVal val="visible"/>
                                      </p:to>
                                    </p:set>
                                    <p:animEffect transition="in" filter="wipe(left)">
                                      <p:cBhvr>
                                        <p:cTn id="419" dur="500"/>
                                        <p:tgtEl>
                                          <p:spTgt spid="548"/>
                                        </p:tgtEl>
                                      </p:cBhvr>
                                    </p:animEffect>
                                  </p:childTnLst>
                                </p:cTn>
                              </p:par>
                            </p:childTnLst>
                          </p:cTn>
                        </p:par>
                        <p:par>
                          <p:cTn id="420" fill="hold">
                            <p:stCondLst>
                              <p:cond delay="52000"/>
                            </p:stCondLst>
                            <p:childTnLst>
                              <p:par>
                                <p:cTn id="421" presetID="22" presetClass="entr" presetSubtype="8" fill="hold" nodeType="afterEffect">
                                  <p:stCondLst>
                                    <p:cond delay="0"/>
                                  </p:stCondLst>
                                  <p:childTnLst>
                                    <p:set>
                                      <p:cBhvr>
                                        <p:cTn id="422" dur="1" fill="hold">
                                          <p:stCondLst>
                                            <p:cond delay="0"/>
                                          </p:stCondLst>
                                        </p:cTn>
                                        <p:tgtEl>
                                          <p:spTgt spid="549"/>
                                        </p:tgtEl>
                                        <p:attrNameLst>
                                          <p:attrName>style.visibility</p:attrName>
                                        </p:attrNameLst>
                                      </p:cBhvr>
                                      <p:to>
                                        <p:strVal val="visible"/>
                                      </p:to>
                                    </p:set>
                                    <p:animEffect transition="in" filter="wipe(left)">
                                      <p:cBhvr>
                                        <p:cTn id="423" dur="500"/>
                                        <p:tgtEl>
                                          <p:spTgt spid="549"/>
                                        </p:tgtEl>
                                      </p:cBhvr>
                                    </p:animEffect>
                                  </p:childTnLst>
                                </p:cTn>
                              </p:par>
                            </p:childTnLst>
                          </p:cTn>
                        </p:par>
                        <p:par>
                          <p:cTn id="424" fill="hold">
                            <p:stCondLst>
                              <p:cond delay="52500"/>
                            </p:stCondLst>
                            <p:childTnLst>
                              <p:par>
                                <p:cTn id="425" presetID="22" presetClass="entr" presetSubtype="8" fill="hold" grpId="0" nodeType="afterEffect">
                                  <p:stCondLst>
                                    <p:cond delay="0"/>
                                  </p:stCondLst>
                                  <p:childTnLst>
                                    <p:set>
                                      <p:cBhvr>
                                        <p:cTn id="426" dur="1" fill="hold">
                                          <p:stCondLst>
                                            <p:cond delay="0"/>
                                          </p:stCondLst>
                                        </p:cTn>
                                        <p:tgtEl>
                                          <p:spTgt spid="550"/>
                                        </p:tgtEl>
                                        <p:attrNameLst>
                                          <p:attrName>style.visibility</p:attrName>
                                        </p:attrNameLst>
                                      </p:cBhvr>
                                      <p:to>
                                        <p:strVal val="visible"/>
                                      </p:to>
                                    </p:set>
                                    <p:animEffect transition="in" filter="wipe(left)">
                                      <p:cBhvr>
                                        <p:cTn id="427" dur="500"/>
                                        <p:tgtEl>
                                          <p:spTgt spid="550"/>
                                        </p:tgtEl>
                                      </p:cBhvr>
                                    </p:animEffect>
                                  </p:childTnLst>
                                </p:cTn>
                              </p:par>
                            </p:childTnLst>
                          </p:cTn>
                        </p:par>
                        <p:par>
                          <p:cTn id="428" fill="hold">
                            <p:stCondLst>
                              <p:cond delay="53000"/>
                            </p:stCondLst>
                            <p:childTnLst>
                              <p:par>
                                <p:cTn id="429" presetID="22" presetClass="entr" presetSubtype="8" fill="hold" nodeType="afterEffect">
                                  <p:stCondLst>
                                    <p:cond delay="0"/>
                                  </p:stCondLst>
                                  <p:childTnLst>
                                    <p:set>
                                      <p:cBhvr>
                                        <p:cTn id="430" dur="1" fill="hold">
                                          <p:stCondLst>
                                            <p:cond delay="0"/>
                                          </p:stCondLst>
                                        </p:cTn>
                                        <p:tgtEl>
                                          <p:spTgt spid="551"/>
                                        </p:tgtEl>
                                        <p:attrNameLst>
                                          <p:attrName>style.visibility</p:attrName>
                                        </p:attrNameLst>
                                      </p:cBhvr>
                                      <p:to>
                                        <p:strVal val="visible"/>
                                      </p:to>
                                    </p:set>
                                    <p:animEffect transition="in" filter="wipe(left)">
                                      <p:cBhvr>
                                        <p:cTn id="431" dur="500"/>
                                        <p:tgtEl>
                                          <p:spTgt spid="551"/>
                                        </p:tgtEl>
                                      </p:cBhvr>
                                    </p:animEffect>
                                  </p:childTnLst>
                                </p:cTn>
                              </p:par>
                            </p:childTnLst>
                          </p:cTn>
                        </p:par>
                        <p:par>
                          <p:cTn id="432" fill="hold">
                            <p:stCondLst>
                              <p:cond delay="53500"/>
                            </p:stCondLst>
                            <p:childTnLst>
                              <p:par>
                                <p:cTn id="433" presetID="22" presetClass="entr" presetSubtype="8" fill="hold" grpId="0" nodeType="afterEffect">
                                  <p:stCondLst>
                                    <p:cond delay="0"/>
                                  </p:stCondLst>
                                  <p:childTnLst>
                                    <p:set>
                                      <p:cBhvr>
                                        <p:cTn id="434" dur="1" fill="hold">
                                          <p:stCondLst>
                                            <p:cond delay="0"/>
                                          </p:stCondLst>
                                        </p:cTn>
                                        <p:tgtEl>
                                          <p:spTgt spid="552"/>
                                        </p:tgtEl>
                                        <p:attrNameLst>
                                          <p:attrName>style.visibility</p:attrName>
                                        </p:attrNameLst>
                                      </p:cBhvr>
                                      <p:to>
                                        <p:strVal val="visible"/>
                                      </p:to>
                                    </p:set>
                                    <p:animEffect transition="in" filter="wipe(left)">
                                      <p:cBhvr>
                                        <p:cTn id="435" dur="500"/>
                                        <p:tgtEl>
                                          <p:spTgt spid="552"/>
                                        </p:tgtEl>
                                      </p:cBhvr>
                                    </p:animEffect>
                                  </p:childTnLst>
                                </p:cTn>
                              </p:par>
                            </p:childTnLst>
                          </p:cTn>
                        </p:par>
                        <p:par>
                          <p:cTn id="436" fill="hold">
                            <p:stCondLst>
                              <p:cond delay="54000"/>
                            </p:stCondLst>
                            <p:childTnLst>
                              <p:par>
                                <p:cTn id="437" presetID="22" presetClass="entr" presetSubtype="8" fill="hold" nodeType="afterEffect">
                                  <p:stCondLst>
                                    <p:cond delay="0"/>
                                  </p:stCondLst>
                                  <p:childTnLst>
                                    <p:set>
                                      <p:cBhvr>
                                        <p:cTn id="438" dur="1" fill="hold">
                                          <p:stCondLst>
                                            <p:cond delay="0"/>
                                          </p:stCondLst>
                                        </p:cTn>
                                        <p:tgtEl>
                                          <p:spTgt spid="553"/>
                                        </p:tgtEl>
                                        <p:attrNameLst>
                                          <p:attrName>style.visibility</p:attrName>
                                        </p:attrNameLst>
                                      </p:cBhvr>
                                      <p:to>
                                        <p:strVal val="visible"/>
                                      </p:to>
                                    </p:set>
                                    <p:animEffect transition="in" filter="wipe(left)">
                                      <p:cBhvr>
                                        <p:cTn id="439" dur="500"/>
                                        <p:tgtEl>
                                          <p:spTgt spid="553"/>
                                        </p:tgtEl>
                                      </p:cBhvr>
                                    </p:animEffect>
                                  </p:childTnLst>
                                </p:cTn>
                              </p:par>
                            </p:childTnLst>
                          </p:cTn>
                        </p:par>
                        <p:par>
                          <p:cTn id="440" fill="hold">
                            <p:stCondLst>
                              <p:cond delay="54500"/>
                            </p:stCondLst>
                            <p:childTnLst>
                              <p:par>
                                <p:cTn id="441" presetID="22" presetClass="entr" presetSubtype="8" fill="hold" grpId="0" nodeType="afterEffect">
                                  <p:stCondLst>
                                    <p:cond delay="0"/>
                                  </p:stCondLst>
                                  <p:childTnLst>
                                    <p:set>
                                      <p:cBhvr>
                                        <p:cTn id="442" dur="1" fill="hold">
                                          <p:stCondLst>
                                            <p:cond delay="0"/>
                                          </p:stCondLst>
                                        </p:cTn>
                                        <p:tgtEl>
                                          <p:spTgt spid="554"/>
                                        </p:tgtEl>
                                        <p:attrNameLst>
                                          <p:attrName>style.visibility</p:attrName>
                                        </p:attrNameLst>
                                      </p:cBhvr>
                                      <p:to>
                                        <p:strVal val="visible"/>
                                      </p:to>
                                    </p:set>
                                    <p:animEffect transition="in" filter="wipe(left)">
                                      <p:cBhvr>
                                        <p:cTn id="443" dur="500"/>
                                        <p:tgtEl>
                                          <p:spTgt spid="554"/>
                                        </p:tgtEl>
                                      </p:cBhvr>
                                    </p:animEffect>
                                  </p:childTnLst>
                                </p:cTn>
                              </p:par>
                            </p:childTnLst>
                          </p:cTn>
                        </p:par>
                        <p:par>
                          <p:cTn id="444" fill="hold">
                            <p:stCondLst>
                              <p:cond delay="55000"/>
                            </p:stCondLst>
                            <p:childTnLst>
                              <p:par>
                                <p:cTn id="445" presetID="22" presetClass="entr" presetSubtype="8" fill="hold" nodeType="afterEffect">
                                  <p:stCondLst>
                                    <p:cond delay="0"/>
                                  </p:stCondLst>
                                  <p:childTnLst>
                                    <p:set>
                                      <p:cBhvr>
                                        <p:cTn id="446" dur="1" fill="hold">
                                          <p:stCondLst>
                                            <p:cond delay="0"/>
                                          </p:stCondLst>
                                        </p:cTn>
                                        <p:tgtEl>
                                          <p:spTgt spid="555"/>
                                        </p:tgtEl>
                                        <p:attrNameLst>
                                          <p:attrName>style.visibility</p:attrName>
                                        </p:attrNameLst>
                                      </p:cBhvr>
                                      <p:to>
                                        <p:strVal val="visible"/>
                                      </p:to>
                                    </p:set>
                                    <p:animEffect transition="in" filter="wipe(left)">
                                      <p:cBhvr>
                                        <p:cTn id="447" dur="500"/>
                                        <p:tgtEl>
                                          <p:spTgt spid="555"/>
                                        </p:tgtEl>
                                      </p:cBhvr>
                                    </p:animEffect>
                                  </p:childTnLst>
                                </p:cTn>
                              </p:par>
                            </p:childTnLst>
                          </p:cTn>
                        </p:par>
                        <p:par>
                          <p:cTn id="448" fill="hold">
                            <p:stCondLst>
                              <p:cond delay="55500"/>
                            </p:stCondLst>
                            <p:childTnLst>
                              <p:par>
                                <p:cTn id="449" presetID="22" presetClass="entr" presetSubtype="8" fill="hold" grpId="0" nodeType="afterEffect">
                                  <p:stCondLst>
                                    <p:cond delay="0"/>
                                  </p:stCondLst>
                                  <p:childTnLst>
                                    <p:set>
                                      <p:cBhvr>
                                        <p:cTn id="450" dur="1" fill="hold">
                                          <p:stCondLst>
                                            <p:cond delay="0"/>
                                          </p:stCondLst>
                                        </p:cTn>
                                        <p:tgtEl>
                                          <p:spTgt spid="556"/>
                                        </p:tgtEl>
                                        <p:attrNameLst>
                                          <p:attrName>style.visibility</p:attrName>
                                        </p:attrNameLst>
                                      </p:cBhvr>
                                      <p:to>
                                        <p:strVal val="visible"/>
                                      </p:to>
                                    </p:set>
                                    <p:animEffect transition="in" filter="wipe(left)">
                                      <p:cBhvr>
                                        <p:cTn id="451" dur="500"/>
                                        <p:tgtEl>
                                          <p:spTgt spid="556"/>
                                        </p:tgtEl>
                                      </p:cBhvr>
                                    </p:animEffect>
                                  </p:childTnLst>
                                </p:cTn>
                              </p:par>
                            </p:childTnLst>
                          </p:cTn>
                        </p:par>
                        <p:par>
                          <p:cTn id="452" fill="hold">
                            <p:stCondLst>
                              <p:cond delay="56000"/>
                            </p:stCondLst>
                            <p:childTnLst>
                              <p:par>
                                <p:cTn id="453" presetID="22" presetClass="entr" presetSubtype="8" fill="hold" nodeType="afterEffect">
                                  <p:stCondLst>
                                    <p:cond delay="0"/>
                                  </p:stCondLst>
                                  <p:childTnLst>
                                    <p:set>
                                      <p:cBhvr>
                                        <p:cTn id="454" dur="1" fill="hold">
                                          <p:stCondLst>
                                            <p:cond delay="0"/>
                                          </p:stCondLst>
                                        </p:cTn>
                                        <p:tgtEl>
                                          <p:spTgt spid="557"/>
                                        </p:tgtEl>
                                        <p:attrNameLst>
                                          <p:attrName>style.visibility</p:attrName>
                                        </p:attrNameLst>
                                      </p:cBhvr>
                                      <p:to>
                                        <p:strVal val="visible"/>
                                      </p:to>
                                    </p:set>
                                    <p:animEffect transition="in" filter="wipe(left)">
                                      <p:cBhvr>
                                        <p:cTn id="455" dur="500"/>
                                        <p:tgtEl>
                                          <p:spTgt spid="557"/>
                                        </p:tgtEl>
                                      </p:cBhvr>
                                    </p:animEffect>
                                  </p:childTnLst>
                                </p:cTn>
                              </p:par>
                            </p:childTnLst>
                          </p:cTn>
                        </p:par>
                        <p:par>
                          <p:cTn id="456" fill="hold">
                            <p:stCondLst>
                              <p:cond delay="56500"/>
                            </p:stCondLst>
                            <p:childTnLst>
                              <p:par>
                                <p:cTn id="457" presetID="22" presetClass="entr" presetSubtype="8" fill="hold" nodeType="afterEffect">
                                  <p:stCondLst>
                                    <p:cond delay="0"/>
                                  </p:stCondLst>
                                  <p:childTnLst>
                                    <p:set>
                                      <p:cBhvr>
                                        <p:cTn id="458" dur="1" fill="hold">
                                          <p:stCondLst>
                                            <p:cond delay="0"/>
                                          </p:stCondLst>
                                        </p:cTn>
                                        <p:tgtEl>
                                          <p:spTgt spid="562"/>
                                        </p:tgtEl>
                                        <p:attrNameLst>
                                          <p:attrName>style.visibility</p:attrName>
                                        </p:attrNameLst>
                                      </p:cBhvr>
                                      <p:to>
                                        <p:strVal val="visible"/>
                                      </p:to>
                                    </p:set>
                                    <p:animEffect transition="in" filter="wipe(left)">
                                      <p:cBhvr>
                                        <p:cTn id="459" dur="500"/>
                                        <p:tgtEl>
                                          <p:spTgt spid="562"/>
                                        </p:tgtEl>
                                      </p:cBhvr>
                                    </p:animEffect>
                                  </p:childTnLst>
                                </p:cTn>
                              </p:par>
                            </p:childTnLst>
                          </p:cTn>
                        </p:par>
                        <p:par>
                          <p:cTn id="460" fill="hold">
                            <p:stCondLst>
                              <p:cond delay="57000"/>
                            </p:stCondLst>
                            <p:childTnLst>
                              <p:par>
                                <p:cTn id="461" presetID="22" presetClass="entr" presetSubtype="8" fill="hold" grpId="0" nodeType="afterEffect">
                                  <p:stCondLst>
                                    <p:cond delay="0"/>
                                  </p:stCondLst>
                                  <p:childTnLst>
                                    <p:set>
                                      <p:cBhvr>
                                        <p:cTn id="462" dur="1" fill="hold">
                                          <p:stCondLst>
                                            <p:cond delay="0"/>
                                          </p:stCondLst>
                                        </p:cTn>
                                        <p:tgtEl>
                                          <p:spTgt spid="561"/>
                                        </p:tgtEl>
                                        <p:attrNameLst>
                                          <p:attrName>style.visibility</p:attrName>
                                        </p:attrNameLst>
                                      </p:cBhvr>
                                      <p:to>
                                        <p:strVal val="visible"/>
                                      </p:to>
                                    </p:set>
                                    <p:animEffect transition="in" filter="wipe(left)">
                                      <p:cBhvr>
                                        <p:cTn id="463" dur="500"/>
                                        <p:tgtEl>
                                          <p:spTgt spid="561"/>
                                        </p:tgtEl>
                                      </p:cBhvr>
                                    </p:animEffect>
                                  </p:childTnLst>
                                </p:cTn>
                              </p:par>
                            </p:childTnLst>
                          </p:cTn>
                        </p:par>
                        <p:par>
                          <p:cTn id="464" fill="hold">
                            <p:stCondLst>
                              <p:cond delay="57500"/>
                            </p:stCondLst>
                            <p:childTnLst>
                              <p:par>
                                <p:cTn id="465" presetID="22" presetClass="entr" presetSubtype="8" fill="hold" grpId="0" nodeType="afterEffect">
                                  <p:stCondLst>
                                    <p:cond delay="0"/>
                                  </p:stCondLst>
                                  <p:childTnLst>
                                    <p:set>
                                      <p:cBhvr>
                                        <p:cTn id="466" dur="1" fill="hold">
                                          <p:stCondLst>
                                            <p:cond delay="0"/>
                                          </p:stCondLst>
                                        </p:cTn>
                                        <p:tgtEl>
                                          <p:spTgt spid="566"/>
                                        </p:tgtEl>
                                        <p:attrNameLst>
                                          <p:attrName>style.visibility</p:attrName>
                                        </p:attrNameLst>
                                      </p:cBhvr>
                                      <p:to>
                                        <p:strVal val="visible"/>
                                      </p:to>
                                    </p:set>
                                    <p:animEffect transition="in" filter="wipe(left)">
                                      <p:cBhvr>
                                        <p:cTn id="467" dur="500"/>
                                        <p:tgtEl>
                                          <p:spTgt spid="566"/>
                                        </p:tgtEl>
                                      </p:cBhvr>
                                    </p:animEffect>
                                  </p:childTnLst>
                                </p:cTn>
                              </p:par>
                            </p:childTnLst>
                          </p:cTn>
                        </p:par>
                        <p:par>
                          <p:cTn id="468" fill="hold">
                            <p:stCondLst>
                              <p:cond delay="58000"/>
                            </p:stCondLst>
                            <p:childTnLst>
                              <p:par>
                                <p:cTn id="469" presetID="22" presetClass="entr" presetSubtype="8" fill="hold" nodeType="afterEffect">
                                  <p:stCondLst>
                                    <p:cond delay="0"/>
                                  </p:stCondLst>
                                  <p:childTnLst>
                                    <p:set>
                                      <p:cBhvr>
                                        <p:cTn id="470" dur="1" fill="hold">
                                          <p:stCondLst>
                                            <p:cond delay="0"/>
                                          </p:stCondLst>
                                        </p:cTn>
                                        <p:tgtEl>
                                          <p:spTgt spid="569"/>
                                        </p:tgtEl>
                                        <p:attrNameLst>
                                          <p:attrName>style.visibility</p:attrName>
                                        </p:attrNameLst>
                                      </p:cBhvr>
                                      <p:to>
                                        <p:strVal val="visible"/>
                                      </p:to>
                                    </p:set>
                                    <p:animEffect transition="in" filter="wipe(left)">
                                      <p:cBhvr>
                                        <p:cTn id="471" dur="500"/>
                                        <p:tgtEl>
                                          <p:spTgt spid="569"/>
                                        </p:tgtEl>
                                      </p:cBhvr>
                                    </p:animEffect>
                                  </p:childTnLst>
                                </p:cTn>
                              </p:par>
                            </p:childTnLst>
                          </p:cTn>
                        </p:par>
                        <p:par>
                          <p:cTn id="472" fill="hold">
                            <p:stCondLst>
                              <p:cond delay="58500"/>
                            </p:stCondLst>
                            <p:childTnLst>
                              <p:par>
                                <p:cTn id="473" presetID="22" presetClass="entr" presetSubtype="8" fill="hold" grpId="0" nodeType="afterEffect">
                                  <p:stCondLst>
                                    <p:cond delay="0"/>
                                  </p:stCondLst>
                                  <p:childTnLst>
                                    <p:set>
                                      <p:cBhvr>
                                        <p:cTn id="474" dur="1" fill="hold">
                                          <p:stCondLst>
                                            <p:cond delay="0"/>
                                          </p:stCondLst>
                                        </p:cTn>
                                        <p:tgtEl>
                                          <p:spTgt spid="568"/>
                                        </p:tgtEl>
                                        <p:attrNameLst>
                                          <p:attrName>style.visibility</p:attrName>
                                        </p:attrNameLst>
                                      </p:cBhvr>
                                      <p:to>
                                        <p:strVal val="visible"/>
                                      </p:to>
                                    </p:set>
                                    <p:animEffect transition="in" filter="wipe(left)">
                                      <p:cBhvr>
                                        <p:cTn id="475" dur="500"/>
                                        <p:tgtEl>
                                          <p:spTgt spid="568"/>
                                        </p:tgtEl>
                                      </p:cBhvr>
                                    </p:animEffect>
                                  </p:childTnLst>
                                </p:cTn>
                              </p:par>
                            </p:childTnLst>
                          </p:cTn>
                        </p:par>
                        <p:par>
                          <p:cTn id="476" fill="hold">
                            <p:stCondLst>
                              <p:cond delay="59000"/>
                            </p:stCondLst>
                            <p:childTnLst>
                              <p:par>
                                <p:cTn id="477" presetID="22" presetClass="entr" presetSubtype="8" fill="hold" nodeType="afterEffect">
                                  <p:stCondLst>
                                    <p:cond delay="0"/>
                                  </p:stCondLst>
                                  <p:childTnLst>
                                    <p:set>
                                      <p:cBhvr>
                                        <p:cTn id="478" dur="1" fill="hold">
                                          <p:stCondLst>
                                            <p:cond delay="0"/>
                                          </p:stCondLst>
                                        </p:cTn>
                                        <p:tgtEl>
                                          <p:spTgt spid="571"/>
                                        </p:tgtEl>
                                        <p:attrNameLst>
                                          <p:attrName>style.visibility</p:attrName>
                                        </p:attrNameLst>
                                      </p:cBhvr>
                                      <p:to>
                                        <p:strVal val="visible"/>
                                      </p:to>
                                    </p:set>
                                    <p:animEffect transition="in" filter="wipe(left)">
                                      <p:cBhvr>
                                        <p:cTn id="479" dur="500"/>
                                        <p:tgtEl>
                                          <p:spTgt spid="571"/>
                                        </p:tgtEl>
                                      </p:cBhvr>
                                    </p:animEffect>
                                  </p:childTnLst>
                                </p:cTn>
                              </p:par>
                            </p:childTnLst>
                          </p:cTn>
                        </p:par>
                        <p:par>
                          <p:cTn id="480" fill="hold">
                            <p:stCondLst>
                              <p:cond delay="59500"/>
                            </p:stCondLst>
                            <p:childTnLst>
                              <p:par>
                                <p:cTn id="481" presetID="22" presetClass="entr" presetSubtype="8" fill="hold" grpId="0" nodeType="afterEffect">
                                  <p:stCondLst>
                                    <p:cond delay="0"/>
                                  </p:stCondLst>
                                  <p:childTnLst>
                                    <p:set>
                                      <p:cBhvr>
                                        <p:cTn id="482" dur="1" fill="hold">
                                          <p:stCondLst>
                                            <p:cond delay="0"/>
                                          </p:stCondLst>
                                        </p:cTn>
                                        <p:tgtEl>
                                          <p:spTgt spid="570"/>
                                        </p:tgtEl>
                                        <p:attrNameLst>
                                          <p:attrName>style.visibility</p:attrName>
                                        </p:attrNameLst>
                                      </p:cBhvr>
                                      <p:to>
                                        <p:strVal val="visible"/>
                                      </p:to>
                                    </p:set>
                                    <p:animEffect transition="in" filter="wipe(left)">
                                      <p:cBhvr>
                                        <p:cTn id="483" dur="500"/>
                                        <p:tgtEl>
                                          <p:spTgt spid="570"/>
                                        </p:tgtEl>
                                      </p:cBhvr>
                                    </p:animEffect>
                                  </p:childTnLst>
                                </p:cTn>
                              </p:par>
                            </p:childTnLst>
                          </p:cTn>
                        </p:par>
                        <p:par>
                          <p:cTn id="484" fill="hold">
                            <p:stCondLst>
                              <p:cond delay="60000"/>
                            </p:stCondLst>
                            <p:childTnLst>
                              <p:par>
                                <p:cTn id="485" presetID="22" presetClass="entr" presetSubtype="8" fill="hold" nodeType="afterEffect">
                                  <p:stCondLst>
                                    <p:cond delay="0"/>
                                  </p:stCondLst>
                                  <p:childTnLst>
                                    <p:set>
                                      <p:cBhvr>
                                        <p:cTn id="486" dur="1" fill="hold">
                                          <p:stCondLst>
                                            <p:cond delay="0"/>
                                          </p:stCondLst>
                                        </p:cTn>
                                        <p:tgtEl>
                                          <p:spTgt spid="572"/>
                                        </p:tgtEl>
                                        <p:attrNameLst>
                                          <p:attrName>style.visibility</p:attrName>
                                        </p:attrNameLst>
                                      </p:cBhvr>
                                      <p:to>
                                        <p:strVal val="visible"/>
                                      </p:to>
                                    </p:set>
                                    <p:animEffect transition="in" filter="wipe(left)">
                                      <p:cBhvr>
                                        <p:cTn id="487" dur="500"/>
                                        <p:tgtEl>
                                          <p:spTgt spid="572"/>
                                        </p:tgtEl>
                                      </p:cBhvr>
                                    </p:animEffect>
                                  </p:childTnLst>
                                </p:cTn>
                              </p:par>
                            </p:childTnLst>
                          </p:cTn>
                        </p:par>
                        <p:par>
                          <p:cTn id="488" fill="hold">
                            <p:stCondLst>
                              <p:cond delay="60500"/>
                            </p:stCondLst>
                            <p:childTnLst>
                              <p:par>
                                <p:cTn id="489" presetID="22" presetClass="entr" presetSubtype="8" fill="hold" grpId="0" nodeType="afterEffect">
                                  <p:stCondLst>
                                    <p:cond delay="0"/>
                                  </p:stCondLst>
                                  <p:childTnLst>
                                    <p:set>
                                      <p:cBhvr>
                                        <p:cTn id="490" dur="1" fill="hold">
                                          <p:stCondLst>
                                            <p:cond delay="0"/>
                                          </p:stCondLst>
                                        </p:cTn>
                                        <p:tgtEl>
                                          <p:spTgt spid="573"/>
                                        </p:tgtEl>
                                        <p:attrNameLst>
                                          <p:attrName>style.visibility</p:attrName>
                                        </p:attrNameLst>
                                      </p:cBhvr>
                                      <p:to>
                                        <p:strVal val="visible"/>
                                      </p:to>
                                    </p:set>
                                    <p:animEffect transition="in" filter="wipe(left)">
                                      <p:cBhvr>
                                        <p:cTn id="491" dur="500"/>
                                        <p:tgtEl>
                                          <p:spTgt spid="573"/>
                                        </p:tgtEl>
                                      </p:cBhvr>
                                    </p:animEffect>
                                  </p:childTnLst>
                                </p:cTn>
                              </p:par>
                            </p:childTnLst>
                          </p:cTn>
                        </p:par>
                        <p:par>
                          <p:cTn id="492" fill="hold">
                            <p:stCondLst>
                              <p:cond delay="61000"/>
                            </p:stCondLst>
                            <p:childTnLst>
                              <p:par>
                                <p:cTn id="493" presetID="22" presetClass="entr" presetSubtype="8" fill="hold" nodeType="afterEffect">
                                  <p:stCondLst>
                                    <p:cond delay="0"/>
                                  </p:stCondLst>
                                  <p:childTnLst>
                                    <p:set>
                                      <p:cBhvr>
                                        <p:cTn id="494" dur="1" fill="hold">
                                          <p:stCondLst>
                                            <p:cond delay="0"/>
                                          </p:stCondLst>
                                        </p:cTn>
                                        <p:tgtEl>
                                          <p:spTgt spid="575"/>
                                        </p:tgtEl>
                                        <p:attrNameLst>
                                          <p:attrName>style.visibility</p:attrName>
                                        </p:attrNameLst>
                                      </p:cBhvr>
                                      <p:to>
                                        <p:strVal val="visible"/>
                                      </p:to>
                                    </p:set>
                                    <p:animEffect transition="in" filter="wipe(left)">
                                      <p:cBhvr>
                                        <p:cTn id="495" dur="500"/>
                                        <p:tgtEl>
                                          <p:spTgt spid="575"/>
                                        </p:tgtEl>
                                      </p:cBhvr>
                                    </p:animEffect>
                                  </p:childTnLst>
                                </p:cTn>
                              </p:par>
                            </p:childTnLst>
                          </p:cTn>
                        </p:par>
                        <p:par>
                          <p:cTn id="496" fill="hold">
                            <p:stCondLst>
                              <p:cond delay="61500"/>
                            </p:stCondLst>
                            <p:childTnLst>
                              <p:par>
                                <p:cTn id="497" presetID="22" presetClass="entr" presetSubtype="8" fill="hold" grpId="0" nodeType="afterEffect">
                                  <p:stCondLst>
                                    <p:cond delay="0"/>
                                  </p:stCondLst>
                                  <p:childTnLst>
                                    <p:set>
                                      <p:cBhvr>
                                        <p:cTn id="498" dur="1" fill="hold">
                                          <p:stCondLst>
                                            <p:cond delay="0"/>
                                          </p:stCondLst>
                                        </p:cTn>
                                        <p:tgtEl>
                                          <p:spTgt spid="574"/>
                                        </p:tgtEl>
                                        <p:attrNameLst>
                                          <p:attrName>style.visibility</p:attrName>
                                        </p:attrNameLst>
                                      </p:cBhvr>
                                      <p:to>
                                        <p:strVal val="visible"/>
                                      </p:to>
                                    </p:set>
                                    <p:animEffect transition="in" filter="wipe(left)">
                                      <p:cBhvr>
                                        <p:cTn id="499" dur="500"/>
                                        <p:tgtEl>
                                          <p:spTgt spid="574"/>
                                        </p:tgtEl>
                                      </p:cBhvr>
                                    </p:animEffect>
                                  </p:childTnLst>
                                </p:cTn>
                              </p:par>
                            </p:childTnLst>
                          </p:cTn>
                        </p:par>
                        <p:par>
                          <p:cTn id="500" fill="hold">
                            <p:stCondLst>
                              <p:cond delay="62000"/>
                            </p:stCondLst>
                            <p:childTnLst>
                              <p:par>
                                <p:cTn id="501" presetID="22" presetClass="entr" presetSubtype="8" fill="hold" nodeType="afterEffect">
                                  <p:stCondLst>
                                    <p:cond delay="0"/>
                                  </p:stCondLst>
                                  <p:childTnLst>
                                    <p:set>
                                      <p:cBhvr>
                                        <p:cTn id="502" dur="1" fill="hold">
                                          <p:stCondLst>
                                            <p:cond delay="0"/>
                                          </p:stCondLst>
                                        </p:cTn>
                                        <p:tgtEl>
                                          <p:spTgt spid="577"/>
                                        </p:tgtEl>
                                        <p:attrNameLst>
                                          <p:attrName>style.visibility</p:attrName>
                                        </p:attrNameLst>
                                      </p:cBhvr>
                                      <p:to>
                                        <p:strVal val="visible"/>
                                      </p:to>
                                    </p:set>
                                    <p:animEffect transition="in" filter="wipe(left)">
                                      <p:cBhvr>
                                        <p:cTn id="503" dur="500"/>
                                        <p:tgtEl>
                                          <p:spTgt spid="577"/>
                                        </p:tgtEl>
                                      </p:cBhvr>
                                    </p:animEffect>
                                  </p:childTnLst>
                                </p:cTn>
                              </p:par>
                            </p:childTnLst>
                          </p:cTn>
                        </p:par>
                        <p:par>
                          <p:cTn id="504" fill="hold">
                            <p:stCondLst>
                              <p:cond delay="62500"/>
                            </p:stCondLst>
                            <p:childTnLst>
                              <p:par>
                                <p:cTn id="505" presetID="22" presetClass="entr" presetSubtype="8" fill="hold" grpId="0" nodeType="afterEffect">
                                  <p:stCondLst>
                                    <p:cond delay="0"/>
                                  </p:stCondLst>
                                  <p:childTnLst>
                                    <p:set>
                                      <p:cBhvr>
                                        <p:cTn id="506" dur="1" fill="hold">
                                          <p:stCondLst>
                                            <p:cond delay="0"/>
                                          </p:stCondLst>
                                        </p:cTn>
                                        <p:tgtEl>
                                          <p:spTgt spid="576"/>
                                        </p:tgtEl>
                                        <p:attrNameLst>
                                          <p:attrName>style.visibility</p:attrName>
                                        </p:attrNameLst>
                                      </p:cBhvr>
                                      <p:to>
                                        <p:strVal val="visible"/>
                                      </p:to>
                                    </p:set>
                                    <p:animEffect transition="in" filter="wipe(left)">
                                      <p:cBhvr>
                                        <p:cTn id="507" dur="500"/>
                                        <p:tgtEl>
                                          <p:spTgt spid="576"/>
                                        </p:tgtEl>
                                      </p:cBhvr>
                                    </p:animEffect>
                                  </p:childTnLst>
                                </p:cTn>
                              </p:par>
                            </p:childTnLst>
                          </p:cTn>
                        </p:par>
                        <p:par>
                          <p:cTn id="508" fill="hold">
                            <p:stCondLst>
                              <p:cond delay="63000"/>
                            </p:stCondLst>
                            <p:childTnLst>
                              <p:par>
                                <p:cTn id="509" presetID="22" presetClass="entr" presetSubtype="8" fill="hold" nodeType="afterEffect">
                                  <p:stCondLst>
                                    <p:cond delay="0"/>
                                  </p:stCondLst>
                                  <p:childTnLst>
                                    <p:set>
                                      <p:cBhvr>
                                        <p:cTn id="510" dur="1" fill="hold">
                                          <p:stCondLst>
                                            <p:cond delay="0"/>
                                          </p:stCondLst>
                                        </p:cTn>
                                        <p:tgtEl>
                                          <p:spTgt spid="578"/>
                                        </p:tgtEl>
                                        <p:attrNameLst>
                                          <p:attrName>style.visibility</p:attrName>
                                        </p:attrNameLst>
                                      </p:cBhvr>
                                      <p:to>
                                        <p:strVal val="visible"/>
                                      </p:to>
                                    </p:set>
                                    <p:animEffect transition="in" filter="wipe(left)">
                                      <p:cBhvr>
                                        <p:cTn id="511" dur="500"/>
                                        <p:tgtEl>
                                          <p:spTgt spid="578"/>
                                        </p:tgtEl>
                                      </p:cBhvr>
                                    </p:animEffect>
                                  </p:childTnLst>
                                </p:cTn>
                              </p:par>
                            </p:childTnLst>
                          </p:cTn>
                        </p:par>
                        <p:par>
                          <p:cTn id="512" fill="hold">
                            <p:stCondLst>
                              <p:cond delay="63500"/>
                            </p:stCondLst>
                            <p:childTnLst>
                              <p:par>
                                <p:cTn id="513" presetID="22" presetClass="entr" presetSubtype="8" fill="hold" nodeType="afterEffect">
                                  <p:stCondLst>
                                    <p:cond delay="0"/>
                                  </p:stCondLst>
                                  <p:childTnLst>
                                    <p:set>
                                      <p:cBhvr>
                                        <p:cTn id="514" dur="1" fill="hold">
                                          <p:stCondLst>
                                            <p:cond delay="0"/>
                                          </p:stCondLst>
                                        </p:cTn>
                                        <p:tgtEl>
                                          <p:spTgt spid="579"/>
                                        </p:tgtEl>
                                        <p:attrNameLst>
                                          <p:attrName>style.visibility</p:attrName>
                                        </p:attrNameLst>
                                      </p:cBhvr>
                                      <p:to>
                                        <p:strVal val="visible"/>
                                      </p:to>
                                    </p:set>
                                    <p:animEffect transition="in" filter="wipe(left)">
                                      <p:cBhvr>
                                        <p:cTn id="515" dur="500"/>
                                        <p:tgtEl>
                                          <p:spTgt spid="579"/>
                                        </p:tgtEl>
                                      </p:cBhvr>
                                    </p:animEffect>
                                  </p:childTnLst>
                                </p:cTn>
                              </p:par>
                            </p:childTnLst>
                          </p:cTn>
                        </p:par>
                        <p:par>
                          <p:cTn id="516" fill="hold">
                            <p:stCondLst>
                              <p:cond delay="64000"/>
                            </p:stCondLst>
                            <p:childTnLst>
                              <p:par>
                                <p:cTn id="517" presetID="22" presetClass="entr" presetSubtype="8" fill="hold" grpId="0" nodeType="afterEffect">
                                  <p:stCondLst>
                                    <p:cond delay="0"/>
                                  </p:stCondLst>
                                  <p:childTnLst>
                                    <p:set>
                                      <p:cBhvr>
                                        <p:cTn id="518" dur="1" fill="hold">
                                          <p:stCondLst>
                                            <p:cond delay="0"/>
                                          </p:stCondLst>
                                        </p:cTn>
                                        <p:tgtEl>
                                          <p:spTgt spid="580"/>
                                        </p:tgtEl>
                                        <p:attrNameLst>
                                          <p:attrName>style.visibility</p:attrName>
                                        </p:attrNameLst>
                                      </p:cBhvr>
                                      <p:to>
                                        <p:strVal val="visible"/>
                                      </p:to>
                                    </p:set>
                                    <p:animEffect transition="in" filter="wipe(left)">
                                      <p:cBhvr>
                                        <p:cTn id="519" dur="500"/>
                                        <p:tgtEl>
                                          <p:spTgt spid="580"/>
                                        </p:tgtEl>
                                      </p:cBhvr>
                                    </p:animEffect>
                                  </p:childTnLst>
                                </p:cTn>
                              </p:par>
                            </p:childTnLst>
                          </p:cTn>
                        </p:par>
                        <p:par>
                          <p:cTn id="520" fill="hold">
                            <p:stCondLst>
                              <p:cond delay="64500"/>
                            </p:stCondLst>
                            <p:childTnLst>
                              <p:par>
                                <p:cTn id="521" presetID="22" presetClass="entr" presetSubtype="8" fill="hold" grpId="0" nodeType="afterEffect">
                                  <p:stCondLst>
                                    <p:cond delay="0"/>
                                  </p:stCondLst>
                                  <p:childTnLst>
                                    <p:set>
                                      <p:cBhvr>
                                        <p:cTn id="522" dur="1" fill="hold">
                                          <p:stCondLst>
                                            <p:cond delay="0"/>
                                          </p:stCondLst>
                                        </p:cTn>
                                        <p:tgtEl>
                                          <p:spTgt spid="581"/>
                                        </p:tgtEl>
                                        <p:attrNameLst>
                                          <p:attrName>style.visibility</p:attrName>
                                        </p:attrNameLst>
                                      </p:cBhvr>
                                      <p:to>
                                        <p:strVal val="visible"/>
                                      </p:to>
                                    </p:set>
                                    <p:animEffect transition="in" filter="wipe(left)">
                                      <p:cBhvr>
                                        <p:cTn id="523" dur="500"/>
                                        <p:tgtEl>
                                          <p:spTgt spid="581"/>
                                        </p:tgtEl>
                                      </p:cBhvr>
                                    </p:animEffect>
                                  </p:childTnLst>
                                </p:cTn>
                              </p:par>
                            </p:childTnLst>
                          </p:cTn>
                        </p:par>
                        <p:par>
                          <p:cTn id="524" fill="hold">
                            <p:stCondLst>
                              <p:cond delay="65000"/>
                            </p:stCondLst>
                            <p:childTnLst>
                              <p:par>
                                <p:cTn id="525" presetID="22" presetClass="entr" presetSubtype="8" fill="hold" grpId="0" nodeType="afterEffect">
                                  <p:stCondLst>
                                    <p:cond delay="0"/>
                                  </p:stCondLst>
                                  <p:childTnLst>
                                    <p:set>
                                      <p:cBhvr>
                                        <p:cTn id="526" dur="1" fill="hold">
                                          <p:stCondLst>
                                            <p:cond delay="0"/>
                                          </p:stCondLst>
                                        </p:cTn>
                                        <p:tgtEl>
                                          <p:spTgt spid="582"/>
                                        </p:tgtEl>
                                        <p:attrNameLst>
                                          <p:attrName>style.visibility</p:attrName>
                                        </p:attrNameLst>
                                      </p:cBhvr>
                                      <p:to>
                                        <p:strVal val="visible"/>
                                      </p:to>
                                    </p:set>
                                    <p:animEffect transition="in" filter="wipe(left)">
                                      <p:cBhvr>
                                        <p:cTn id="527" dur="500"/>
                                        <p:tgtEl>
                                          <p:spTgt spid="582"/>
                                        </p:tgtEl>
                                      </p:cBhvr>
                                    </p:animEffect>
                                  </p:childTnLst>
                                </p:cTn>
                              </p:par>
                            </p:childTnLst>
                          </p:cTn>
                        </p:par>
                        <p:par>
                          <p:cTn id="528" fill="hold">
                            <p:stCondLst>
                              <p:cond delay="65500"/>
                            </p:stCondLst>
                            <p:childTnLst>
                              <p:par>
                                <p:cTn id="529" presetID="22" presetClass="entr" presetSubtype="8" fill="hold" nodeType="afterEffect">
                                  <p:stCondLst>
                                    <p:cond delay="0"/>
                                  </p:stCondLst>
                                  <p:childTnLst>
                                    <p:set>
                                      <p:cBhvr>
                                        <p:cTn id="530" dur="1" fill="hold">
                                          <p:stCondLst>
                                            <p:cond delay="0"/>
                                          </p:stCondLst>
                                        </p:cTn>
                                        <p:tgtEl>
                                          <p:spTgt spid="584"/>
                                        </p:tgtEl>
                                        <p:attrNameLst>
                                          <p:attrName>style.visibility</p:attrName>
                                        </p:attrNameLst>
                                      </p:cBhvr>
                                      <p:to>
                                        <p:strVal val="visible"/>
                                      </p:to>
                                    </p:set>
                                    <p:animEffect transition="in" filter="wipe(left)">
                                      <p:cBhvr>
                                        <p:cTn id="531" dur="500"/>
                                        <p:tgtEl>
                                          <p:spTgt spid="584"/>
                                        </p:tgtEl>
                                      </p:cBhvr>
                                    </p:animEffect>
                                  </p:childTnLst>
                                </p:cTn>
                              </p:par>
                            </p:childTnLst>
                          </p:cTn>
                        </p:par>
                        <p:par>
                          <p:cTn id="532" fill="hold">
                            <p:stCondLst>
                              <p:cond delay="66000"/>
                            </p:stCondLst>
                            <p:childTnLst>
                              <p:par>
                                <p:cTn id="533" presetID="22" presetClass="entr" presetSubtype="8" fill="hold" grpId="0" nodeType="afterEffect">
                                  <p:stCondLst>
                                    <p:cond delay="0"/>
                                  </p:stCondLst>
                                  <p:childTnLst>
                                    <p:set>
                                      <p:cBhvr>
                                        <p:cTn id="534" dur="1" fill="hold">
                                          <p:stCondLst>
                                            <p:cond delay="0"/>
                                          </p:stCondLst>
                                        </p:cTn>
                                        <p:tgtEl>
                                          <p:spTgt spid="583"/>
                                        </p:tgtEl>
                                        <p:attrNameLst>
                                          <p:attrName>style.visibility</p:attrName>
                                        </p:attrNameLst>
                                      </p:cBhvr>
                                      <p:to>
                                        <p:strVal val="visible"/>
                                      </p:to>
                                    </p:set>
                                    <p:animEffect transition="in" filter="wipe(left)">
                                      <p:cBhvr>
                                        <p:cTn id="535" dur="500"/>
                                        <p:tgtEl>
                                          <p:spTgt spid="583"/>
                                        </p:tgtEl>
                                      </p:cBhvr>
                                    </p:animEffect>
                                  </p:childTnLst>
                                </p:cTn>
                              </p:par>
                            </p:childTnLst>
                          </p:cTn>
                        </p:par>
                        <p:par>
                          <p:cTn id="536" fill="hold">
                            <p:stCondLst>
                              <p:cond delay="66500"/>
                            </p:stCondLst>
                            <p:childTnLst>
                              <p:par>
                                <p:cTn id="537" presetID="22" presetClass="entr" presetSubtype="8" fill="hold" nodeType="afterEffect">
                                  <p:stCondLst>
                                    <p:cond delay="0"/>
                                  </p:stCondLst>
                                  <p:childTnLst>
                                    <p:set>
                                      <p:cBhvr>
                                        <p:cTn id="538" dur="1" fill="hold">
                                          <p:stCondLst>
                                            <p:cond delay="0"/>
                                          </p:stCondLst>
                                        </p:cTn>
                                        <p:tgtEl>
                                          <p:spTgt spid="586"/>
                                        </p:tgtEl>
                                        <p:attrNameLst>
                                          <p:attrName>style.visibility</p:attrName>
                                        </p:attrNameLst>
                                      </p:cBhvr>
                                      <p:to>
                                        <p:strVal val="visible"/>
                                      </p:to>
                                    </p:set>
                                    <p:animEffect transition="in" filter="wipe(left)">
                                      <p:cBhvr>
                                        <p:cTn id="539" dur="500"/>
                                        <p:tgtEl>
                                          <p:spTgt spid="586"/>
                                        </p:tgtEl>
                                      </p:cBhvr>
                                    </p:animEffect>
                                  </p:childTnLst>
                                </p:cTn>
                              </p:par>
                            </p:childTnLst>
                          </p:cTn>
                        </p:par>
                        <p:par>
                          <p:cTn id="540" fill="hold">
                            <p:stCondLst>
                              <p:cond delay="67000"/>
                            </p:stCondLst>
                            <p:childTnLst>
                              <p:par>
                                <p:cTn id="541" presetID="22" presetClass="entr" presetSubtype="8" fill="hold" grpId="0" nodeType="afterEffect">
                                  <p:stCondLst>
                                    <p:cond delay="0"/>
                                  </p:stCondLst>
                                  <p:childTnLst>
                                    <p:set>
                                      <p:cBhvr>
                                        <p:cTn id="542" dur="1" fill="hold">
                                          <p:stCondLst>
                                            <p:cond delay="0"/>
                                          </p:stCondLst>
                                        </p:cTn>
                                        <p:tgtEl>
                                          <p:spTgt spid="585"/>
                                        </p:tgtEl>
                                        <p:attrNameLst>
                                          <p:attrName>style.visibility</p:attrName>
                                        </p:attrNameLst>
                                      </p:cBhvr>
                                      <p:to>
                                        <p:strVal val="visible"/>
                                      </p:to>
                                    </p:set>
                                    <p:animEffect transition="in" filter="wipe(left)">
                                      <p:cBhvr>
                                        <p:cTn id="543" dur="500"/>
                                        <p:tgtEl>
                                          <p:spTgt spid="585"/>
                                        </p:tgtEl>
                                      </p:cBhvr>
                                    </p:animEffect>
                                  </p:childTnLst>
                                </p:cTn>
                              </p:par>
                            </p:childTnLst>
                          </p:cTn>
                        </p:par>
                        <p:par>
                          <p:cTn id="544" fill="hold">
                            <p:stCondLst>
                              <p:cond delay="67500"/>
                            </p:stCondLst>
                            <p:childTnLst>
                              <p:par>
                                <p:cTn id="545" presetID="22" presetClass="entr" presetSubtype="8" fill="hold" nodeType="afterEffect">
                                  <p:stCondLst>
                                    <p:cond delay="0"/>
                                  </p:stCondLst>
                                  <p:childTnLst>
                                    <p:set>
                                      <p:cBhvr>
                                        <p:cTn id="546" dur="1" fill="hold">
                                          <p:stCondLst>
                                            <p:cond delay="0"/>
                                          </p:stCondLst>
                                        </p:cTn>
                                        <p:tgtEl>
                                          <p:spTgt spid="565"/>
                                        </p:tgtEl>
                                        <p:attrNameLst>
                                          <p:attrName>style.visibility</p:attrName>
                                        </p:attrNameLst>
                                      </p:cBhvr>
                                      <p:to>
                                        <p:strVal val="visible"/>
                                      </p:to>
                                    </p:set>
                                    <p:animEffect transition="in" filter="wipe(left)">
                                      <p:cBhvr>
                                        <p:cTn id="547" dur="500"/>
                                        <p:tgtEl>
                                          <p:spTgt spid="565"/>
                                        </p:tgtEl>
                                      </p:cBhvr>
                                    </p:animEffect>
                                  </p:childTnLst>
                                </p:cTn>
                              </p:par>
                            </p:childTnLst>
                          </p:cTn>
                        </p:par>
                        <p:par>
                          <p:cTn id="548" fill="hold">
                            <p:stCondLst>
                              <p:cond delay="68000"/>
                            </p:stCondLst>
                            <p:childTnLst>
                              <p:par>
                                <p:cTn id="549" presetID="22" presetClass="entr" presetSubtype="8" fill="hold" grpId="0" nodeType="afterEffect">
                                  <p:stCondLst>
                                    <p:cond delay="0"/>
                                  </p:stCondLst>
                                  <p:childTnLst>
                                    <p:set>
                                      <p:cBhvr>
                                        <p:cTn id="550" dur="1" fill="hold">
                                          <p:stCondLst>
                                            <p:cond delay="0"/>
                                          </p:stCondLst>
                                        </p:cTn>
                                        <p:tgtEl>
                                          <p:spTgt spid="587"/>
                                        </p:tgtEl>
                                        <p:attrNameLst>
                                          <p:attrName>style.visibility</p:attrName>
                                        </p:attrNameLst>
                                      </p:cBhvr>
                                      <p:to>
                                        <p:strVal val="visible"/>
                                      </p:to>
                                    </p:set>
                                    <p:animEffect transition="in" filter="wipe(left)">
                                      <p:cBhvr>
                                        <p:cTn id="551" dur="500"/>
                                        <p:tgtEl>
                                          <p:spTgt spid="587"/>
                                        </p:tgtEl>
                                      </p:cBhvr>
                                    </p:animEffect>
                                  </p:childTnLst>
                                </p:cTn>
                              </p:par>
                            </p:childTnLst>
                          </p:cTn>
                        </p:par>
                        <p:par>
                          <p:cTn id="552" fill="hold">
                            <p:stCondLst>
                              <p:cond delay="68500"/>
                            </p:stCondLst>
                            <p:childTnLst>
                              <p:par>
                                <p:cTn id="553" presetID="22" presetClass="entr" presetSubtype="8" fill="hold" nodeType="afterEffect">
                                  <p:stCondLst>
                                    <p:cond delay="0"/>
                                  </p:stCondLst>
                                  <p:childTnLst>
                                    <p:set>
                                      <p:cBhvr>
                                        <p:cTn id="554" dur="1" fill="hold">
                                          <p:stCondLst>
                                            <p:cond delay="0"/>
                                          </p:stCondLst>
                                        </p:cTn>
                                        <p:tgtEl>
                                          <p:spTgt spid="588"/>
                                        </p:tgtEl>
                                        <p:attrNameLst>
                                          <p:attrName>style.visibility</p:attrName>
                                        </p:attrNameLst>
                                      </p:cBhvr>
                                      <p:to>
                                        <p:strVal val="visible"/>
                                      </p:to>
                                    </p:set>
                                    <p:animEffect transition="in" filter="wipe(left)">
                                      <p:cBhvr>
                                        <p:cTn id="555" dur="500"/>
                                        <p:tgtEl>
                                          <p:spTgt spid="588"/>
                                        </p:tgtEl>
                                      </p:cBhvr>
                                    </p:animEffect>
                                  </p:childTnLst>
                                </p:cTn>
                              </p:par>
                            </p:childTnLst>
                          </p:cTn>
                        </p:par>
                        <p:par>
                          <p:cTn id="556" fill="hold">
                            <p:stCondLst>
                              <p:cond delay="69000"/>
                            </p:stCondLst>
                            <p:childTnLst>
                              <p:par>
                                <p:cTn id="557" presetID="22" presetClass="entr" presetSubtype="8" fill="hold" grpId="0" nodeType="afterEffect">
                                  <p:stCondLst>
                                    <p:cond delay="0"/>
                                  </p:stCondLst>
                                  <p:childTnLst>
                                    <p:set>
                                      <p:cBhvr>
                                        <p:cTn id="558" dur="1" fill="hold">
                                          <p:stCondLst>
                                            <p:cond delay="0"/>
                                          </p:stCondLst>
                                        </p:cTn>
                                        <p:tgtEl>
                                          <p:spTgt spid="589"/>
                                        </p:tgtEl>
                                        <p:attrNameLst>
                                          <p:attrName>style.visibility</p:attrName>
                                        </p:attrNameLst>
                                      </p:cBhvr>
                                      <p:to>
                                        <p:strVal val="visible"/>
                                      </p:to>
                                    </p:set>
                                    <p:animEffect transition="in" filter="wipe(left)">
                                      <p:cBhvr>
                                        <p:cTn id="559" dur="500"/>
                                        <p:tgtEl>
                                          <p:spTgt spid="589"/>
                                        </p:tgtEl>
                                      </p:cBhvr>
                                    </p:animEffect>
                                  </p:childTnLst>
                                </p:cTn>
                              </p:par>
                            </p:childTnLst>
                          </p:cTn>
                        </p:par>
                        <p:par>
                          <p:cTn id="560" fill="hold">
                            <p:stCondLst>
                              <p:cond delay="69500"/>
                            </p:stCondLst>
                            <p:childTnLst>
                              <p:par>
                                <p:cTn id="561" presetID="22" presetClass="entr" presetSubtype="8" fill="hold" nodeType="afterEffect">
                                  <p:stCondLst>
                                    <p:cond delay="0"/>
                                  </p:stCondLst>
                                  <p:childTnLst>
                                    <p:set>
                                      <p:cBhvr>
                                        <p:cTn id="562" dur="1" fill="hold">
                                          <p:stCondLst>
                                            <p:cond delay="0"/>
                                          </p:stCondLst>
                                        </p:cTn>
                                        <p:tgtEl>
                                          <p:spTgt spid="590"/>
                                        </p:tgtEl>
                                        <p:attrNameLst>
                                          <p:attrName>style.visibility</p:attrName>
                                        </p:attrNameLst>
                                      </p:cBhvr>
                                      <p:to>
                                        <p:strVal val="visible"/>
                                      </p:to>
                                    </p:set>
                                    <p:animEffect transition="in" filter="wipe(left)">
                                      <p:cBhvr>
                                        <p:cTn id="563" dur="500"/>
                                        <p:tgtEl>
                                          <p:spTgt spid="590"/>
                                        </p:tgtEl>
                                      </p:cBhvr>
                                    </p:animEffect>
                                  </p:childTnLst>
                                </p:cTn>
                              </p:par>
                            </p:childTnLst>
                          </p:cTn>
                        </p:par>
                        <p:par>
                          <p:cTn id="564" fill="hold">
                            <p:stCondLst>
                              <p:cond delay="70000"/>
                            </p:stCondLst>
                            <p:childTnLst>
                              <p:par>
                                <p:cTn id="565" presetID="22" presetClass="entr" presetSubtype="8" fill="hold" nodeType="afterEffect">
                                  <p:stCondLst>
                                    <p:cond delay="0"/>
                                  </p:stCondLst>
                                  <p:childTnLst>
                                    <p:set>
                                      <p:cBhvr>
                                        <p:cTn id="566" dur="1" fill="hold">
                                          <p:stCondLst>
                                            <p:cond delay="0"/>
                                          </p:stCondLst>
                                        </p:cTn>
                                        <p:tgtEl>
                                          <p:spTgt spid="591"/>
                                        </p:tgtEl>
                                        <p:attrNameLst>
                                          <p:attrName>style.visibility</p:attrName>
                                        </p:attrNameLst>
                                      </p:cBhvr>
                                      <p:to>
                                        <p:strVal val="visible"/>
                                      </p:to>
                                    </p:set>
                                    <p:animEffect transition="in" filter="wipe(left)">
                                      <p:cBhvr>
                                        <p:cTn id="567" dur="500"/>
                                        <p:tgtEl>
                                          <p:spTgt spid="591"/>
                                        </p:tgtEl>
                                      </p:cBhvr>
                                    </p:animEffect>
                                  </p:childTnLst>
                                </p:cTn>
                              </p:par>
                            </p:childTnLst>
                          </p:cTn>
                        </p:par>
                        <p:par>
                          <p:cTn id="568" fill="hold">
                            <p:stCondLst>
                              <p:cond delay="70500"/>
                            </p:stCondLst>
                            <p:childTnLst>
                              <p:par>
                                <p:cTn id="569" presetID="22" presetClass="entr" presetSubtype="8" fill="hold" grpId="0" nodeType="afterEffect">
                                  <p:stCondLst>
                                    <p:cond delay="0"/>
                                  </p:stCondLst>
                                  <p:childTnLst>
                                    <p:set>
                                      <p:cBhvr>
                                        <p:cTn id="570" dur="1" fill="hold">
                                          <p:stCondLst>
                                            <p:cond delay="0"/>
                                          </p:stCondLst>
                                        </p:cTn>
                                        <p:tgtEl>
                                          <p:spTgt spid="592"/>
                                        </p:tgtEl>
                                        <p:attrNameLst>
                                          <p:attrName>style.visibility</p:attrName>
                                        </p:attrNameLst>
                                      </p:cBhvr>
                                      <p:to>
                                        <p:strVal val="visible"/>
                                      </p:to>
                                    </p:set>
                                    <p:animEffect transition="in" filter="wipe(left)">
                                      <p:cBhvr>
                                        <p:cTn id="571" dur="500"/>
                                        <p:tgtEl>
                                          <p:spTgt spid="592"/>
                                        </p:tgtEl>
                                      </p:cBhvr>
                                    </p:animEffect>
                                  </p:childTnLst>
                                </p:cTn>
                              </p:par>
                            </p:childTnLst>
                          </p:cTn>
                        </p:par>
                        <p:par>
                          <p:cTn id="572" fill="hold">
                            <p:stCondLst>
                              <p:cond delay="71000"/>
                            </p:stCondLst>
                            <p:childTnLst>
                              <p:par>
                                <p:cTn id="573" presetID="22" presetClass="entr" presetSubtype="8" fill="hold" nodeType="afterEffect">
                                  <p:stCondLst>
                                    <p:cond delay="0"/>
                                  </p:stCondLst>
                                  <p:childTnLst>
                                    <p:set>
                                      <p:cBhvr>
                                        <p:cTn id="574" dur="1" fill="hold">
                                          <p:stCondLst>
                                            <p:cond delay="0"/>
                                          </p:stCondLst>
                                        </p:cTn>
                                        <p:tgtEl>
                                          <p:spTgt spid="593"/>
                                        </p:tgtEl>
                                        <p:attrNameLst>
                                          <p:attrName>style.visibility</p:attrName>
                                        </p:attrNameLst>
                                      </p:cBhvr>
                                      <p:to>
                                        <p:strVal val="visible"/>
                                      </p:to>
                                    </p:set>
                                    <p:animEffect transition="in" filter="wipe(left)">
                                      <p:cBhvr>
                                        <p:cTn id="575" dur="500"/>
                                        <p:tgtEl>
                                          <p:spTgt spid="593"/>
                                        </p:tgtEl>
                                      </p:cBhvr>
                                    </p:animEffect>
                                  </p:childTnLst>
                                </p:cTn>
                              </p:par>
                            </p:childTnLst>
                          </p:cTn>
                        </p:par>
                        <p:par>
                          <p:cTn id="576" fill="hold">
                            <p:stCondLst>
                              <p:cond delay="71500"/>
                            </p:stCondLst>
                            <p:childTnLst>
                              <p:par>
                                <p:cTn id="577" presetID="22" presetClass="entr" presetSubtype="8" fill="hold" nodeType="afterEffect">
                                  <p:stCondLst>
                                    <p:cond delay="0"/>
                                  </p:stCondLst>
                                  <p:childTnLst>
                                    <p:set>
                                      <p:cBhvr>
                                        <p:cTn id="578" dur="1" fill="hold">
                                          <p:stCondLst>
                                            <p:cond delay="0"/>
                                          </p:stCondLst>
                                        </p:cTn>
                                        <p:tgtEl>
                                          <p:spTgt spid="594"/>
                                        </p:tgtEl>
                                        <p:attrNameLst>
                                          <p:attrName>style.visibility</p:attrName>
                                        </p:attrNameLst>
                                      </p:cBhvr>
                                      <p:to>
                                        <p:strVal val="visible"/>
                                      </p:to>
                                    </p:set>
                                    <p:animEffect transition="in" filter="wipe(left)">
                                      <p:cBhvr>
                                        <p:cTn id="579" dur="500"/>
                                        <p:tgtEl>
                                          <p:spTgt spid="594"/>
                                        </p:tgtEl>
                                      </p:cBhvr>
                                    </p:animEffect>
                                  </p:childTnLst>
                                </p:cTn>
                              </p:par>
                            </p:childTnLst>
                          </p:cTn>
                        </p:par>
                        <p:par>
                          <p:cTn id="580" fill="hold">
                            <p:stCondLst>
                              <p:cond delay="72000"/>
                            </p:stCondLst>
                            <p:childTnLst>
                              <p:par>
                                <p:cTn id="581" presetID="22" presetClass="entr" presetSubtype="8" fill="hold" grpId="0" nodeType="afterEffect">
                                  <p:stCondLst>
                                    <p:cond delay="0"/>
                                  </p:stCondLst>
                                  <p:childTnLst>
                                    <p:set>
                                      <p:cBhvr>
                                        <p:cTn id="582" dur="1" fill="hold">
                                          <p:stCondLst>
                                            <p:cond delay="0"/>
                                          </p:stCondLst>
                                        </p:cTn>
                                        <p:tgtEl>
                                          <p:spTgt spid="596"/>
                                        </p:tgtEl>
                                        <p:attrNameLst>
                                          <p:attrName>style.visibility</p:attrName>
                                        </p:attrNameLst>
                                      </p:cBhvr>
                                      <p:to>
                                        <p:strVal val="visible"/>
                                      </p:to>
                                    </p:set>
                                    <p:animEffect transition="in" filter="wipe(left)">
                                      <p:cBhvr>
                                        <p:cTn id="583" dur="500"/>
                                        <p:tgtEl>
                                          <p:spTgt spid="596"/>
                                        </p:tgtEl>
                                      </p:cBhvr>
                                    </p:animEffect>
                                  </p:childTnLst>
                                </p:cTn>
                              </p:par>
                            </p:childTnLst>
                          </p:cTn>
                        </p:par>
                        <p:par>
                          <p:cTn id="584" fill="hold">
                            <p:stCondLst>
                              <p:cond delay="72500"/>
                            </p:stCondLst>
                            <p:childTnLst>
                              <p:par>
                                <p:cTn id="585" presetID="22" presetClass="entr" presetSubtype="8" fill="hold" nodeType="afterEffect">
                                  <p:stCondLst>
                                    <p:cond delay="0"/>
                                  </p:stCondLst>
                                  <p:childTnLst>
                                    <p:set>
                                      <p:cBhvr>
                                        <p:cTn id="586" dur="1" fill="hold">
                                          <p:stCondLst>
                                            <p:cond delay="0"/>
                                          </p:stCondLst>
                                        </p:cTn>
                                        <p:tgtEl>
                                          <p:spTgt spid="597"/>
                                        </p:tgtEl>
                                        <p:attrNameLst>
                                          <p:attrName>style.visibility</p:attrName>
                                        </p:attrNameLst>
                                      </p:cBhvr>
                                      <p:to>
                                        <p:strVal val="visible"/>
                                      </p:to>
                                    </p:set>
                                    <p:animEffect transition="in" filter="wipe(left)">
                                      <p:cBhvr>
                                        <p:cTn id="587" dur="500"/>
                                        <p:tgtEl>
                                          <p:spTgt spid="597"/>
                                        </p:tgtEl>
                                      </p:cBhvr>
                                    </p:animEffect>
                                  </p:childTnLst>
                                </p:cTn>
                              </p:par>
                            </p:childTnLst>
                          </p:cTn>
                        </p:par>
                        <p:par>
                          <p:cTn id="588" fill="hold">
                            <p:stCondLst>
                              <p:cond delay="73000"/>
                            </p:stCondLst>
                            <p:childTnLst>
                              <p:par>
                                <p:cTn id="589" presetID="22" presetClass="entr" presetSubtype="8" fill="hold" grpId="0" nodeType="afterEffect">
                                  <p:stCondLst>
                                    <p:cond delay="0"/>
                                  </p:stCondLst>
                                  <p:childTnLst>
                                    <p:set>
                                      <p:cBhvr>
                                        <p:cTn id="590" dur="1" fill="hold">
                                          <p:stCondLst>
                                            <p:cond delay="0"/>
                                          </p:stCondLst>
                                        </p:cTn>
                                        <p:tgtEl>
                                          <p:spTgt spid="598"/>
                                        </p:tgtEl>
                                        <p:attrNameLst>
                                          <p:attrName>style.visibility</p:attrName>
                                        </p:attrNameLst>
                                      </p:cBhvr>
                                      <p:to>
                                        <p:strVal val="visible"/>
                                      </p:to>
                                    </p:set>
                                    <p:animEffect transition="in" filter="wipe(left)">
                                      <p:cBhvr>
                                        <p:cTn id="591" dur="500"/>
                                        <p:tgtEl>
                                          <p:spTgt spid="598"/>
                                        </p:tgtEl>
                                      </p:cBhvr>
                                    </p:animEffect>
                                  </p:childTnLst>
                                </p:cTn>
                              </p:par>
                            </p:childTnLst>
                          </p:cTn>
                        </p:par>
                        <p:par>
                          <p:cTn id="592" fill="hold">
                            <p:stCondLst>
                              <p:cond delay="73500"/>
                            </p:stCondLst>
                            <p:childTnLst>
                              <p:par>
                                <p:cTn id="593" presetID="22" presetClass="entr" presetSubtype="8" fill="hold" nodeType="afterEffect">
                                  <p:stCondLst>
                                    <p:cond delay="0"/>
                                  </p:stCondLst>
                                  <p:childTnLst>
                                    <p:set>
                                      <p:cBhvr>
                                        <p:cTn id="594" dur="1" fill="hold">
                                          <p:stCondLst>
                                            <p:cond delay="0"/>
                                          </p:stCondLst>
                                        </p:cTn>
                                        <p:tgtEl>
                                          <p:spTgt spid="599"/>
                                        </p:tgtEl>
                                        <p:attrNameLst>
                                          <p:attrName>style.visibility</p:attrName>
                                        </p:attrNameLst>
                                      </p:cBhvr>
                                      <p:to>
                                        <p:strVal val="visible"/>
                                      </p:to>
                                    </p:set>
                                    <p:animEffect transition="in" filter="wipe(left)">
                                      <p:cBhvr>
                                        <p:cTn id="595" dur="500"/>
                                        <p:tgtEl>
                                          <p:spTgt spid="599"/>
                                        </p:tgtEl>
                                      </p:cBhvr>
                                    </p:animEffect>
                                  </p:childTnLst>
                                </p:cTn>
                              </p:par>
                            </p:childTnLst>
                          </p:cTn>
                        </p:par>
                        <p:par>
                          <p:cTn id="596" fill="hold">
                            <p:stCondLst>
                              <p:cond delay="74000"/>
                            </p:stCondLst>
                            <p:childTnLst>
                              <p:par>
                                <p:cTn id="597" presetID="22" presetClass="entr" presetSubtype="8" fill="hold" grpId="0" nodeType="afterEffect">
                                  <p:stCondLst>
                                    <p:cond delay="0"/>
                                  </p:stCondLst>
                                  <p:childTnLst>
                                    <p:set>
                                      <p:cBhvr>
                                        <p:cTn id="598" dur="1" fill="hold">
                                          <p:stCondLst>
                                            <p:cond delay="0"/>
                                          </p:stCondLst>
                                        </p:cTn>
                                        <p:tgtEl>
                                          <p:spTgt spid="600"/>
                                        </p:tgtEl>
                                        <p:attrNameLst>
                                          <p:attrName>style.visibility</p:attrName>
                                        </p:attrNameLst>
                                      </p:cBhvr>
                                      <p:to>
                                        <p:strVal val="visible"/>
                                      </p:to>
                                    </p:set>
                                    <p:animEffect transition="in" filter="wipe(left)">
                                      <p:cBhvr>
                                        <p:cTn id="599" dur="500"/>
                                        <p:tgtEl>
                                          <p:spTgt spid="600"/>
                                        </p:tgtEl>
                                      </p:cBhvr>
                                    </p:animEffect>
                                  </p:childTnLst>
                                </p:cTn>
                              </p:par>
                            </p:childTnLst>
                          </p:cTn>
                        </p:par>
                        <p:par>
                          <p:cTn id="600" fill="hold">
                            <p:stCondLst>
                              <p:cond delay="74500"/>
                            </p:stCondLst>
                            <p:childTnLst>
                              <p:par>
                                <p:cTn id="601" presetID="22" presetClass="entr" presetSubtype="8" fill="hold" nodeType="afterEffect">
                                  <p:stCondLst>
                                    <p:cond delay="0"/>
                                  </p:stCondLst>
                                  <p:childTnLst>
                                    <p:set>
                                      <p:cBhvr>
                                        <p:cTn id="602" dur="1" fill="hold">
                                          <p:stCondLst>
                                            <p:cond delay="0"/>
                                          </p:stCondLst>
                                        </p:cTn>
                                        <p:tgtEl>
                                          <p:spTgt spid="601"/>
                                        </p:tgtEl>
                                        <p:attrNameLst>
                                          <p:attrName>style.visibility</p:attrName>
                                        </p:attrNameLst>
                                      </p:cBhvr>
                                      <p:to>
                                        <p:strVal val="visible"/>
                                      </p:to>
                                    </p:set>
                                    <p:animEffect transition="in" filter="wipe(left)">
                                      <p:cBhvr>
                                        <p:cTn id="603" dur="500"/>
                                        <p:tgtEl>
                                          <p:spTgt spid="601"/>
                                        </p:tgtEl>
                                      </p:cBhvr>
                                    </p:animEffect>
                                  </p:childTnLst>
                                </p:cTn>
                              </p:par>
                            </p:childTnLst>
                          </p:cTn>
                        </p:par>
                        <p:par>
                          <p:cTn id="604" fill="hold">
                            <p:stCondLst>
                              <p:cond delay="75000"/>
                            </p:stCondLst>
                            <p:childTnLst>
                              <p:par>
                                <p:cTn id="605" presetID="22" presetClass="entr" presetSubtype="8" fill="hold" grpId="0" nodeType="afterEffect">
                                  <p:stCondLst>
                                    <p:cond delay="0"/>
                                  </p:stCondLst>
                                  <p:childTnLst>
                                    <p:set>
                                      <p:cBhvr>
                                        <p:cTn id="606" dur="1" fill="hold">
                                          <p:stCondLst>
                                            <p:cond delay="0"/>
                                          </p:stCondLst>
                                        </p:cTn>
                                        <p:tgtEl>
                                          <p:spTgt spid="602"/>
                                        </p:tgtEl>
                                        <p:attrNameLst>
                                          <p:attrName>style.visibility</p:attrName>
                                        </p:attrNameLst>
                                      </p:cBhvr>
                                      <p:to>
                                        <p:strVal val="visible"/>
                                      </p:to>
                                    </p:set>
                                    <p:animEffect transition="in" filter="wipe(left)">
                                      <p:cBhvr>
                                        <p:cTn id="607" dur="500"/>
                                        <p:tgtEl>
                                          <p:spTgt spid="602"/>
                                        </p:tgtEl>
                                      </p:cBhvr>
                                    </p:animEffect>
                                  </p:childTnLst>
                                </p:cTn>
                              </p:par>
                            </p:childTnLst>
                          </p:cTn>
                        </p:par>
                        <p:par>
                          <p:cTn id="608" fill="hold">
                            <p:stCondLst>
                              <p:cond delay="75500"/>
                            </p:stCondLst>
                            <p:childTnLst>
                              <p:par>
                                <p:cTn id="609" presetID="22" presetClass="entr" presetSubtype="8" fill="hold" nodeType="afterEffect">
                                  <p:stCondLst>
                                    <p:cond delay="0"/>
                                  </p:stCondLst>
                                  <p:childTnLst>
                                    <p:set>
                                      <p:cBhvr>
                                        <p:cTn id="610" dur="1" fill="hold">
                                          <p:stCondLst>
                                            <p:cond delay="0"/>
                                          </p:stCondLst>
                                        </p:cTn>
                                        <p:tgtEl>
                                          <p:spTgt spid="603"/>
                                        </p:tgtEl>
                                        <p:attrNameLst>
                                          <p:attrName>style.visibility</p:attrName>
                                        </p:attrNameLst>
                                      </p:cBhvr>
                                      <p:to>
                                        <p:strVal val="visible"/>
                                      </p:to>
                                    </p:set>
                                    <p:animEffect transition="in" filter="wipe(left)">
                                      <p:cBhvr>
                                        <p:cTn id="611" dur="500"/>
                                        <p:tgtEl>
                                          <p:spTgt spid="603"/>
                                        </p:tgtEl>
                                      </p:cBhvr>
                                    </p:animEffect>
                                  </p:childTnLst>
                                </p:cTn>
                              </p:par>
                            </p:childTnLst>
                          </p:cTn>
                        </p:par>
                        <p:par>
                          <p:cTn id="612" fill="hold">
                            <p:stCondLst>
                              <p:cond delay="76000"/>
                            </p:stCondLst>
                            <p:childTnLst>
                              <p:par>
                                <p:cTn id="613" presetID="22" presetClass="entr" presetSubtype="8" fill="hold" grpId="0" nodeType="afterEffect">
                                  <p:stCondLst>
                                    <p:cond delay="0"/>
                                  </p:stCondLst>
                                  <p:childTnLst>
                                    <p:set>
                                      <p:cBhvr>
                                        <p:cTn id="614" dur="1" fill="hold">
                                          <p:stCondLst>
                                            <p:cond delay="0"/>
                                          </p:stCondLst>
                                        </p:cTn>
                                        <p:tgtEl>
                                          <p:spTgt spid="604"/>
                                        </p:tgtEl>
                                        <p:attrNameLst>
                                          <p:attrName>style.visibility</p:attrName>
                                        </p:attrNameLst>
                                      </p:cBhvr>
                                      <p:to>
                                        <p:strVal val="visible"/>
                                      </p:to>
                                    </p:set>
                                    <p:animEffect transition="in" filter="wipe(left)">
                                      <p:cBhvr>
                                        <p:cTn id="615" dur="500"/>
                                        <p:tgtEl>
                                          <p:spTgt spid="604"/>
                                        </p:tgtEl>
                                      </p:cBhvr>
                                    </p:animEffect>
                                  </p:childTnLst>
                                </p:cTn>
                              </p:par>
                            </p:childTnLst>
                          </p:cTn>
                        </p:par>
                        <p:par>
                          <p:cTn id="616" fill="hold">
                            <p:stCondLst>
                              <p:cond delay="76500"/>
                            </p:stCondLst>
                            <p:childTnLst>
                              <p:par>
                                <p:cTn id="617" presetID="22" presetClass="entr" presetSubtype="8" fill="hold" nodeType="afterEffect">
                                  <p:stCondLst>
                                    <p:cond delay="0"/>
                                  </p:stCondLst>
                                  <p:childTnLst>
                                    <p:set>
                                      <p:cBhvr>
                                        <p:cTn id="618" dur="1" fill="hold">
                                          <p:stCondLst>
                                            <p:cond delay="0"/>
                                          </p:stCondLst>
                                        </p:cTn>
                                        <p:tgtEl>
                                          <p:spTgt spid="605"/>
                                        </p:tgtEl>
                                        <p:attrNameLst>
                                          <p:attrName>style.visibility</p:attrName>
                                        </p:attrNameLst>
                                      </p:cBhvr>
                                      <p:to>
                                        <p:strVal val="visible"/>
                                      </p:to>
                                    </p:set>
                                    <p:animEffect transition="in" filter="wipe(left)">
                                      <p:cBhvr>
                                        <p:cTn id="619" dur="500"/>
                                        <p:tgtEl>
                                          <p:spTgt spid="605"/>
                                        </p:tgtEl>
                                      </p:cBhvr>
                                    </p:animEffect>
                                  </p:childTnLst>
                                </p:cTn>
                              </p:par>
                            </p:childTnLst>
                          </p:cTn>
                        </p:par>
                        <p:par>
                          <p:cTn id="620" fill="hold">
                            <p:stCondLst>
                              <p:cond delay="77000"/>
                            </p:stCondLst>
                            <p:childTnLst>
                              <p:par>
                                <p:cTn id="621" presetID="22" presetClass="entr" presetSubtype="8" fill="hold" grpId="0" nodeType="afterEffect">
                                  <p:stCondLst>
                                    <p:cond delay="0"/>
                                  </p:stCondLst>
                                  <p:childTnLst>
                                    <p:set>
                                      <p:cBhvr>
                                        <p:cTn id="622" dur="1" fill="hold">
                                          <p:stCondLst>
                                            <p:cond delay="0"/>
                                          </p:stCondLst>
                                        </p:cTn>
                                        <p:tgtEl>
                                          <p:spTgt spid="606"/>
                                        </p:tgtEl>
                                        <p:attrNameLst>
                                          <p:attrName>style.visibility</p:attrName>
                                        </p:attrNameLst>
                                      </p:cBhvr>
                                      <p:to>
                                        <p:strVal val="visible"/>
                                      </p:to>
                                    </p:set>
                                    <p:animEffect transition="in" filter="wipe(left)">
                                      <p:cBhvr>
                                        <p:cTn id="623" dur="500"/>
                                        <p:tgtEl>
                                          <p:spTgt spid="606"/>
                                        </p:tgtEl>
                                      </p:cBhvr>
                                    </p:animEffect>
                                  </p:childTnLst>
                                </p:cTn>
                              </p:par>
                            </p:childTnLst>
                          </p:cTn>
                        </p:par>
                        <p:par>
                          <p:cTn id="624" fill="hold">
                            <p:stCondLst>
                              <p:cond delay="77500"/>
                            </p:stCondLst>
                            <p:childTnLst>
                              <p:par>
                                <p:cTn id="625" presetID="22" presetClass="entr" presetSubtype="8" fill="hold" nodeType="afterEffect">
                                  <p:stCondLst>
                                    <p:cond delay="0"/>
                                  </p:stCondLst>
                                  <p:childTnLst>
                                    <p:set>
                                      <p:cBhvr>
                                        <p:cTn id="626" dur="1" fill="hold">
                                          <p:stCondLst>
                                            <p:cond delay="0"/>
                                          </p:stCondLst>
                                        </p:cTn>
                                        <p:tgtEl>
                                          <p:spTgt spid="607"/>
                                        </p:tgtEl>
                                        <p:attrNameLst>
                                          <p:attrName>style.visibility</p:attrName>
                                        </p:attrNameLst>
                                      </p:cBhvr>
                                      <p:to>
                                        <p:strVal val="visible"/>
                                      </p:to>
                                    </p:set>
                                    <p:animEffect transition="in" filter="wipe(left)">
                                      <p:cBhvr>
                                        <p:cTn id="627" dur="500"/>
                                        <p:tgtEl>
                                          <p:spTgt spid="607"/>
                                        </p:tgtEl>
                                      </p:cBhvr>
                                    </p:animEffect>
                                  </p:childTnLst>
                                </p:cTn>
                              </p:par>
                            </p:childTnLst>
                          </p:cTn>
                        </p:par>
                        <p:par>
                          <p:cTn id="628" fill="hold">
                            <p:stCondLst>
                              <p:cond delay="78000"/>
                            </p:stCondLst>
                            <p:childTnLst>
                              <p:par>
                                <p:cTn id="629" presetID="22" presetClass="entr" presetSubtype="8" fill="hold" grpId="0" nodeType="afterEffect">
                                  <p:stCondLst>
                                    <p:cond delay="0"/>
                                  </p:stCondLst>
                                  <p:childTnLst>
                                    <p:set>
                                      <p:cBhvr>
                                        <p:cTn id="630" dur="1" fill="hold">
                                          <p:stCondLst>
                                            <p:cond delay="0"/>
                                          </p:stCondLst>
                                        </p:cTn>
                                        <p:tgtEl>
                                          <p:spTgt spid="608"/>
                                        </p:tgtEl>
                                        <p:attrNameLst>
                                          <p:attrName>style.visibility</p:attrName>
                                        </p:attrNameLst>
                                      </p:cBhvr>
                                      <p:to>
                                        <p:strVal val="visible"/>
                                      </p:to>
                                    </p:set>
                                    <p:animEffect transition="in" filter="wipe(left)">
                                      <p:cBhvr>
                                        <p:cTn id="631" dur="500"/>
                                        <p:tgtEl>
                                          <p:spTgt spid="608"/>
                                        </p:tgtEl>
                                      </p:cBhvr>
                                    </p:animEffect>
                                  </p:childTnLst>
                                </p:cTn>
                              </p:par>
                            </p:childTnLst>
                          </p:cTn>
                        </p:par>
                        <p:par>
                          <p:cTn id="632" fill="hold">
                            <p:stCondLst>
                              <p:cond delay="78500"/>
                            </p:stCondLst>
                            <p:childTnLst>
                              <p:par>
                                <p:cTn id="633" presetID="22" presetClass="entr" presetSubtype="8" fill="hold" nodeType="afterEffect">
                                  <p:stCondLst>
                                    <p:cond delay="0"/>
                                  </p:stCondLst>
                                  <p:childTnLst>
                                    <p:set>
                                      <p:cBhvr>
                                        <p:cTn id="634" dur="1" fill="hold">
                                          <p:stCondLst>
                                            <p:cond delay="0"/>
                                          </p:stCondLst>
                                        </p:cTn>
                                        <p:tgtEl>
                                          <p:spTgt spid="609"/>
                                        </p:tgtEl>
                                        <p:attrNameLst>
                                          <p:attrName>style.visibility</p:attrName>
                                        </p:attrNameLst>
                                      </p:cBhvr>
                                      <p:to>
                                        <p:strVal val="visible"/>
                                      </p:to>
                                    </p:set>
                                    <p:animEffect transition="in" filter="wipe(left)">
                                      <p:cBhvr>
                                        <p:cTn id="635" dur="500"/>
                                        <p:tgtEl>
                                          <p:spTgt spid="609"/>
                                        </p:tgtEl>
                                      </p:cBhvr>
                                    </p:animEffect>
                                  </p:childTnLst>
                                </p:cTn>
                              </p:par>
                            </p:childTnLst>
                          </p:cTn>
                        </p:par>
                        <p:par>
                          <p:cTn id="636" fill="hold">
                            <p:stCondLst>
                              <p:cond delay="79000"/>
                            </p:stCondLst>
                            <p:childTnLst>
                              <p:par>
                                <p:cTn id="637" presetID="22" presetClass="entr" presetSubtype="8" fill="hold" grpId="0" nodeType="afterEffect">
                                  <p:stCondLst>
                                    <p:cond delay="0"/>
                                  </p:stCondLst>
                                  <p:childTnLst>
                                    <p:set>
                                      <p:cBhvr>
                                        <p:cTn id="638" dur="1" fill="hold">
                                          <p:stCondLst>
                                            <p:cond delay="0"/>
                                          </p:stCondLst>
                                        </p:cTn>
                                        <p:tgtEl>
                                          <p:spTgt spid="610"/>
                                        </p:tgtEl>
                                        <p:attrNameLst>
                                          <p:attrName>style.visibility</p:attrName>
                                        </p:attrNameLst>
                                      </p:cBhvr>
                                      <p:to>
                                        <p:strVal val="visible"/>
                                      </p:to>
                                    </p:set>
                                    <p:animEffect transition="in" filter="wipe(left)">
                                      <p:cBhvr>
                                        <p:cTn id="639" dur="500"/>
                                        <p:tgtEl>
                                          <p:spTgt spid="610"/>
                                        </p:tgtEl>
                                      </p:cBhvr>
                                    </p:animEffect>
                                  </p:childTnLst>
                                </p:cTn>
                              </p:par>
                            </p:childTnLst>
                          </p:cTn>
                        </p:par>
                        <p:par>
                          <p:cTn id="640" fill="hold">
                            <p:stCondLst>
                              <p:cond delay="79500"/>
                            </p:stCondLst>
                            <p:childTnLst>
                              <p:par>
                                <p:cTn id="641" presetID="22" presetClass="entr" presetSubtype="8" fill="hold" nodeType="afterEffect">
                                  <p:stCondLst>
                                    <p:cond delay="0"/>
                                  </p:stCondLst>
                                  <p:childTnLst>
                                    <p:set>
                                      <p:cBhvr>
                                        <p:cTn id="642" dur="1" fill="hold">
                                          <p:stCondLst>
                                            <p:cond delay="0"/>
                                          </p:stCondLst>
                                        </p:cTn>
                                        <p:tgtEl>
                                          <p:spTgt spid="611"/>
                                        </p:tgtEl>
                                        <p:attrNameLst>
                                          <p:attrName>style.visibility</p:attrName>
                                        </p:attrNameLst>
                                      </p:cBhvr>
                                      <p:to>
                                        <p:strVal val="visible"/>
                                      </p:to>
                                    </p:set>
                                    <p:animEffect transition="in" filter="wipe(left)">
                                      <p:cBhvr>
                                        <p:cTn id="643" dur="500"/>
                                        <p:tgtEl>
                                          <p:spTgt spid="611"/>
                                        </p:tgtEl>
                                      </p:cBhvr>
                                    </p:animEffect>
                                  </p:childTnLst>
                                </p:cTn>
                              </p:par>
                            </p:childTnLst>
                          </p:cTn>
                        </p:par>
                        <p:par>
                          <p:cTn id="644" fill="hold">
                            <p:stCondLst>
                              <p:cond delay="80000"/>
                            </p:stCondLst>
                            <p:childTnLst>
                              <p:par>
                                <p:cTn id="645" presetID="22" presetClass="entr" presetSubtype="8" fill="hold" nodeType="afterEffect">
                                  <p:stCondLst>
                                    <p:cond delay="0"/>
                                  </p:stCondLst>
                                  <p:childTnLst>
                                    <p:set>
                                      <p:cBhvr>
                                        <p:cTn id="646" dur="1" fill="hold">
                                          <p:stCondLst>
                                            <p:cond delay="0"/>
                                          </p:stCondLst>
                                        </p:cTn>
                                        <p:tgtEl>
                                          <p:spTgt spid="613"/>
                                        </p:tgtEl>
                                        <p:attrNameLst>
                                          <p:attrName>style.visibility</p:attrName>
                                        </p:attrNameLst>
                                      </p:cBhvr>
                                      <p:to>
                                        <p:strVal val="visible"/>
                                      </p:to>
                                    </p:set>
                                    <p:animEffect transition="in" filter="wipe(left)">
                                      <p:cBhvr>
                                        <p:cTn id="647" dur="500"/>
                                        <p:tgtEl>
                                          <p:spTgt spid="613"/>
                                        </p:tgtEl>
                                      </p:cBhvr>
                                    </p:animEffect>
                                  </p:childTnLst>
                                </p:cTn>
                              </p:par>
                            </p:childTnLst>
                          </p:cTn>
                        </p:par>
                        <p:par>
                          <p:cTn id="648" fill="hold">
                            <p:stCondLst>
                              <p:cond delay="80500"/>
                            </p:stCondLst>
                            <p:childTnLst>
                              <p:par>
                                <p:cTn id="649" presetID="22" presetClass="entr" presetSubtype="8" fill="hold" grpId="0" nodeType="afterEffect">
                                  <p:stCondLst>
                                    <p:cond delay="0"/>
                                  </p:stCondLst>
                                  <p:childTnLst>
                                    <p:set>
                                      <p:cBhvr>
                                        <p:cTn id="650" dur="1" fill="hold">
                                          <p:stCondLst>
                                            <p:cond delay="0"/>
                                          </p:stCondLst>
                                        </p:cTn>
                                        <p:tgtEl>
                                          <p:spTgt spid="612"/>
                                        </p:tgtEl>
                                        <p:attrNameLst>
                                          <p:attrName>style.visibility</p:attrName>
                                        </p:attrNameLst>
                                      </p:cBhvr>
                                      <p:to>
                                        <p:strVal val="visible"/>
                                      </p:to>
                                    </p:set>
                                    <p:animEffect transition="in" filter="wipe(left)">
                                      <p:cBhvr>
                                        <p:cTn id="651" dur="500"/>
                                        <p:tgtEl>
                                          <p:spTgt spid="612"/>
                                        </p:tgtEl>
                                      </p:cBhvr>
                                    </p:animEffect>
                                  </p:childTnLst>
                                </p:cTn>
                              </p:par>
                            </p:childTnLst>
                          </p:cTn>
                        </p:par>
                        <p:par>
                          <p:cTn id="652" fill="hold">
                            <p:stCondLst>
                              <p:cond delay="81000"/>
                            </p:stCondLst>
                            <p:childTnLst>
                              <p:par>
                                <p:cTn id="653" presetID="22" presetClass="entr" presetSubtype="8" fill="hold" nodeType="afterEffect">
                                  <p:stCondLst>
                                    <p:cond delay="0"/>
                                  </p:stCondLst>
                                  <p:childTnLst>
                                    <p:set>
                                      <p:cBhvr>
                                        <p:cTn id="654" dur="1" fill="hold">
                                          <p:stCondLst>
                                            <p:cond delay="0"/>
                                          </p:stCondLst>
                                        </p:cTn>
                                        <p:tgtEl>
                                          <p:spTgt spid="614"/>
                                        </p:tgtEl>
                                        <p:attrNameLst>
                                          <p:attrName>style.visibility</p:attrName>
                                        </p:attrNameLst>
                                      </p:cBhvr>
                                      <p:to>
                                        <p:strVal val="visible"/>
                                      </p:to>
                                    </p:set>
                                    <p:animEffect transition="in" filter="wipe(left)">
                                      <p:cBhvr>
                                        <p:cTn id="655" dur="500"/>
                                        <p:tgtEl>
                                          <p:spTgt spid="614"/>
                                        </p:tgtEl>
                                      </p:cBhvr>
                                    </p:animEffect>
                                  </p:childTnLst>
                                </p:cTn>
                              </p:par>
                            </p:childTnLst>
                          </p:cTn>
                        </p:par>
                        <p:par>
                          <p:cTn id="656" fill="hold">
                            <p:stCondLst>
                              <p:cond delay="81500"/>
                            </p:stCondLst>
                            <p:childTnLst>
                              <p:par>
                                <p:cTn id="657" presetID="22" presetClass="entr" presetSubtype="8" fill="hold" nodeType="afterEffect">
                                  <p:stCondLst>
                                    <p:cond delay="0"/>
                                  </p:stCondLst>
                                  <p:childTnLst>
                                    <p:set>
                                      <p:cBhvr>
                                        <p:cTn id="658" dur="1" fill="hold">
                                          <p:stCondLst>
                                            <p:cond delay="0"/>
                                          </p:stCondLst>
                                        </p:cTn>
                                        <p:tgtEl>
                                          <p:spTgt spid="617"/>
                                        </p:tgtEl>
                                        <p:attrNameLst>
                                          <p:attrName>style.visibility</p:attrName>
                                        </p:attrNameLst>
                                      </p:cBhvr>
                                      <p:to>
                                        <p:strVal val="visible"/>
                                      </p:to>
                                    </p:set>
                                    <p:animEffect transition="in" filter="wipe(left)">
                                      <p:cBhvr>
                                        <p:cTn id="659" dur="500"/>
                                        <p:tgtEl>
                                          <p:spTgt spid="617"/>
                                        </p:tgtEl>
                                      </p:cBhvr>
                                    </p:animEffect>
                                  </p:childTnLst>
                                </p:cTn>
                              </p:par>
                            </p:childTnLst>
                          </p:cTn>
                        </p:par>
                        <p:par>
                          <p:cTn id="660" fill="hold">
                            <p:stCondLst>
                              <p:cond delay="82000"/>
                            </p:stCondLst>
                            <p:childTnLst>
                              <p:par>
                                <p:cTn id="661" presetID="22" presetClass="entr" presetSubtype="8" fill="hold" grpId="0" nodeType="afterEffect">
                                  <p:stCondLst>
                                    <p:cond delay="0"/>
                                  </p:stCondLst>
                                  <p:childTnLst>
                                    <p:set>
                                      <p:cBhvr>
                                        <p:cTn id="662" dur="1" fill="hold">
                                          <p:stCondLst>
                                            <p:cond delay="0"/>
                                          </p:stCondLst>
                                        </p:cTn>
                                        <p:tgtEl>
                                          <p:spTgt spid="623"/>
                                        </p:tgtEl>
                                        <p:attrNameLst>
                                          <p:attrName>style.visibility</p:attrName>
                                        </p:attrNameLst>
                                      </p:cBhvr>
                                      <p:to>
                                        <p:strVal val="visible"/>
                                      </p:to>
                                    </p:set>
                                    <p:animEffect transition="in" filter="wipe(left)">
                                      <p:cBhvr>
                                        <p:cTn id="663" dur="500"/>
                                        <p:tgtEl>
                                          <p:spTgt spid="623"/>
                                        </p:tgtEl>
                                      </p:cBhvr>
                                    </p:animEffect>
                                  </p:childTnLst>
                                </p:cTn>
                              </p:par>
                            </p:childTnLst>
                          </p:cTn>
                        </p:par>
                        <p:par>
                          <p:cTn id="664" fill="hold">
                            <p:stCondLst>
                              <p:cond delay="82500"/>
                            </p:stCondLst>
                            <p:childTnLst>
                              <p:par>
                                <p:cTn id="665" presetID="22" presetClass="entr" presetSubtype="8" fill="hold" grpId="0" nodeType="afterEffect">
                                  <p:stCondLst>
                                    <p:cond delay="0"/>
                                  </p:stCondLst>
                                  <p:childTnLst>
                                    <p:set>
                                      <p:cBhvr>
                                        <p:cTn id="666" dur="1" fill="hold">
                                          <p:stCondLst>
                                            <p:cond delay="0"/>
                                          </p:stCondLst>
                                        </p:cTn>
                                        <p:tgtEl>
                                          <p:spTgt spid="624"/>
                                        </p:tgtEl>
                                        <p:attrNameLst>
                                          <p:attrName>style.visibility</p:attrName>
                                        </p:attrNameLst>
                                      </p:cBhvr>
                                      <p:to>
                                        <p:strVal val="visible"/>
                                      </p:to>
                                    </p:set>
                                    <p:animEffect transition="in" filter="wipe(left)">
                                      <p:cBhvr>
                                        <p:cTn id="667" dur="500"/>
                                        <p:tgtEl>
                                          <p:spTgt spid="624"/>
                                        </p:tgtEl>
                                      </p:cBhvr>
                                    </p:animEffect>
                                  </p:childTnLst>
                                </p:cTn>
                              </p:par>
                            </p:childTnLst>
                          </p:cTn>
                        </p:par>
                        <p:par>
                          <p:cTn id="668" fill="hold">
                            <p:stCondLst>
                              <p:cond delay="83000"/>
                            </p:stCondLst>
                            <p:childTnLst>
                              <p:par>
                                <p:cTn id="669" presetID="22" presetClass="entr" presetSubtype="8" fill="hold" nodeType="afterEffect">
                                  <p:stCondLst>
                                    <p:cond delay="0"/>
                                  </p:stCondLst>
                                  <p:childTnLst>
                                    <p:set>
                                      <p:cBhvr>
                                        <p:cTn id="670" dur="1" fill="hold">
                                          <p:stCondLst>
                                            <p:cond delay="0"/>
                                          </p:stCondLst>
                                        </p:cTn>
                                        <p:tgtEl>
                                          <p:spTgt spid="626"/>
                                        </p:tgtEl>
                                        <p:attrNameLst>
                                          <p:attrName>style.visibility</p:attrName>
                                        </p:attrNameLst>
                                      </p:cBhvr>
                                      <p:to>
                                        <p:strVal val="visible"/>
                                      </p:to>
                                    </p:set>
                                    <p:animEffect transition="in" filter="wipe(left)">
                                      <p:cBhvr>
                                        <p:cTn id="671" dur="500"/>
                                        <p:tgtEl>
                                          <p:spTgt spid="626"/>
                                        </p:tgtEl>
                                      </p:cBhvr>
                                    </p:animEffect>
                                  </p:childTnLst>
                                </p:cTn>
                              </p:par>
                            </p:childTnLst>
                          </p:cTn>
                        </p:par>
                        <p:par>
                          <p:cTn id="672" fill="hold">
                            <p:stCondLst>
                              <p:cond delay="83500"/>
                            </p:stCondLst>
                            <p:childTnLst>
                              <p:par>
                                <p:cTn id="673" presetID="22" presetClass="entr" presetSubtype="8" fill="hold" grpId="0" nodeType="afterEffect">
                                  <p:stCondLst>
                                    <p:cond delay="0"/>
                                  </p:stCondLst>
                                  <p:childTnLst>
                                    <p:set>
                                      <p:cBhvr>
                                        <p:cTn id="674" dur="1" fill="hold">
                                          <p:stCondLst>
                                            <p:cond delay="0"/>
                                          </p:stCondLst>
                                        </p:cTn>
                                        <p:tgtEl>
                                          <p:spTgt spid="625"/>
                                        </p:tgtEl>
                                        <p:attrNameLst>
                                          <p:attrName>style.visibility</p:attrName>
                                        </p:attrNameLst>
                                      </p:cBhvr>
                                      <p:to>
                                        <p:strVal val="visible"/>
                                      </p:to>
                                    </p:set>
                                    <p:animEffect transition="in" filter="wipe(left)">
                                      <p:cBhvr>
                                        <p:cTn id="675" dur="500"/>
                                        <p:tgtEl>
                                          <p:spTgt spid="625"/>
                                        </p:tgtEl>
                                      </p:cBhvr>
                                    </p:animEffect>
                                  </p:childTnLst>
                                </p:cTn>
                              </p:par>
                            </p:childTnLst>
                          </p:cTn>
                        </p:par>
                        <p:par>
                          <p:cTn id="676" fill="hold">
                            <p:stCondLst>
                              <p:cond delay="84000"/>
                            </p:stCondLst>
                            <p:childTnLst>
                              <p:par>
                                <p:cTn id="677" presetID="22" presetClass="entr" presetSubtype="8" fill="hold" nodeType="afterEffect">
                                  <p:stCondLst>
                                    <p:cond delay="0"/>
                                  </p:stCondLst>
                                  <p:childTnLst>
                                    <p:set>
                                      <p:cBhvr>
                                        <p:cTn id="678" dur="1" fill="hold">
                                          <p:stCondLst>
                                            <p:cond delay="0"/>
                                          </p:stCondLst>
                                        </p:cTn>
                                        <p:tgtEl>
                                          <p:spTgt spid="628"/>
                                        </p:tgtEl>
                                        <p:attrNameLst>
                                          <p:attrName>style.visibility</p:attrName>
                                        </p:attrNameLst>
                                      </p:cBhvr>
                                      <p:to>
                                        <p:strVal val="visible"/>
                                      </p:to>
                                    </p:set>
                                    <p:animEffect transition="in" filter="wipe(left)">
                                      <p:cBhvr>
                                        <p:cTn id="679" dur="500"/>
                                        <p:tgtEl>
                                          <p:spTgt spid="628"/>
                                        </p:tgtEl>
                                      </p:cBhvr>
                                    </p:animEffect>
                                  </p:childTnLst>
                                </p:cTn>
                              </p:par>
                            </p:childTnLst>
                          </p:cTn>
                        </p:par>
                        <p:par>
                          <p:cTn id="680" fill="hold">
                            <p:stCondLst>
                              <p:cond delay="84500"/>
                            </p:stCondLst>
                            <p:childTnLst>
                              <p:par>
                                <p:cTn id="681" presetID="22" presetClass="entr" presetSubtype="8" fill="hold" grpId="0" nodeType="afterEffect">
                                  <p:stCondLst>
                                    <p:cond delay="0"/>
                                  </p:stCondLst>
                                  <p:childTnLst>
                                    <p:set>
                                      <p:cBhvr>
                                        <p:cTn id="682" dur="1" fill="hold">
                                          <p:stCondLst>
                                            <p:cond delay="0"/>
                                          </p:stCondLst>
                                        </p:cTn>
                                        <p:tgtEl>
                                          <p:spTgt spid="627"/>
                                        </p:tgtEl>
                                        <p:attrNameLst>
                                          <p:attrName>style.visibility</p:attrName>
                                        </p:attrNameLst>
                                      </p:cBhvr>
                                      <p:to>
                                        <p:strVal val="visible"/>
                                      </p:to>
                                    </p:set>
                                    <p:animEffect transition="in" filter="wipe(left)">
                                      <p:cBhvr>
                                        <p:cTn id="683" dur="500"/>
                                        <p:tgtEl>
                                          <p:spTgt spid="627"/>
                                        </p:tgtEl>
                                      </p:cBhvr>
                                    </p:animEffect>
                                  </p:childTnLst>
                                </p:cTn>
                              </p:par>
                            </p:childTnLst>
                          </p:cTn>
                        </p:par>
                        <p:par>
                          <p:cTn id="684" fill="hold">
                            <p:stCondLst>
                              <p:cond delay="85000"/>
                            </p:stCondLst>
                            <p:childTnLst>
                              <p:par>
                                <p:cTn id="685" presetID="22" presetClass="entr" presetSubtype="8" fill="hold" nodeType="afterEffect">
                                  <p:stCondLst>
                                    <p:cond delay="0"/>
                                  </p:stCondLst>
                                  <p:childTnLst>
                                    <p:set>
                                      <p:cBhvr>
                                        <p:cTn id="686" dur="1" fill="hold">
                                          <p:stCondLst>
                                            <p:cond delay="0"/>
                                          </p:stCondLst>
                                        </p:cTn>
                                        <p:tgtEl>
                                          <p:spTgt spid="629"/>
                                        </p:tgtEl>
                                        <p:attrNameLst>
                                          <p:attrName>style.visibility</p:attrName>
                                        </p:attrNameLst>
                                      </p:cBhvr>
                                      <p:to>
                                        <p:strVal val="visible"/>
                                      </p:to>
                                    </p:set>
                                    <p:animEffect transition="in" filter="wipe(left)">
                                      <p:cBhvr>
                                        <p:cTn id="687" dur="500"/>
                                        <p:tgtEl>
                                          <p:spTgt spid="629"/>
                                        </p:tgtEl>
                                      </p:cBhvr>
                                    </p:animEffect>
                                  </p:childTnLst>
                                </p:cTn>
                              </p:par>
                            </p:childTnLst>
                          </p:cTn>
                        </p:par>
                        <p:par>
                          <p:cTn id="688" fill="hold">
                            <p:stCondLst>
                              <p:cond delay="85500"/>
                            </p:stCondLst>
                            <p:childTnLst>
                              <p:par>
                                <p:cTn id="689" presetID="22" presetClass="entr" presetSubtype="8" fill="hold" grpId="0" nodeType="afterEffect">
                                  <p:stCondLst>
                                    <p:cond delay="0"/>
                                  </p:stCondLst>
                                  <p:childTnLst>
                                    <p:set>
                                      <p:cBhvr>
                                        <p:cTn id="690" dur="1" fill="hold">
                                          <p:stCondLst>
                                            <p:cond delay="0"/>
                                          </p:stCondLst>
                                        </p:cTn>
                                        <p:tgtEl>
                                          <p:spTgt spid="630"/>
                                        </p:tgtEl>
                                        <p:attrNameLst>
                                          <p:attrName>style.visibility</p:attrName>
                                        </p:attrNameLst>
                                      </p:cBhvr>
                                      <p:to>
                                        <p:strVal val="visible"/>
                                      </p:to>
                                    </p:set>
                                    <p:animEffect transition="in" filter="wipe(left)">
                                      <p:cBhvr>
                                        <p:cTn id="691" dur="500"/>
                                        <p:tgtEl>
                                          <p:spTgt spid="630"/>
                                        </p:tgtEl>
                                      </p:cBhvr>
                                    </p:animEffect>
                                  </p:childTnLst>
                                </p:cTn>
                              </p:par>
                            </p:childTnLst>
                          </p:cTn>
                        </p:par>
                        <p:par>
                          <p:cTn id="692" fill="hold">
                            <p:stCondLst>
                              <p:cond delay="86000"/>
                            </p:stCondLst>
                            <p:childTnLst>
                              <p:par>
                                <p:cTn id="693" presetID="22" presetClass="entr" presetSubtype="8" fill="hold" nodeType="afterEffect">
                                  <p:stCondLst>
                                    <p:cond delay="0"/>
                                  </p:stCondLst>
                                  <p:childTnLst>
                                    <p:set>
                                      <p:cBhvr>
                                        <p:cTn id="694" dur="1" fill="hold">
                                          <p:stCondLst>
                                            <p:cond delay="0"/>
                                          </p:stCondLst>
                                        </p:cTn>
                                        <p:tgtEl>
                                          <p:spTgt spid="632"/>
                                        </p:tgtEl>
                                        <p:attrNameLst>
                                          <p:attrName>style.visibility</p:attrName>
                                        </p:attrNameLst>
                                      </p:cBhvr>
                                      <p:to>
                                        <p:strVal val="visible"/>
                                      </p:to>
                                    </p:set>
                                    <p:animEffect transition="in" filter="wipe(left)">
                                      <p:cBhvr>
                                        <p:cTn id="695" dur="500"/>
                                        <p:tgtEl>
                                          <p:spTgt spid="632"/>
                                        </p:tgtEl>
                                      </p:cBhvr>
                                    </p:animEffect>
                                  </p:childTnLst>
                                </p:cTn>
                              </p:par>
                            </p:childTnLst>
                          </p:cTn>
                        </p:par>
                        <p:par>
                          <p:cTn id="696" fill="hold">
                            <p:stCondLst>
                              <p:cond delay="86500"/>
                            </p:stCondLst>
                            <p:childTnLst>
                              <p:par>
                                <p:cTn id="697" presetID="22" presetClass="entr" presetSubtype="8" fill="hold" grpId="0" nodeType="afterEffect">
                                  <p:stCondLst>
                                    <p:cond delay="0"/>
                                  </p:stCondLst>
                                  <p:childTnLst>
                                    <p:set>
                                      <p:cBhvr>
                                        <p:cTn id="698" dur="1" fill="hold">
                                          <p:stCondLst>
                                            <p:cond delay="0"/>
                                          </p:stCondLst>
                                        </p:cTn>
                                        <p:tgtEl>
                                          <p:spTgt spid="631"/>
                                        </p:tgtEl>
                                        <p:attrNameLst>
                                          <p:attrName>style.visibility</p:attrName>
                                        </p:attrNameLst>
                                      </p:cBhvr>
                                      <p:to>
                                        <p:strVal val="visible"/>
                                      </p:to>
                                    </p:set>
                                    <p:animEffect transition="in" filter="wipe(left)">
                                      <p:cBhvr>
                                        <p:cTn id="699" dur="500"/>
                                        <p:tgtEl>
                                          <p:spTgt spid="631"/>
                                        </p:tgtEl>
                                      </p:cBhvr>
                                    </p:animEffect>
                                  </p:childTnLst>
                                </p:cTn>
                              </p:par>
                            </p:childTnLst>
                          </p:cTn>
                        </p:par>
                        <p:par>
                          <p:cTn id="700" fill="hold">
                            <p:stCondLst>
                              <p:cond delay="87000"/>
                            </p:stCondLst>
                            <p:childTnLst>
                              <p:par>
                                <p:cTn id="701" presetID="22" presetClass="entr" presetSubtype="8" fill="hold" nodeType="afterEffect">
                                  <p:stCondLst>
                                    <p:cond delay="0"/>
                                  </p:stCondLst>
                                  <p:childTnLst>
                                    <p:set>
                                      <p:cBhvr>
                                        <p:cTn id="702" dur="1" fill="hold">
                                          <p:stCondLst>
                                            <p:cond delay="0"/>
                                          </p:stCondLst>
                                        </p:cTn>
                                        <p:tgtEl>
                                          <p:spTgt spid="634"/>
                                        </p:tgtEl>
                                        <p:attrNameLst>
                                          <p:attrName>style.visibility</p:attrName>
                                        </p:attrNameLst>
                                      </p:cBhvr>
                                      <p:to>
                                        <p:strVal val="visible"/>
                                      </p:to>
                                    </p:set>
                                    <p:animEffect transition="in" filter="wipe(left)">
                                      <p:cBhvr>
                                        <p:cTn id="703" dur="500"/>
                                        <p:tgtEl>
                                          <p:spTgt spid="634"/>
                                        </p:tgtEl>
                                      </p:cBhvr>
                                    </p:animEffect>
                                  </p:childTnLst>
                                </p:cTn>
                              </p:par>
                            </p:childTnLst>
                          </p:cTn>
                        </p:par>
                        <p:par>
                          <p:cTn id="704" fill="hold">
                            <p:stCondLst>
                              <p:cond delay="87500"/>
                            </p:stCondLst>
                            <p:childTnLst>
                              <p:par>
                                <p:cTn id="705" presetID="22" presetClass="entr" presetSubtype="8" fill="hold" grpId="0" nodeType="afterEffect">
                                  <p:stCondLst>
                                    <p:cond delay="0"/>
                                  </p:stCondLst>
                                  <p:childTnLst>
                                    <p:set>
                                      <p:cBhvr>
                                        <p:cTn id="706" dur="1" fill="hold">
                                          <p:stCondLst>
                                            <p:cond delay="0"/>
                                          </p:stCondLst>
                                        </p:cTn>
                                        <p:tgtEl>
                                          <p:spTgt spid="633"/>
                                        </p:tgtEl>
                                        <p:attrNameLst>
                                          <p:attrName>style.visibility</p:attrName>
                                        </p:attrNameLst>
                                      </p:cBhvr>
                                      <p:to>
                                        <p:strVal val="visible"/>
                                      </p:to>
                                    </p:set>
                                    <p:animEffect transition="in" filter="wipe(left)">
                                      <p:cBhvr>
                                        <p:cTn id="707" dur="500"/>
                                        <p:tgtEl>
                                          <p:spTgt spid="633"/>
                                        </p:tgtEl>
                                      </p:cBhvr>
                                    </p:animEffect>
                                  </p:childTnLst>
                                </p:cTn>
                              </p:par>
                            </p:childTnLst>
                          </p:cTn>
                        </p:par>
                        <p:par>
                          <p:cTn id="708" fill="hold">
                            <p:stCondLst>
                              <p:cond delay="88000"/>
                            </p:stCondLst>
                            <p:childTnLst>
                              <p:par>
                                <p:cTn id="709" presetID="22" presetClass="entr" presetSubtype="8" fill="hold" nodeType="afterEffect">
                                  <p:stCondLst>
                                    <p:cond delay="0"/>
                                  </p:stCondLst>
                                  <p:childTnLst>
                                    <p:set>
                                      <p:cBhvr>
                                        <p:cTn id="710" dur="1" fill="hold">
                                          <p:stCondLst>
                                            <p:cond delay="0"/>
                                          </p:stCondLst>
                                        </p:cTn>
                                        <p:tgtEl>
                                          <p:spTgt spid="635"/>
                                        </p:tgtEl>
                                        <p:attrNameLst>
                                          <p:attrName>style.visibility</p:attrName>
                                        </p:attrNameLst>
                                      </p:cBhvr>
                                      <p:to>
                                        <p:strVal val="visible"/>
                                      </p:to>
                                    </p:set>
                                    <p:animEffect transition="in" filter="wipe(left)">
                                      <p:cBhvr>
                                        <p:cTn id="711" dur="500"/>
                                        <p:tgtEl>
                                          <p:spTgt spid="635"/>
                                        </p:tgtEl>
                                      </p:cBhvr>
                                    </p:animEffect>
                                  </p:childTnLst>
                                </p:cTn>
                              </p:par>
                            </p:childTnLst>
                          </p:cTn>
                        </p:par>
                        <p:par>
                          <p:cTn id="712" fill="hold">
                            <p:stCondLst>
                              <p:cond delay="88500"/>
                            </p:stCondLst>
                            <p:childTnLst>
                              <p:par>
                                <p:cTn id="713" presetID="22" presetClass="entr" presetSubtype="8" fill="hold" nodeType="afterEffect">
                                  <p:stCondLst>
                                    <p:cond delay="0"/>
                                  </p:stCondLst>
                                  <p:childTnLst>
                                    <p:set>
                                      <p:cBhvr>
                                        <p:cTn id="714" dur="1" fill="hold">
                                          <p:stCondLst>
                                            <p:cond delay="0"/>
                                          </p:stCondLst>
                                        </p:cTn>
                                        <p:tgtEl>
                                          <p:spTgt spid="636"/>
                                        </p:tgtEl>
                                        <p:attrNameLst>
                                          <p:attrName>style.visibility</p:attrName>
                                        </p:attrNameLst>
                                      </p:cBhvr>
                                      <p:to>
                                        <p:strVal val="visible"/>
                                      </p:to>
                                    </p:set>
                                    <p:animEffect transition="in" filter="wipe(left)">
                                      <p:cBhvr>
                                        <p:cTn id="715" dur="500"/>
                                        <p:tgtEl>
                                          <p:spTgt spid="636"/>
                                        </p:tgtEl>
                                      </p:cBhvr>
                                    </p:animEffect>
                                  </p:childTnLst>
                                </p:cTn>
                              </p:par>
                            </p:childTnLst>
                          </p:cTn>
                        </p:par>
                        <p:par>
                          <p:cTn id="716" fill="hold">
                            <p:stCondLst>
                              <p:cond delay="89000"/>
                            </p:stCondLst>
                            <p:childTnLst>
                              <p:par>
                                <p:cTn id="717" presetID="22" presetClass="entr" presetSubtype="8" fill="hold" grpId="0" nodeType="afterEffect">
                                  <p:stCondLst>
                                    <p:cond delay="0"/>
                                  </p:stCondLst>
                                  <p:childTnLst>
                                    <p:set>
                                      <p:cBhvr>
                                        <p:cTn id="718" dur="1" fill="hold">
                                          <p:stCondLst>
                                            <p:cond delay="0"/>
                                          </p:stCondLst>
                                        </p:cTn>
                                        <p:tgtEl>
                                          <p:spTgt spid="637"/>
                                        </p:tgtEl>
                                        <p:attrNameLst>
                                          <p:attrName>style.visibility</p:attrName>
                                        </p:attrNameLst>
                                      </p:cBhvr>
                                      <p:to>
                                        <p:strVal val="visible"/>
                                      </p:to>
                                    </p:set>
                                    <p:animEffect transition="in" filter="wipe(left)">
                                      <p:cBhvr>
                                        <p:cTn id="719" dur="500"/>
                                        <p:tgtEl>
                                          <p:spTgt spid="637"/>
                                        </p:tgtEl>
                                      </p:cBhvr>
                                    </p:animEffect>
                                  </p:childTnLst>
                                </p:cTn>
                              </p:par>
                            </p:childTnLst>
                          </p:cTn>
                        </p:par>
                        <p:par>
                          <p:cTn id="720" fill="hold">
                            <p:stCondLst>
                              <p:cond delay="89500"/>
                            </p:stCondLst>
                            <p:childTnLst>
                              <p:par>
                                <p:cTn id="721" presetID="22" presetClass="entr" presetSubtype="8" fill="hold" grpId="0" nodeType="afterEffect">
                                  <p:stCondLst>
                                    <p:cond delay="0"/>
                                  </p:stCondLst>
                                  <p:childTnLst>
                                    <p:set>
                                      <p:cBhvr>
                                        <p:cTn id="722" dur="1" fill="hold">
                                          <p:stCondLst>
                                            <p:cond delay="0"/>
                                          </p:stCondLst>
                                        </p:cTn>
                                        <p:tgtEl>
                                          <p:spTgt spid="638"/>
                                        </p:tgtEl>
                                        <p:attrNameLst>
                                          <p:attrName>style.visibility</p:attrName>
                                        </p:attrNameLst>
                                      </p:cBhvr>
                                      <p:to>
                                        <p:strVal val="visible"/>
                                      </p:to>
                                    </p:set>
                                    <p:animEffect transition="in" filter="wipe(left)">
                                      <p:cBhvr>
                                        <p:cTn id="723" dur="500"/>
                                        <p:tgtEl>
                                          <p:spTgt spid="638"/>
                                        </p:tgtEl>
                                      </p:cBhvr>
                                    </p:animEffect>
                                  </p:childTnLst>
                                </p:cTn>
                              </p:par>
                            </p:childTnLst>
                          </p:cTn>
                        </p:par>
                        <p:par>
                          <p:cTn id="724" fill="hold">
                            <p:stCondLst>
                              <p:cond delay="90000"/>
                            </p:stCondLst>
                            <p:childTnLst>
                              <p:par>
                                <p:cTn id="725" presetID="22" presetClass="entr" presetSubtype="8" fill="hold" grpId="0" nodeType="afterEffect">
                                  <p:stCondLst>
                                    <p:cond delay="0"/>
                                  </p:stCondLst>
                                  <p:childTnLst>
                                    <p:set>
                                      <p:cBhvr>
                                        <p:cTn id="726" dur="1" fill="hold">
                                          <p:stCondLst>
                                            <p:cond delay="0"/>
                                          </p:stCondLst>
                                        </p:cTn>
                                        <p:tgtEl>
                                          <p:spTgt spid="639"/>
                                        </p:tgtEl>
                                        <p:attrNameLst>
                                          <p:attrName>style.visibility</p:attrName>
                                        </p:attrNameLst>
                                      </p:cBhvr>
                                      <p:to>
                                        <p:strVal val="visible"/>
                                      </p:to>
                                    </p:set>
                                    <p:animEffect transition="in" filter="wipe(left)">
                                      <p:cBhvr>
                                        <p:cTn id="727" dur="500"/>
                                        <p:tgtEl>
                                          <p:spTgt spid="639"/>
                                        </p:tgtEl>
                                      </p:cBhvr>
                                    </p:animEffect>
                                  </p:childTnLst>
                                </p:cTn>
                              </p:par>
                            </p:childTnLst>
                          </p:cTn>
                        </p:par>
                        <p:par>
                          <p:cTn id="728" fill="hold">
                            <p:stCondLst>
                              <p:cond delay="90500"/>
                            </p:stCondLst>
                            <p:childTnLst>
                              <p:par>
                                <p:cTn id="729" presetID="22" presetClass="entr" presetSubtype="8" fill="hold" nodeType="afterEffect">
                                  <p:stCondLst>
                                    <p:cond delay="0"/>
                                  </p:stCondLst>
                                  <p:childTnLst>
                                    <p:set>
                                      <p:cBhvr>
                                        <p:cTn id="730" dur="1" fill="hold">
                                          <p:stCondLst>
                                            <p:cond delay="0"/>
                                          </p:stCondLst>
                                        </p:cTn>
                                        <p:tgtEl>
                                          <p:spTgt spid="641"/>
                                        </p:tgtEl>
                                        <p:attrNameLst>
                                          <p:attrName>style.visibility</p:attrName>
                                        </p:attrNameLst>
                                      </p:cBhvr>
                                      <p:to>
                                        <p:strVal val="visible"/>
                                      </p:to>
                                    </p:set>
                                    <p:animEffect transition="in" filter="wipe(left)">
                                      <p:cBhvr>
                                        <p:cTn id="731" dur="500"/>
                                        <p:tgtEl>
                                          <p:spTgt spid="641"/>
                                        </p:tgtEl>
                                      </p:cBhvr>
                                    </p:animEffect>
                                  </p:childTnLst>
                                </p:cTn>
                              </p:par>
                            </p:childTnLst>
                          </p:cTn>
                        </p:par>
                        <p:par>
                          <p:cTn id="732" fill="hold">
                            <p:stCondLst>
                              <p:cond delay="91000"/>
                            </p:stCondLst>
                            <p:childTnLst>
                              <p:par>
                                <p:cTn id="733" presetID="22" presetClass="entr" presetSubtype="8" fill="hold" grpId="0" nodeType="afterEffect">
                                  <p:stCondLst>
                                    <p:cond delay="0"/>
                                  </p:stCondLst>
                                  <p:childTnLst>
                                    <p:set>
                                      <p:cBhvr>
                                        <p:cTn id="734" dur="1" fill="hold">
                                          <p:stCondLst>
                                            <p:cond delay="0"/>
                                          </p:stCondLst>
                                        </p:cTn>
                                        <p:tgtEl>
                                          <p:spTgt spid="640"/>
                                        </p:tgtEl>
                                        <p:attrNameLst>
                                          <p:attrName>style.visibility</p:attrName>
                                        </p:attrNameLst>
                                      </p:cBhvr>
                                      <p:to>
                                        <p:strVal val="visible"/>
                                      </p:to>
                                    </p:set>
                                    <p:animEffect transition="in" filter="wipe(left)">
                                      <p:cBhvr>
                                        <p:cTn id="735" dur="500"/>
                                        <p:tgtEl>
                                          <p:spTgt spid="640"/>
                                        </p:tgtEl>
                                      </p:cBhvr>
                                    </p:animEffect>
                                  </p:childTnLst>
                                </p:cTn>
                              </p:par>
                            </p:childTnLst>
                          </p:cTn>
                        </p:par>
                        <p:par>
                          <p:cTn id="736" fill="hold">
                            <p:stCondLst>
                              <p:cond delay="91500"/>
                            </p:stCondLst>
                            <p:childTnLst>
                              <p:par>
                                <p:cTn id="737" presetID="22" presetClass="entr" presetSubtype="8" fill="hold" nodeType="afterEffect">
                                  <p:stCondLst>
                                    <p:cond delay="0"/>
                                  </p:stCondLst>
                                  <p:childTnLst>
                                    <p:set>
                                      <p:cBhvr>
                                        <p:cTn id="738" dur="1" fill="hold">
                                          <p:stCondLst>
                                            <p:cond delay="0"/>
                                          </p:stCondLst>
                                        </p:cTn>
                                        <p:tgtEl>
                                          <p:spTgt spid="643"/>
                                        </p:tgtEl>
                                        <p:attrNameLst>
                                          <p:attrName>style.visibility</p:attrName>
                                        </p:attrNameLst>
                                      </p:cBhvr>
                                      <p:to>
                                        <p:strVal val="visible"/>
                                      </p:to>
                                    </p:set>
                                    <p:animEffect transition="in" filter="wipe(left)">
                                      <p:cBhvr>
                                        <p:cTn id="739" dur="500"/>
                                        <p:tgtEl>
                                          <p:spTgt spid="643"/>
                                        </p:tgtEl>
                                      </p:cBhvr>
                                    </p:animEffect>
                                  </p:childTnLst>
                                </p:cTn>
                              </p:par>
                            </p:childTnLst>
                          </p:cTn>
                        </p:par>
                        <p:par>
                          <p:cTn id="740" fill="hold">
                            <p:stCondLst>
                              <p:cond delay="92000"/>
                            </p:stCondLst>
                            <p:childTnLst>
                              <p:par>
                                <p:cTn id="741" presetID="22" presetClass="entr" presetSubtype="8" fill="hold" grpId="0" nodeType="afterEffect">
                                  <p:stCondLst>
                                    <p:cond delay="0"/>
                                  </p:stCondLst>
                                  <p:childTnLst>
                                    <p:set>
                                      <p:cBhvr>
                                        <p:cTn id="742" dur="1" fill="hold">
                                          <p:stCondLst>
                                            <p:cond delay="0"/>
                                          </p:stCondLst>
                                        </p:cTn>
                                        <p:tgtEl>
                                          <p:spTgt spid="642"/>
                                        </p:tgtEl>
                                        <p:attrNameLst>
                                          <p:attrName>style.visibility</p:attrName>
                                        </p:attrNameLst>
                                      </p:cBhvr>
                                      <p:to>
                                        <p:strVal val="visible"/>
                                      </p:to>
                                    </p:set>
                                    <p:animEffect transition="in" filter="wipe(left)">
                                      <p:cBhvr>
                                        <p:cTn id="743" dur="500"/>
                                        <p:tgtEl>
                                          <p:spTgt spid="642"/>
                                        </p:tgtEl>
                                      </p:cBhvr>
                                    </p:animEffect>
                                  </p:childTnLst>
                                </p:cTn>
                              </p:par>
                            </p:childTnLst>
                          </p:cTn>
                        </p:par>
                        <p:par>
                          <p:cTn id="744" fill="hold">
                            <p:stCondLst>
                              <p:cond delay="92500"/>
                            </p:stCondLst>
                            <p:childTnLst>
                              <p:par>
                                <p:cTn id="745" presetID="22" presetClass="entr" presetSubtype="8" fill="hold" nodeType="afterEffect">
                                  <p:stCondLst>
                                    <p:cond delay="0"/>
                                  </p:stCondLst>
                                  <p:childTnLst>
                                    <p:set>
                                      <p:cBhvr>
                                        <p:cTn id="746" dur="1" fill="hold">
                                          <p:stCondLst>
                                            <p:cond delay="0"/>
                                          </p:stCondLst>
                                        </p:cTn>
                                        <p:tgtEl>
                                          <p:spTgt spid="622"/>
                                        </p:tgtEl>
                                        <p:attrNameLst>
                                          <p:attrName>style.visibility</p:attrName>
                                        </p:attrNameLst>
                                      </p:cBhvr>
                                      <p:to>
                                        <p:strVal val="visible"/>
                                      </p:to>
                                    </p:set>
                                    <p:animEffect transition="in" filter="wipe(left)">
                                      <p:cBhvr>
                                        <p:cTn id="747" dur="500"/>
                                        <p:tgtEl>
                                          <p:spTgt spid="622"/>
                                        </p:tgtEl>
                                      </p:cBhvr>
                                    </p:animEffect>
                                  </p:childTnLst>
                                </p:cTn>
                              </p:par>
                            </p:childTnLst>
                          </p:cTn>
                        </p:par>
                        <p:par>
                          <p:cTn id="748" fill="hold">
                            <p:stCondLst>
                              <p:cond delay="93000"/>
                            </p:stCondLst>
                            <p:childTnLst>
                              <p:par>
                                <p:cTn id="749" presetID="22" presetClass="entr" presetSubtype="8" fill="hold" grpId="0" nodeType="afterEffect">
                                  <p:stCondLst>
                                    <p:cond delay="0"/>
                                  </p:stCondLst>
                                  <p:childTnLst>
                                    <p:set>
                                      <p:cBhvr>
                                        <p:cTn id="750" dur="1" fill="hold">
                                          <p:stCondLst>
                                            <p:cond delay="0"/>
                                          </p:stCondLst>
                                        </p:cTn>
                                        <p:tgtEl>
                                          <p:spTgt spid="644"/>
                                        </p:tgtEl>
                                        <p:attrNameLst>
                                          <p:attrName>style.visibility</p:attrName>
                                        </p:attrNameLst>
                                      </p:cBhvr>
                                      <p:to>
                                        <p:strVal val="visible"/>
                                      </p:to>
                                    </p:set>
                                    <p:animEffect transition="in" filter="wipe(left)">
                                      <p:cBhvr>
                                        <p:cTn id="751" dur="500"/>
                                        <p:tgtEl>
                                          <p:spTgt spid="644"/>
                                        </p:tgtEl>
                                      </p:cBhvr>
                                    </p:animEffect>
                                  </p:childTnLst>
                                </p:cTn>
                              </p:par>
                            </p:childTnLst>
                          </p:cTn>
                        </p:par>
                        <p:par>
                          <p:cTn id="752" fill="hold">
                            <p:stCondLst>
                              <p:cond delay="93500"/>
                            </p:stCondLst>
                            <p:childTnLst>
                              <p:par>
                                <p:cTn id="753" presetID="22" presetClass="entr" presetSubtype="8" fill="hold" nodeType="afterEffect">
                                  <p:stCondLst>
                                    <p:cond delay="0"/>
                                  </p:stCondLst>
                                  <p:childTnLst>
                                    <p:set>
                                      <p:cBhvr>
                                        <p:cTn id="754" dur="1" fill="hold">
                                          <p:stCondLst>
                                            <p:cond delay="0"/>
                                          </p:stCondLst>
                                        </p:cTn>
                                        <p:tgtEl>
                                          <p:spTgt spid="645"/>
                                        </p:tgtEl>
                                        <p:attrNameLst>
                                          <p:attrName>style.visibility</p:attrName>
                                        </p:attrNameLst>
                                      </p:cBhvr>
                                      <p:to>
                                        <p:strVal val="visible"/>
                                      </p:to>
                                    </p:set>
                                    <p:animEffect transition="in" filter="wipe(left)">
                                      <p:cBhvr>
                                        <p:cTn id="755" dur="500"/>
                                        <p:tgtEl>
                                          <p:spTgt spid="645"/>
                                        </p:tgtEl>
                                      </p:cBhvr>
                                    </p:animEffect>
                                  </p:childTnLst>
                                </p:cTn>
                              </p:par>
                            </p:childTnLst>
                          </p:cTn>
                        </p:par>
                        <p:par>
                          <p:cTn id="756" fill="hold">
                            <p:stCondLst>
                              <p:cond delay="94000"/>
                            </p:stCondLst>
                            <p:childTnLst>
                              <p:par>
                                <p:cTn id="757" presetID="22" presetClass="entr" presetSubtype="8" fill="hold" grpId="0" nodeType="afterEffect">
                                  <p:stCondLst>
                                    <p:cond delay="0"/>
                                  </p:stCondLst>
                                  <p:childTnLst>
                                    <p:set>
                                      <p:cBhvr>
                                        <p:cTn id="758" dur="1" fill="hold">
                                          <p:stCondLst>
                                            <p:cond delay="0"/>
                                          </p:stCondLst>
                                        </p:cTn>
                                        <p:tgtEl>
                                          <p:spTgt spid="646"/>
                                        </p:tgtEl>
                                        <p:attrNameLst>
                                          <p:attrName>style.visibility</p:attrName>
                                        </p:attrNameLst>
                                      </p:cBhvr>
                                      <p:to>
                                        <p:strVal val="visible"/>
                                      </p:to>
                                    </p:set>
                                    <p:animEffect transition="in" filter="wipe(left)">
                                      <p:cBhvr>
                                        <p:cTn id="759" dur="500"/>
                                        <p:tgtEl>
                                          <p:spTgt spid="646"/>
                                        </p:tgtEl>
                                      </p:cBhvr>
                                    </p:animEffect>
                                  </p:childTnLst>
                                </p:cTn>
                              </p:par>
                            </p:childTnLst>
                          </p:cTn>
                        </p:par>
                        <p:par>
                          <p:cTn id="760" fill="hold">
                            <p:stCondLst>
                              <p:cond delay="94500"/>
                            </p:stCondLst>
                            <p:childTnLst>
                              <p:par>
                                <p:cTn id="761" presetID="22" presetClass="entr" presetSubtype="8" fill="hold" grpId="0" nodeType="afterEffect">
                                  <p:stCondLst>
                                    <p:cond delay="0"/>
                                  </p:stCondLst>
                                  <p:childTnLst>
                                    <p:set>
                                      <p:cBhvr>
                                        <p:cTn id="762" dur="1" fill="hold">
                                          <p:stCondLst>
                                            <p:cond delay="0"/>
                                          </p:stCondLst>
                                        </p:cTn>
                                        <p:tgtEl>
                                          <p:spTgt spid="649"/>
                                        </p:tgtEl>
                                        <p:attrNameLst>
                                          <p:attrName>style.visibility</p:attrName>
                                        </p:attrNameLst>
                                      </p:cBhvr>
                                      <p:to>
                                        <p:strVal val="visible"/>
                                      </p:to>
                                    </p:set>
                                    <p:animEffect transition="in" filter="wipe(left)">
                                      <p:cBhvr>
                                        <p:cTn id="763" dur="500"/>
                                        <p:tgtEl>
                                          <p:spTgt spid="649"/>
                                        </p:tgtEl>
                                      </p:cBhvr>
                                    </p:animEffect>
                                  </p:childTnLst>
                                </p:cTn>
                              </p:par>
                            </p:childTnLst>
                          </p:cTn>
                        </p:par>
                        <p:par>
                          <p:cTn id="764" fill="hold">
                            <p:stCondLst>
                              <p:cond delay="95000"/>
                            </p:stCondLst>
                            <p:childTnLst>
                              <p:par>
                                <p:cTn id="765" presetID="22" presetClass="entr" presetSubtype="8" fill="hold" nodeType="afterEffect">
                                  <p:stCondLst>
                                    <p:cond delay="0"/>
                                  </p:stCondLst>
                                  <p:childTnLst>
                                    <p:set>
                                      <p:cBhvr>
                                        <p:cTn id="766" dur="1" fill="hold">
                                          <p:stCondLst>
                                            <p:cond delay="0"/>
                                          </p:stCondLst>
                                        </p:cTn>
                                        <p:tgtEl>
                                          <p:spTgt spid="650"/>
                                        </p:tgtEl>
                                        <p:attrNameLst>
                                          <p:attrName>style.visibility</p:attrName>
                                        </p:attrNameLst>
                                      </p:cBhvr>
                                      <p:to>
                                        <p:strVal val="visible"/>
                                      </p:to>
                                    </p:set>
                                    <p:animEffect transition="in" filter="wipe(left)">
                                      <p:cBhvr>
                                        <p:cTn id="767" dur="500"/>
                                        <p:tgtEl>
                                          <p:spTgt spid="650"/>
                                        </p:tgtEl>
                                      </p:cBhvr>
                                    </p:animEffect>
                                  </p:childTnLst>
                                </p:cTn>
                              </p:par>
                            </p:childTnLst>
                          </p:cTn>
                        </p:par>
                        <p:par>
                          <p:cTn id="768" fill="hold">
                            <p:stCondLst>
                              <p:cond delay="95500"/>
                            </p:stCondLst>
                            <p:childTnLst>
                              <p:par>
                                <p:cTn id="769" presetID="22" presetClass="entr" presetSubtype="8" fill="hold" nodeType="afterEffect">
                                  <p:stCondLst>
                                    <p:cond delay="0"/>
                                  </p:stCondLst>
                                  <p:childTnLst>
                                    <p:set>
                                      <p:cBhvr>
                                        <p:cTn id="770" dur="1" fill="hold">
                                          <p:stCondLst>
                                            <p:cond delay="0"/>
                                          </p:stCondLst>
                                        </p:cTn>
                                        <p:tgtEl>
                                          <p:spTgt spid="651"/>
                                        </p:tgtEl>
                                        <p:attrNameLst>
                                          <p:attrName>style.visibility</p:attrName>
                                        </p:attrNameLst>
                                      </p:cBhvr>
                                      <p:to>
                                        <p:strVal val="visible"/>
                                      </p:to>
                                    </p:set>
                                    <p:animEffect transition="in" filter="wipe(left)">
                                      <p:cBhvr>
                                        <p:cTn id="771" dur="500"/>
                                        <p:tgtEl>
                                          <p:spTgt spid="651"/>
                                        </p:tgtEl>
                                      </p:cBhvr>
                                    </p:animEffect>
                                  </p:childTnLst>
                                </p:cTn>
                              </p:par>
                            </p:childTnLst>
                          </p:cTn>
                        </p:par>
                        <p:par>
                          <p:cTn id="772" fill="hold">
                            <p:stCondLst>
                              <p:cond delay="96000"/>
                            </p:stCondLst>
                            <p:childTnLst>
                              <p:par>
                                <p:cTn id="773" presetID="22" presetClass="entr" presetSubtype="8" fill="hold" grpId="0" nodeType="afterEffect">
                                  <p:stCondLst>
                                    <p:cond delay="0"/>
                                  </p:stCondLst>
                                  <p:childTnLst>
                                    <p:set>
                                      <p:cBhvr>
                                        <p:cTn id="774" dur="1" fill="hold">
                                          <p:stCondLst>
                                            <p:cond delay="0"/>
                                          </p:stCondLst>
                                        </p:cTn>
                                        <p:tgtEl>
                                          <p:spTgt spid="652"/>
                                        </p:tgtEl>
                                        <p:attrNameLst>
                                          <p:attrName>style.visibility</p:attrName>
                                        </p:attrNameLst>
                                      </p:cBhvr>
                                      <p:to>
                                        <p:strVal val="visible"/>
                                      </p:to>
                                    </p:set>
                                    <p:animEffect transition="in" filter="wipe(left)">
                                      <p:cBhvr>
                                        <p:cTn id="775" dur="500"/>
                                        <p:tgtEl>
                                          <p:spTgt spid="652"/>
                                        </p:tgtEl>
                                      </p:cBhvr>
                                    </p:animEffect>
                                  </p:childTnLst>
                                </p:cTn>
                              </p:par>
                            </p:childTnLst>
                          </p:cTn>
                        </p:par>
                        <p:par>
                          <p:cTn id="776" fill="hold">
                            <p:stCondLst>
                              <p:cond delay="96500"/>
                            </p:stCondLst>
                            <p:childTnLst>
                              <p:par>
                                <p:cTn id="777" presetID="22" presetClass="entr" presetSubtype="8" fill="hold" grpId="0" nodeType="afterEffect">
                                  <p:stCondLst>
                                    <p:cond delay="0"/>
                                  </p:stCondLst>
                                  <p:childTnLst>
                                    <p:set>
                                      <p:cBhvr>
                                        <p:cTn id="778" dur="1" fill="hold">
                                          <p:stCondLst>
                                            <p:cond delay="0"/>
                                          </p:stCondLst>
                                        </p:cTn>
                                        <p:tgtEl>
                                          <p:spTgt spid="653"/>
                                        </p:tgtEl>
                                        <p:attrNameLst>
                                          <p:attrName>style.visibility</p:attrName>
                                        </p:attrNameLst>
                                      </p:cBhvr>
                                      <p:to>
                                        <p:strVal val="visible"/>
                                      </p:to>
                                    </p:set>
                                    <p:animEffect transition="in" filter="wipe(left)">
                                      <p:cBhvr>
                                        <p:cTn id="779" dur="500"/>
                                        <p:tgtEl>
                                          <p:spTgt spid="653"/>
                                        </p:tgtEl>
                                      </p:cBhvr>
                                    </p:animEffect>
                                  </p:childTnLst>
                                </p:cTn>
                              </p:par>
                            </p:childTnLst>
                          </p:cTn>
                        </p:par>
                        <p:par>
                          <p:cTn id="780" fill="hold">
                            <p:stCondLst>
                              <p:cond delay="97000"/>
                            </p:stCondLst>
                            <p:childTnLst>
                              <p:par>
                                <p:cTn id="781" presetID="22" presetClass="entr" presetSubtype="8" fill="hold" nodeType="afterEffect">
                                  <p:stCondLst>
                                    <p:cond delay="0"/>
                                  </p:stCondLst>
                                  <p:childTnLst>
                                    <p:set>
                                      <p:cBhvr>
                                        <p:cTn id="782" dur="1" fill="hold">
                                          <p:stCondLst>
                                            <p:cond delay="0"/>
                                          </p:stCondLst>
                                        </p:cTn>
                                        <p:tgtEl>
                                          <p:spTgt spid="654"/>
                                        </p:tgtEl>
                                        <p:attrNameLst>
                                          <p:attrName>style.visibility</p:attrName>
                                        </p:attrNameLst>
                                      </p:cBhvr>
                                      <p:to>
                                        <p:strVal val="visible"/>
                                      </p:to>
                                    </p:set>
                                    <p:animEffect transition="in" filter="wipe(left)">
                                      <p:cBhvr>
                                        <p:cTn id="783" dur="500"/>
                                        <p:tgtEl>
                                          <p:spTgt spid="654"/>
                                        </p:tgtEl>
                                      </p:cBhvr>
                                    </p:animEffect>
                                  </p:childTnLst>
                                </p:cTn>
                              </p:par>
                            </p:childTnLst>
                          </p:cTn>
                        </p:par>
                        <p:par>
                          <p:cTn id="784" fill="hold">
                            <p:stCondLst>
                              <p:cond delay="97500"/>
                            </p:stCondLst>
                            <p:childTnLst>
                              <p:par>
                                <p:cTn id="785" presetID="22" presetClass="entr" presetSubtype="8" fill="hold" grpId="0" nodeType="afterEffect">
                                  <p:stCondLst>
                                    <p:cond delay="0"/>
                                  </p:stCondLst>
                                  <p:childTnLst>
                                    <p:set>
                                      <p:cBhvr>
                                        <p:cTn id="786" dur="1" fill="hold">
                                          <p:stCondLst>
                                            <p:cond delay="0"/>
                                          </p:stCondLst>
                                        </p:cTn>
                                        <p:tgtEl>
                                          <p:spTgt spid="655"/>
                                        </p:tgtEl>
                                        <p:attrNameLst>
                                          <p:attrName>style.visibility</p:attrName>
                                        </p:attrNameLst>
                                      </p:cBhvr>
                                      <p:to>
                                        <p:strVal val="visible"/>
                                      </p:to>
                                    </p:set>
                                    <p:animEffect transition="in" filter="wipe(left)">
                                      <p:cBhvr>
                                        <p:cTn id="787" dur="500"/>
                                        <p:tgtEl>
                                          <p:spTgt spid="655"/>
                                        </p:tgtEl>
                                      </p:cBhvr>
                                    </p:animEffect>
                                  </p:childTnLst>
                                </p:cTn>
                              </p:par>
                            </p:childTnLst>
                          </p:cTn>
                        </p:par>
                        <p:par>
                          <p:cTn id="788" fill="hold">
                            <p:stCondLst>
                              <p:cond delay="98000"/>
                            </p:stCondLst>
                            <p:childTnLst>
                              <p:par>
                                <p:cTn id="789" presetID="22" presetClass="entr" presetSubtype="8" fill="hold" nodeType="afterEffect">
                                  <p:stCondLst>
                                    <p:cond delay="0"/>
                                  </p:stCondLst>
                                  <p:childTnLst>
                                    <p:set>
                                      <p:cBhvr>
                                        <p:cTn id="790" dur="1" fill="hold">
                                          <p:stCondLst>
                                            <p:cond delay="0"/>
                                          </p:stCondLst>
                                        </p:cTn>
                                        <p:tgtEl>
                                          <p:spTgt spid="656"/>
                                        </p:tgtEl>
                                        <p:attrNameLst>
                                          <p:attrName>style.visibility</p:attrName>
                                        </p:attrNameLst>
                                      </p:cBhvr>
                                      <p:to>
                                        <p:strVal val="visible"/>
                                      </p:to>
                                    </p:set>
                                    <p:animEffect transition="in" filter="wipe(left)">
                                      <p:cBhvr>
                                        <p:cTn id="791" dur="500"/>
                                        <p:tgtEl>
                                          <p:spTgt spid="656"/>
                                        </p:tgtEl>
                                      </p:cBhvr>
                                    </p:animEffect>
                                  </p:childTnLst>
                                </p:cTn>
                              </p:par>
                            </p:childTnLst>
                          </p:cTn>
                        </p:par>
                        <p:par>
                          <p:cTn id="792" fill="hold">
                            <p:stCondLst>
                              <p:cond delay="98500"/>
                            </p:stCondLst>
                            <p:childTnLst>
                              <p:par>
                                <p:cTn id="793" presetID="22" presetClass="entr" presetSubtype="8" fill="hold" grpId="0" nodeType="afterEffect">
                                  <p:stCondLst>
                                    <p:cond delay="0"/>
                                  </p:stCondLst>
                                  <p:childTnLst>
                                    <p:set>
                                      <p:cBhvr>
                                        <p:cTn id="794" dur="1" fill="hold">
                                          <p:stCondLst>
                                            <p:cond delay="0"/>
                                          </p:stCondLst>
                                        </p:cTn>
                                        <p:tgtEl>
                                          <p:spTgt spid="657"/>
                                        </p:tgtEl>
                                        <p:attrNameLst>
                                          <p:attrName>style.visibility</p:attrName>
                                        </p:attrNameLst>
                                      </p:cBhvr>
                                      <p:to>
                                        <p:strVal val="visible"/>
                                      </p:to>
                                    </p:set>
                                    <p:animEffect transition="in" filter="wipe(left)">
                                      <p:cBhvr>
                                        <p:cTn id="795" dur="500"/>
                                        <p:tgtEl>
                                          <p:spTgt spid="657"/>
                                        </p:tgtEl>
                                      </p:cBhvr>
                                    </p:animEffect>
                                  </p:childTnLst>
                                </p:cTn>
                              </p:par>
                            </p:childTnLst>
                          </p:cTn>
                        </p:par>
                        <p:par>
                          <p:cTn id="796" fill="hold">
                            <p:stCondLst>
                              <p:cond delay="99000"/>
                            </p:stCondLst>
                            <p:childTnLst>
                              <p:par>
                                <p:cTn id="797" presetID="22" presetClass="entr" presetSubtype="8" fill="hold" nodeType="afterEffect">
                                  <p:stCondLst>
                                    <p:cond delay="0"/>
                                  </p:stCondLst>
                                  <p:childTnLst>
                                    <p:set>
                                      <p:cBhvr>
                                        <p:cTn id="798" dur="1" fill="hold">
                                          <p:stCondLst>
                                            <p:cond delay="0"/>
                                          </p:stCondLst>
                                        </p:cTn>
                                        <p:tgtEl>
                                          <p:spTgt spid="658"/>
                                        </p:tgtEl>
                                        <p:attrNameLst>
                                          <p:attrName>style.visibility</p:attrName>
                                        </p:attrNameLst>
                                      </p:cBhvr>
                                      <p:to>
                                        <p:strVal val="visible"/>
                                      </p:to>
                                    </p:set>
                                    <p:animEffect transition="in" filter="wipe(left)">
                                      <p:cBhvr>
                                        <p:cTn id="799" dur="500"/>
                                        <p:tgtEl>
                                          <p:spTgt spid="658"/>
                                        </p:tgtEl>
                                      </p:cBhvr>
                                    </p:animEffect>
                                  </p:childTnLst>
                                </p:cTn>
                              </p:par>
                            </p:childTnLst>
                          </p:cTn>
                        </p:par>
                        <p:par>
                          <p:cTn id="800" fill="hold">
                            <p:stCondLst>
                              <p:cond delay="99500"/>
                            </p:stCondLst>
                            <p:childTnLst>
                              <p:par>
                                <p:cTn id="801" presetID="22" presetClass="entr" presetSubtype="8" fill="hold" grpId="0" nodeType="afterEffect">
                                  <p:stCondLst>
                                    <p:cond delay="0"/>
                                  </p:stCondLst>
                                  <p:childTnLst>
                                    <p:set>
                                      <p:cBhvr>
                                        <p:cTn id="802" dur="1" fill="hold">
                                          <p:stCondLst>
                                            <p:cond delay="0"/>
                                          </p:stCondLst>
                                        </p:cTn>
                                        <p:tgtEl>
                                          <p:spTgt spid="659"/>
                                        </p:tgtEl>
                                        <p:attrNameLst>
                                          <p:attrName>style.visibility</p:attrName>
                                        </p:attrNameLst>
                                      </p:cBhvr>
                                      <p:to>
                                        <p:strVal val="visible"/>
                                      </p:to>
                                    </p:set>
                                    <p:animEffect transition="in" filter="wipe(left)">
                                      <p:cBhvr>
                                        <p:cTn id="803" dur="500"/>
                                        <p:tgtEl>
                                          <p:spTgt spid="659"/>
                                        </p:tgtEl>
                                      </p:cBhvr>
                                    </p:animEffect>
                                  </p:childTnLst>
                                </p:cTn>
                              </p:par>
                            </p:childTnLst>
                          </p:cTn>
                        </p:par>
                        <p:par>
                          <p:cTn id="804" fill="hold">
                            <p:stCondLst>
                              <p:cond delay="100000"/>
                            </p:stCondLst>
                            <p:childTnLst>
                              <p:par>
                                <p:cTn id="805" presetID="22" presetClass="entr" presetSubtype="8" fill="hold" nodeType="afterEffect">
                                  <p:stCondLst>
                                    <p:cond delay="0"/>
                                  </p:stCondLst>
                                  <p:childTnLst>
                                    <p:set>
                                      <p:cBhvr>
                                        <p:cTn id="806" dur="1" fill="hold">
                                          <p:stCondLst>
                                            <p:cond delay="0"/>
                                          </p:stCondLst>
                                        </p:cTn>
                                        <p:tgtEl>
                                          <p:spTgt spid="660"/>
                                        </p:tgtEl>
                                        <p:attrNameLst>
                                          <p:attrName>style.visibility</p:attrName>
                                        </p:attrNameLst>
                                      </p:cBhvr>
                                      <p:to>
                                        <p:strVal val="visible"/>
                                      </p:to>
                                    </p:set>
                                    <p:animEffect transition="in" filter="wipe(left)">
                                      <p:cBhvr>
                                        <p:cTn id="807" dur="500"/>
                                        <p:tgtEl>
                                          <p:spTgt spid="660"/>
                                        </p:tgtEl>
                                      </p:cBhvr>
                                    </p:animEffect>
                                  </p:childTnLst>
                                </p:cTn>
                              </p:par>
                            </p:childTnLst>
                          </p:cTn>
                        </p:par>
                        <p:par>
                          <p:cTn id="808" fill="hold">
                            <p:stCondLst>
                              <p:cond delay="100500"/>
                            </p:stCondLst>
                            <p:childTnLst>
                              <p:par>
                                <p:cTn id="809" presetID="22" presetClass="entr" presetSubtype="8" fill="hold" grpId="0" nodeType="afterEffect">
                                  <p:stCondLst>
                                    <p:cond delay="0"/>
                                  </p:stCondLst>
                                  <p:childTnLst>
                                    <p:set>
                                      <p:cBhvr>
                                        <p:cTn id="810" dur="1" fill="hold">
                                          <p:stCondLst>
                                            <p:cond delay="0"/>
                                          </p:stCondLst>
                                        </p:cTn>
                                        <p:tgtEl>
                                          <p:spTgt spid="661"/>
                                        </p:tgtEl>
                                        <p:attrNameLst>
                                          <p:attrName>style.visibility</p:attrName>
                                        </p:attrNameLst>
                                      </p:cBhvr>
                                      <p:to>
                                        <p:strVal val="visible"/>
                                      </p:to>
                                    </p:set>
                                    <p:animEffect transition="in" filter="wipe(left)">
                                      <p:cBhvr>
                                        <p:cTn id="811" dur="500"/>
                                        <p:tgtEl>
                                          <p:spTgt spid="661"/>
                                        </p:tgtEl>
                                      </p:cBhvr>
                                    </p:animEffect>
                                  </p:childTnLst>
                                </p:cTn>
                              </p:par>
                            </p:childTnLst>
                          </p:cTn>
                        </p:par>
                        <p:par>
                          <p:cTn id="812" fill="hold">
                            <p:stCondLst>
                              <p:cond delay="101000"/>
                            </p:stCondLst>
                            <p:childTnLst>
                              <p:par>
                                <p:cTn id="813" presetID="22" presetClass="entr" presetSubtype="8" fill="hold" nodeType="afterEffect">
                                  <p:stCondLst>
                                    <p:cond delay="0"/>
                                  </p:stCondLst>
                                  <p:childTnLst>
                                    <p:set>
                                      <p:cBhvr>
                                        <p:cTn id="814" dur="1" fill="hold">
                                          <p:stCondLst>
                                            <p:cond delay="0"/>
                                          </p:stCondLst>
                                        </p:cTn>
                                        <p:tgtEl>
                                          <p:spTgt spid="662"/>
                                        </p:tgtEl>
                                        <p:attrNameLst>
                                          <p:attrName>style.visibility</p:attrName>
                                        </p:attrNameLst>
                                      </p:cBhvr>
                                      <p:to>
                                        <p:strVal val="visible"/>
                                      </p:to>
                                    </p:set>
                                    <p:animEffect transition="in" filter="wipe(left)">
                                      <p:cBhvr>
                                        <p:cTn id="815" dur="500"/>
                                        <p:tgtEl>
                                          <p:spTgt spid="662"/>
                                        </p:tgtEl>
                                      </p:cBhvr>
                                    </p:animEffect>
                                  </p:childTnLst>
                                </p:cTn>
                              </p:par>
                            </p:childTnLst>
                          </p:cTn>
                        </p:par>
                        <p:par>
                          <p:cTn id="816" fill="hold">
                            <p:stCondLst>
                              <p:cond delay="101500"/>
                            </p:stCondLst>
                            <p:childTnLst>
                              <p:par>
                                <p:cTn id="817" presetID="22" presetClass="entr" presetSubtype="8" fill="hold" grpId="0" nodeType="afterEffect">
                                  <p:stCondLst>
                                    <p:cond delay="0"/>
                                  </p:stCondLst>
                                  <p:childTnLst>
                                    <p:set>
                                      <p:cBhvr>
                                        <p:cTn id="818" dur="1" fill="hold">
                                          <p:stCondLst>
                                            <p:cond delay="0"/>
                                          </p:stCondLst>
                                        </p:cTn>
                                        <p:tgtEl>
                                          <p:spTgt spid="663"/>
                                        </p:tgtEl>
                                        <p:attrNameLst>
                                          <p:attrName>style.visibility</p:attrName>
                                        </p:attrNameLst>
                                      </p:cBhvr>
                                      <p:to>
                                        <p:strVal val="visible"/>
                                      </p:to>
                                    </p:set>
                                    <p:animEffect transition="in" filter="wipe(left)">
                                      <p:cBhvr>
                                        <p:cTn id="819" dur="500"/>
                                        <p:tgtEl>
                                          <p:spTgt spid="663"/>
                                        </p:tgtEl>
                                      </p:cBhvr>
                                    </p:animEffect>
                                  </p:childTnLst>
                                </p:cTn>
                              </p:par>
                            </p:childTnLst>
                          </p:cTn>
                        </p:par>
                        <p:par>
                          <p:cTn id="820" fill="hold">
                            <p:stCondLst>
                              <p:cond delay="102000"/>
                            </p:stCondLst>
                            <p:childTnLst>
                              <p:par>
                                <p:cTn id="821" presetID="22" presetClass="entr" presetSubtype="8" fill="hold" nodeType="afterEffect">
                                  <p:stCondLst>
                                    <p:cond delay="0"/>
                                  </p:stCondLst>
                                  <p:childTnLst>
                                    <p:set>
                                      <p:cBhvr>
                                        <p:cTn id="822" dur="1" fill="hold">
                                          <p:stCondLst>
                                            <p:cond delay="0"/>
                                          </p:stCondLst>
                                        </p:cTn>
                                        <p:tgtEl>
                                          <p:spTgt spid="664"/>
                                        </p:tgtEl>
                                        <p:attrNameLst>
                                          <p:attrName>style.visibility</p:attrName>
                                        </p:attrNameLst>
                                      </p:cBhvr>
                                      <p:to>
                                        <p:strVal val="visible"/>
                                      </p:to>
                                    </p:set>
                                    <p:animEffect transition="in" filter="wipe(left)">
                                      <p:cBhvr>
                                        <p:cTn id="823" dur="500"/>
                                        <p:tgtEl>
                                          <p:spTgt spid="664"/>
                                        </p:tgtEl>
                                      </p:cBhvr>
                                    </p:animEffect>
                                  </p:childTnLst>
                                </p:cTn>
                              </p:par>
                            </p:childTnLst>
                          </p:cTn>
                        </p:par>
                        <p:par>
                          <p:cTn id="824" fill="hold">
                            <p:stCondLst>
                              <p:cond delay="102500"/>
                            </p:stCondLst>
                            <p:childTnLst>
                              <p:par>
                                <p:cTn id="825" presetID="22" presetClass="entr" presetSubtype="8" fill="hold" grpId="0" nodeType="afterEffect">
                                  <p:stCondLst>
                                    <p:cond delay="0"/>
                                  </p:stCondLst>
                                  <p:childTnLst>
                                    <p:set>
                                      <p:cBhvr>
                                        <p:cTn id="826" dur="1" fill="hold">
                                          <p:stCondLst>
                                            <p:cond delay="0"/>
                                          </p:stCondLst>
                                        </p:cTn>
                                        <p:tgtEl>
                                          <p:spTgt spid="665"/>
                                        </p:tgtEl>
                                        <p:attrNameLst>
                                          <p:attrName>style.visibility</p:attrName>
                                        </p:attrNameLst>
                                      </p:cBhvr>
                                      <p:to>
                                        <p:strVal val="visible"/>
                                      </p:to>
                                    </p:set>
                                    <p:animEffect transition="in" filter="wipe(left)">
                                      <p:cBhvr>
                                        <p:cTn id="827" dur="500"/>
                                        <p:tgtEl>
                                          <p:spTgt spid="665"/>
                                        </p:tgtEl>
                                      </p:cBhvr>
                                    </p:animEffect>
                                  </p:childTnLst>
                                </p:cTn>
                              </p:par>
                            </p:childTnLst>
                          </p:cTn>
                        </p:par>
                        <p:par>
                          <p:cTn id="828" fill="hold">
                            <p:stCondLst>
                              <p:cond delay="103000"/>
                            </p:stCondLst>
                            <p:childTnLst>
                              <p:par>
                                <p:cTn id="829" presetID="22" presetClass="entr" presetSubtype="8" fill="hold" nodeType="afterEffect">
                                  <p:stCondLst>
                                    <p:cond delay="0"/>
                                  </p:stCondLst>
                                  <p:childTnLst>
                                    <p:set>
                                      <p:cBhvr>
                                        <p:cTn id="830" dur="1" fill="hold">
                                          <p:stCondLst>
                                            <p:cond delay="0"/>
                                          </p:stCondLst>
                                        </p:cTn>
                                        <p:tgtEl>
                                          <p:spTgt spid="666"/>
                                        </p:tgtEl>
                                        <p:attrNameLst>
                                          <p:attrName>style.visibility</p:attrName>
                                        </p:attrNameLst>
                                      </p:cBhvr>
                                      <p:to>
                                        <p:strVal val="visible"/>
                                      </p:to>
                                    </p:set>
                                    <p:animEffect transition="in" filter="wipe(left)">
                                      <p:cBhvr>
                                        <p:cTn id="831" dur="500"/>
                                        <p:tgtEl>
                                          <p:spTgt spid="666"/>
                                        </p:tgtEl>
                                      </p:cBhvr>
                                    </p:animEffect>
                                  </p:childTnLst>
                                </p:cTn>
                              </p:par>
                            </p:childTnLst>
                          </p:cTn>
                        </p:par>
                        <p:par>
                          <p:cTn id="832" fill="hold">
                            <p:stCondLst>
                              <p:cond delay="103500"/>
                            </p:stCondLst>
                            <p:childTnLst>
                              <p:par>
                                <p:cTn id="833" presetID="22" presetClass="entr" presetSubtype="8" fill="hold" grpId="0" nodeType="afterEffect">
                                  <p:stCondLst>
                                    <p:cond delay="0"/>
                                  </p:stCondLst>
                                  <p:childTnLst>
                                    <p:set>
                                      <p:cBhvr>
                                        <p:cTn id="834" dur="1" fill="hold">
                                          <p:stCondLst>
                                            <p:cond delay="0"/>
                                          </p:stCondLst>
                                        </p:cTn>
                                        <p:tgtEl>
                                          <p:spTgt spid="667"/>
                                        </p:tgtEl>
                                        <p:attrNameLst>
                                          <p:attrName>style.visibility</p:attrName>
                                        </p:attrNameLst>
                                      </p:cBhvr>
                                      <p:to>
                                        <p:strVal val="visible"/>
                                      </p:to>
                                    </p:set>
                                    <p:animEffect transition="in" filter="wipe(left)">
                                      <p:cBhvr>
                                        <p:cTn id="835" dur="500"/>
                                        <p:tgtEl>
                                          <p:spTgt spid="667"/>
                                        </p:tgtEl>
                                      </p:cBhvr>
                                    </p:animEffect>
                                  </p:childTnLst>
                                </p:cTn>
                              </p:par>
                            </p:childTnLst>
                          </p:cTn>
                        </p:par>
                        <p:par>
                          <p:cTn id="836" fill="hold">
                            <p:stCondLst>
                              <p:cond delay="104000"/>
                            </p:stCondLst>
                            <p:childTnLst>
                              <p:par>
                                <p:cTn id="837" presetID="22" presetClass="entr" presetSubtype="8" fill="hold" nodeType="afterEffect">
                                  <p:stCondLst>
                                    <p:cond delay="0"/>
                                  </p:stCondLst>
                                  <p:childTnLst>
                                    <p:set>
                                      <p:cBhvr>
                                        <p:cTn id="838" dur="1" fill="hold">
                                          <p:stCondLst>
                                            <p:cond delay="0"/>
                                          </p:stCondLst>
                                        </p:cTn>
                                        <p:tgtEl>
                                          <p:spTgt spid="668"/>
                                        </p:tgtEl>
                                        <p:attrNameLst>
                                          <p:attrName>style.visibility</p:attrName>
                                        </p:attrNameLst>
                                      </p:cBhvr>
                                      <p:to>
                                        <p:strVal val="visible"/>
                                      </p:to>
                                    </p:set>
                                    <p:animEffect transition="in" filter="wipe(left)">
                                      <p:cBhvr>
                                        <p:cTn id="839" dur="500"/>
                                        <p:tgtEl>
                                          <p:spTgt spid="668"/>
                                        </p:tgtEl>
                                      </p:cBhvr>
                                    </p:animEffect>
                                  </p:childTnLst>
                                </p:cTn>
                              </p:par>
                            </p:childTnLst>
                          </p:cTn>
                        </p:par>
                        <p:par>
                          <p:cTn id="840" fill="hold">
                            <p:stCondLst>
                              <p:cond delay="104500"/>
                            </p:stCondLst>
                            <p:childTnLst>
                              <p:par>
                                <p:cTn id="841" presetID="22" presetClass="entr" presetSubtype="8" fill="hold" nodeType="afterEffect">
                                  <p:stCondLst>
                                    <p:cond delay="0"/>
                                  </p:stCondLst>
                                  <p:childTnLst>
                                    <p:set>
                                      <p:cBhvr>
                                        <p:cTn id="842" dur="1" fill="hold">
                                          <p:stCondLst>
                                            <p:cond delay="0"/>
                                          </p:stCondLst>
                                        </p:cTn>
                                        <p:tgtEl>
                                          <p:spTgt spid="670"/>
                                        </p:tgtEl>
                                        <p:attrNameLst>
                                          <p:attrName>style.visibility</p:attrName>
                                        </p:attrNameLst>
                                      </p:cBhvr>
                                      <p:to>
                                        <p:strVal val="visible"/>
                                      </p:to>
                                    </p:set>
                                    <p:animEffect transition="in" filter="wipe(left)">
                                      <p:cBhvr>
                                        <p:cTn id="843" dur="500"/>
                                        <p:tgtEl>
                                          <p:spTgt spid="670"/>
                                        </p:tgtEl>
                                      </p:cBhvr>
                                    </p:animEffect>
                                  </p:childTnLst>
                                </p:cTn>
                              </p:par>
                            </p:childTnLst>
                          </p:cTn>
                        </p:par>
                        <p:par>
                          <p:cTn id="844" fill="hold">
                            <p:stCondLst>
                              <p:cond delay="105000"/>
                            </p:stCondLst>
                            <p:childTnLst>
                              <p:par>
                                <p:cTn id="845" presetID="22" presetClass="entr" presetSubtype="8" fill="hold" grpId="0" nodeType="afterEffect">
                                  <p:stCondLst>
                                    <p:cond delay="0"/>
                                  </p:stCondLst>
                                  <p:childTnLst>
                                    <p:set>
                                      <p:cBhvr>
                                        <p:cTn id="846" dur="1" fill="hold">
                                          <p:stCondLst>
                                            <p:cond delay="0"/>
                                          </p:stCondLst>
                                        </p:cTn>
                                        <p:tgtEl>
                                          <p:spTgt spid="669"/>
                                        </p:tgtEl>
                                        <p:attrNameLst>
                                          <p:attrName>style.visibility</p:attrName>
                                        </p:attrNameLst>
                                      </p:cBhvr>
                                      <p:to>
                                        <p:strVal val="visible"/>
                                      </p:to>
                                    </p:set>
                                    <p:animEffect transition="in" filter="wipe(left)">
                                      <p:cBhvr>
                                        <p:cTn id="847" dur="500"/>
                                        <p:tgtEl>
                                          <p:spTgt spid="669"/>
                                        </p:tgtEl>
                                      </p:cBhvr>
                                    </p:animEffect>
                                  </p:childTnLst>
                                </p:cTn>
                              </p:par>
                            </p:childTnLst>
                          </p:cTn>
                        </p:par>
                        <p:par>
                          <p:cTn id="848" fill="hold">
                            <p:stCondLst>
                              <p:cond delay="105500"/>
                            </p:stCondLst>
                            <p:childTnLst>
                              <p:par>
                                <p:cTn id="849" presetID="22" presetClass="entr" presetSubtype="8" fill="hold" nodeType="afterEffect">
                                  <p:stCondLst>
                                    <p:cond delay="0"/>
                                  </p:stCondLst>
                                  <p:childTnLst>
                                    <p:set>
                                      <p:cBhvr>
                                        <p:cTn id="850" dur="1" fill="hold">
                                          <p:stCondLst>
                                            <p:cond delay="0"/>
                                          </p:stCondLst>
                                        </p:cTn>
                                        <p:tgtEl>
                                          <p:spTgt spid="671"/>
                                        </p:tgtEl>
                                        <p:attrNameLst>
                                          <p:attrName>style.visibility</p:attrName>
                                        </p:attrNameLst>
                                      </p:cBhvr>
                                      <p:to>
                                        <p:strVal val="visible"/>
                                      </p:to>
                                    </p:set>
                                    <p:animEffect transition="in" filter="wipe(left)">
                                      <p:cBhvr>
                                        <p:cTn id="851" dur="500"/>
                                        <p:tgtEl>
                                          <p:spTgt spid="671"/>
                                        </p:tgtEl>
                                      </p:cBhvr>
                                    </p:animEffect>
                                  </p:childTnLst>
                                </p:cTn>
                              </p:par>
                            </p:childTnLst>
                          </p:cTn>
                        </p:par>
                        <p:par>
                          <p:cTn id="852" fill="hold">
                            <p:stCondLst>
                              <p:cond delay="106000"/>
                            </p:stCondLst>
                            <p:childTnLst>
                              <p:par>
                                <p:cTn id="853" presetID="22" presetClass="entr" presetSubtype="8" fill="hold" nodeType="afterEffect">
                                  <p:stCondLst>
                                    <p:cond delay="0"/>
                                  </p:stCondLst>
                                  <p:childTnLst>
                                    <p:set>
                                      <p:cBhvr>
                                        <p:cTn id="854" dur="1" fill="hold">
                                          <p:stCondLst>
                                            <p:cond delay="0"/>
                                          </p:stCondLst>
                                        </p:cTn>
                                        <p:tgtEl>
                                          <p:spTgt spid="672"/>
                                        </p:tgtEl>
                                        <p:attrNameLst>
                                          <p:attrName>style.visibility</p:attrName>
                                        </p:attrNameLst>
                                      </p:cBhvr>
                                      <p:to>
                                        <p:strVal val="visible"/>
                                      </p:to>
                                    </p:set>
                                    <p:animEffect transition="in" filter="wipe(left)">
                                      <p:cBhvr>
                                        <p:cTn id="855" dur="500"/>
                                        <p:tgtEl>
                                          <p:spTgt spid="672"/>
                                        </p:tgtEl>
                                      </p:cBhvr>
                                    </p:animEffect>
                                  </p:childTnLst>
                                </p:cTn>
                              </p:par>
                            </p:childTnLst>
                          </p:cTn>
                        </p:par>
                        <p:par>
                          <p:cTn id="856" fill="hold">
                            <p:stCondLst>
                              <p:cond delay="106500"/>
                            </p:stCondLst>
                            <p:childTnLst>
                              <p:par>
                                <p:cTn id="857" presetID="22" presetClass="entr" presetSubtype="8" fill="hold" grpId="0" nodeType="afterEffect">
                                  <p:stCondLst>
                                    <p:cond delay="0"/>
                                  </p:stCondLst>
                                  <p:childTnLst>
                                    <p:set>
                                      <p:cBhvr>
                                        <p:cTn id="858" dur="1" fill="hold">
                                          <p:stCondLst>
                                            <p:cond delay="0"/>
                                          </p:stCondLst>
                                        </p:cTn>
                                        <p:tgtEl>
                                          <p:spTgt spid="234"/>
                                        </p:tgtEl>
                                        <p:attrNameLst>
                                          <p:attrName>style.visibility</p:attrName>
                                        </p:attrNameLst>
                                      </p:cBhvr>
                                      <p:to>
                                        <p:strVal val="visible"/>
                                      </p:to>
                                    </p:set>
                                    <p:animEffect transition="in" filter="wipe(left)">
                                      <p:cBhvr>
                                        <p:cTn id="859" dur="500"/>
                                        <p:tgtEl>
                                          <p:spTgt spid="234"/>
                                        </p:tgtEl>
                                      </p:cBhvr>
                                    </p:animEffect>
                                  </p:childTnLst>
                                </p:cTn>
                              </p:par>
                            </p:childTnLst>
                          </p:cTn>
                        </p:par>
                        <p:par>
                          <p:cTn id="860" fill="hold">
                            <p:stCondLst>
                              <p:cond delay="107000"/>
                            </p:stCondLst>
                            <p:childTnLst>
                              <p:par>
                                <p:cTn id="861" presetID="22" presetClass="entr" presetSubtype="8" fill="hold" nodeType="afterEffect">
                                  <p:stCondLst>
                                    <p:cond delay="0"/>
                                  </p:stCondLst>
                                  <p:childTnLst>
                                    <p:set>
                                      <p:cBhvr>
                                        <p:cTn id="862" dur="1" fill="hold">
                                          <p:stCondLst>
                                            <p:cond delay="0"/>
                                          </p:stCondLst>
                                        </p:cTn>
                                        <p:tgtEl>
                                          <p:spTgt spid="236"/>
                                        </p:tgtEl>
                                        <p:attrNameLst>
                                          <p:attrName>style.visibility</p:attrName>
                                        </p:attrNameLst>
                                      </p:cBhvr>
                                      <p:to>
                                        <p:strVal val="visible"/>
                                      </p:to>
                                    </p:set>
                                    <p:animEffect transition="in" filter="wipe(left)">
                                      <p:cBhvr>
                                        <p:cTn id="863" dur="500"/>
                                        <p:tgtEl>
                                          <p:spTgt spid="236"/>
                                        </p:tgtEl>
                                      </p:cBhvr>
                                    </p:animEffect>
                                  </p:childTnLst>
                                </p:cTn>
                              </p:par>
                            </p:childTnLst>
                          </p:cTn>
                        </p:par>
                        <p:par>
                          <p:cTn id="864" fill="hold">
                            <p:stCondLst>
                              <p:cond delay="107500"/>
                            </p:stCondLst>
                            <p:childTnLst>
                              <p:par>
                                <p:cTn id="865" presetID="22" presetClass="entr" presetSubtype="8" fill="hold" grpId="0" nodeType="afterEffect">
                                  <p:stCondLst>
                                    <p:cond delay="0"/>
                                  </p:stCondLst>
                                  <p:childTnLst>
                                    <p:set>
                                      <p:cBhvr>
                                        <p:cTn id="866" dur="1" fill="hold">
                                          <p:stCondLst>
                                            <p:cond delay="0"/>
                                          </p:stCondLst>
                                        </p:cTn>
                                        <p:tgtEl>
                                          <p:spTgt spid="235"/>
                                        </p:tgtEl>
                                        <p:attrNameLst>
                                          <p:attrName>style.visibility</p:attrName>
                                        </p:attrNameLst>
                                      </p:cBhvr>
                                      <p:to>
                                        <p:strVal val="visible"/>
                                      </p:to>
                                    </p:set>
                                    <p:animEffect transition="in" filter="wipe(left)">
                                      <p:cBhvr>
                                        <p:cTn id="867" dur="500"/>
                                        <p:tgtEl>
                                          <p:spTgt spid="235"/>
                                        </p:tgtEl>
                                      </p:cBhvr>
                                    </p:animEffect>
                                  </p:childTnLst>
                                </p:cTn>
                              </p:par>
                            </p:childTnLst>
                          </p:cTn>
                        </p:par>
                        <p:par>
                          <p:cTn id="868" fill="hold">
                            <p:stCondLst>
                              <p:cond delay="108000"/>
                            </p:stCondLst>
                            <p:childTnLst>
                              <p:par>
                                <p:cTn id="869" presetID="22" presetClass="entr" presetSubtype="8" fill="hold" nodeType="afterEffect">
                                  <p:stCondLst>
                                    <p:cond delay="0"/>
                                  </p:stCondLst>
                                  <p:childTnLst>
                                    <p:set>
                                      <p:cBhvr>
                                        <p:cTn id="870" dur="1" fill="hold">
                                          <p:stCondLst>
                                            <p:cond delay="0"/>
                                          </p:stCondLst>
                                        </p:cTn>
                                        <p:tgtEl>
                                          <p:spTgt spid="229"/>
                                        </p:tgtEl>
                                        <p:attrNameLst>
                                          <p:attrName>style.visibility</p:attrName>
                                        </p:attrNameLst>
                                      </p:cBhvr>
                                      <p:to>
                                        <p:strVal val="visible"/>
                                      </p:to>
                                    </p:set>
                                    <p:animEffect transition="in" filter="wipe(left)">
                                      <p:cBhvr>
                                        <p:cTn id="871" dur="500"/>
                                        <p:tgtEl>
                                          <p:spTgt spid="229"/>
                                        </p:tgtEl>
                                      </p:cBhvr>
                                    </p:animEffect>
                                  </p:childTnLst>
                                </p:cTn>
                              </p:par>
                            </p:childTnLst>
                          </p:cTn>
                        </p:par>
                        <p:par>
                          <p:cTn id="872" fill="hold">
                            <p:stCondLst>
                              <p:cond delay="108500"/>
                            </p:stCondLst>
                            <p:childTnLst>
                              <p:par>
                                <p:cTn id="873" presetID="22" presetClass="entr" presetSubtype="8" fill="hold" grpId="0" nodeType="afterEffect">
                                  <p:stCondLst>
                                    <p:cond delay="0"/>
                                  </p:stCondLst>
                                  <p:childTnLst>
                                    <p:set>
                                      <p:cBhvr>
                                        <p:cTn id="874" dur="1" fill="hold">
                                          <p:stCondLst>
                                            <p:cond delay="0"/>
                                          </p:stCondLst>
                                        </p:cTn>
                                        <p:tgtEl>
                                          <p:spTgt spid="237"/>
                                        </p:tgtEl>
                                        <p:attrNameLst>
                                          <p:attrName>style.visibility</p:attrName>
                                        </p:attrNameLst>
                                      </p:cBhvr>
                                      <p:to>
                                        <p:strVal val="visible"/>
                                      </p:to>
                                    </p:set>
                                    <p:animEffect transition="in" filter="wipe(left)">
                                      <p:cBhvr>
                                        <p:cTn id="875" dur="500"/>
                                        <p:tgtEl>
                                          <p:spTgt spid="237"/>
                                        </p:tgtEl>
                                      </p:cBhvr>
                                    </p:animEffect>
                                  </p:childTnLst>
                                </p:cTn>
                              </p:par>
                            </p:childTnLst>
                          </p:cTn>
                        </p:par>
                        <p:par>
                          <p:cTn id="876" fill="hold">
                            <p:stCondLst>
                              <p:cond delay="109000"/>
                            </p:stCondLst>
                            <p:childTnLst>
                              <p:par>
                                <p:cTn id="877" presetID="22" presetClass="entr" presetSubtype="8" fill="hold" nodeType="afterEffect">
                                  <p:stCondLst>
                                    <p:cond delay="0"/>
                                  </p:stCondLst>
                                  <p:childTnLst>
                                    <p:set>
                                      <p:cBhvr>
                                        <p:cTn id="878" dur="1" fill="hold">
                                          <p:stCondLst>
                                            <p:cond delay="0"/>
                                          </p:stCondLst>
                                        </p:cTn>
                                        <p:tgtEl>
                                          <p:spTgt spid="238"/>
                                        </p:tgtEl>
                                        <p:attrNameLst>
                                          <p:attrName>style.visibility</p:attrName>
                                        </p:attrNameLst>
                                      </p:cBhvr>
                                      <p:to>
                                        <p:strVal val="visible"/>
                                      </p:to>
                                    </p:set>
                                    <p:animEffect transition="in" filter="wipe(left)">
                                      <p:cBhvr>
                                        <p:cTn id="879" dur="500"/>
                                        <p:tgtEl>
                                          <p:spTgt spid="238"/>
                                        </p:tgtEl>
                                      </p:cBhvr>
                                    </p:animEffect>
                                  </p:childTnLst>
                                </p:cTn>
                              </p:par>
                            </p:childTnLst>
                          </p:cTn>
                        </p:par>
                        <p:par>
                          <p:cTn id="880" fill="hold">
                            <p:stCondLst>
                              <p:cond delay="109500"/>
                            </p:stCondLst>
                            <p:childTnLst>
                              <p:par>
                                <p:cTn id="881" presetID="22" presetClass="entr" presetSubtype="8" fill="hold" grpId="0" nodeType="afterEffect">
                                  <p:stCondLst>
                                    <p:cond delay="0"/>
                                  </p:stCondLst>
                                  <p:childTnLst>
                                    <p:set>
                                      <p:cBhvr>
                                        <p:cTn id="882" dur="1" fill="hold">
                                          <p:stCondLst>
                                            <p:cond delay="0"/>
                                          </p:stCondLst>
                                        </p:cTn>
                                        <p:tgtEl>
                                          <p:spTgt spid="239"/>
                                        </p:tgtEl>
                                        <p:attrNameLst>
                                          <p:attrName>style.visibility</p:attrName>
                                        </p:attrNameLst>
                                      </p:cBhvr>
                                      <p:to>
                                        <p:strVal val="visible"/>
                                      </p:to>
                                    </p:set>
                                    <p:animEffect transition="in" filter="wipe(left)">
                                      <p:cBhvr>
                                        <p:cTn id="883" dur="500"/>
                                        <p:tgtEl>
                                          <p:spTgt spid="239"/>
                                        </p:tgtEl>
                                      </p:cBhvr>
                                    </p:animEffect>
                                  </p:childTnLst>
                                </p:cTn>
                              </p:par>
                            </p:childTnLst>
                          </p:cTn>
                        </p:par>
                        <p:par>
                          <p:cTn id="884" fill="hold">
                            <p:stCondLst>
                              <p:cond delay="110000"/>
                            </p:stCondLst>
                            <p:childTnLst>
                              <p:par>
                                <p:cTn id="885" presetID="22" presetClass="entr" presetSubtype="8" fill="hold" grpId="0" nodeType="afterEffect">
                                  <p:stCondLst>
                                    <p:cond delay="0"/>
                                  </p:stCondLst>
                                  <p:childTnLst>
                                    <p:set>
                                      <p:cBhvr>
                                        <p:cTn id="886" dur="1" fill="hold">
                                          <p:stCondLst>
                                            <p:cond delay="0"/>
                                          </p:stCondLst>
                                        </p:cTn>
                                        <p:tgtEl>
                                          <p:spTgt spid="240"/>
                                        </p:tgtEl>
                                        <p:attrNameLst>
                                          <p:attrName>style.visibility</p:attrName>
                                        </p:attrNameLst>
                                      </p:cBhvr>
                                      <p:to>
                                        <p:strVal val="visible"/>
                                      </p:to>
                                    </p:set>
                                    <p:animEffect transition="in" filter="wipe(left)">
                                      <p:cBhvr>
                                        <p:cTn id="887" dur="500"/>
                                        <p:tgtEl>
                                          <p:spTgt spid="240"/>
                                        </p:tgtEl>
                                      </p:cBhvr>
                                    </p:animEffect>
                                  </p:childTnLst>
                                </p:cTn>
                              </p:par>
                            </p:childTnLst>
                          </p:cTn>
                        </p:par>
                        <p:par>
                          <p:cTn id="888" fill="hold">
                            <p:stCondLst>
                              <p:cond delay="110500"/>
                            </p:stCondLst>
                            <p:childTnLst>
                              <p:par>
                                <p:cTn id="889" presetID="22" presetClass="entr" presetSubtype="8" fill="hold" nodeType="afterEffect">
                                  <p:stCondLst>
                                    <p:cond delay="0"/>
                                  </p:stCondLst>
                                  <p:childTnLst>
                                    <p:set>
                                      <p:cBhvr>
                                        <p:cTn id="890" dur="1" fill="hold">
                                          <p:stCondLst>
                                            <p:cond delay="0"/>
                                          </p:stCondLst>
                                        </p:cTn>
                                        <p:tgtEl>
                                          <p:spTgt spid="241"/>
                                        </p:tgtEl>
                                        <p:attrNameLst>
                                          <p:attrName>style.visibility</p:attrName>
                                        </p:attrNameLst>
                                      </p:cBhvr>
                                      <p:to>
                                        <p:strVal val="visible"/>
                                      </p:to>
                                    </p:set>
                                    <p:animEffect transition="in" filter="wipe(left)">
                                      <p:cBhvr>
                                        <p:cTn id="891" dur="500"/>
                                        <p:tgtEl>
                                          <p:spTgt spid="241"/>
                                        </p:tgtEl>
                                      </p:cBhvr>
                                    </p:animEffect>
                                  </p:childTnLst>
                                </p:cTn>
                              </p:par>
                            </p:childTnLst>
                          </p:cTn>
                        </p:par>
                        <p:par>
                          <p:cTn id="892" fill="hold">
                            <p:stCondLst>
                              <p:cond delay="111000"/>
                            </p:stCondLst>
                            <p:childTnLst>
                              <p:par>
                                <p:cTn id="893" presetID="22" presetClass="entr" presetSubtype="8" fill="hold" nodeType="afterEffect">
                                  <p:stCondLst>
                                    <p:cond delay="0"/>
                                  </p:stCondLst>
                                  <p:childTnLst>
                                    <p:set>
                                      <p:cBhvr>
                                        <p:cTn id="894" dur="1" fill="hold">
                                          <p:stCondLst>
                                            <p:cond delay="0"/>
                                          </p:stCondLst>
                                        </p:cTn>
                                        <p:tgtEl>
                                          <p:spTgt spid="242"/>
                                        </p:tgtEl>
                                        <p:attrNameLst>
                                          <p:attrName>style.visibility</p:attrName>
                                        </p:attrNameLst>
                                      </p:cBhvr>
                                      <p:to>
                                        <p:strVal val="visible"/>
                                      </p:to>
                                    </p:set>
                                    <p:animEffect transition="in" filter="wipe(left)">
                                      <p:cBhvr>
                                        <p:cTn id="895" dur="500"/>
                                        <p:tgtEl>
                                          <p:spTgt spid="242"/>
                                        </p:tgtEl>
                                      </p:cBhvr>
                                    </p:animEffect>
                                  </p:childTnLst>
                                </p:cTn>
                              </p:par>
                            </p:childTnLst>
                          </p:cTn>
                        </p:par>
                        <p:par>
                          <p:cTn id="896" fill="hold">
                            <p:stCondLst>
                              <p:cond delay="111500"/>
                            </p:stCondLst>
                            <p:childTnLst>
                              <p:par>
                                <p:cTn id="897" presetID="22" presetClass="entr" presetSubtype="8" fill="hold" grpId="0" nodeType="afterEffect">
                                  <p:stCondLst>
                                    <p:cond delay="0"/>
                                  </p:stCondLst>
                                  <p:childTnLst>
                                    <p:set>
                                      <p:cBhvr>
                                        <p:cTn id="898" dur="1" fill="hold">
                                          <p:stCondLst>
                                            <p:cond delay="0"/>
                                          </p:stCondLst>
                                        </p:cTn>
                                        <p:tgtEl>
                                          <p:spTgt spid="243"/>
                                        </p:tgtEl>
                                        <p:attrNameLst>
                                          <p:attrName>style.visibility</p:attrName>
                                        </p:attrNameLst>
                                      </p:cBhvr>
                                      <p:to>
                                        <p:strVal val="visible"/>
                                      </p:to>
                                    </p:set>
                                    <p:animEffect transition="in" filter="wipe(left)">
                                      <p:cBhvr>
                                        <p:cTn id="899" dur="500"/>
                                        <p:tgtEl>
                                          <p:spTgt spid="243"/>
                                        </p:tgtEl>
                                      </p:cBhvr>
                                    </p:animEffect>
                                  </p:childTnLst>
                                </p:cTn>
                              </p:par>
                            </p:childTnLst>
                          </p:cTn>
                        </p:par>
                        <p:par>
                          <p:cTn id="900" fill="hold">
                            <p:stCondLst>
                              <p:cond delay="112000"/>
                            </p:stCondLst>
                            <p:childTnLst>
                              <p:par>
                                <p:cTn id="901" presetID="22" presetClass="entr" presetSubtype="8" fill="hold" nodeType="afterEffect">
                                  <p:stCondLst>
                                    <p:cond delay="0"/>
                                  </p:stCondLst>
                                  <p:childTnLst>
                                    <p:set>
                                      <p:cBhvr>
                                        <p:cTn id="902" dur="1" fill="hold">
                                          <p:stCondLst>
                                            <p:cond delay="0"/>
                                          </p:stCondLst>
                                        </p:cTn>
                                        <p:tgtEl>
                                          <p:spTgt spid="244"/>
                                        </p:tgtEl>
                                        <p:attrNameLst>
                                          <p:attrName>style.visibility</p:attrName>
                                        </p:attrNameLst>
                                      </p:cBhvr>
                                      <p:to>
                                        <p:strVal val="visible"/>
                                      </p:to>
                                    </p:set>
                                    <p:animEffect transition="in" filter="wipe(left)">
                                      <p:cBhvr>
                                        <p:cTn id="903" dur="500"/>
                                        <p:tgtEl>
                                          <p:spTgt spid="244"/>
                                        </p:tgtEl>
                                      </p:cBhvr>
                                    </p:animEffect>
                                  </p:childTnLst>
                                </p:cTn>
                              </p:par>
                            </p:childTnLst>
                          </p:cTn>
                        </p:par>
                        <p:par>
                          <p:cTn id="904" fill="hold">
                            <p:stCondLst>
                              <p:cond delay="112500"/>
                            </p:stCondLst>
                            <p:childTnLst>
                              <p:par>
                                <p:cTn id="905" presetID="22" presetClass="entr" presetSubtype="8" fill="hold" grpId="0" nodeType="afterEffect">
                                  <p:stCondLst>
                                    <p:cond delay="0"/>
                                  </p:stCondLst>
                                  <p:childTnLst>
                                    <p:set>
                                      <p:cBhvr>
                                        <p:cTn id="906" dur="1" fill="hold">
                                          <p:stCondLst>
                                            <p:cond delay="0"/>
                                          </p:stCondLst>
                                        </p:cTn>
                                        <p:tgtEl>
                                          <p:spTgt spid="245"/>
                                        </p:tgtEl>
                                        <p:attrNameLst>
                                          <p:attrName>style.visibility</p:attrName>
                                        </p:attrNameLst>
                                      </p:cBhvr>
                                      <p:to>
                                        <p:strVal val="visible"/>
                                      </p:to>
                                    </p:set>
                                    <p:animEffect transition="in" filter="wipe(left)">
                                      <p:cBhvr>
                                        <p:cTn id="907" dur="500"/>
                                        <p:tgtEl>
                                          <p:spTgt spid="245"/>
                                        </p:tgtEl>
                                      </p:cBhvr>
                                    </p:animEffect>
                                  </p:childTnLst>
                                </p:cTn>
                              </p:par>
                            </p:childTnLst>
                          </p:cTn>
                        </p:par>
                        <p:par>
                          <p:cTn id="908" fill="hold">
                            <p:stCondLst>
                              <p:cond delay="113000"/>
                            </p:stCondLst>
                            <p:childTnLst>
                              <p:par>
                                <p:cTn id="909" presetID="22" presetClass="entr" presetSubtype="8" fill="hold" nodeType="afterEffect">
                                  <p:stCondLst>
                                    <p:cond delay="0"/>
                                  </p:stCondLst>
                                  <p:childTnLst>
                                    <p:set>
                                      <p:cBhvr>
                                        <p:cTn id="910" dur="1" fill="hold">
                                          <p:stCondLst>
                                            <p:cond delay="0"/>
                                          </p:stCondLst>
                                        </p:cTn>
                                        <p:tgtEl>
                                          <p:spTgt spid="246"/>
                                        </p:tgtEl>
                                        <p:attrNameLst>
                                          <p:attrName>style.visibility</p:attrName>
                                        </p:attrNameLst>
                                      </p:cBhvr>
                                      <p:to>
                                        <p:strVal val="visible"/>
                                      </p:to>
                                    </p:set>
                                    <p:animEffect transition="in" filter="wipe(left)">
                                      <p:cBhvr>
                                        <p:cTn id="911" dur="500"/>
                                        <p:tgtEl>
                                          <p:spTgt spid="246"/>
                                        </p:tgtEl>
                                      </p:cBhvr>
                                    </p:animEffect>
                                  </p:childTnLst>
                                </p:cTn>
                              </p:par>
                            </p:childTnLst>
                          </p:cTn>
                        </p:par>
                        <p:par>
                          <p:cTn id="912" fill="hold">
                            <p:stCondLst>
                              <p:cond delay="113500"/>
                            </p:stCondLst>
                            <p:childTnLst>
                              <p:par>
                                <p:cTn id="913" presetID="22" presetClass="entr" presetSubtype="8" fill="hold" grpId="0" nodeType="afterEffect">
                                  <p:stCondLst>
                                    <p:cond delay="0"/>
                                  </p:stCondLst>
                                  <p:childTnLst>
                                    <p:set>
                                      <p:cBhvr>
                                        <p:cTn id="914" dur="1" fill="hold">
                                          <p:stCondLst>
                                            <p:cond delay="0"/>
                                          </p:stCondLst>
                                        </p:cTn>
                                        <p:tgtEl>
                                          <p:spTgt spid="253"/>
                                        </p:tgtEl>
                                        <p:attrNameLst>
                                          <p:attrName>style.visibility</p:attrName>
                                        </p:attrNameLst>
                                      </p:cBhvr>
                                      <p:to>
                                        <p:strVal val="visible"/>
                                      </p:to>
                                    </p:set>
                                    <p:animEffect transition="in" filter="wipe(left)">
                                      <p:cBhvr>
                                        <p:cTn id="915" dur="500"/>
                                        <p:tgtEl>
                                          <p:spTgt spid="253"/>
                                        </p:tgtEl>
                                      </p:cBhvr>
                                    </p:animEffect>
                                  </p:childTnLst>
                                </p:cTn>
                              </p:par>
                            </p:childTnLst>
                          </p:cTn>
                        </p:par>
                        <p:par>
                          <p:cTn id="916" fill="hold">
                            <p:stCondLst>
                              <p:cond delay="114000"/>
                            </p:stCondLst>
                            <p:childTnLst>
                              <p:par>
                                <p:cTn id="917" presetID="22" presetClass="entr" presetSubtype="8" fill="hold" nodeType="afterEffect">
                                  <p:stCondLst>
                                    <p:cond delay="0"/>
                                  </p:stCondLst>
                                  <p:childTnLst>
                                    <p:set>
                                      <p:cBhvr>
                                        <p:cTn id="918" dur="1" fill="hold">
                                          <p:stCondLst>
                                            <p:cond delay="0"/>
                                          </p:stCondLst>
                                        </p:cTn>
                                        <p:tgtEl>
                                          <p:spTgt spid="254"/>
                                        </p:tgtEl>
                                        <p:attrNameLst>
                                          <p:attrName>style.visibility</p:attrName>
                                        </p:attrNameLst>
                                      </p:cBhvr>
                                      <p:to>
                                        <p:strVal val="visible"/>
                                      </p:to>
                                    </p:set>
                                    <p:animEffect transition="in" filter="wipe(left)">
                                      <p:cBhvr>
                                        <p:cTn id="919" dur="500"/>
                                        <p:tgtEl>
                                          <p:spTgt spid="254"/>
                                        </p:tgtEl>
                                      </p:cBhvr>
                                    </p:animEffect>
                                  </p:childTnLst>
                                </p:cTn>
                              </p:par>
                            </p:childTnLst>
                          </p:cTn>
                        </p:par>
                        <p:par>
                          <p:cTn id="920" fill="hold">
                            <p:stCondLst>
                              <p:cond delay="114500"/>
                            </p:stCondLst>
                            <p:childTnLst>
                              <p:par>
                                <p:cTn id="921" presetID="22" presetClass="entr" presetSubtype="8" fill="hold" grpId="0" nodeType="afterEffect">
                                  <p:stCondLst>
                                    <p:cond delay="0"/>
                                  </p:stCondLst>
                                  <p:childTnLst>
                                    <p:set>
                                      <p:cBhvr>
                                        <p:cTn id="922" dur="1" fill="hold">
                                          <p:stCondLst>
                                            <p:cond delay="0"/>
                                          </p:stCondLst>
                                        </p:cTn>
                                        <p:tgtEl>
                                          <p:spTgt spid="255"/>
                                        </p:tgtEl>
                                        <p:attrNameLst>
                                          <p:attrName>style.visibility</p:attrName>
                                        </p:attrNameLst>
                                      </p:cBhvr>
                                      <p:to>
                                        <p:strVal val="visible"/>
                                      </p:to>
                                    </p:set>
                                    <p:animEffect transition="in" filter="wipe(left)">
                                      <p:cBhvr>
                                        <p:cTn id="923" dur="500"/>
                                        <p:tgtEl>
                                          <p:spTgt spid="255"/>
                                        </p:tgtEl>
                                      </p:cBhvr>
                                    </p:animEffect>
                                  </p:childTnLst>
                                </p:cTn>
                              </p:par>
                            </p:childTnLst>
                          </p:cTn>
                        </p:par>
                        <p:par>
                          <p:cTn id="924" fill="hold">
                            <p:stCondLst>
                              <p:cond delay="115000"/>
                            </p:stCondLst>
                            <p:childTnLst>
                              <p:par>
                                <p:cTn id="925" presetID="22" presetClass="entr" presetSubtype="8" fill="hold" nodeType="afterEffect">
                                  <p:stCondLst>
                                    <p:cond delay="0"/>
                                  </p:stCondLst>
                                  <p:childTnLst>
                                    <p:set>
                                      <p:cBhvr>
                                        <p:cTn id="926" dur="1" fill="hold">
                                          <p:stCondLst>
                                            <p:cond delay="0"/>
                                          </p:stCondLst>
                                        </p:cTn>
                                        <p:tgtEl>
                                          <p:spTgt spid="256"/>
                                        </p:tgtEl>
                                        <p:attrNameLst>
                                          <p:attrName>style.visibility</p:attrName>
                                        </p:attrNameLst>
                                      </p:cBhvr>
                                      <p:to>
                                        <p:strVal val="visible"/>
                                      </p:to>
                                    </p:set>
                                    <p:animEffect transition="in" filter="wipe(left)">
                                      <p:cBhvr>
                                        <p:cTn id="927" dur="500"/>
                                        <p:tgtEl>
                                          <p:spTgt spid="256"/>
                                        </p:tgtEl>
                                      </p:cBhvr>
                                    </p:animEffect>
                                  </p:childTnLst>
                                </p:cTn>
                              </p:par>
                            </p:childTnLst>
                          </p:cTn>
                        </p:par>
                        <p:par>
                          <p:cTn id="928" fill="hold">
                            <p:stCondLst>
                              <p:cond delay="115500"/>
                            </p:stCondLst>
                            <p:childTnLst>
                              <p:par>
                                <p:cTn id="929" presetID="22" presetClass="entr" presetSubtype="8" fill="hold" grpId="0" nodeType="afterEffect">
                                  <p:stCondLst>
                                    <p:cond delay="0"/>
                                  </p:stCondLst>
                                  <p:childTnLst>
                                    <p:set>
                                      <p:cBhvr>
                                        <p:cTn id="930" dur="1" fill="hold">
                                          <p:stCondLst>
                                            <p:cond delay="0"/>
                                          </p:stCondLst>
                                        </p:cTn>
                                        <p:tgtEl>
                                          <p:spTgt spid="257"/>
                                        </p:tgtEl>
                                        <p:attrNameLst>
                                          <p:attrName>style.visibility</p:attrName>
                                        </p:attrNameLst>
                                      </p:cBhvr>
                                      <p:to>
                                        <p:strVal val="visible"/>
                                      </p:to>
                                    </p:set>
                                    <p:animEffect transition="in" filter="wipe(left)">
                                      <p:cBhvr>
                                        <p:cTn id="931" dur="500"/>
                                        <p:tgtEl>
                                          <p:spTgt spid="257"/>
                                        </p:tgtEl>
                                      </p:cBhvr>
                                    </p:animEffect>
                                  </p:childTnLst>
                                </p:cTn>
                              </p:par>
                            </p:childTnLst>
                          </p:cTn>
                        </p:par>
                        <p:par>
                          <p:cTn id="932" fill="hold">
                            <p:stCondLst>
                              <p:cond delay="116000"/>
                            </p:stCondLst>
                            <p:childTnLst>
                              <p:par>
                                <p:cTn id="933" presetID="22" presetClass="entr" presetSubtype="8" fill="hold" nodeType="afterEffect">
                                  <p:stCondLst>
                                    <p:cond delay="0"/>
                                  </p:stCondLst>
                                  <p:childTnLst>
                                    <p:set>
                                      <p:cBhvr>
                                        <p:cTn id="934" dur="1" fill="hold">
                                          <p:stCondLst>
                                            <p:cond delay="0"/>
                                          </p:stCondLst>
                                        </p:cTn>
                                        <p:tgtEl>
                                          <p:spTgt spid="258"/>
                                        </p:tgtEl>
                                        <p:attrNameLst>
                                          <p:attrName>style.visibility</p:attrName>
                                        </p:attrNameLst>
                                      </p:cBhvr>
                                      <p:to>
                                        <p:strVal val="visible"/>
                                      </p:to>
                                    </p:set>
                                    <p:animEffect transition="in" filter="wipe(left)">
                                      <p:cBhvr>
                                        <p:cTn id="935" dur="500"/>
                                        <p:tgtEl>
                                          <p:spTgt spid="2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 grpId="0" animBg="1"/>
      <p:bldP spid="304" grpId="0" animBg="1"/>
      <p:bldP spid="311" grpId="0" animBg="1"/>
      <p:bldP spid="334" grpId="0" animBg="1"/>
      <p:bldP spid="338" grpId="0" animBg="1"/>
      <p:bldP spid="344" grpId="0" animBg="1"/>
      <p:bldP spid="346" grpId="0" animBg="1"/>
      <p:bldP spid="348" grpId="0" animBg="1"/>
      <p:bldP spid="351" grpId="0" animBg="1"/>
      <p:bldP spid="356" grpId="0" animBg="1"/>
      <p:bldP spid="358" grpId="0" animBg="1"/>
      <p:bldP spid="361" grpId="0" animBg="1"/>
      <p:bldP spid="362" grpId="0" animBg="1"/>
      <p:bldP spid="364" grpId="0" animBg="1"/>
      <p:bldP spid="369" grpId="0" animBg="1"/>
      <p:bldP spid="370" grpId="0" animBg="1"/>
      <p:bldP spid="371" grpId="0" animBg="1"/>
      <p:bldP spid="374" grpId="0" animBg="1"/>
      <p:bldP spid="376" grpId="0" animBg="1"/>
      <p:bldP spid="379" grpId="0" animBg="1"/>
      <p:bldP spid="380" grpId="0" animBg="1"/>
      <p:bldP spid="382" grpId="0" animBg="1"/>
      <p:bldP spid="384" grpId="0" animBg="1"/>
      <p:bldP spid="387" grpId="0" animBg="1"/>
      <p:bldP spid="388" grpId="0" animBg="1"/>
      <p:bldP spid="389" grpId="0" animBg="1"/>
      <p:bldP spid="392" grpId="0" animBg="1"/>
      <p:bldP spid="394" grpId="0" animBg="1"/>
      <p:bldP spid="397" grpId="0" animBg="1"/>
      <p:bldP spid="402" grpId="0" animBg="1"/>
      <p:bldP spid="409" grpId="0" animBg="1"/>
      <p:bldP spid="413" grpId="0" animBg="1"/>
      <p:bldP spid="416" grpId="0" animBg="1"/>
      <p:bldP spid="423" grpId="0" animBg="1"/>
      <p:bldP spid="505" grpId="0" animBg="1"/>
      <p:bldP spid="509" grpId="0" animBg="1"/>
      <p:bldP spid="513" grpId="0" animBg="1"/>
      <p:bldP spid="516" grpId="0" animBg="1"/>
      <p:bldP spid="520" grpId="0" animBg="1"/>
      <p:bldP spid="523" grpId="0" animBg="1"/>
      <p:bldP spid="526" grpId="0" animBg="1"/>
      <p:bldP spid="529" grpId="0" animBg="1"/>
      <p:bldP spid="539" grpId="0" animBg="1"/>
      <p:bldP spid="540" grpId="0" animBg="1"/>
      <p:bldP spid="542" grpId="0" animBg="1"/>
      <p:bldP spid="544" grpId="0" animBg="1"/>
      <p:bldP spid="546" grpId="0" animBg="1"/>
      <p:bldP spid="548" grpId="0" animBg="1"/>
      <p:bldP spid="550" grpId="0" animBg="1"/>
      <p:bldP spid="552" grpId="0" animBg="1"/>
      <p:bldP spid="554" grpId="0" animBg="1"/>
      <p:bldP spid="556" grpId="0" animBg="1"/>
      <p:bldP spid="561" grpId="0" animBg="1"/>
      <p:bldP spid="566" grpId="0" animBg="1"/>
      <p:bldP spid="568" grpId="0" animBg="1"/>
      <p:bldP spid="570" grpId="0" animBg="1"/>
      <p:bldP spid="573" grpId="0" animBg="1"/>
      <p:bldP spid="574" grpId="0" animBg="1"/>
      <p:bldP spid="576" grpId="0" animBg="1"/>
      <p:bldP spid="580" grpId="0" animBg="1"/>
      <p:bldP spid="581" grpId="0" animBg="1"/>
      <p:bldP spid="582" grpId="0" animBg="1"/>
      <p:bldP spid="583" grpId="0" animBg="1"/>
      <p:bldP spid="585" grpId="0" animBg="1"/>
      <p:bldP spid="587" grpId="0" animBg="1"/>
      <p:bldP spid="589" grpId="0" animBg="1"/>
      <p:bldP spid="592" grpId="0" animBg="1"/>
      <p:bldP spid="596" grpId="0" animBg="1"/>
      <p:bldP spid="598" grpId="0" animBg="1"/>
      <p:bldP spid="600" grpId="0" animBg="1"/>
      <p:bldP spid="602" grpId="0" animBg="1"/>
      <p:bldP spid="604" grpId="0" animBg="1"/>
      <p:bldP spid="606" grpId="0" animBg="1"/>
      <p:bldP spid="608" grpId="0" animBg="1"/>
      <p:bldP spid="610" grpId="0" animBg="1"/>
      <p:bldP spid="612" grpId="0" animBg="1"/>
      <p:bldP spid="623" grpId="0" animBg="1"/>
      <p:bldP spid="624" grpId="0" animBg="1"/>
      <p:bldP spid="625" grpId="0" animBg="1"/>
      <p:bldP spid="627" grpId="0" animBg="1"/>
      <p:bldP spid="630" grpId="0" animBg="1"/>
      <p:bldP spid="631" grpId="0" animBg="1"/>
      <p:bldP spid="633" grpId="0" animBg="1"/>
      <p:bldP spid="637" grpId="0" animBg="1"/>
      <p:bldP spid="638" grpId="0" animBg="1"/>
      <p:bldP spid="639" grpId="0" animBg="1"/>
      <p:bldP spid="640" grpId="0" animBg="1"/>
      <p:bldP spid="642" grpId="0" animBg="1"/>
      <p:bldP spid="644" grpId="0" animBg="1"/>
      <p:bldP spid="646" grpId="0" animBg="1"/>
      <p:bldP spid="649" grpId="0" animBg="1"/>
      <p:bldP spid="652" grpId="0" animBg="1"/>
      <p:bldP spid="653" grpId="0" animBg="1"/>
      <p:bldP spid="655" grpId="0" animBg="1"/>
      <p:bldP spid="657" grpId="0" animBg="1"/>
      <p:bldP spid="659" grpId="0" animBg="1"/>
      <p:bldP spid="661" grpId="0" animBg="1"/>
      <p:bldP spid="663" grpId="0" animBg="1"/>
      <p:bldP spid="665" grpId="0" animBg="1"/>
      <p:bldP spid="667" grpId="0" animBg="1"/>
      <p:bldP spid="669" grpId="0" animBg="1"/>
      <p:bldP spid="234" grpId="0" animBg="1"/>
      <p:bldP spid="235" grpId="0" animBg="1"/>
      <p:bldP spid="237" grpId="0" animBg="1"/>
      <p:bldP spid="239" grpId="0" animBg="1"/>
      <p:bldP spid="240" grpId="0" animBg="1"/>
      <p:bldP spid="243" grpId="0" animBg="1"/>
      <p:bldP spid="245" grpId="0" animBg="1"/>
      <p:bldP spid="253" grpId="0" animBg="1"/>
      <p:bldP spid="255" grpId="0" animBg="1"/>
      <p:bldP spid="257" grpId="0" animBg="1"/>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sp>
        <p:nvSpPr>
          <p:cNvPr id="247" name="Rectangle 246"/>
          <p:cNvSpPr/>
          <p:nvPr userDrawn="1"/>
        </p:nvSpPr>
        <p:spPr>
          <a:xfrm>
            <a:off x="0" y="-30574"/>
            <a:ext cx="9144000" cy="688857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fontAlgn="base">
              <a:spcBef>
                <a:spcPct val="0"/>
              </a:spcBef>
              <a:spcAft>
                <a:spcPts val="600"/>
              </a:spcAft>
            </a:pPr>
            <a:endParaRPr lang="en-US" sz="1200" dirty="0">
              <a:solidFill>
                <a:srgbClr val="FFFFFF"/>
              </a:solidFill>
            </a:endParaRPr>
          </a:p>
        </p:txBody>
      </p:sp>
      <p:sp>
        <p:nvSpPr>
          <p:cNvPr id="3" name="Rectangle 2"/>
          <p:cNvSpPr/>
          <p:nvPr userDrawn="1"/>
        </p:nvSpPr>
        <p:spPr>
          <a:xfrm>
            <a:off x="0" y="-30574"/>
            <a:ext cx="9161000" cy="6888574"/>
          </a:xfrm>
          <a:prstGeom prst="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fontAlgn="base">
              <a:spcBef>
                <a:spcPct val="0"/>
              </a:spcBef>
              <a:spcAft>
                <a:spcPts val="600"/>
              </a:spcAft>
            </a:pPr>
            <a:endParaRPr lang="en-US" sz="1200" dirty="0">
              <a:solidFill>
                <a:srgbClr val="FFFFFF"/>
              </a:solidFill>
            </a:endParaRPr>
          </a:p>
        </p:txBody>
      </p:sp>
      <p:cxnSp>
        <p:nvCxnSpPr>
          <p:cNvPr id="373" name="Straight Connector 372"/>
          <p:cNvCxnSpPr>
            <a:stCxn id="371" idx="3"/>
            <a:endCxn id="369" idx="3"/>
          </p:cNvCxnSpPr>
          <p:nvPr userDrawn="1"/>
        </p:nvCxnSpPr>
        <p:spPr>
          <a:xfrm flipH="1" flipV="1">
            <a:off x="392429" y="5825275"/>
            <a:ext cx="1463659" cy="410974"/>
          </a:xfrm>
          <a:prstGeom prst="line">
            <a:avLst/>
          </a:prstGeom>
          <a:ln w="3175">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383" name="Straight Connector 382"/>
          <p:cNvCxnSpPr>
            <a:stCxn id="382" idx="3"/>
            <a:endCxn id="379" idx="3"/>
          </p:cNvCxnSpPr>
          <p:nvPr userDrawn="1"/>
        </p:nvCxnSpPr>
        <p:spPr>
          <a:xfrm flipH="1">
            <a:off x="3761359" y="6160049"/>
            <a:ext cx="1546848" cy="255494"/>
          </a:xfrm>
          <a:prstGeom prst="line">
            <a:avLst/>
          </a:prstGeom>
          <a:ln w="3175">
            <a:solidFill>
              <a:schemeClr val="accent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337" name="Straight Connector 336"/>
          <p:cNvCxnSpPr>
            <a:stCxn id="334" idx="3"/>
          </p:cNvCxnSpPr>
          <p:nvPr userDrawn="1"/>
        </p:nvCxnSpPr>
        <p:spPr>
          <a:xfrm flipV="1">
            <a:off x="3546559" y="5109817"/>
            <a:ext cx="242400" cy="578111"/>
          </a:xfrm>
          <a:prstGeom prst="line">
            <a:avLst/>
          </a:prstGeom>
          <a:ln w="3175">
            <a:solidFill>
              <a:schemeClr val="accent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385" name="Straight Connector 384"/>
          <p:cNvCxnSpPr>
            <a:stCxn id="334" idx="3"/>
          </p:cNvCxnSpPr>
          <p:nvPr userDrawn="1"/>
        </p:nvCxnSpPr>
        <p:spPr>
          <a:xfrm>
            <a:off x="3546559" y="5687928"/>
            <a:ext cx="214800" cy="727615"/>
          </a:xfrm>
          <a:prstGeom prst="line">
            <a:avLst/>
          </a:prstGeom>
          <a:ln w="3175">
            <a:solidFill>
              <a:srgbClr val="00574F"/>
            </a:solidFill>
          </a:ln>
          <a:effectLst/>
        </p:spPr>
        <p:style>
          <a:lnRef idx="2">
            <a:schemeClr val="accent1"/>
          </a:lnRef>
          <a:fillRef idx="0">
            <a:schemeClr val="accent1"/>
          </a:fillRef>
          <a:effectRef idx="1">
            <a:schemeClr val="accent1"/>
          </a:effectRef>
          <a:fontRef idx="minor">
            <a:schemeClr val="tx1"/>
          </a:fontRef>
        </p:style>
      </p:cxnSp>
      <p:cxnSp>
        <p:nvCxnSpPr>
          <p:cNvPr id="241" name="Straight Connector 240"/>
          <p:cNvCxnSpPr>
            <a:stCxn id="240" idx="3"/>
            <a:endCxn id="239" idx="3"/>
          </p:cNvCxnSpPr>
          <p:nvPr userDrawn="1"/>
        </p:nvCxnSpPr>
        <p:spPr>
          <a:xfrm>
            <a:off x="1942364" y="5593804"/>
            <a:ext cx="358164" cy="949761"/>
          </a:xfrm>
          <a:prstGeom prst="line">
            <a:avLst/>
          </a:prstGeom>
          <a:ln w="3175">
            <a:solidFill>
              <a:schemeClr val="accent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372" name="Straight Connector 371"/>
          <p:cNvCxnSpPr>
            <a:stCxn id="370" idx="3"/>
            <a:endCxn id="369" idx="3"/>
          </p:cNvCxnSpPr>
          <p:nvPr userDrawn="1"/>
        </p:nvCxnSpPr>
        <p:spPr>
          <a:xfrm flipV="1">
            <a:off x="274441" y="5825275"/>
            <a:ext cx="117988" cy="480893"/>
          </a:xfrm>
          <a:prstGeom prst="line">
            <a:avLst/>
          </a:prstGeom>
          <a:ln w="3175">
            <a:solidFill>
              <a:schemeClr val="accent2">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405" name="Straight Connector 404"/>
          <p:cNvCxnSpPr>
            <a:stCxn id="369" idx="3"/>
            <a:endCxn id="304" idx="3"/>
          </p:cNvCxnSpPr>
          <p:nvPr userDrawn="1"/>
        </p:nvCxnSpPr>
        <p:spPr>
          <a:xfrm flipV="1">
            <a:off x="392429" y="4930523"/>
            <a:ext cx="1491259" cy="894752"/>
          </a:xfrm>
          <a:prstGeom prst="line">
            <a:avLst/>
          </a:prstGeom>
          <a:ln w="3175">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543" name="Straight Connector 542"/>
          <p:cNvCxnSpPr>
            <a:stCxn id="542" idx="3"/>
          </p:cNvCxnSpPr>
          <p:nvPr userDrawn="1"/>
        </p:nvCxnSpPr>
        <p:spPr>
          <a:xfrm flipV="1">
            <a:off x="698972" y="4263639"/>
            <a:ext cx="804251" cy="367189"/>
          </a:xfrm>
          <a:prstGeom prst="line">
            <a:avLst/>
          </a:prstGeom>
          <a:ln w="3175">
            <a:solidFill>
              <a:schemeClr val="accent2">
                <a:lumMod val="20000"/>
                <a:lumOff val="80000"/>
              </a:schemeClr>
            </a:solidFill>
          </a:ln>
          <a:effectLst/>
        </p:spPr>
        <p:style>
          <a:lnRef idx="2">
            <a:schemeClr val="accent1"/>
          </a:lnRef>
          <a:fillRef idx="0">
            <a:schemeClr val="accent1"/>
          </a:fillRef>
          <a:effectRef idx="1">
            <a:schemeClr val="accent1"/>
          </a:effectRef>
          <a:fontRef idx="minor">
            <a:schemeClr val="tx1"/>
          </a:fontRef>
        </p:style>
      </p:cxnSp>
      <p:cxnSp>
        <p:nvCxnSpPr>
          <p:cNvPr id="309" name="Straight Connector 308"/>
          <p:cNvCxnSpPr>
            <a:stCxn id="290" idx="3"/>
          </p:cNvCxnSpPr>
          <p:nvPr userDrawn="1"/>
        </p:nvCxnSpPr>
        <p:spPr>
          <a:xfrm>
            <a:off x="184441" y="4756075"/>
            <a:ext cx="2243148" cy="402301"/>
          </a:xfrm>
          <a:prstGeom prst="line">
            <a:avLst/>
          </a:prstGeom>
          <a:ln w="3175">
            <a:solidFill>
              <a:srgbClr val="00574F"/>
            </a:solidFill>
          </a:ln>
          <a:effectLst/>
        </p:spPr>
        <p:style>
          <a:lnRef idx="2">
            <a:schemeClr val="accent1"/>
          </a:lnRef>
          <a:fillRef idx="0">
            <a:schemeClr val="accent1"/>
          </a:fillRef>
          <a:effectRef idx="1">
            <a:schemeClr val="accent1"/>
          </a:effectRef>
          <a:fontRef idx="minor">
            <a:schemeClr val="tx1"/>
          </a:fontRef>
        </p:style>
      </p:cxnSp>
      <p:cxnSp>
        <p:nvCxnSpPr>
          <p:cNvPr id="367" name="Straight Connector 366"/>
          <p:cNvCxnSpPr>
            <a:endCxn id="361" idx="3"/>
          </p:cNvCxnSpPr>
          <p:nvPr userDrawn="1"/>
        </p:nvCxnSpPr>
        <p:spPr>
          <a:xfrm>
            <a:off x="6798212" y="4970481"/>
            <a:ext cx="532865" cy="930993"/>
          </a:xfrm>
          <a:prstGeom prst="line">
            <a:avLst/>
          </a:prstGeom>
          <a:ln w="3175">
            <a:solidFill>
              <a:srgbClr val="00574F"/>
            </a:solidFill>
          </a:ln>
          <a:effectLst/>
        </p:spPr>
        <p:style>
          <a:lnRef idx="2">
            <a:schemeClr val="accent1"/>
          </a:lnRef>
          <a:fillRef idx="0">
            <a:schemeClr val="accent1"/>
          </a:fillRef>
          <a:effectRef idx="1">
            <a:schemeClr val="accent1"/>
          </a:effectRef>
          <a:fontRef idx="minor">
            <a:schemeClr val="tx1"/>
          </a:fontRef>
        </p:style>
      </p:cxnSp>
      <p:cxnSp>
        <p:nvCxnSpPr>
          <p:cNvPr id="510" name="Straight Connector 509"/>
          <p:cNvCxnSpPr>
            <a:stCxn id="509" idx="3"/>
          </p:cNvCxnSpPr>
          <p:nvPr userDrawn="1"/>
        </p:nvCxnSpPr>
        <p:spPr>
          <a:xfrm flipV="1">
            <a:off x="6149707" y="4979082"/>
            <a:ext cx="648505" cy="619199"/>
          </a:xfrm>
          <a:prstGeom prst="line">
            <a:avLst/>
          </a:prstGeom>
          <a:ln w="3175">
            <a:solidFill>
              <a:schemeClr val="accent2">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514" name="Straight Connector 513"/>
          <p:cNvCxnSpPr>
            <a:stCxn id="513" idx="3"/>
          </p:cNvCxnSpPr>
          <p:nvPr userDrawn="1"/>
        </p:nvCxnSpPr>
        <p:spPr>
          <a:xfrm flipV="1">
            <a:off x="6430537" y="4970482"/>
            <a:ext cx="367675" cy="807093"/>
          </a:xfrm>
          <a:prstGeom prst="line">
            <a:avLst/>
          </a:prstGeom>
          <a:ln w="3175">
            <a:solidFill>
              <a:schemeClr val="accent2">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517" name="Straight Connector 516"/>
          <p:cNvCxnSpPr>
            <a:stCxn id="516" idx="3"/>
          </p:cNvCxnSpPr>
          <p:nvPr userDrawn="1"/>
        </p:nvCxnSpPr>
        <p:spPr>
          <a:xfrm flipV="1">
            <a:off x="6764618" y="4970482"/>
            <a:ext cx="33594" cy="868391"/>
          </a:xfrm>
          <a:prstGeom prst="line">
            <a:avLst/>
          </a:prstGeom>
          <a:ln w="3175">
            <a:solidFill>
              <a:schemeClr val="accent2">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521" name="Straight Connector 520"/>
          <p:cNvCxnSpPr>
            <a:stCxn id="520" idx="3"/>
          </p:cNvCxnSpPr>
          <p:nvPr userDrawn="1"/>
        </p:nvCxnSpPr>
        <p:spPr>
          <a:xfrm flipH="1" flipV="1">
            <a:off x="6798212" y="4970481"/>
            <a:ext cx="290465" cy="860608"/>
          </a:xfrm>
          <a:prstGeom prst="line">
            <a:avLst/>
          </a:prstGeom>
          <a:ln w="3175">
            <a:solidFill>
              <a:schemeClr val="accent2">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524" name="Straight Connector 523"/>
          <p:cNvCxnSpPr>
            <a:stCxn id="523" idx="3"/>
          </p:cNvCxnSpPr>
          <p:nvPr userDrawn="1"/>
        </p:nvCxnSpPr>
        <p:spPr>
          <a:xfrm flipH="1" flipV="1">
            <a:off x="6798212" y="4979082"/>
            <a:ext cx="670930" cy="611496"/>
          </a:xfrm>
          <a:prstGeom prst="line">
            <a:avLst/>
          </a:prstGeom>
          <a:ln w="3175">
            <a:solidFill>
              <a:schemeClr val="accent2">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545" name="Straight Connector 544"/>
          <p:cNvCxnSpPr>
            <a:stCxn id="544" idx="3"/>
          </p:cNvCxnSpPr>
          <p:nvPr userDrawn="1"/>
        </p:nvCxnSpPr>
        <p:spPr>
          <a:xfrm flipV="1">
            <a:off x="854718" y="4272239"/>
            <a:ext cx="648505" cy="619199"/>
          </a:xfrm>
          <a:prstGeom prst="line">
            <a:avLst/>
          </a:prstGeom>
          <a:ln w="3175">
            <a:solidFill>
              <a:schemeClr val="accent2">
                <a:lumMod val="20000"/>
                <a:lumOff val="80000"/>
              </a:schemeClr>
            </a:solidFill>
          </a:ln>
          <a:effectLst/>
        </p:spPr>
        <p:style>
          <a:lnRef idx="2">
            <a:schemeClr val="accent1"/>
          </a:lnRef>
          <a:fillRef idx="0">
            <a:schemeClr val="accent1"/>
          </a:fillRef>
          <a:effectRef idx="1">
            <a:schemeClr val="accent1"/>
          </a:effectRef>
          <a:fontRef idx="minor">
            <a:schemeClr val="tx1"/>
          </a:fontRef>
        </p:style>
      </p:cxnSp>
      <p:cxnSp>
        <p:nvCxnSpPr>
          <p:cNvPr id="547" name="Straight Connector 546"/>
          <p:cNvCxnSpPr>
            <a:stCxn id="546" idx="3"/>
          </p:cNvCxnSpPr>
          <p:nvPr userDrawn="1"/>
        </p:nvCxnSpPr>
        <p:spPr>
          <a:xfrm flipV="1">
            <a:off x="1135548" y="4263639"/>
            <a:ext cx="367675" cy="807093"/>
          </a:xfrm>
          <a:prstGeom prst="line">
            <a:avLst/>
          </a:prstGeom>
          <a:ln w="3175">
            <a:solidFill>
              <a:schemeClr val="accent2">
                <a:lumMod val="20000"/>
                <a:lumOff val="80000"/>
              </a:schemeClr>
            </a:solidFill>
          </a:ln>
          <a:effectLst/>
        </p:spPr>
        <p:style>
          <a:lnRef idx="2">
            <a:schemeClr val="accent1"/>
          </a:lnRef>
          <a:fillRef idx="0">
            <a:schemeClr val="accent1"/>
          </a:fillRef>
          <a:effectRef idx="1">
            <a:schemeClr val="accent1"/>
          </a:effectRef>
          <a:fontRef idx="minor">
            <a:schemeClr val="tx1"/>
          </a:fontRef>
        </p:style>
      </p:cxnSp>
      <p:cxnSp>
        <p:nvCxnSpPr>
          <p:cNvPr id="549" name="Straight Connector 548"/>
          <p:cNvCxnSpPr>
            <a:stCxn id="548" idx="3"/>
          </p:cNvCxnSpPr>
          <p:nvPr userDrawn="1"/>
        </p:nvCxnSpPr>
        <p:spPr>
          <a:xfrm flipV="1">
            <a:off x="1469629" y="4263639"/>
            <a:ext cx="33594" cy="868391"/>
          </a:xfrm>
          <a:prstGeom prst="line">
            <a:avLst/>
          </a:prstGeom>
          <a:ln w="3175">
            <a:solidFill>
              <a:schemeClr val="accent2">
                <a:lumMod val="20000"/>
                <a:lumOff val="80000"/>
              </a:schemeClr>
            </a:solidFill>
          </a:ln>
          <a:effectLst/>
        </p:spPr>
        <p:style>
          <a:lnRef idx="2">
            <a:schemeClr val="accent1"/>
          </a:lnRef>
          <a:fillRef idx="0">
            <a:schemeClr val="accent1"/>
          </a:fillRef>
          <a:effectRef idx="1">
            <a:schemeClr val="accent1"/>
          </a:effectRef>
          <a:fontRef idx="minor">
            <a:schemeClr val="tx1"/>
          </a:fontRef>
        </p:style>
      </p:cxnSp>
      <p:cxnSp>
        <p:nvCxnSpPr>
          <p:cNvPr id="551" name="Straight Connector 550"/>
          <p:cNvCxnSpPr>
            <a:stCxn id="550" idx="3"/>
          </p:cNvCxnSpPr>
          <p:nvPr userDrawn="1"/>
        </p:nvCxnSpPr>
        <p:spPr>
          <a:xfrm flipH="1" flipV="1">
            <a:off x="1503223" y="4263638"/>
            <a:ext cx="290465" cy="860608"/>
          </a:xfrm>
          <a:prstGeom prst="line">
            <a:avLst/>
          </a:prstGeom>
          <a:ln w="3175">
            <a:solidFill>
              <a:schemeClr val="accent2">
                <a:lumMod val="20000"/>
                <a:lumOff val="80000"/>
              </a:schemeClr>
            </a:solidFill>
          </a:ln>
          <a:effectLst/>
        </p:spPr>
        <p:style>
          <a:lnRef idx="2">
            <a:schemeClr val="accent1"/>
          </a:lnRef>
          <a:fillRef idx="0">
            <a:schemeClr val="accent1"/>
          </a:fillRef>
          <a:effectRef idx="1">
            <a:schemeClr val="accent1"/>
          </a:effectRef>
          <a:fontRef idx="minor">
            <a:schemeClr val="tx1"/>
          </a:fontRef>
        </p:style>
      </p:cxnSp>
      <p:cxnSp>
        <p:nvCxnSpPr>
          <p:cNvPr id="553" name="Straight Connector 552"/>
          <p:cNvCxnSpPr/>
          <p:nvPr userDrawn="1"/>
        </p:nvCxnSpPr>
        <p:spPr>
          <a:xfrm flipH="1" flipV="1">
            <a:off x="1503223" y="4272239"/>
            <a:ext cx="670930" cy="611496"/>
          </a:xfrm>
          <a:prstGeom prst="line">
            <a:avLst/>
          </a:prstGeom>
          <a:ln w="3175">
            <a:solidFill>
              <a:schemeClr val="accent2">
                <a:lumMod val="20000"/>
                <a:lumOff val="80000"/>
              </a:schemeClr>
            </a:solidFill>
          </a:ln>
          <a:effectLst/>
        </p:spPr>
        <p:style>
          <a:lnRef idx="2">
            <a:schemeClr val="accent1"/>
          </a:lnRef>
          <a:fillRef idx="0">
            <a:schemeClr val="accent1"/>
          </a:fillRef>
          <a:effectRef idx="1">
            <a:schemeClr val="accent1"/>
          </a:effectRef>
          <a:fontRef idx="minor">
            <a:schemeClr val="tx1"/>
          </a:fontRef>
        </p:style>
      </p:cxnSp>
      <p:cxnSp>
        <p:nvCxnSpPr>
          <p:cNvPr id="555" name="Straight Connector 554"/>
          <p:cNvCxnSpPr/>
          <p:nvPr userDrawn="1"/>
        </p:nvCxnSpPr>
        <p:spPr>
          <a:xfrm flipH="1" flipV="1">
            <a:off x="1503223" y="4263638"/>
            <a:ext cx="823330" cy="333059"/>
          </a:xfrm>
          <a:prstGeom prst="line">
            <a:avLst/>
          </a:prstGeom>
          <a:ln w="3175">
            <a:solidFill>
              <a:schemeClr val="accent2">
                <a:lumMod val="20000"/>
                <a:lumOff val="80000"/>
              </a:schemeClr>
            </a:solidFill>
          </a:ln>
          <a:effectLst/>
        </p:spPr>
        <p:style>
          <a:lnRef idx="2">
            <a:schemeClr val="accent1"/>
          </a:lnRef>
          <a:fillRef idx="0">
            <a:schemeClr val="accent1"/>
          </a:fillRef>
          <a:effectRef idx="1">
            <a:schemeClr val="accent1"/>
          </a:effectRef>
          <a:fontRef idx="minor">
            <a:schemeClr val="tx1"/>
          </a:fontRef>
        </p:style>
      </p:cxnSp>
      <p:cxnSp>
        <p:nvCxnSpPr>
          <p:cNvPr id="399" name="Straight Connector 398"/>
          <p:cNvCxnSpPr/>
          <p:nvPr userDrawn="1"/>
        </p:nvCxnSpPr>
        <p:spPr>
          <a:xfrm flipH="1" flipV="1">
            <a:off x="8159582" y="4921922"/>
            <a:ext cx="1649924" cy="667760"/>
          </a:xfrm>
          <a:prstGeom prst="line">
            <a:avLst/>
          </a:prstGeom>
          <a:ln w="3175">
            <a:solidFill>
              <a:schemeClr val="accent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304" name="Can 303"/>
          <p:cNvSpPr/>
          <p:nvPr userDrawn="1"/>
        </p:nvSpPr>
        <p:spPr>
          <a:xfrm>
            <a:off x="1793688" y="4751229"/>
            <a:ext cx="180000" cy="179294"/>
          </a:xfrm>
          <a:prstGeom prst="can">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cxnSp>
        <p:nvCxnSpPr>
          <p:cNvPr id="314" name="Straight Connector 313"/>
          <p:cNvCxnSpPr>
            <a:stCxn id="304" idx="3"/>
          </p:cNvCxnSpPr>
          <p:nvPr userDrawn="1"/>
        </p:nvCxnSpPr>
        <p:spPr>
          <a:xfrm>
            <a:off x="1883688" y="4930523"/>
            <a:ext cx="543901" cy="227853"/>
          </a:xfrm>
          <a:prstGeom prst="line">
            <a:avLst/>
          </a:prstGeom>
          <a:ln w="3175">
            <a:solidFill>
              <a:srgbClr val="35FFEC"/>
            </a:solidFill>
          </a:ln>
          <a:effectLst/>
        </p:spPr>
        <p:style>
          <a:lnRef idx="2">
            <a:schemeClr val="accent1"/>
          </a:lnRef>
          <a:fillRef idx="0">
            <a:schemeClr val="accent1"/>
          </a:fillRef>
          <a:effectRef idx="1">
            <a:schemeClr val="accent1"/>
          </a:effectRef>
          <a:fontRef idx="minor">
            <a:schemeClr val="tx1"/>
          </a:fontRef>
        </p:style>
      </p:cxnSp>
      <p:cxnSp>
        <p:nvCxnSpPr>
          <p:cNvPr id="335" name="Straight Connector 334"/>
          <p:cNvCxnSpPr/>
          <p:nvPr userDrawn="1"/>
        </p:nvCxnSpPr>
        <p:spPr>
          <a:xfrm>
            <a:off x="2427589" y="5158376"/>
            <a:ext cx="1118970" cy="529554"/>
          </a:xfrm>
          <a:prstGeom prst="line">
            <a:avLst/>
          </a:prstGeom>
          <a:ln w="3175">
            <a:solidFill>
              <a:schemeClr val="accent2">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45" name="Straight Connector 344"/>
          <p:cNvCxnSpPr/>
          <p:nvPr userDrawn="1"/>
        </p:nvCxnSpPr>
        <p:spPr>
          <a:xfrm flipH="1" flipV="1">
            <a:off x="3788959" y="5109818"/>
            <a:ext cx="1739923" cy="667758"/>
          </a:xfrm>
          <a:prstGeom prst="line">
            <a:avLst/>
          </a:prstGeom>
          <a:ln w="3175">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54" name="Straight Connector 353"/>
          <p:cNvCxnSpPr/>
          <p:nvPr userDrawn="1"/>
        </p:nvCxnSpPr>
        <p:spPr>
          <a:xfrm flipV="1">
            <a:off x="3636559" y="5466686"/>
            <a:ext cx="635830" cy="179295"/>
          </a:xfrm>
          <a:prstGeom prst="line">
            <a:avLst/>
          </a:prstGeom>
          <a:ln w="3175">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55" name="Straight Connector 354"/>
          <p:cNvCxnSpPr>
            <a:stCxn id="344" idx="3"/>
          </p:cNvCxnSpPr>
          <p:nvPr userDrawn="1"/>
        </p:nvCxnSpPr>
        <p:spPr>
          <a:xfrm flipH="1" flipV="1">
            <a:off x="4272389" y="5466686"/>
            <a:ext cx="1256493" cy="310890"/>
          </a:xfrm>
          <a:prstGeom prst="line">
            <a:avLst/>
          </a:prstGeom>
          <a:ln w="3175">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57" name="Straight Connector 356"/>
          <p:cNvCxnSpPr>
            <a:stCxn id="344" idx="3"/>
            <a:endCxn id="356" idx="3"/>
          </p:cNvCxnSpPr>
          <p:nvPr userDrawn="1"/>
        </p:nvCxnSpPr>
        <p:spPr>
          <a:xfrm>
            <a:off x="5528882" y="5777576"/>
            <a:ext cx="440825" cy="172457"/>
          </a:xfrm>
          <a:prstGeom prst="line">
            <a:avLst/>
          </a:prstGeom>
          <a:ln w="3175">
            <a:solidFill>
              <a:srgbClr val="35FFEC"/>
            </a:solidFill>
          </a:ln>
          <a:effectLst/>
        </p:spPr>
        <p:style>
          <a:lnRef idx="2">
            <a:schemeClr val="accent1"/>
          </a:lnRef>
          <a:fillRef idx="0">
            <a:schemeClr val="accent1"/>
          </a:fillRef>
          <a:effectRef idx="1">
            <a:schemeClr val="accent1"/>
          </a:effectRef>
          <a:fontRef idx="minor">
            <a:schemeClr val="tx1"/>
          </a:fontRef>
        </p:style>
      </p:cxnSp>
      <p:cxnSp>
        <p:nvCxnSpPr>
          <p:cNvPr id="359" name="Straight Connector 358"/>
          <p:cNvCxnSpPr>
            <a:stCxn id="356" idx="3"/>
          </p:cNvCxnSpPr>
          <p:nvPr userDrawn="1"/>
        </p:nvCxnSpPr>
        <p:spPr>
          <a:xfrm>
            <a:off x="5969707" y="5950033"/>
            <a:ext cx="1118970" cy="529553"/>
          </a:xfrm>
          <a:prstGeom prst="line">
            <a:avLst/>
          </a:prstGeom>
          <a:ln w="3175">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360" name="Straight Connector 359"/>
          <p:cNvCxnSpPr/>
          <p:nvPr userDrawn="1"/>
        </p:nvCxnSpPr>
        <p:spPr>
          <a:xfrm flipV="1">
            <a:off x="7088677" y="5901475"/>
            <a:ext cx="242400" cy="578111"/>
          </a:xfrm>
          <a:prstGeom prst="line">
            <a:avLst/>
          </a:prstGeom>
          <a:ln w="3175">
            <a:solidFill>
              <a:srgbClr val="35FFEC"/>
            </a:solidFill>
          </a:ln>
          <a:effectLst/>
        </p:spPr>
        <p:style>
          <a:lnRef idx="2">
            <a:schemeClr val="accent1"/>
          </a:lnRef>
          <a:fillRef idx="0">
            <a:schemeClr val="accent1"/>
          </a:fillRef>
          <a:effectRef idx="1">
            <a:schemeClr val="accent1"/>
          </a:effectRef>
          <a:fontRef idx="minor">
            <a:schemeClr val="tx1"/>
          </a:fontRef>
        </p:style>
      </p:cxnSp>
      <p:sp>
        <p:nvSpPr>
          <p:cNvPr id="362" name="Can 361"/>
          <p:cNvSpPr/>
          <p:nvPr userDrawn="1"/>
        </p:nvSpPr>
        <p:spPr>
          <a:xfrm>
            <a:off x="8981000" y="6389939"/>
            <a:ext cx="180000" cy="179294"/>
          </a:xfrm>
          <a:prstGeom prst="can">
            <a:avLst/>
          </a:prstGeom>
          <a:solidFill>
            <a:schemeClr val="accent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cxnSp>
        <p:nvCxnSpPr>
          <p:cNvPr id="363" name="Straight Connector 362"/>
          <p:cNvCxnSpPr>
            <a:stCxn id="362" idx="3"/>
          </p:cNvCxnSpPr>
          <p:nvPr userDrawn="1"/>
        </p:nvCxnSpPr>
        <p:spPr>
          <a:xfrm flipH="1" flipV="1">
            <a:off x="7331077" y="5901474"/>
            <a:ext cx="1739923" cy="667759"/>
          </a:xfrm>
          <a:prstGeom prst="line">
            <a:avLst/>
          </a:prstGeom>
          <a:ln w="3175">
            <a:solidFill>
              <a:srgbClr val="00574F"/>
            </a:solidFill>
          </a:ln>
          <a:effectLst/>
        </p:spPr>
        <p:style>
          <a:lnRef idx="2">
            <a:schemeClr val="accent1"/>
          </a:lnRef>
          <a:fillRef idx="0">
            <a:schemeClr val="accent1"/>
          </a:fillRef>
          <a:effectRef idx="1">
            <a:schemeClr val="accent1"/>
          </a:effectRef>
          <a:fontRef idx="minor">
            <a:schemeClr val="tx1"/>
          </a:fontRef>
        </p:style>
      </p:cxnSp>
      <p:sp>
        <p:nvSpPr>
          <p:cNvPr id="364" name="Can 363"/>
          <p:cNvSpPr/>
          <p:nvPr userDrawn="1"/>
        </p:nvSpPr>
        <p:spPr>
          <a:xfrm>
            <a:off x="8787925" y="5466686"/>
            <a:ext cx="180000" cy="179294"/>
          </a:xfrm>
          <a:prstGeom prst="can">
            <a:avLst/>
          </a:prstGeom>
          <a:solidFill>
            <a:schemeClr val="accent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cxnSp>
        <p:nvCxnSpPr>
          <p:cNvPr id="365" name="Straight Connector 364"/>
          <p:cNvCxnSpPr/>
          <p:nvPr userDrawn="1"/>
        </p:nvCxnSpPr>
        <p:spPr>
          <a:xfrm flipH="1">
            <a:off x="7338774" y="5645980"/>
            <a:ext cx="1546848" cy="255495"/>
          </a:xfrm>
          <a:prstGeom prst="line">
            <a:avLst/>
          </a:prstGeom>
          <a:ln w="3175">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368" name="Straight Connector 367"/>
          <p:cNvCxnSpPr>
            <a:stCxn id="356" idx="3"/>
            <a:endCxn id="361" idx="3"/>
          </p:cNvCxnSpPr>
          <p:nvPr userDrawn="1"/>
        </p:nvCxnSpPr>
        <p:spPr>
          <a:xfrm flipV="1">
            <a:off x="5969707" y="5901474"/>
            <a:ext cx="1361370" cy="48559"/>
          </a:xfrm>
          <a:prstGeom prst="line">
            <a:avLst/>
          </a:prstGeom>
          <a:ln w="3175">
            <a:solidFill>
              <a:srgbClr val="35FFEC"/>
            </a:solidFill>
          </a:ln>
          <a:effectLst/>
        </p:spPr>
        <p:style>
          <a:lnRef idx="2">
            <a:schemeClr val="accent1"/>
          </a:lnRef>
          <a:fillRef idx="0">
            <a:schemeClr val="accent1"/>
          </a:fillRef>
          <a:effectRef idx="1">
            <a:schemeClr val="accent1"/>
          </a:effectRef>
          <a:fontRef idx="minor">
            <a:schemeClr val="tx1"/>
          </a:fontRef>
        </p:style>
      </p:cxnSp>
      <p:sp>
        <p:nvSpPr>
          <p:cNvPr id="369" name="Can 368"/>
          <p:cNvSpPr/>
          <p:nvPr userDrawn="1"/>
        </p:nvSpPr>
        <p:spPr>
          <a:xfrm>
            <a:off x="302429" y="5645981"/>
            <a:ext cx="180000" cy="179294"/>
          </a:xfrm>
          <a:prstGeom prst="can">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370" name="Can 369"/>
          <p:cNvSpPr/>
          <p:nvPr userDrawn="1"/>
        </p:nvSpPr>
        <p:spPr>
          <a:xfrm>
            <a:off x="184441" y="6126874"/>
            <a:ext cx="180000" cy="179294"/>
          </a:xfrm>
          <a:prstGeom prst="can">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371" name="Can 370"/>
          <p:cNvSpPr/>
          <p:nvPr userDrawn="1"/>
        </p:nvSpPr>
        <p:spPr>
          <a:xfrm>
            <a:off x="1766088" y="6056955"/>
            <a:ext cx="180000" cy="179294"/>
          </a:xfrm>
          <a:prstGeom prst="can">
            <a:avLst/>
          </a:prstGeom>
          <a:solidFill>
            <a:schemeClr val="accent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374" name="Can 373"/>
          <p:cNvSpPr/>
          <p:nvPr userDrawn="1"/>
        </p:nvSpPr>
        <p:spPr>
          <a:xfrm>
            <a:off x="2309989" y="6284808"/>
            <a:ext cx="180000" cy="179294"/>
          </a:xfrm>
          <a:prstGeom prst="can">
            <a:avLst/>
          </a:prstGeom>
          <a:solidFill>
            <a:schemeClr val="accent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cxnSp>
        <p:nvCxnSpPr>
          <p:cNvPr id="375" name="Straight Connector 374"/>
          <p:cNvCxnSpPr>
            <a:stCxn id="371" idx="3"/>
            <a:endCxn id="374" idx="3"/>
          </p:cNvCxnSpPr>
          <p:nvPr userDrawn="1"/>
        </p:nvCxnSpPr>
        <p:spPr>
          <a:xfrm>
            <a:off x="1856088" y="6236249"/>
            <a:ext cx="543901" cy="227853"/>
          </a:xfrm>
          <a:prstGeom prst="line">
            <a:avLst/>
          </a:prstGeom>
          <a:ln w="3175">
            <a:solidFill>
              <a:srgbClr val="35FFEC"/>
            </a:solidFill>
          </a:ln>
          <a:effectLst/>
        </p:spPr>
        <p:style>
          <a:lnRef idx="2">
            <a:schemeClr val="accent1"/>
          </a:lnRef>
          <a:fillRef idx="0">
            <a:schemeClr val="accent1"/>
          </a:fillRef>
          <a:effectRef idx="1">
            <a:schemeClr val="accent1"/>
          </a:effectRef>
          <a:fontRef idx="minor">
            <a:schemeClr val="tx1"/>
          </a:fontRef>
        </p:style>
      </p:cxnSp>
      <p:sp>
        <p:nvSpPr>
          <p:cNvPr id="379" name="Can 378"/>
          <p:cNvSpPr/>
          <p:nvPr userDrawn="1"/>
        </p:nvSpPr>
        <p:spPr>
          <a:xfrm>
            <a:off x="3671359" y="6236249"/>
            <a:ext cx="180000" cy="179294"/>
          </a:xfrm>
          <a:prstGeom prst="can">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382" name="Can 381"/>
          <p:cNvSpPr/>
          <p:nvPr userDrawn="1"/>
        </p:nvSpPr>
        <p:spPr>
          <a:xfrm>
            <a:off x="5218207" y="5980755"/>
            <a:ext cx="180000" cy="179294"/>
          </a:xfrm>
          <a:prstGeom prst="can">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cxnSp>
        <p:nvCxnSpPr>
          <p:cNvPr id="406" name="Straight Connector 405"/>
          <p:cNvCxnSpPr/>
          <p:nvPr userDrawn="1"/>
        </p:nvCxnSpPr>
        <p:spPr>
          <a:xfrm flipH="1">
            <a:off x="1856089" y="5158377"/>
            <a:ext cx="571501" cy="898578"/>
          </a:xfrm>
          <a:prstGeom prst="line">
            <a:avLst/>
          </a:prstGeom>
          <a:ln w="3175">
            <a:solidFill>
              <a:schemeClr val="accent2">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407" name="Straight Connector 406"/>
          <p:cNvCxnSpPr>
            <a:stCxn id="370" idx="3"/>
          </p:cNvCxnSpPr>
          <p:nvPr userDrawn="1"/>
        </p:nvCxnSpPr>
        <p:spPr>
          <a:xfrm flipV="1">
            <a:off x="274441" y="5158376"/>
            <a:ext cx="2153148" cy="1147792"/>
          </a:xfrm>
          <a:prstGeom prst="line">
            <a:avLst/>
          </a:prstGeom>
          <a:ln w="3175">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412" name="Straight Connector 411"/>
          <p:cNvCxnSpPr>
            <a:endCxn id="413" idx="3"/>
          </p:cNvCxnSpPr>
          <p:nvPr userDrawn="1"/>
        </p:nvCxnSpPr>
        <p:spPr>
          <a:xfrm flipH="1">
            <a:off x="2375728" y="5158376"/>
            <a:ext cx="51862" cy="505785"/>
          </a:xfrm>
          <a:prstGeom prst="line">
            <a:avLst/>
          </a:prstGeom>
          <a:ln w="3175">
            <a:solidFill>
              <a:srgbClr val="35FFEC"/>
            </a:solidFill>
          </a:ln>
          <a:effectLst/>
        </p:spPr>
        <p:style>
          <a:lnRef idx="2">
            <a:schemeClr val="accent1"/>
          </a:lnRef>
          <a:fillRef idx="0">
            <a:schemeClr val="accent1"/>
          </a:fillRef>
          <a:effectRef idx="1">
            <a:schemeClr val="accent1"/>
          </a:effectRef>
          <a:fontRef idx="minor">
            <a:schemeClr val="tx1"/>
          </a:fontRef>
        </p:style>
      </p:cxnSp>
      <p:sp>
        <p:nvSpPr>
          <p:cNvPr id="413" name="Can 412"/>
          <p:cNvSpPr/>
          <p:nvPr userDrawn="1"/>
        </p:nvSpPr>
        <p:spPr>
          <a:xfrm>
            <a:off x="2285728" y="5484867"/>
            <a:ext cx="180000" cy="179294"/>
          </a:xfrm>
          <a:prstGeom prst="can">
            <a:avLst/>
          </a:prstGeom>
          <a:solidFill>
            <a:schemeClr val="accent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cxnSp>
        <p:nvCxnSpPr>
          <p:cNvPr id="415" name="Straight Connector 414"/>
          <p:cNvCxnSpPr>
            <a:stCxn id="416" idx="3"/>
            <a:endCxn id="413" idx="3"/>
          </p:cNvCxnSpPr>
          <p:nvPr userDrawn="1"/>
        </p:nvCxnSpPr>
        <p:spPr>
          <a:xfrm flipH="1" flipV="1">
            <a:off x="2375728" y="5664161"/>
            <a:ext cx="231861" cy="438272"/>
          </a:xfrm>
          <a:prstGeom prst="line">
            <a:avLst/>
          </a:prstGeom>
          <a:ln w="3175">
            <a:solidFill>
              <a:srgbClr val="35FFEC"/>
            </a:solidFill>
          </a:ln>
          <a:effectLst/>
        </p:spPr>
        <p:style>
          <a:lnRef idx="2">
            <a:schemeClr val="accent1"/>
          </a:lnRef>
          <a:fillRef idx="0">
            <a:schemeClr val="accent1"/>
          </a:fillRef>
          <a:effectRef idx="1">
            <a:schemeClr val="accent1"/>
          </a:effectRef>
          <a:fontRef idx="minor">
            <a:schemeClr val="tx1"/>
          </a:fontRef>
        </p:style>
      </p:cxnSp>
      <p:sp>
        <p:nvSpPr>
          <p:cNvPr id="423" name="Can 422"/>
          <p:cNvSpPr/>
          <p:nvPr userDrawn="1"/>
        </p:nvSpPr>
        <p:spPr>
          <a:xfrm>
            <a:off x="730271" y="6210645"/>
            <a:ext cx="180000" cy="179294"/>
          </a:xfrm>
          <a:prstGeom prst="can">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cxnSp>
        <p:nvCxnSpPr>
          <p:cNvPr id="424" name="Straight Connector 423"/>
          <p:cNvCxnSpPr>
            <a:stCxn id="374" idx="3"/>
            <a:endCxn id="423" idx="3"/>
          </p:cNvCxnSpPr>
          <p:nvPr userDrawn="1"/>
        </p:nvCxnSpPr>
        <p:spPr>
          <a:xfrm flipH="1" flipV="1">
            <a:off x="820271" y="6389939"/>
            <a:ext cx="1579718" cy="74163"/>
          </a:xfrm>
          <a:prstGeom prst="line">
            <a:avLst/>
          </a:prstGeom>
          <a:ln w="3175">
            <a:solidFill>
              <a:srgbClr val="35FFEC"/>
            </a:solidFill>
          </a:ln>
          <a:effectLst/>
        </p:spPr>
        <p:style>
          <a:lnRef idx="2">
            <a:schemeClr val="accent1"/>
          </a:lnRef>
          <a:fillRef idx="0">
            <a:schemeClr val="accent1"/>
          </a:fillRef>
          <a:effectRef idx="1">
            <a:schemeClr val="accent1"/>
          </a:effectRef>
          <a:fontRef idx="minor">
            <a:schemeClr val="tx1"/>
          </a:fontRef>
        </p:style>
      </p:cxnSp>
      <p:cxnSp>
        <p:nvCxnSpPr>
          <p:cNvPr id="475" name="Straight Connector 474"/>
          <p:cNvCxnSpPr/>
          <p:nvPr userDrawn="1"/>
        </p:nvCxnSpPr>
        <p:spPr>
          <a:xfrm flipH="1" flipV="1">
            <a:off x="3403195" y="5465782"/>
            <a:ext cx="143364" cy="222148"/>
          </a:xfrm>
          <a:prstGeom prst="line">
            <a:avLst/>
          </a:prstGeom>
          <a:ln w="3175">
            <a:solidFill>
              <a:srgbClr val="2A9CFF"/>
            </a:solidFill>
          </a:ln>
          <a:effectLst/>
        </p:spPr>
        <p:style>
          <a:lnRef idx="2">
            <a:schemeClr val="accent1"/>
          </a:lnRef>
          <a:fillRef idx="0">
            <a:schemeClr val="accent1"/>
          </a:fillRef>
          <a:effectRef idx="1">
            <a:schemeClr val="accent1"/>
          </a:effectRef>
          <a:fontRef idx="minor">
            <a:schemeClr val="tx1"/>
          </a:fontRef>
        </p:style>
      </p:cxnSp>
      <p:sp>
        <p:nvSpPr>
          <p:cNvPr id="509" name="Can 508"/>
          <p:cNvSpPr/>
          <p:nvPr userDrawn="1"/>
        </p:nvSpPr>
        <p:spPr>
          <a:xfrm>
            <a:off x="6059707" y="5418987"/>
            <a:ext cx="180000" cy="179294"/>
          </a:xfrm>
          <a:prstGeom prst="can">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513" name="Can 512"/>
          <p:cNvSpPr/>
          <p:nvPr userDrawn="1"/>
        </p:nvSpPr>
        <p:spPr>
          <a:xfrm>
            <a:off x="6340537" y="5598281"/>
            <a:ext cx="180000" cy="179294"/>
          </a:xfrm>
          <a:prstGeom prst="can">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516" name="Can 515"/>
          <p:cNvSpPr/>
          <p:nvPr userDrawn="1"/>
        </p:nvSpPr>
        <p:spPr>
          <a:xfrm>
            <a:off x="6674618" y="5659579"/>
            <a:ext cx="180000" cy="179294"/>
          </a:xfrm>
          <a:prstGeom prst="can">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520" name="Can 519"/>
          <p:cNvSpPr/>
          <p:nvPr userDrawn="1"/>
        </p:nvSpPr>
        <p:spPr>
          <a:xfrm>
            <a:off x="6998677" y="5651795"/>
            <a:ext cx="180000" cy="179294"/>
          </a:xfrm>
          <a:prstGeom prst="can">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523" name="Can 522"/>
          <p:cNvSpPr/>
          <p:nvPr userDrawn="1"/>
        </p:nvSpPr>
        <p:spPr>
          <a:xfrm>
            <a:off x="7379142" y="5411284"/>
            <a:ext cx="180000" cy="179294"/>
          </a:xfrm>
          <a:prstGeom prst="can">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542" name="Can 541"/>
          <p:cNvSpPr/>
          <p:nvPr userDrawn="1"/>
        </p:nvSpPr>
        <p:spPr>
          <a:xfrm>
            <a:off x="608972" y="4451534"/>
            <a:ext cx="180000" cy="179294"/>
          </a:xfrm>
          <a:prstGeom prst="can">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544" name="Can 543"/>
          <p:cNvSpPr/>
          <p:nvPr userDrawn="1"/>
        </p:nvSpPr>
        <p:spPr>
          <a:xfrm>
            <a:off x="764718" y="4712144"/>
            <a:ext cx="180000" cy="179294"/>
          </a:xfrm>
          <a:prstGeom prst="can">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546" name="Can 545"/>
          <p:cNvSpPr/>
          <p:nvPr userDrawn="1"/>
        </p:nvSpPr>
        <p:spPr>
          <a:xfrm>
            <a:off x="1045548" y="4891438"/>
            <a:ext cx="180000" cy="179294"/>
          </a:xfrm>
          <a:prstGeom prst="can">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548" name="Can 547"/>
          <p:cNvSpPr/>
          <p:nvPr userDrawn="1"/>
        </p:nvSpPr>
        <p:spPr>
          <a:xfrm>
            <a:off x="1379629" y="4952736"/>
            <a:ext cx="180000" cy="179294"/>
          </a:xfrm>
          <a:prstGeom prst="can">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cxnSp>
        <p:nvCxnSpPr>
          <p:cNvPr id="562" name="Straight Connector 561"/>
          <p:cNvCxnSpPr>
            <a:stCxn id="561" idx="3"/>
            <a:endCxn id="361" idx="3"/>
          </p:cNvCxnSpPr>
          <p:nvPr userDrawn="1"/>
        </p:nvCxnSpPr>
        <p:spPr>
          <a:xfrm flipH="1" flipV="1">
            <a:off x="7331077" y="5901474"/>
            <a:ext cx="466713" cy="466597"/>
          </a:xfrm>
          <a:prstGeom prst="line">
            <a:avLst/>
          </a:prstGeom>
          <a:ln w="3175">
            <a:solidFill>
              <a:srgbClr val="00574F"/>
            </a:solidFill>
          </a:ln>
          <a:effectLst/>
        </p:spPr>
        <p:style>
          <a:lnRef idx="2">
            <a:schemeClr val="accent1"/>
          </a:lnRef>
          <a:fillRef idx="0">
            <a:schemeClr val="accent1"/>
          </a:fillRef>
          <a:effectRef idx="1">
            <a:schemeClr val="accent1"/>
          </a:effectRef>
          <a:fontRef idx="minor">
            <a:schemeClr val="tx1"/>
          </a:fontRef>
        </p:style>
      </p:cxnSp>
      <p:sp>
        <p:nvSpPr>
          <p:cNvPr id="234" name="Can 233"/>
          <p:cNvSpPr/>
          <p:nvPr userDrawn="1"/>
        </p:nvSpPr>
        <p:spPr>
          <a:xfrm>
            <a:off x="305257" y="6184977"/>
            <a:ext cx="180000" cy="179294"/>
          </a:xfrm>
          <a:prstGeom prst="can">
            <a:avLst/>
          </a:prstGeom>
          <a:solidFill>
            <a:schemeClr val="accent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cxnSp>
        <p:nvCxnSpPr>
          <p:cNvPr id="236" name="Straight Connector 235"/>
          <p:cNvCxnSpPr>
            <a:stCxn id="234" idx="3"/>
          </p:cNvCxnSpPr>
          <p:nvPr userDrawn="1"/>
        </p:nvCxnSpPr>
        <p:spPr>
          <a:xfrm>
            <a:off x="395257" y="6364271"/>
            <a:ext cx="543901" cy="227854"/>
          </a:xfrm>
          <a:prstGeom prst="line">
            <a:avLst/>
          </a:prstGeom>
          <a:ln w="3175">
            <a:solidFill>
              <a:srgbClr val="BCFFF9"/>
            </a:solidFill>
          </a:ln>
          <a:effectLst/>
        </p:spPr>
        <p:style>
          <a:lnRef idx="2">
            <a:schemeClr val="accent1"/>
          </a:lnRef>
          <a:fillRef idx="0">
            <a:schemeClr val="accent1"/>
          </a:fillRef>
          <a:effectRef idx="1">
            <a:schemeClr val="accent1"/>
          </a:effectRef>
          <a:fontRef idx="minor">
            <a:schemeClr val="tx1"/>
          </a:fontRef>
        </p:style>
      </p:cxnSp>
      <p:sp>
        <p:nvSpPr>
          <p:cNvPr id="239" name="Can 238"/>
          <p:cNvSpPr/>
          <p:nvPr userDrawn="1"/>
        </p:nvSpPr>
        <p:spPr>
          <a:xfrm>
            <a:off x="2210528" y="6364271"/>
            <a:ext cx="180000" cy="179294"/>
          </a:xfrm>
          <a:prstGeom prst="can">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240" name="Can 239"/>
          <p:cNvSpPr/>
          <p:nvPr userDrawn="1"/>
        </p:nvSpPr>
        <p:spPr>
          <a:xfrm>
            <a:off x="1852364" y="5414510"/>
            <a:ext cx="180000" cy="179294"/>
          </a:xfrm>
          <a:prstGeom prst="can">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257" name="Can 256"/>
          <p:cNvSpPr/>
          <p:nvPr userDrawn="1"/>
        </p:nvSpPr>
        <p:spPr>
          <a:xfrm>
            <a:off x="1793688" y="6232418"/>
            <a:ext cx="180000" cy="179294"/>
          </a:xfrm>
          <a:prstGeom prst="can">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344" name="Can 343"/>
          <p:cNvSpPr/>
          <p:nvPr userDrawn="1"/>
        </p:nvSpPr>
        <p:spPr>
          <a:xfrm>
            <a:off x="5438882" y="5598282"/>
            <a:ext cx="180000" cy="179294"/>
          </a:xfrm>
          <a:prstGeom prst="can">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416" name="Can 415"/>
          <p:cNvSpPr/>
          <p:nvPr userDrawn="1"/>
        </p:nvSpPr>
        <p:spPr>
          <a:xfrm>
            <a:off x="2517589" y="5923139"/>
            <a:ext cx="180000" cy="179294"/>
          </a:xfrm>
          <a:prstGeom prst="can">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290" name="Can 289"/>
          <p:cNvSpPr/>
          <p:nvPr userDrawn="1"/>
        </p:nvSpPr>
        <p:spPr>
          <a:xfrm>
            <a:off x="94441" y="4576781"/>
            <a:ext cx="180000" cy="179294"/>
          </a:xfrm>
          <a:prstGeom prst="can">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334" name="Can 333"/>
          <p:cNvSpPr/>
          <p:nvPr userDrawn="1"/>
        </p:nvSpPr>
        <p:spPr>
          <a:xfrm>
            <a:off x="3456559" y="5508634"/>
            <a:ext cx="180000" cy="179294"/>
          </a:xfrm>
          <a:prstGeom prst="can">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356" name="Can 355"/>
          <p:cNvSpPr/>
          <p:nvPr userDrawn="1"/>
        </p:nvSpPr>
        <p:spPr>
          <a:xfrm>
            <a:off x="5879707" y="5770739"/>
            <a:ext cx="180000" cy="179294"/>
          </a:xfrm>
          <a:prstGeom prst="can">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358" name="Can 357"/>
          <p:cNvSpPr/>
          <p:nvPr userDrawn="1"/>
        </p:nvSpPr>
        <p:spPr>
          <a:xfrm>
            <a:off x="6998677" y="6300291"/>
            <a:ext cx="180000" cy="179294"/>
          </a:xfrm>
          <a:prstGeom prst="can">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361" name="Can 360"/>
          <p:cNvSpPr/>
          <p:nvPr userDrawn="1"/>
        </p:nvSpPr>
        <p:spPr>
          <a:xfrm>
            <a:off x="7241077" y="5722180"/>
            <a:ext cx="180000" cy="179294"/>
          </a:xfrm>
          <a:prstGeom prst="can">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550" name="Can 549"/>
          <p:cNvSpPr/>
          <p:nvPr userDrawn="1"/>
        </p:nvSpPr>
        <p:spPr>
          <a:xfrm>
            <a:off x="1703688" y="4944952"/>
            <a:ext cx="180000" cy="179294"/>
          </a:xfrm>
          <a:prstGeom prst="can">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561" name="Can 560"/>
          <p:cNvSpPr/>
          <p:nvPr userDrawn="1"/>
        </p:nvSpPr>
        <p:spPr>
          <a:xfrm>
            <a:off x="7707790" y="6188777"/>
            <a:ext cx="180000" cy="179294"/>
          </a:xfrm>
          <a:prstGeom prst="can">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grpSp>
        <p:nvGrpSpPr>
          <p:cNvPr id="316" name="Group 315"/>
          <p:cNvGrpSpPr/>
          <p:nvPr userDrawn="1"/>
        </p:nvGrpSpPr>
        <p:grpSpPr>
          <a:xfrm>
            <a:off x="-3084" y="-30574"/>
            <a:ext cx="9164084" cy="6888574"/>
            <a:chOff x="-3084" y="-30574"/>
            <a:chExt cx="9164084" cy="6888574"/>
          </a:xfrm>
        </p:grpSpPr>
        <p:sp>
          <p:nvSpPr>
            <p:cNvPr id="319" name="Rectangle 318"/>
            <p:cNvSpPr/>
            <p:nvPr userDrawn="1"/>
          </p:nvSpPr>
          <p:spPr>
            <a:xfrm>
              <a:off x="1590" y="6120000"/>
              <a:ext cx="9159410" cy="73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dirty="0">
                <a:solidFill>
                  <a:srgbClr val="FFFFFF"/>
                </a:solidFill>
                <a:latin typeface="Franklin Gothic Book"/>
              </a:endParaRPr>
            </a:p>
          </p:txBody>
        </p:sp>
        <p:sp>
          <p:nvSpPr>
            <p:cNvPr id="320" name="Rectangle 319"/>
            <p:cNvSpPr/>
            <p:nvPr userDrawn="1"/>
          </p:nvSpPr>
          <p:spPr>
            <a:xfrm>
              <a:off x="-3084" y="-30574"/>
              <a:ext cx="9164083" cy="57905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dirty="0">
                <a:solidFill>
                  <a:srgbClr val="FFFFFF"/>
                </a:solidFill>
                <a:latin typeface="Franklin Gothic Book"/>
              </a:endParaRPr>
            </a:p>
          </p:txBody>
        </p:sp>
      </p:grpSp>
      <p:sp>
        <p:nvSpPr>
          <p:cNvPr id="321" name="Text Placeholder 6" descr="First level - paragraph text&#10;Second level - bullet 1&#10;Third level - bullet 2&#10;&#10;No more than 100 words per slide" title="Main text copy"/>
          <p:cNvSpPr>
            <a:spLocks noGrp="1"/>
          </p:cNvSpPr>
          <p:nvPr>
            <p:ph type="body" sz="quarter" idx="13"/>
          </p:nvPr>
        </p:nvSpPr>
        <p:spPr>
          <a:xfrm>
            <a:off x="720000" y="2160589"/>
            <a:ext cx="3600000" cy="3239411"/>
          </a:xfrm>
          <a:prstGeom prst="rect">
            <a:avLst/>
          </a:prstGeom>
        </p:spPr>
        <p:txBody>
          <a:bodyPr lIns="0" tIns="0" rIns="0" bIns="0">
            <a:noAutofit/>
          </a:bodyPr>
          <a:lstStyle>
            <a:lvl1pPr marL="0" marR="0" indent="0" algn="l" defTabSz="914400" rtl="0" eaLnBrk="0" fontAlgn="base" latinLnBrk="0" hangingPunct="0">
              <a:lnSpc>
                <a:spcPct val="100000"/>
              </a:lnSpc>
              <a:spcBef>
                <a:spcPts val="0"/>
              </a:spcBef>
              <a:spcAft>
                <a:spcPts val="6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6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6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6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Fourth level</a:t>
            </a:r>
          </a:p>
        </p:txBody>
      </p:sp>
      <p:sp>
        <p:nvSpPr>
          <p:cNvPr id="323" name="Text Placeholder 6" descr="First level - paragraph text&#10;Second level - bullet 1&#10;Third level - bullet 2&#10;&#10;No more than 100 words per slide" title="Main text copy"/>
          <p:cNvSpPr>
            <a:spLocks noGrp="1"/>
          </p:cNvSpPr>
          <p:nvPr>
            <p:ph type="body" sz="quarter" idx="14"/>
          </p:nvPr>
        </p:nvSpPr>
        <p:spPr>
          <a:xfrm>
            <a:off x="4680000" y="2160589"/>
            <a:ext cx="3600000" cy="3239411"/>
          </a:xfrm>
          <a:prstGeom prst="rect">
            <a:avLst/>
          </a:prstGeom>
        </p:spPr>
        <p:txBody>
          <a:bodyPr lIns="0" tIns="0" rIns="0" bIns="0">
            <a:noAutofit/>
          </a:bodyPr>
          <a:lstStyle>
            <a:lvl1pPr marL="0" marR="0" indent="0" algn="l" defTabSz="914400" rtl="0" eaLnBrk="0" fontAlgn="base" latinLnBrk="0" hangingPunct="0">
              <a:lnSpc>
                <a:spcPct val="100000"/>
              </a:lnSpc>
              <a:spcBef>
                <a:spcPts val="0"/>
              </a:spcBef>
              <a:spcAft>
                <a:spcPts val="6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6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6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6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Fourth level</a:t>
            </a:r>
          </a:p>
        </p:txBody>
      </p:sp>
      <p:sp>
        <p:nvSpPr>
          <p:cNvPr id="324" name="Title 1"/>
          <p:cNvSpPr>
            <a:spLocks noGrp="1"/>
          </p:cNvSpPr>
          <p:nvPr>
            <p:ph type="title"/>
          </p:nvPr>
        </p:nvSpPr>
        <p:spPr>
          <a:xfrm>
            <a:off x="719134" y="0"/>
            <a:ext cx="6291266" cy="1079499"/>
          </a:xfrm>
        </p:spPr>
        <p:txBody>
          <a:bodyPr/>
          <a:lstStyle/>
          <a:p>
            <a:r>
              <a:rPr lang="en-GB" dirty="0" smtClean="0"/>
              <a:t>Click to edit Master title style</a:t>
            </a:r>
            <a:endParaRPr lang="en-US" dirty="0"/>
          </a:p>
        </p:txBody>
      </p:sp>
      <p:cxnSp>
        <p:nvCxnSpPr>
          <p:cNvPr id="325" name="Straight Connector 324"/>
          <p:cNvCxnSpPr/>
          <p:nvPr userDrawn="1"/>
        </p:nvCxnSpPr>
        <p:spPr bwMode="auto">
          <a:xfrm>
            <a:off x="-3083" y="1079500"/>
            <a:ext cx="9144000" cy="0"/>
          </a:xfrm>
          <a:prstGeom prst="line">
            <a:avLst/>
          </a:prstGeom>
          <a:ln w="3175"/>
        </p:spPr>
        <p:style>
          <a:lnRef idx="1">
            <a:schemeClr val="accent1"/>
          </a:lnRef>
          <a:fillRef idx="0">
            <a:schemeClr val="accent1"/>
          </a:fillRef>
          <a:effectRef idx="0">
            <a:schemeClr val="accent1"/>
          </a:effectRef>
          <a:fontRef idx="minor">
            <a:schemeClr val="tx1"/>
          </a:fontRef>
        </p:style>
      </p:cxnSp>
      <p:pic>
        <p:nvPicPr>
          <p:cNvPr id="87" name="Picture 8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55149" y="228600"/>
            <a:ext cx="1369714" cy="720000"/>
          </a:xfrm>
          <a:prstGeom prst="rect">
            <a:avLst/>
          </a:prstGeom>
        </p:spPr>
      </p:pic>
    </p:spTree>
    <p:extLst>
      <p:ext uri="{BB962C8B-B14F-4D97-AF65-F5344CB8AC3E}">
        <p14:creationId xmlns:p14="http://schemas.microsoft.com/office/powerpoint/2010/main" val="3366203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90"/>
                                        </p:tgtEl>
                                        <p:attrNameLst>
                                          <p:attrName>style.visibility</p:attrName>
                                        </p:attrNameLst>
                                      </p:cBhvr>
                                      <p:to>
                                        <p:strVal val="visible"/>
                                      </p:to>
                                    </p:set>
                                    <p:animEffect transition="in" filter="wipe(left)">
                                      <p:cBhvr>
                                        <p:cTn id="7" dur="500"/>
                                        <p:tgtEl>
                                          <p:spTgt spid="29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09"/>
                                        </p:tgtEl>
                                        <p:attrNameLst>
                                          <p:attrName>style.visibility</p:attrName>
                                        </p:attrNameLst>
                                      </p:cBhvr>
                                      <p:to>
                                        <p:strVal val="visible"/>
                                      </p:to>
                                    </p:set>
                                    <p:animEffect transition="in" filter="wipe(left)">
                                      <p:cBhvr>
                                        <p:cTn id="11" dur="500"/>
                                        <p:tgtEl>
                                          <p:spTgt spid="309"/>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04"/>
                                        </p:tgtEl>
                                        <p:attrNameLst>
                                          <p:attrName>style.visibility</p:attrName>
                                        </p:attrNameLst>
                                      </p:cBhvr>
                                      <p:to>
                                        <p:strVal val="visible"/>
                                      </p:to>
                                    </p:set>
                                    <p:animEffect transition="in" filter="wipe(left)">
                                      <p:cBhvr>
                                        <p:cTn id="15" dur="500"/>
                                        <p:tgtEl>
                                          <p:spTgt spid="304"/>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314"/>
                                        </p:tgtEl>
                                        <p:attrNameLst>
                                          <p:attrName>style.visibility</p:attrName>
                                        </p:attrNameLst>
                                      </p:cBhvr>
                                      <p:to>
                                        <p:strVal val="visible"/>
                                      </p:to>
                                    </p:set>
                                    <p:animEffect transition="in" filter="wipe(left)">
                                      <p:cBhvr>
                                        <p:cTn id="19" dur="500"/>
                                        <p:tgtEl>
                                          <p:spTgt spid="314"/>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335"/>
                                        </p:tgtEl>
                                        <p:attrNameLst>
                                          <p:attrName>style.visibility</p:attrName>
                                        </p:attrNameLst>
                                      </p:cBhvr>
                                      <p:to>
                                        <p:strVal val="visible"/>
                                      </p:to>
                                    </p:set>
                                    <p:animEffect transition="in" filter="wipe(left)">
                                      <p:cBhvr>
                                        <p:cTn id="23" dur="500"/>
                                        <p:tgtEl>
                                          <p:spTgt spid="335"/>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334"/>
                                        </p:tgtEl>
                                        <p:attrNameLst>
                                          <p:attrName>style.visibility</p:attrName>
                                        </p:attrNameLst>
                                      </p:cBhvr>
                                      <p:to>
                                        <p:strVal val="visible"/>
                                      </p:to>
                                    </p:set>
                                    <p:animEffect transition="in" filter="wipe(left)">
                                      <p:cBhvr>
                                        <p:cTn id="27" dur="500"/>
                                        <p:tgtEl>
                                          <p:spTgt spid="334"/>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337"/>
                                        </p:tgtEl>
                                        <p:attrNameLst>
                                          <p:attrName>style.visibility</p:attrName>
                                        </p:attrNameLst>
                                      </p:cBhvr>
                                      <p:to>
                                        <p:strVal val="visible"/>
                                      </p:to>
                                    </p:set>
                                    <p:animEffect transition="in" filter="wipe(left)">
                                      <p:cBhvr>
                                        <p:cTn id="31" dur="500"/>
                                        <p:tgtEl>
                                          <p:spTgt spid="337"/>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345"/>
                                        </p:tgtEl>
                                        <p:attrNameLst>
                                          <p:attrName>style.visibility</p:attrName>
                                        </p:attrNameLst>
                                      </p:cBhvr>
                                      <p:to>
                                        <p:strVal val="visible"/>
                                      </p:to>
                                    </p:set>
                                    <p:animEffect transition="in" filter="wipe(left)">
                                      <p:cBhvr>
                                        <p:cTn id="35" dur="500"/>
                                        <p:tgtEl>
                                          <p:spTgt spid="345"/>
                                        </p:tgtEl>
                                      </p:cBhvr>
                                    </p:animEffect>
                                  </p:childTnLst>
                                </p:cTn>
                              </p:par>
                            </p:childTnLst>
                          </p:cTn>
                        </p:par>
                        <p:par>
                          <p:cTn id="36" fill="hold">
                            <p:stCondLst>
                              <p:cond delay="4000"/>
                            </p:stCondLst>
                            <p:childTnLst>
                              <p:par>
                                <p:cTn id="37" presetID="22" presetClass="entr" presetSubtype="8" fill="hold" grpId="0" nodeType="afterEffect">
                                  <p:stCondLst>
                                    <p:cond delay="0"/>
                                  </p:stCondLst>
                                  <p:childTnLst>
                                    <p:set>
                                      <p:cBhvr>
                                        <p:cTn id="38" dur="1" fill="hold">
                                          <p:stCondLst>
                                            <p:cond delay="0"/>
                                          </p:stCondLst>
                                        </p:cTn>
                                        <p:tgtEl>
                                          <p:spTgt spid="344"/>
                                        </p:tgtEl>
                                        <p:attrNameLst>
                                          <p:attrName>style.visibility</p:attrName>
                                        </p:attrNameLst>
                                      </p:cBhvr>
                                      <p:to>
                                        <p:strVal val="visible"/>
                                      </p:to>
                                    </p:set>
                                    <p:animEffect transition="in" filter="wipe(left)">
                                      <p:cBhvr>
                                        <p:cTn id="39" dur="500"/>
                                        <p:tgtEl>
                                          <p:spTgt spid="344"/>
                                        </p:tgtEl>
                                      </p:cBhvr>
                                    </p:animEffect>
                                  </p:childTnLst>
                                </p:cTn>
                              </p:par>
                            </p:childTnLst>
                          </p:cTn>
                        </p:par>
                        <p:par>
                          <p:cTn id="40" fill="hold">
                            <p:stCondLst>
                              <p:cond delay="4500"/>
                            </p:stCondLst>
                            <p:childTnLst>
                              <p:par>
                                <p:cTn id="41" presetID="22" presetClass="entr" presetSubtype="8" fill="hold" nodeType="afterEffect">
                                  <p:stCondLst>
                                    <p:cond delay="0"/>
                                  </p:stCondLst>
                                  <p:childTnLst>
                                    <p:set>
                                      <p:cBhvr>
                                        <p:cTn id="42" dur="1" fill="hold">
                                          <p:stCondLst>
                                            <p:cond delay="0"/>
                                          </p:stCondLst>
                                        </p:cTn>
                                        <p:tgtEl>
                                          <p:spTgt spid="354"/>
                                        </p:tgtEl>
                                        <p:attrNameLst>
                                          <p:attrName>style.visibility</p:attrName>
                                        </p:attrNameLst>
                                      </p:cBhvr>
                                      <p:to>
                                        <p:strVal val="visible"/>
                                      </p:to>
                                    </p:set>
                                    <p:animEffect transition="in" filter="wipe(left)">
                                      <p:cBhvr>
                                        <p:cTn id="43" dur="500"/>
                                        <p:tgtEl>
                                          <p:spTgt spid="354"/>
                                        </p:tgtEl>
                                      </p:cBhvr>
                                    </p:animEffect>
                                  </p:childTnLst>
                                </p:cTn>
                              </p:par>
                            </p:childTnLst>
                          </p:cTn>
                        </p:par>
                        <p:par>
                          <p:cTn id="44" fill="hold">
                            <p:stCondLst>
                              <p:cond delay="5000"/>
                            </p:stCondLst>
                            <p:childTnLst>
                              <p:par>
                                <p:cTn id="45" presetID="22" presetClass="entr" presetSubtype="8" fill="hold" nodeType="afterEffect">
                                  <p:stCondLst>
                                    <p:cond delay="0"/>
                                  </p:stCondLst>
                                  <p:childTnLst>
                                    <p:set>
                                      <p:cBhvr>
                                        <p:cTn id="46" dur="1" fill="hold">
                                          <p:stCondLst>
                                            <p:cond delay="0"/>
                                          </p:stCondLst>
                                        </p:cTn>
                                        <p:tgtEl>
                                          <p:spTgt spid="355"/>
                                        </p:tgtEl>
                                        <p:attrNameLst>
                                          <p:attrName>style.visibility</p:attrName>
                                        </p:attrNameLst>
                                      </p:cBhvr>
                                      <p:to>
                                        <p:strVal val="visible"/>
                                      </p:to>
                                    </p:set>
                                    <p:animEffect transition="in" filter="wipe(left)">
                                      <p:cBhvr>
                                        <p:cTn id="47" dur="500"/>
                                        <p:tgtEl>
                                          <p:spTgt spid="355"/>
                                        </p:tgtEl>
                                      </p:cBhvr>
                                    </p:animEffect>
                                  </p:childTnLst>
                                </p:cTn>
                              </p:par>
                            </p:childTnLst>
                          </p:cTn>
                        </p:par>
                        <p:par>
                          <p:cTn id="48" fill="hold">
                            <p:stCondLst>
                              <p:cond delay="5500"/>
                            </p:stCondLst>
                            <p:childTnLst>
                              <p:par>
                                <p:cTn id="49" presetID="22" presetClass="entr" presetSubtype="8" fill="hold" nodeType="afterEffect">
                                  <p:stCondLst>
                                    <p:cond delay="0"/>
                                  </p:stCondLst>
                                  <p:childTnLst>
                                    <p:set>
                                      <p:cBhvr>
                                        <p:cTn id="50" dur="1" fill="hold">
                                          <p:stCondLst>
                                            <p:cond delay="0"/>
                                          </p:stCondLst>
                                        </p:cTn>
                                        <p:tgtEl>
                                          <p:spTgt spid="357"/>
                                        </p:tgtEl>
                                        <p:attrNameLst>
                                          <p:attrName>style.visibility</p:attrName>
                                        </p:attrNameLst>
                                      </p:cBhvr>
                                      <p:to>
                                        <p:strVal val="visible"/>
                                      </p:to>
                                    </p:set>
                                    <p:animEffect transition="in" filter="wipe(left)">
                                      <p:cBhvr>
                                        <p:cTn id="51" dur="500"/>
                                        <p:tgtEl>
                                          <p:spTgt spid="357"/>
                                        </p:tgtEl>
                                      </p:cBhvr>
                                    </p:animEffect>
                                  </p:childTnLst>
                                </p:cTn>
                              </p:par>
                            </p:childTnLst>
                          </p:cTn>
                        </p:par>
                        <p:par>
                          <p:cTn id="52" fill="hold">
                            <p:stCondLst>
                              <p:cond delay="6000"/>
                            </p:stCondLst>
                            <p:childTnLst>
                              <p:par>
                                <p:cTn id="53" presetID="22" presetClass="entr" presetSubtype="8" fill="hold" grpId="0" nodeType="afterEffect">
                                  <p:stCondLst>
                                    <p:cond delay="0"/>
                                  </p:stCondLst>
                                  <p:childTnLst>
                                    <p:set>
                                      <p:cBhvr>
                                        <p:cTn id="54" dur="1" fill="hold">
                                          <p:stCondLst>
                                            <p:cond delay="0"/>
                                          </p:stCondLst>
                                        </p:cTn>
                                        <p:tgtEl>
                                          <p:spTgt spid="356"/>
                                        </p:tgtEl>
                                        <p:attrNameLst>
                                          <p:attrName>style.visibility</p:attrName>
                                        </p:attrNameLst>
                                      </p:cBhvr>
                                      <p:to>
                                        <p:strVal val="visible"/>
                                      </p:to>
                                    </p:set>
                                    <p:animEffect transition="in" filter="wipe(left)">
                                      <p:cBhvr>
                                        <p:cTn id="55" dur="500"/>
                                        <p:tgtEl>
                                          <p:spTgt spid="356"/>
                                        </p:tgtEl>
                                      </p:cBhvr>
                                    </p:animEffect>
                                  </p:childTnLst>
                                </p:cTn>
                              </p:par>
                            </p:childTnLst>
                          </p:cTn>
                        </p:par>
                        <p:par>
                          <p:cTn id="56" fill="hold">
                            <p:stCondLst>
                              <p:cond delay="6500"/>
                            </p:stCondLst>
                            <p:childTnLst>
                              <p:par>
                                <p:cTn id="57" presetID="22" presetClass="entr" presetSubtype="8" fill="hold" nodeType="afterEffect">
                                  <p:stCondLst>
                                    <p:cond delay="0"/>
                                  </p:stCondLst>
                                  <p:childTnLst>
                                    <p:set>
                                      <p:cBhvr>
                                        <p:cTn id="58" dur="1" fill="hold">
                                          <p:stCondLst>
                                            <p:cond delay="0"/>
                                          </p:stCondLst>
                                        </p:cTn>
                                        <p:tgtEl>
                                          <p:spTgt spid="359"/>
                                        </p:tgtEl>
                                        <p:attrNameLst>
                                          <p:attrName>style.visibility</p:attrName>
                                        </p:attrNameLst>
                                      </p:cBhvr>
                                      <p:to>
                                        <p:strVal val="visible"/>
                                      </p:to>
                                    </p:set>
                                    <p:animEffect transition="in" filter="wipe(left)">
                                      <p:cBhvr>
                                        <p:cTn id="59" dur="500"/>
                                        <p:tgtEl>
                                          <p:spTgt spid="359"/>
                                        </p:tgtEl>
                                      </p:cBhvr>
                                    </p:animEffect>
                                  </p:childTnLst>
                                </p:cTn>
                              </p:par>
                            </p:childTnLst>
                          </p:cTn>
                        </p:par>
                        <p:par>
                          <p:cTn id="60" fill="hold">
                            <p:stCondLst>
                              <p:cond delay="7000"/>
                            </p:stCondLst>
                            <p:childTnLst>
                              <p:par>
                                <p:cTn id="61" presetID="22" presetClass="entr" presetSubtype="8" fill="hold" grpId="0" nodeType="afterEffect">
                                  <p:stCondLst>
                                    <p:cond delay="0"/>
                                  </p:stCondLst>
                                  <p:childTnLst>
                                    <p:set>
                                      <p:cBhvr>
                                        <p:cTn id="62" dur="1" fill="hold">
                                          <p:stCondLst>
                                            <p:cond delay="0"/>
                                          </p:stCondLst>
                                        </p:cTn>
                                        <p:tgtEl>
                                          <p:spTgt spid="358"/>
                                        </p:tgtEl>
                                        <p:attrNameLst>
                                          <p:attrName>style.visibility</p:attrName>
                                        </p:attrNameLst>
                                      </p:cBhvr>
                                      <p:to>
                                        <p:strVal val="visible"/>
                                      </p:to>
                                    </p:set>
                                    <p:animEffect transition="in" filter="wipe(left)">
                                      <p:cBhvr>
                                        <p:cTn id="63" dur="500"/>
                                        <p:tgtEl>
                                          <p:spTgt spid="358"/>
                                        </p:tgtEl>
                                      </p:cBhvr>
                                    </p:animEffect>
                                  </p:childTnLst>
                                </p:cTn>
                              </p:par>
                            </p:childTnLst>
                          </p:cTn>
                        </p:par>
                        <p:par>
                          <p:cTn id="64" fill="hold">
                            <p:stCondLst>
                              <p:cond delay="7500"/>
                            </p:stCondLst>
                            <p:childTnLst>
                              <p:par>
                                <p:cTn id="65" presetID="22" presetClass="entr" presetSubtype="8" fill="hold" nodeType="afterEffect">
                                  <p:stCondLst>
                                    <p:cond delay="0"/>
                                  </p:stCondLst>
                                  <p:childTnLst>
                                    <p:set>
                                      <p:cBhvr>
                                        <p:cTn id="66" dur="1" fill="hold">
                                          <p:stCondLst>
                                            <p:cond delay="0"/>
                                          </p:stCondLst>
                                        </p:cTn>
                                        <p:tgtEl>
                                          <p:spTgt spid="360"/>
                                        </p:tgtEl>
                                        <p:attrNameLst>
                                          <p:attrName>style.visibility</p:attrName>
                                        </p:attrNameLst>
                                      </p:cBhvr>
                                      <p:to>
                                        <p:strVal val="visible"/>
                                      </p:to>
                                    </p:set>
                                    <p:animEffect transition="in" filter="wipe(left)">
                                      <p:cBhvr>
                                        <p:cTn id="67" dur="500"/>
                                        <p:tgtEl>
                                          <p:spTgt spid="360"/>
                                        </p:tgtEl>
                                      </p:cBhvr>
                                    </p:animEffect>
                                  </p:childTnLst>
                                </p:cTn>
                              </p:par>
                            </p:childTnLst>
                          </p:cTn>
                        </p:par>
                        <p:par>
                          <p:cTn id="68" fill="hold">
                            <p:stCondLst>
                              <p:cond delay="8000"/>
                            </p:stCondLst>
                            <p:childTnLst>
                              <p:par>
                                <p:cTn id="69" presetID="22" presetClass="entr" presetSubtype="8" fill="hold" grpId="0" nodeType="afterEffect">
                                  <p:stCondLst>
                                    <p:cond delay="0"/>
                                  </p:stCondLst>
                                  <p:childTnLst>
                                    <p:set>
                                      <p:cBhvr>
                                        <p:cTn id="70" dur="1" fill="hold">
                                          <p:stCondLst>
                                            <p:cond delay="0"/>
                                          </p:stCondLst>
                                        </p:cTn>
                                        <p:tgtEl>
                                          <p:spTgt spid="361"/>
                                        </p:tgtEl>
                                        <p:attrNameLst>
                                          <p:attrName>style.visibility</p:attrName>
                                        </p:attrNameLst>
                                      </p:cBhvr>
                                      <p:to>
                                        <p:strVal val="visible"/>
                                      </p:to>
                                    </p:set>
                                    <p:animEffect transition="in" filter="wipe(left)">
                                      <p:cBhvr>
                                        <p:cTn id="71" dur="500"/>
                                        <p:tgtEl>
                                          <p:spTgt spid="361"/>
                                        </p:tgtEl>
                                      </p:cBhvr>
                                    </p:animEffect>
                                  </p:childTnLst>
                                </p:cTn>
                              </p:par>
                            </p:childTnLst>
                          </p:cTn>
                        </p:par>
                        <p:par>
                          <p:cTn id="72" fill="hold">
                            <p:stCondLst>
                              <p:cond delay="8500"/>
                            </p:stCondLst>
                            <p:childTnLst>
                              <p:par>
                                <p:cTn id="73" presetID="22" presetClass="entr" presetSubtype="8" fill="hold" nodeType="afterEffect">
                                  <p:stCondLst>
                                    <p:cond delay="0"/>
                                  </p:stCondLst>
                                  <p:childTnLst>
                                    <p:set>
                                      <p:cBhvr>
                                        <p:cTn id="74" dur="1" fill="hold">
                                          <p:stCondLst>
                                            <p:cond delay="0"/>
                                          </p:stCondLst>
                                        </p:cTn>
                                        <p:tgtEl>
                                          <p:spTgt spid="363"/>
                                        </p:tgtEl>
                                        <p:attrNameLst>
                                          <p:attrName>style.visibility</p:attrName>
                                        </p:attrNameLst>
                                      </p:cBhvr>
                                      <p:to>
                                        <p:strVal val="visible"/>
                                      </p:to>
                                    </p:set>
                                    <p:animEffect transition="in" filter="wipe(left)">
                                      <p:cBhvr>
                                        <p:cTn id="75" dur="500"/>
                                        <p:tgtEl>
                                          <p:spTgt spid="363"/>
                                        </p:tgtEl>
                                      </p:cBhvr>
                                    </p:animEffect>
                                  </p:childTnLst>
                                </p:cTn>
                              </p:par>
                            </p:childTnLst>
                          </p:cTn>
                        </p:par>
                        <p:par>
                          <p:cTn id="76" fill="hold">
                            <p:stCondLst>
                              <p:cond delay="9000"/>
                            </p:stCondLst>
                            <p:childTnLst>
                              <p:par>
                                <p:cTn id="77" presetID="22" presetClass="entr" presetSubtype="8" fill="hold" grpId="0" nodeType="afterEffect">
                                  <p:stCondLst>
                                    <p:cond delay="0"/>
                                  </p:stCondLst>
                                  <p:childTnLst>
                                    <p:set>
                                      <p:cBhvr>
                                        <p:cTn id="78" dur="1" fill="hold">
                                          <p:stCondLst>
                                            <p:cond delay="0"/>
                                          </p:stCondLst>
                                        </p:cTn>
                                        <p:tgtEl>
                                          <p:spTgt spid="362"/>
                                        </p:tgtEl>
                                        <p:attrNameLst>
                                          <p:attrName>style.visibility</p:attrName>
                                        </p:attrNameLst>
                                      </p:cBhvr>
                                      <p:to>
                                        <p:strVal val="visible"/>
                                      </p:to>
                                    </p:set>
                                    <p:animEffect transition="in" filter="wipe(left)">
                                      <p:cBhvr>
                                        <p:cTn id="79" dur="500"/>
                                        <p:tgtEl>
                                          <p:spTgt spid="362"/>
                                        </p:tgtEl>
                                      </p:cBhvr>
                                    </p:animEffect>
                                  </p:childTnLst>
                                </p:cTn>
                              </p:par>
                            </p:childTnLst>
                          </p:cTn>
                        </p:par>
                        <p:par>
                          <p:cTn id="80" fill="hold">
                            <p:stCondLst>
                              <p:cond delay="9500"/>
                            </p:stCondLst>
                            <p:childTnLst>
                              <p:par>
                                <p:cTn id="81" presetID="22" presetClass="entr" presetSubtype="8" fill="hold" nodeType="afterEffect">
                                  <p:stCondLst>
                                    <p:cond delay="0"/>
                                  </p:stCondLst>
                                  <p:childTnLst>
                                    <p:set>
                                      <p:cBhvr>
                                        <p:cTn id="82" dur="1" fill="hold">
                                          <p:stCondLst>
                                            <p:cond delay="0"/>
                                          </p:stCondLst>
                                        </p:cTn>
                                        <p:tgtEl>
                                          <p:spTgt spid="365"/>
                                        </p:tgtEl>
                                        <p:attrNameLst>
                                          <p:attrName>style.visibility</p:attrName>
                                        </p:attrNameLst>
                                      </p:cBhvr>
                                      <p:to>
                                        <p:strVal val="visible"/>
                                      </p:to>
                                    </p:set>
                                    <p:animEffect transition="in" filter="wipe(left)">
                                      <p:cBhvr>
                                        <p:cTn id="83" dur="500"/>
                                        <p:tgtEl>
                                          <p:spTgt spid="365"/>
                                        </p:tgtEl>
                                      </p:cBhvr>
                                    </p:animEffect>
                                  </p:childTnLst>
                                </p:cTn>
                              </p:par>
                            </p:childTnLst>
                          </p:cTn>
                        </p:par>
                        <p:par>
                          <p:cTn id="84" fill="hold">
                            <p:stCondLst>
                              <p:cond delay="10000"/>
                            </p:stCondLst>
                            <p:childTnLst>
                              <p:par>
                                <p:cTn id="85" presetID="22" presetClass="entr" presetSubtype="8" fill="hold" grpId="0" nodeType="afterEffect">
                                  <p:stCondLst>
                                    <p:cond delay="0"/>
                                  </p:stCondLst>
                                  <p:childTnLst>
                                    <p:set>
                                      <p:cBhvr>
                                        <p:cTn id="86" dur="1" fill="hold">
                                          <p:stCondLst>
                                            <p:cond delay="0"/>
                                          </p:stCondLst>
                                        </p:cTn>
                                        <p:tgtEl>
                                          <p:spTgt spid="364"/>
                                        </p:tgtEl>
                                        <p:attrNameLst>
                                          <p:attrName>style.visibility</p:attrName>
                                        </p:attrNameLst>
                                      </p:cBhvr>
                                      <p:to>
                                        <p:strVal val="visible"/>
                                      </p:to>
                                    </p:set>
                                    <p:animEffect transition="in" filter="wipe(left)">
                                      <p:cBhvr>
                                        <p:cTn id="87" dur="500"/>
                                        <p:tgtEl>
                                          <p:spTgt spid="364"/>
                                        </p:tgtEl>
                                      </p:cBhvr>
                                    </p:animEffect>
                                  </p:childTnLst>
                                </p:cTn>
                              </p:par>
                            </p:childTnLst>
                          </p:cTn>
                        </p:par>
                        <p:par>
                          <p:cTn id="88" fill="hold">
                            <p:stCondLst>
                              <p:cond delay="10500"/>
                            </p:stCondLst>
                            <p:childTnLst>
                              <p:par>
                                <p:cTn id="89" presetID="22" presetClass="entr" presetSubtype="8" fill="hold" nodeType="afterEffect">
                                  <p:stCondLst>
                                    <p:cond delay="0"/>
                                  </p:stCondLst>
                                  <p:childTnLst>
                                    <p:set>
                                      <p:cBhvr>
                                        <p:cTn id="90" dur="1" fill="hold">
                                          <p:stCondLst>
                                            <p:cond delay="0"/>
                                          </p:stCondLst>
                                        </p:cTn>
                                        <p:tgtEl>
                                          <p:spTgt spid="367"/>
                                        </p:tgtEl>
                                        <p:attrNameLst>
                                          <p:attrName>style.visibility</p:attrName>
                                        </p:attrNameLst>
                                      </p:cBhvr>
                                      <p:to>
                                        <p:strVal val="visible"/>
                                      </p:to>
                                    </p:set>
                                    <p:animEffect transition="in" filter="wipe(left)">
                                      <p:cBhvr>
                                        <p:cTn id="91" dur="500"/>
                                        <p:tgtEl>
                                          <p:spTgt spid="367"/>
                                        </p:tgtEl>
                                      </p:cBhvr>
                                    </p:animEffect>
                                  </p:childTnLst>
                                </p:cTn>
                              </p:par>
                            </p:childTnLst>
                          </p:cTn>
                        </p:par>
                        <p:par>
                          <p:cTn id="92" fill="hold">
                            <p:stCondLst>
                              <p:cond delay="11000"/>
                            </p:stCondLst>
                            <p:childTnLst>
                              <p:par>
                                <p:cTn id="93" presetID="22" presetClass="entr" presetSubtype="8" fill="hold" nodeType="afterEffect">
                                  <p:stCondLst>
                                    <p:cond delay="0"/>
                                  </p:stCondLst>
                                  <p:childTnLst>
                                    <p:set>
                                      <p:cBhvr>
                                        <p:cTn id="94" dur="1" fill="hold">
                                          <p:stCondLst>
                                            <p:cond delay="0"/>
                                          </p:stCondLst>
                                        </p:cTn>
                                        <p:tgtEl>
                                          <p:spTgt spid="368"/>
                                        </p:tgtEl>
                                        <p:attrNameLst>
                                          <p:attrName>style.visibility</p:attrName>
                                        </p:attrNameLst>
                                      </p:cBhvr>
                                      <p:to>
                                        <p:strVal val="visible"/>
                                      </p:to>
                                    </p:set>
                                    <p:animEffect transition="in" filter="wipe(left)">
                                      <p:cBhvr>
                                        <p:cTn id="95" dur="500"/>
                                        <p:tgtEl>
                                          <p:spTgt spid="368"/>
                                        </p:tgtEl>
                                      </p:cBhvr>
                                    </p:animEffect>
                                  </p:childTnLst>
                                </p:cTn>
                              </p:par>
                            </p:childTnLst>
                          </p:cTn>
                        </p:par>
                        <p:par>
                          <p:cTn id="96" fill="hold">
                            <p:stCondLst>
                              <p:cond delay="11500"/>
                            </p:stCondLst>
                            <p:childTnLst>
                              <p:par>
                                <p:cTn id="97" presetID="22" presetClass="entr" presetSubtype="8" fill="hold" grpId="0" nodeType="afterEffect">
                                  <p:stCondLst>
                                    <p:cond delay="0"/>
                                  </p:stCondLst>
                                  <p:childTnLst>
                                    <p:set>
                                      <p:cBhvr>
                                        <p:cTn id="98" dur="1" fill="hold">
                                          <p:stCondLst>
                                            <p:cond delay="0"/>
                                          </p:stCondLst>
                                        </p:cTn>
                                        <p:tgtEl>
                                          <p:spTgt spid="370"/>
                                        </p:tgtEl>
                                        <p:attrNameLst>
                                          <p:attrName>style.visibility</p:attrName>
                                        </p:attrNameLst>
                                      </p:cBhvr>
                                      <p:to>
                                        <p:strVal val="visible"/>
                                      </p:to>
                                    </p:set>
                                    <p:animEffect transition="in" filter="wipe(left)">
                                      <p:cBhvr>
                                        <p:cTn id="99" dur="500"/>
                                        <p:tgtEl>
                                          <p:spTgt spid="370"/>
                                        </p:tgtEl>
                                      </p:cBhvr>
                                    </p:animEffect>
                                  </p:childTnLst>
                                </p:cTn>
                              </p:par>
                            </p:childTnLst>
                          </p:cTn>
                        </p:par>
                        <p:par>
                          <p:cTn id="100" fill="hold">
                            <p:stCondLst>
                              <p:cond delay="12000"/>
                            </p:stCondLst>
                            <p:childTnLst>
                              <p:par>
                                <p:cTn id="101" presetID="22" presetClass="entr" presetSubtype="8" fill="hold" nodeType="afterEffect">
                                  <p:stCondLst>
                                    <p:cond delay="0"/>
                                  </p:stCondLst>
                                  <p:childTnLst>
                                    <p:set>
                                      <p:cBhvr>
                                        <p:cTn id="102" dur="1" fill="hold">
                                          <p:stCondLst>
                                            <p:cond delay="0"/>
                                          </p:stCondLst>
                                        </p:cTn>
                                        <p:tgtEl>
                                          <p:spTgt spid="372"/>
                                        </p:tgtEl>
                                        <p:attrNameLst>
                                          <p:attrName>style.visibility</p:attrName>
                                        </p:attrNameLst>
                                      </p:cBhvr>
                                      <p:to>
                                        <p:strVal val="visible"/>
                                      </p:to>
                                    </p:set>
                                    <p:animEffect transition="in" filter="wipe(left)">
                                      <p:cBhvr>
                                        <p:cTn id="103" dur="500"/>
                                        <p:tgtEl>
                                          <p:spTgt spid="372"/>
                                        </p:tgtEl>
                                      </p:cBhvr>
                                    </p:animEffect>
                                  </p:childTnLst>
                                </p:cTn>
                              </p:par>
                            </p:childTnLst>
                          </p:cTn>
                        </p:par>
                        <p:par>
                          <p:cTn id="104" fill="hold">
                            <p:stCondLst>
                              <p:cond delay="12500"/>
                            </p:stCondLst>
                            <p:childTnLst>
                              <p:par>
                                <p:cTn id="105" presetID="22" presetClass="entr" presetSubtype="8" fill="hold" grpId="0" nodeType="afterEffect">
                                  <p:stCondLst>
                                    <p:cond delay="0"/>
                                  </p:stCondLst>
                                  <p:childTnLst>
                                    <p:set>
                                      <p:cBhvr>
                                        <p:cTn id="106" dur="1" fill="hold">
                                          <p:stCondLst>
                                            <p:cond delay="0"/>
                                          </p:stCondLst>
                                        </p:cTn>
                                        <p:tgtEl>
                                          <p:spTgt spid="369"/>
                                        </p:tgtEl>
                                        <p:attrNameLst>
                                          <p:attrName>style.visibility</p:attrName>
                                        </p:attrNameLst>
                                      </p:cBhvr>
                                      <p:to>
                                        <p:strVal val="visible"/>
                                      </p:to>
                                    </p:set>
                                    <p:animEffect transition="in" filter="wipe(left)">
                                      <p:cBhvr>
                                        <p:cTn id="107" dur="500"/>
                                        <p:tgtEl>
                                          <p:spTgt spid="369"/>
                                        </p:tgtEl>
                                      </p:cBhvr>
                                    </p:animEffect>
                                  </p:childTnLst>
                                </p:cTn>
                              </p:par>
                            </p:childTnLst>
                          </p:cTn>
                        </p:par>
                        <p:par>
                          <p:cTn id="108" fill="hold">
                            <p:stCondLst>
                              <p:cond delay="13000"/>
                            </p:stCondLst>
                            <p:childTnLst>
                              <p:par>
                                <p:cTn id="109" presetID="22" presetClass="entr" presetSubtype="8" fill="hold" nodeType="afterEffect">
                                  <p:stCondLst>
                                    <p:cond delay="0"/>
                                  </p:stCondLst>
                                  <p:childTnLst>
                                    <p:set>
                                      <p:cBhvr>
                                        <p:cTn id="110" dur="1" fill="hold">
                                          <p:stCondLst>
                                            <p:cond delay="0"/>
                                          </p:stCondLst>
                                        </p:cTn>
                                        <p:tgtEl>
                                          <p:spTgt spid="373"/>
                                        </p:tgtEl>
                                        <p:attrNameLst>
                                          <p:attrName>style.visibility</p:attrName>
                                        </p:attrNameLst>
                                      </p:cBhvr>
                                      <p:to>
                                        <p:strVal val="visible"/>
                                      </p:to>
                                    </p:set>
                                    <p:animEffect transition="in" filter="wipe(left)">
                                      <p:cBhvr>
                                        <p:cTn id="111" dur="500"/>
                                        <p:tgtEl>
                                          <p:spTgt spid="373"/>
                                        </p:tgtEl>
                                      </p:cBhvr>
                                    </p:animEffect>
                                  </p:childTnLst>
                                </p:cTn>
                              </p:par>
                            </p:childTnLst>
                          </p:cTn>
                        </p:par>
                        <p:par>
                          <p:cTn id="112" fill="hold">
                            <p:stCondLst>
                              <p:cond delay="13500"/>
                            </p:stCondLst>
                            <p:childTnLst>
                              <p:par>
                                <p:cTn id="113" presetID="22" presetClass="entr" presetSubtype="8" fill="hold" grpId="0" nodeType="afterEffect">
                                  <p:stCondLst>
                                    <p:cond delay="0"/>
                                  </p:stCondLst>
                                  <p:childTnLst>
                                    <p:set>
                                      <p:cBhvr>
                                        <p:cTn id="114" dur="1" fill="hold">
                                          <p:stCondLst>
                                            <p:cond delay="0"/>
                                          </p:stCondLst>
                                        </p:cTn>
                                        <p:tgtEl>
                                          <p:spTgt spid="371"/>
                                        </p:tgtEl>
                                        <p:attrNameLst>
                                          <p:attrName>style.visibility</p:attrName>
                                        </p:attrNameLst>
                                      </p:cBhvr>
                                      <p:to>
                                        <p:strVal val="visible"/>
                                      </p:to>
                                    </p:set>
                                    <p:animEffect transition="in" filter="wipe(left)">
                                      <p:cBhvr>
                                        <p:cTn id="115" dur="500"/>
                                        <p:tgtEl>
                                          <p:spTgt spid="371"/>
                                        </p:tgtEl>
                                      </p:cBhvr>
                                    </p:animEffect>
                                  </p:childTnLst>
                                </p:cTn>
                              </p:par>
                            </p:childTnLst>
                          </p:cTn>
                        </p:par>
                        <p:par>
                          <p:cTn id="116" fill="hold">
                            <p:stCondLst>
                              <p:cond delay="14000"/>
                            </p:stCondLst>
                            <p:childTnLst>
                              <p:par>
                                <p:cTn id="117" presetID="22" presetClass="entr" presetSubtype="8" fill="hold" nodeType="afterEffect">
                                  <p:stCondLst>
                                    <p:cond delay="0"/>
                                  </p:stCondLst>
                                  <p:childTnLst>
                                    <p:set>
                                      <p:cBhvr>
                                        <p:cTn id="118" dur="1" fill="hold">
                                          <p:stCondLst>
                                            <p:cond delay="0"/>
                                          </p:stCondLst>
                                        </p:cTn>
                                        <p:tgtEl>
                                          <p:spTgt spid="375"/>
                                        </p:tgtEl>
                                        <p:attrNameLst>
                                          <p:attrName>style.visibility</p:attrName>
                                        </p:attrNameLst>
                                      </p:cBhvr>
                                      <p:to>
                                        <p:strVal val="visible"/>
                                      </p:to>
                                    </p:set>
                                    <p:animEffect transition="in" filter="wipe(left)">
                                      <p:cBhvr>
                                        <p:cTn id="119" dur="500"/>
                                        <p:tgtEl>
                                          <p:spTgt spid="375"/>
                                        </p:tgtEl>
                                      </p:cBhvr>
                                    </p:animEffect>
                                  </p:childTnLst>
                                </p:cTn>
                              </p:par>
                            </p:childTnLst>
                          </p:cTn>
                        </p:par>
                        <p:par>
                          <p:cTn id="120" fill="hold">
                            <p:stCondLst>
                              <p:cond delay="14500"/>
                            </p:stCondLst>
                            <p:childTnLst>
                              <p:par>
                                <p:cTn id="121" presetID="22" presetClass="entr" presetSubtype="8" fill="hold" grpId="0" nodeType="afterEffect">
                                  <p:stCondLst>
                                    <p:cond delay="0"/>
                                  </p:stCondLst>
                                  <p:childTnLst>
                                    <p:set>
                                      <p:cBhvr>
                                        <p:cTn id="122" dur="1" fill="hold">
                                          <p:stCondLst>
                                            <p:cond delay="0"/>
                                          </p:stCondLst>
                                        </p:cTn>
                                        <p:tgtEl>
                                          <p:spTgt spid="374"/>
                                        </p:tgtEl>
                                        <p:attrNameLst>
                                          <p:attrName>style.visibility</p:attrName>
                                        </p:attrNameLst>
                                      </p:cBhvr>
                                      <p:to>
                                        <p:strVal val="visible"/>
                                      </p:to>
                                    </p:set>
                                    <p:animEffect transition="in" filter="wipe(left)">
                                      <p:cBhvr>
                                        <p:cTn id="123" dur="500"/>
                                        <p:tgtEl>
                                          <p:spTgt spid="374"/>
                                        </p:tgtEl>
                                      </p:cBhvr>
                                    </p:animEffect>
                                  </p:childTnLst>
                                </p:cTn>
                              </p:par>
                            </p:childTnLst>
                          </p:cTn>
                        </p:par>
                        <p:par>
                          <p:cTn id="124" fill="hold">
                            <p:stCondLst>
                              <p:cond delay="15000"/>
                            </p:stCondLst>
                            <p:childTnLst>
                              <p:par>
                                <p:cTn id="125" presetID="22" presetClass="entr" presetSubtype="8" fill="hold" grpId="0" nodeType="afterEffect">
                                  <p:stCondLst>
                                    <p:cond delay="0"/>
                                  </p:stCondLst>
                                  <p:childTnLst>
                                    <p:set>
                                      <p:cBhvr>
                                        <p:cTn id="126" dur="1" fill="hold">
                                          <p:stCondLst>
                                            <p:cond delay="0"/>
                                          </p:stCondLst>
                                        </p:cTn>
                                        <p:tgtEl>
                                          <p:spTgt spid="379"/>
                                        </p:tgtEl>
                                        <p:attrNameLst>
                                          <p:attrName>style.visibility</p:attrName>
                                        </p:attrNameLst>
                                      </p:cBhvr>
                                      <p:to>
                                        <p:strVal val="visible"/>
                                      </p:to>
                                    </p:set>
                                    <p:animEffect transition="in" filter="wipe(left)">
                                      <p:cBhvr>
                                        <p:cTn id="127" dur="500"/>
                                        <p:tgtEl>
                                          <p:spTgt spid="379"/>
                                        </p:tgtEl>
                                      </p:cBhvr>
                                    </p:animEffect>
                                  </p:childTnLst>
                                </p:cTn>
                              </p:par>
                            </p:childTnLst>
                          </p:cTn>
                        </p:par>
                        <p:par>
                          <p:cTn id="128" fill="hold">
                            <p:stCondLst>
                              <p:cond delay="15500"/>
                            </p:stCondLst>
                            <p:childTnLst>
                              <p:par>
                                <p:cTn id="129" presetID="22" presetClass="entr" presetSubtype="8" fill="hold" nodeType="afterEffect">
                                  <p:stCondLst>
                                    <p:cond delay="0"/>
                                  </p:stCondLst>
                                  <p:childTnLst>
                                    <p:set>
                                      <p:cBhvr>
                                        <p:cTn id="130" dur="1" fill="hold">
                                          <p:stCondLst>
                                            <p:cond delay="0"/>
                                          </p:stCondLst>
                                        </p:cTn>
                                        <p:tgtEl>
                                          <p:spTgt spid="383"/>
                                        </p:tgtEl>
                                        <p:attrNameLst>
                                          <p:attrName>style.visibility</p:attrName>
                                        </p:attrNameLst>
                                      </p:cBhvr>
                                      <p:to>
                                        <p:strVal val="visible"/>
                                      </p:to>
                                    </p:set>
                                    <p:animEffect transition="in" filter="wipe(left)">
                                      <p:cBhvr>
                                        <p:cTn id="131" dur="500"/>
                                        <p:tgtEl>
                                          <p:spTgt spid="383"/>
                                        </p:tgtEl>
                                      </p:cBhvr>
                                    </p:animEffect>
                                  </p:childTnLst>
                                </p:cTn>
                              </p:par>
                            </p:childTnLst>
                          </p:cTn>
                        </p:par>
                        <p:par>
                          <p:cTn id="132" fill="hold">
                            <p:stCondLst>
                              <p:cond delay="16000"/>
                            </p:stCondLst>
                            <p:childTnLst>
                              <p:par>
                                <p:cTn id="133" presetID="22" presetClass="entr" presetSubtype="8" fill="hold" grpId="0" nodeType="afterEffect">
                                  <p:stCondLst>
                                    <p:cond delay="0"/>
                                  </p:stCondLst>
                                  <p:childTnLst>
                                    <p:set>
                                      <p:cBhvr>
                                        <p:cTn id="134" dur="1" fill="hold">
                                          <p:stCondLst>
                                            <p:cond delay="0"/>
                                          </p:stCondLst>
                                        </p:cTn>
                                        <p:tgtEl>
                                          <p:spTgt spid="382"/>
                                        </p:tgtEl>
                                        <p:attrNameLst>
                                          <p:attrName>style.visibility</p:attrName>
                                        </p:attrNameLst>
                                      </p:cBhvr>
                                      <p:to>
                                        <p:strVal val="visible"/>
                                      </p:to>
                                    </p:set>
                                    <p:animEffect transition="in" filter="wipe(left)">
                                      <p:cBhvr>
                                        <p:cTn id="135" dur="500"/>
                                        <p:tgtEl>
                                          <p:spTgt spid="382"/>
                                        </p:tgtEl>
                                      </p:cBhvr>
                                    </p:animEffect>
                                  </p:childTnLst>
                                </p:cTn>
                              </p:par>
                            </p:childTnLst>
                          </p:cTn>
                        </p:par>
                        <p:par>
                          <p:cTn id="136" fill="hold">
                            <p:stCondLst>
                              <p:cond delay="16500"/>
                            </p:stCondLst>
                            <p:childTnLst>
                              <p:par>
                                <p:cTn id="137" presetID="22" presetClass="entr" presetSubtype="8" fill="hold" nodeType="afterEffect">
                                  <p:stCondLst>
                                    <p:cond delay="0"/>
                                  </p:stCondLst>
                                  <p:childTnLst>
                                    <p:set>
                                      <p:cBhvr>
                                        <p:cTn id="138" dur="1" fill="hold">
                                          <p:stCondLst>
                                            <p:cond delay="0"/>
                                          </p:stCondLst>
                                        </p:cTn>
                                        <p:tgtEl>
                                          <p:spTgt spid="385"/>
                                        </p:tgtEl>
                                        <p:attrNameLst>
                                          <p:attrName>style.visibility</p:attrName>
                                        </p:attrNameLst>
                                      </p:cBhvr>
                                      <p:to>
                                        <p:strVal val="visible"/>
                                      </p:to>
                                    </p:set>
                                    <p:animEffect transition="in" filter="wipe(left)">
                                      <p:cBhvr>
                                        <p:cTn id="139" dur="500"/>
                                        <p:tgtEl>
                                          <p:spTgt spid="385"/>
                                        </p:tgtEl>
                                      </p:cBhvr>
                                    </p:animEffect>
                                  </p:childTnLst>
                                </p:cTn>
                              </p:par>
                            </p:childTnLst>
                          </p:cTn>
                        </p:par>
                        <p:par>
                          <p:cTn id="140" fill="hold">
                            <p:stCondLst>
                              <p:cond delay="17000"/>
                            </p:stCondLst>
                            <p:childTnLst>
                              <p:par>
                                <p:cTn id="141" presetID="22" presetClass="entr" presetSubtype="8" fill="hold" nodeType="afterEffect">
                                  <p:stCondLst>
                                    <p:cond delay="0"/>
                                  </p:stCondLst>
                                  <p:childTnLst>
                                    <p:set>
                                      <p:cBhvr>
                                        <p:cTn id="142" dur="1" fill="hold">
                                          <p:stCondLst>
                                            <p:cond delay="0"/>
                                          </p:stCondLst>
                                        </p:cTn>
                                        <p:tgtEl>
                                          <p:spTgt spid="399"/>
                                        </p:tgtEl>
                                        <p:attrNameLst>
                                          <p:attrName>style.visibility</p:attrName>
                                        </p:attrNameLst>
                                      </p:cBhvr>
                                      <p:to>
                                        <p:strVal val="visible"/>
                                      </p:to>
                                    </p:set>
                                    <p:animEffect transition="in" filter="wipe(left)">
                                      <p:cBhvr>
                                        <p:cTn id="143" dur="500"/>
                                        <p:tgtEl>
                                          <p:spTgt spid="399"/>
                                        </p:tgtEl>
                                      </p:cBhvr>
                                    </p:animEffect>
                                  </p:childTnLst>
                                </p:cTn>
                              </p:par>
                            </p:childTnLst>
                          </p:cTn>
                        </p:par>
                        <p:par>
                          <p:cTn id="144" fill="hold">
                            <p:stCondLst>
                              <p:cond delay="17500"/>
                            </p:stCondLst>
                            <p:childTnLst>
                              <p:par>
                                <p:cTn id="145" presetID="22" presetClass="entr" presetSubtype="8" fill="hold" nodeType="afterEffect">
                                  <p:stCondLst>
                                    <p:cond delay="0"/>
                                  </p:stCondLst>
                                  <p:childTnLst>
                                    <p:set>
                                      <p:cBhvr>
                                        <p:cTn id="146" dur="1" fill="hold">
                                          <p:stCondLst>
                                            <p:cond delay="0"/>
                                          </p:stCondLst>
                                        </p:cTn>
                                        <p:tgtEl>
                                          <p:spTgt spid="405"/>
                                        </p:tgtEl>
                                        <p:attrNameLst>
                                          <p:attrName>style.visibility</p:attrName>
                                        </p:attrNameLst>
                                      </p:cBhvr>
                                      <p:to>
                                        <p:strVal val="visible"/>
                                      </p:to>
                                    </p:set>
                                    <p:animEffect transition="in" filter="wipe(left)">
                                      <p:cBhvr>
                                        <p:cTn id="147" dur="500"/>
                                        <p:tgtEl>
                                          <p:spTgt spid="405"/>
                                        </p:tgtEl>
                                      </p:cBhvr>
                                    </p:animEffect>
                                  </p:childTnLst>
                                </p:cTn>
                              </p:par>
                            </p:childTnLst>
                          </p:cTn>
                        </p:par>
                        <p:par>
                          <p:cTn id="148" fill="hold">
                            <p:stCondLst>
                              <p:cond delay="18000"/>
                            </p:stCondLst>
                            <p:childTnLst>
                              <p:par>
                                <p:cTn id="149" presetID="22" presetClass="entr" presetSubtype="8" fill="hold" nodeType="afterEffect">
                                  <p:stCondLst>
                                    <p:cond delay="0"/>
                                  </p:stCondLst>
                                  <p:childTnLst>
                                    <p:set>
                                      <p:cBhvr>
                                        <p:cTn id="150" dur="1" fill="hold">
                                          <p:stCondLst>
                                            <p:cond delay="0"/>
                                          </p:stCondLst>
                                        </p:cTn>
                                        <p:tgtEl>
                                          <p:spTgt spid="406"/>
                                        </p:tgtEl>
                                        <p:attrNameLst>
                                          <p:attrName>style.visibility</p:attrName>
                                        </p:attrNameLst>
                                      </p:cBhvr>
                                      <p:to>
                                        <p:strVal val="visible"/>
                                      </p:to>
                                    </p:set>
                                    <p:animEffect transition="in" filter="wipe(left)">
                                      <p:cBhvr>
                                        <p:cTn id="151" dur="500"/>
                                        <p:tgtEl>
                                          <p:spTgt spid="406"/>
                                        </p:tgtEl>
                                      </p:cBhvr>
                                    </p:animEffect>
                                  </p:childTnLst>
                                </p:cTn>
                              </p:par>
                            </p:childTnLst>
                          </p:cTn>
                        </p:par>
                        <p:par>
                          <p:cTn id="152" fill="hold">
                            <p:stCondLst>
                              <p:cond delay="18500"/>
                            </p:stCondLst>
                            <p:childTnLst>
                              <p:par>
                                <p:cTn id="153" presetID="22" presetClass="entr" presetSubtype="8" fill="hold" nodeType="afterEffect">
                                  <p:stCondLst>
                                    <p:cond delay="0"/>
                                  </p:stCondLst>
                                  <p:childTnLst>
                                    <p:set>
                                      <p:cBhvr>
                                        <p:cTn id="154" dur="1" fill="hold">
                                          <p:stCondLst>
                                            <p:cond delay="0"/>
                                          </p:stCondLst>
                                        </p:cTn>
                                        <p:tgtEl>
                                          <p:spTgt spid="407"/>
                                        </p:tgtEl>
                                        <p:attrNameLst>
                                          <p:attrName>style.visibility</p:attrName>
                                        </p:attrNameLst>
                                      </p:cBhvr>
                                      <p:to>
                                        <p:strVal val="visible"/>
                                      </p:to>
                                    </p:set>
                                    <p:animEffect transition="in" filter="wipe(left)">
                                      <p:cBhvr>
                                        <p:cTn id="155" dur="500"/>
                                        <p:tgtEl>
                                          <p:spTgt spid="407"/>
                                        </p:tgtEl>
                                      </p:cBhvr>
                                    </p:animEffect>
                                  </p:childTnLst>
                                </p:cTn>
                              </p:par>
                            </p:childTnLst>
                          </p:cTn>
                        </p:par>
                        <p:par>
                          <p:cTn id="156" fill="hold">
                            <p:stCondLst>
                              <p:cond delay="19000"/>
                            </p:stCondLst>
                            <p:childTnLst>
                              <p:par>
                                <p:cTn id="157" presetID="22" presetClass="entr" presetSubtype="8" fill="hold" nodeType="afterEffect">
                                  <p:stCondLst>
                                    <p:cond delay="0"/>
                                  </p:stCondLst>
                                  <p:childTnLst>
                                    <p:set>
                                      <p:cBhvr>
                                        <p:cTn id="158" dur="1" fill="hold">
                                          <p:stCondLst>
                                            <p:cond delay="0"/>
                                          </p:stCondLst>
                                        </p:cTn>
                                        <p:tgtEl>
                                          <p:spTgt spid="412"/>
                                        </p:tgtEl>
                                        <p:attrNameLst>
                                          <p:attrName>style.visibility</p:attrName>
                                        </p:attrNameLst>
                                      </p:cBhvr>
                                      <p:to>
                                        <p:strVal val="visible"/>
                                      </p:to>
                                    </p:set>
                                    <p:animEffect transition="in" filter="wipe(left)">
                                      <p:cBhvr>
                                        <p:cTn id="159" dur="500"/>
                                        <p:tgtEl>
                                          <p:spTgt spid="412"/>
                                        </p:tgtEl>
                                      </p:cBhvr>
                                    </p:animEffect>
                                  </p:childTnLst>
                                </p:cTn>
                              </p:par>
                            </p:childTnLst>
                          </p:cTn>
                        </p:par>
                        <p:par>
                          <p:cTn id="160" fill="hold">
                            <p:stCondLst>
                              <p:cond delay="19500"/>
                            </p:stCondLst>
                            <p:childTnLst>
                              <p:par>
                                <p:cTn id="161" presetID="22" presetClass="entr" presetSubtype="8" fill="hold" grpId="0" nodeType="afterEffect">
                                  <p:stCondLst>
                                    <p:cond delay="0"/>
                                  </p:stCondLst>
                                  <p:childTnLst>
                                    <p:set>
                                      <p:cBhvr>
                                        <p:cTn id="162" dur="1" fill="hold">
                                          <p:stCondLst>
                                            <p:cond delay="0"/>
                                          </p:stCondLst>
                                        </p:cTn>
                                        <p:tgtEl>
                                          <p:spTgt spid="413"/>
                                        </p:tgtEl>
                                        <p:attrNameLst>
                                          <p:attrName>style.visibility</p:attrName>
                                        </p:attrNameLst>
                                      </p:cBhvr>
                                      <p:to>
                                        <p:strVal val="visible"/>
                                      </p:to>
                                    </p:set>
                                    <p:animEffect transition="in" filter="wipe(left)">
                                      <p:cBhvr>
                                        <p:cTn id="163" dur="500"/>
                                        <p:tgtEl>
                                          <p:spTgt spid="413"/>
                                        </p:tgtEl>
                                      </p:cBhvr>
                                    </p:animEffect>
                                  </p:childTnLst>
                                </p:cTn>
                              </p:par>
                            </p:childTnLst>
                          </p:cTn>
                        </p:par>
                        <p:par>
                          <p:cTn id="164" fill="hold">
                            <p:stCondLst>
                              <p:cond delay="20000"/>
                            </p:stCondLst>
                            <p:childTnLst>
                              <p:par>
                                <p:cTn id="165" presetID="22" presetClass="entr" presetSubtype="8" fill="hold" nodeType="afterEffect">
                                  <p:stCondLst>
                                    <p:cond delay="0"/>
                                  </p:stCondLst>
                                  <p:childTnLst>
                                    <p:set>
                                      <p:cBhvr>
                                        <p:cTn id="166" dur="1" fill="hold">
                                          <p:stCondLst>
                                            <p:cond delay="0"/>
                                          </p:stCondLst>
                                        </p:cTn>
                                        <p:tgtEl>
                                          <p:spTgt spid="415"/>
                                        </p:tgtEl>
                                        <p:attrNameLst>
                                          <p:attrName>style.visibility</p:attrName>
                                        </p:attrNameLst>
                                      </p:cBhvr>
                                      <p:to>
                                        <p:strVal val="visible"/>
                                      </p:to>
                                    </p:set>
                                    <p:animEffect transition="in" filter="wipe(left)">
                                      <p:cBhvr>
                                        <p:cTn id="167" dur="500"/>
                                        <p:tgtEl>
                                          <p:spTgt spid="415"/>
                                        </p:tgtEl>
                                      </p:cBhvr>
                                    </p:animEffect>
                                  </p:childTnLst>
                                </p:cTn>
                              </p:par>
                            </p:childTnLst>
                          </p:cTn>
                        </p:par>
                        <p:par>
                          <p:cTn id="168" fill="hold">
                            <p:stCondLst>
                              <p:cond delay="20500"/>
                            </p:stCondLst>
                            <p:childTnLst>
                              <p:par>
                                <p:cTn id="169" presetID="22" presetClass="entr" presetSubtype="8" fill="hold" grpId="0" nodeType="afterEffect">
                                  <p:stCondLst>
                                    <p:cond delay="0"/>
                                  </p:stCondLst>
                                  <p:childTnLst>
                                    <p:set>
                                      <p:cBhvr>
                                        <p:cTn id="170" dur="1" fill="hold">
                                          <p:stCondLst>
                                            <p:cond delay="0"/>
                                          </p:stCondLst>
                                        </p:cTn>
                                        <p:tgtEl>
                                          <p:spTgt spid="416"/>
                                        </p:tgtEl>
                                        <p:attrNameLst>
                                          <p:attrName>style.visibility</p:attrName>
                                        </p:attrNameLst>
                                      </p:cBhvr>
                                      <p:to>
                                        <p:strVal val="visible"/>
                                      </p:to>
                                    </p:set>
                                    <p:animEffect transition="in" filter="wipe(left)">
                                      <p:cBhvr>
                                        <p:cTn id="171" dur="500"/>
                                        <p:tgtEl>
                                          <p:spTgt spid="416"/>
                                        </p:tgtEl>
                                      </p:cBhvr>
                                    </p:animEffect>
                                  </p:childTnLst>
                                </p:cTn>
                              </p:par>
                            </p:childTnLst>
                          </p:cTn>
                        </p:par>
                        <p:par>
                          <p:cTn id="172" fill="hold">
                            <p:stCondLst>
                              <p:cond delay="21000"/>
                            </p:stCondLst>
                            <p:childTnLst>
                              <p:par>
                                <p:cTn id="173" presetID="22" presetClass="entr" presetSubtype="8" fill="hold" grpId="0" nodeType="afterEffect">
                                  <p:stCondLst>
                                    <p:cond delay="0"/>
                                  </p:stCondLst>
                                  <p:childTnLst>
                                    <p:set>
                                      <p:cBhvr>
                                        <p:cTn id="174" dur="1" fill="hold">
                                          <p:stCondLst>
                                            <p:cond delay="0"/>
                                          </p:stCondLst>
                                        </p:cTn>
                                        <p:tgtEl>
                                          <p:spTgt spid="423"/>
                                        </p:tgtEl>
                                        <p:attrNameLst>
                                          <p:attrName>style.visibility</p:attrName>
                                        </p:attrNameLst>
                                      </p:cBhvr>
                                      <p:to>
                                        <p:strVal val="visible"/>
                                      </p:to>
                                    </p:set>
                                    <p:animEffect transition="in" filter="wipe(left)">
                                      <p:cBhvr>
                                        <p:cTn id="175" dur="500"/>
                                        <p:tgtEl>
                                          <p:spTgt spid="423"/>
                                        </p:tgtEl>
                                      </p:cBhvr>
                                    </p:animEffect>
                                  </p:childTnLst>
                                </p:cTn>
                              </p:par>
                            </p:childTnLst>
                          </p:cTn>
                        </p:par>
                        <p:par>
                          <p:cTn id="176" fill="hold">
                            <p:stCondLst>
                              <p:cond delay="21500"/>
                            </p:stCondLst>
                            <p:childTnLst>
                              <p:par>
                                <p:cTn id="177" presetID="22" presetClass="entr" presetSubtype="8" fill="hold" nodeType="afterEffect">
                                  <p:stCondLst>
                                    <p:cond delay="0"/>
                                  </p:stCondLst>
                                  <p:childTnLst>
                                    <p:set>
                                      <p:cBhvr>
                                        <p:cTn id="178" dur="1" fill="hold">
                                          <p:stCondLst>
                                            <p:cond delay="0"/>
                                          </p:stCondLst>
                                        </p:cTn>
                                        <p:tgtEl>
                                          <p:spTgt spid="424"/>
                                        </p:tgtEl>
                                        <p:attrNameLst>
                                          <p:attrName>style.visibility</p:attrName>
                                        </p:attrNameLst>
                                      </p:cBhvr>
                                      <p:to>
                                        <p:strVal val="visible"/>
                                      </p:to>
                                    </p:set>
                                    <p:animEffect transition="in" filter="wipe(left)">
                                      <p:cBhvr>
                                        <p:cTn id="179" dur="500"/>
                                        <p:tgtEl>
                                          <p:spTgt spid="424"/>
                                        </p:tgtEl>
                                      </p:cBhvr>
                                    </p:animEffect>
                                  </p:childTnLst>
                                </p:cTn>
                              </p:par>
                            </p:childTnLst>
                          </p:cTn>
                        </p:par>
                        <p:par>
                          <p:cTn id="180" fill="hold">
                            <p:stCondLst>
                              <p:cond delay="22000"/>
                            </p:stCondLst>
                            <p:childTnLst>
                              <p:par>
                                <p:cTn id="181" presetID="22" presetClass="entr" presetSubtype="8" fill="hold" nodeType="afterEffect">
                                  <p:stCondLst>
                                    <p:cond delay="0"/>
                                  </p:stCondLst>
                                  <p:childTnLst>
                                    <p:set>
                                      <p:cBhvr>
                                        <p:cTn id="182" dur="1" fill="hold">
                                          <p:stCondLst>
                                            <p:cond delay="0"/>
                                          </p:stCondLst>
                                        </p:cTn>
                                        <p:tgtEl>
                                          <p:spTgt spid="475"/>
                                        </p:tgtEl>
                                        <p:attrNameLst>
                                          <p:attrName>style.visibility</p:attrName>
                                        </p:attrNameLst>
                                      </p:cBhvr>
                                      <p:to>
                                        <p:strVal val="visible"/>
                                      </p:to>
                                    </p:set>
                                    <p:animEffect transition="in" filter="wipe(left)">
                                      <p:cBhvr>
                                        <p:cTn id="183" dur="500"/>
                                        <p:tgtEl>
                                          <p:spTgt spid="475"/>
                                        </p:tgtEl>
                                      </p:cBhvr>
                                    </p:animEffect>
                                  </p:childTnLst>
                                </p:cTn>
                              </p:par>
                            </p:childTnLst>
                          </p:cTn>
                        </p:par>
                        <p:par>
                          <p:cTn id="184" fill="hold">
                            <p:stCondLst>
                              <p:cond delay="22500"/>
                            </p:stCondLst>
                            <p:childTnLst>
                              <p:par>
                                <p:cTn id="185" presetID="22" presetClass="entr" presetSubtype="8" fill="hold" grpId="0" nodeType="afterEffect">
                                  <p:stCondLst>
                                    <p:cond delay="0"/>
                                  </p:stCondLst>
                                  <p:childTnLst>
                                    <p:set>
                                      <p:cBhvr>
                                        <p:cTn id="186" dur="1" fill="hold">
                                          <p:stCondLst>
                                            <p:cond delay="0"/>
                                          </p:stCondLst>
                                        </p:cTn>
                                        <p:tgtEl>
                                          <p:spTgt spid="509"/>
                                        </p:tgtEl>
                                        <p:attrNameLst>
                                          <p:attrName>style.visibility</p:attrName>
                                        </p:attrNameLst>
                                      </p:cBhvr>
                                      <p:to>
                                        <p:strVal val="visible"/>
                                      </p:to>
                                    </p:set>
                                    <p:animEffect transition="in" filter="wipe(left)">
                                      <p:cBhvr>
                                        <p:cTn id="187" dur="500"/>
                                        <p:tgtEl>
                                          <p:spTgt spid="509"/>
                                        </p:tgtEl>
                                      </p:cBhvr>
                                    </p:animEffect>
                                  </p:childTnLst>
                                </p:cTn>
                              </p:par>
                            </p:childTnLst>
                          </p:cTn>
                        </p:par>
                        <p:par>
                          <p:cTn id="188" fill="hold">
                            <p:stCondLst>
                              <p:cond delay="23000"/>
                            </p:stCondLst>
                            <p:childTnLst>
                              <p:par>
                                <p:cTn id="189" presetID="22" presetClass="entr" presetSubtype="8" fill="hold" nodeType="afterEffect">
                                  <p:stCondLst>
                                    <p:cond delay="0"/>
                                  </p:stCondLst>
                                  <p:childTnLst>
                                    <p:set>
                                      <p:cBhvr>
                                        <p:cTn id="190" dur="1" fill="hold">
                                          <p:stCondLst>
                                            <p:cond delay="0"/>
                                          </p:stCondLst>
                                        </p:cTn>
                                        <p:tgtEl>
                                          <p:spTgt spid="510"/>
                                        </p:tgtEl>
                                        <p:attrNameLst>
                                          <p:attrName>style.visibility</p:attrName>
                                        </p:attrNameLst>
                                      </p:cBhvr>
                                      <p:to>
                                        <p:strVal val="visible"/>
                                      </p:to>
                                    </p:set>
                                    <p:animEffect transition="in" filter="wipe(left)">
                                      <p:cBhvr>
                                        <p:cTn id="191" dur="500"/>
                                        <p:tgtEl>
                                          <p:spTgt spid="510"/>
                                        </p:tgtEl>
                                      </p:cBhvr>
                                    </p:animEffect>
                                  </p:childTnLst>
                                </p:cTn>
                              </p:par>
                            </p:childTnLst>
                          </p:cTn>
                        </p:par>
                        <p:par>
                          <p:cTn id="192" fill="hold">
                            <p:stCondLst>
                              <p:cond delay="23500"/>
                            </p:stCondLst>
                            <p:childTnLst>
                              <p:par>
                                <p:cTn id="193" presetID="22" presetClass="entr" presetSubtype="8" fill="hold" grpId="0" nodeType="afterEffect">
                                  <p:stCondLst>
                                    <p:cond delay="0"/>
                                  </p:stCondLst>
                                  <p:childTnLst>
                                    <p:set>
                                      <p:cBhvr>
                                        <p:cTn id="194" dur="1" fill="hold">
                                          <p:stCondLst>
                                            <p:cond delay="0"/>
                                          </p:stCondLst>
                                        </p:cTn>
                                        <p:tgtEl>
                                          <p:spTgt spid="513"/>
                                        </p:tgtEl>
                                        <p:attrNameLst>
                                          <p:attrName>style.visibility</p:attrName>
                                        </p:attrNameLst>
                                      </p:cBhvr>
                                      <p:to>
                                        <p:strVal val="visible"/>
                                      </p:to>
                                    </p:set>
                                    <p:animEffect transition="in" filter="wipe(left)">
                                      <p:cBhvr>
                                        <p:cTn id="195" dur="500"/>
                                        <p:tgtEl>
                                          <p:spTgt spid="513"/>
                                        </p:tgtEl>
                                      </p:cBhvr>
                                    </p:animEffect>
                                  </p:childTnLst>
                                </p:cTn>
                              </p:par>
                            </p:childTnLst>
                          </p:cTn>
                        </p:par>
                        <p:par>
                          <p:cTn id="196" fill="hold">
                            <p:stCondLst>
                              <p:cond delay="24000"/>
                            </p:stCondLst>
                            <p:childTnLst>
                              <p:par>
                                <p:cTn id="197" presetID="22" presetClass="entr" presetSubtype="8" fill="hold" nodeType="afterEffect">
                                  <p:stCondLst>
                                    <p:cond delay="0"/>
                                  </p:stCondLst>
                                  <p:childTnLst>
                                    <p:set>
                                      <p:cBhvr>
                                        <p:cTn id="198" dur="1" fill="hold">
                                          <p:stCondLst>
                                            <p:cond delay="0"/>
                                          </p:stCondLst>
                                        </p:cTn>
                                        <p:tgtEl>
                                          <p:spTgt spid="514"/>
                                        </p:tgtEl>
                                        <p:attrNameLst>
                                          <p:attrName>style.visibility</p:attrName>
                                        </p:attrNameLst>
                                      </p:cBhvr>
                                      <p:to>
                                        <p:strVal val="visible"/>
                                      </p:to>
                                    </p:set>
                                    <p:animEffect transition="in" filter="wipe(left)">
                                      <p:cBhvr>
                                        <p:cTn id="199" dur="500"/>
                                        <p:tgtEl>
                                          <p:spTgt spid="514"/>
                                        </p:tgtEl>
                                      </p:cBhvr>
                                    </p:animEffect>
                                  </p:childTnLst>
                                </p:cTn>
                              </p:par>
                            </p:childTnLst>
                          </p:cTn>
                        </p:par>
                        <p:par>
                          <p:cTn id="200" fill="hold">
                            <p:stCondLst>
                              <p:cond delay="24500"/>
                            </p:stCondLst>
                            <p:childTnLst>
                              <p:par>
                                <p:cTn id="201" presetID="22" presetClass="entr" presetSubtype="8" fill="hold" grpId="0" nodeType="afterEffect">
                                  <p:stCondLst>
                                    <p:cond delay="0"/>
                                  </p:stCondLst>
                                  <p:childTnLst>
                                    <p:set>
                                      <p:cBhvr>
                                        <p:cTn id="202" dur="1" fill="hold">
                                          <p:stCondLst>
                                            <p:cond delay="0"/>
                                          </p:stCondLst>
                                        </p:cTn>
                                        <p:tgtEl>
                                          <p:spTgt spid="516"/>
                                        </p:tgtEl>
                                        <p:attrNameLst>
                                          <p:attrName>style.visibility</p:attrName>
                                        </p:attrNameLst>
                                      </p:cBhvr>
                                      <p:to>
                                        <p:strVal val="visible"/>
                                      </p:to>
                                    </p:set>
                                    <p:animEffect transition="in" filter="wipe(left)">
                                      <p:cBhvr>
                                        <p:cTn id="203" dur="500"/>
                                        <p:tgtEl>
                                          <p:spTgt spid="516"/>
                                        </p:tgtEl>
                                      </p:cBhvr>
                                    </p:animEffect>
                                  </p:childTnLst>
                                </p:cTn>
                              </p:par>
                            </p:childTnLst>
                          </p:cTn>
                        </p:par>
                        <p:par>
                          <p:cTn id="204" fill="hold">
                            <p:stCondLst>
                              <p:cond delay="25000"/>
                            </p:stCondLst>
                            <p:childTnLst>
                              <p:par>
                                <p:cTn id="205" presetID="22" presetClass="entr" presetSubtype="8" fill="hold" nodeType="afterEffect">
                                  <p:stCondLst>
                                    <p:cond delay="0"/>
                                  </p:stCondLst>
                                  <p:childTnLst>
                                    <p:set>
                                      <p:cBhvr>
                                        <p:cTn id="206" dur="1" fill="hold">
                                          <p:stCondLst>
                                            <p:cond delay="0"/>
                                          </p:stCondLst>
                                        </p:cTn>
                                        <p:tgtEl>
                                          <p:spTgt spid="517"/>
                                        </p:tgtEl>
                                        <p:attrNameLst>
                                          <p:attrName>style.visibility</p:attrName>
                                        </p:attrNameLst>
                                      </p:cBhvr>
                                      <p:to>
                                        <p:strVal val="visible"/>
                                      </p:to>
                                    </p:set>
                                    <p:animEffect transition="in" filter="wipe(left)">
                                      <p:cBhvr>
                                        <p:cTn id="207" dur="500"/>
                                        <p:tgtEl>
                                          <p:spTgt spid="517"/>
                                        </p:tgtEl>
                                      </p:cBhvr>
                                    </p:animEffect>
                                  </p:childTnLst>
                                </p:cTn>
                              </p:par>
                            </p:childTnLst>
                          </p:cTn>
                        </p:par>
                        <p:par>
                          <p:cTn id="208" fill="hold">
                            <p:stCondLst>
                              <p:cond delay="25500"/>
                            </p:stCondLst>
                            <p:childTnLst>
                              <p:par>
                                <p:cTn id="209" presetID="22" presetClass="entr" presetSubtype="8" fill="hold" grpId="0" nodeType="afterEffect">
                                  <p:stCondLst>
                                    <p:cond delay="0"/>
                                  </p:stCondLst>
                                  <p:childTnLst>
                                    <p:set>
                                      <p:cBhvr>
                                        <p:cTn id="210" dur="1" fill="hold">
                                          <p:stCondLst>
                                            <p:cond delay="0"/>
                                          </p:stCondLst>
                                        </p:cTn>
                                        <p:tgtEl>
                                          <p:spTgt spid="520"/>
                                        </p:tgtEl>
                                        <p:attrNameLst>
                                          <p:attrName>style.visibility</p:attrName>
                                        </p:attrNameLst>
                                      </p:cBhvr>
                                      <p:to>
                                        <p:strVal val="visible"/>
                                      </p:to>
                                    </p:set>
                                    <p:animEffect transition="in" filter="wipe(left)">
                                      <p:cBhvr>
                                        <p:cTn id="211" dur="500"/>
                                        <p:tgtEl>
                                          <p:spTgt spid="520"/>
                                        </p:tgtEl>
                                      </p:cBhvr>
                                    </p:animEffect>
                                  </p:childTnLst>
                                </p:cTn>
                              </p:par>
                            </p:childTnLst>
                          </p:cTn>
                        </p:par>
                        <p:par>
                          <p:cTn id="212" fill="hold">
                            <p:stCondLst>
                              <p:cond delay="26000"/>
                            </p:stCondLst>
                            <p:childTnLst>
                              <p:par>
                                <p:cTn id="213" presetID="22" presetClass="entr" presetSubtype="8" fill="hold" nodeType="afterEffect">
                                  <p:stCondLst>
                                    <p:cond delay="0"/>
                                  </p:stCondLst>
                                  <p:childTnLst>
                                    <p:set>
                                      <p:cBhvr>
                                        <p:cTn id="214" dur="1" fill="hold">
                                          <p:stCondLst>
                                            <p:cond delay="0"/>
                                          </p:stCondLst>
                                        </p:cTn>
                                        <p:tgtEl>
                                          <p:spTgt spid="521"/>
                                        </p:tgtEl>
                                        <p:attrNameLst>
                                          <p:attrName>style.visibility</p:attrName>
                                        </p:attrNameLst>
                                      </p:cBhvr>
                                      <p:to>
                                        <p:strVal val="visible"/>
                                      </p:to>
                                    </p:set>
                                    <p:animEffect transition="in" filter="wipe(left)">
                                      <p:cBhvr>
                                        <p:cTn id="215" dur="500"/>
                                        <p:tgtEl>
                                          <p:spTgt spid="521"/>
                                        </p:tgtEl>
                                      </p:cBhvr>
                                    </p:animEffect>
                                  </p:childTnLst>
                                </p:cTn>
                              </p:par>
                            </p:childTnLst>
                          </p:cTn>
                        </p:par>
                        <p:par>
                          <p:cTn id="216" fill="hold">
                            <p:stCondLst>
                              <p:cond delay="26500"/>
                            </p:stCondLst>
                            <p:childTnLst>
                              <p:par>
                                <p:cTn id="217" presetID="22" presetClass="entr" presetSubtype="8" fill="hold" grpId="0" nodeType="afterEffect">
                                  <p:stCondLst>
                                    <p:cond delay="0"/>
                                  </p:stCondLst>
                                  <p:childTnLst>
                                    <p:set>
                                      <p:cBhvr>
                                        <p:cTn id="218" dur="1" fill="hold">
                                          <p:stCondLst>
                                            <p:cond delay="0"/>
                                          </p:stCondLst>
                                        </p:cTn>
                                        <p:tgtEl>
                                          <p:spTgt spid="523"/>
                                        </p:tgtEl>
                                        <p:attrNameLst>
                                          <p:attrName>style.visibility</p:attrName>
                                        </p:attrNameLst>
                                      </p:cBhvr>
                                      <p:to>
                                        <p:strVal val="visible"/>
                                      </p:to>
                                    </p:set>
                                    <p:animEffect transition="in" filter="wipe(left)">
                                      <p:cBhvr>
                                        <p:cTn id="219" dur="500"/>
                                        <p:tgtEl>
                                          <p:spTgt spid="523"/>
                                        </p:tgtEl>
                                      </p:cBhvr>
                                    </p:animEffect>
                                  </p:childTnLst>
                                </p:cTn>
                              </p:par>
                            </p:childTnLst>
                          </p:cTn>
                        </p:par>
                        <p:par>
                          <p:cTn id="220" fill="hold">
                            <p:stCondLst>
                              <p:cond delay="27000"/>
                            </p:stCondLst>
                            <p:childTnLst>
                              <p:par>
                                <p:cTn id="221" presetID="22" presetClass="entr" presetSubtype="8" fill="hold" nodeType="afterEffect">
                                  <p:stCondLst>
                                    <p:cond delay="0"/>
                                  </p:stCondLst>
                                  <p:childTnLst>
                                    <p:set>
                                      <p:cBhvr>
                                        <p:cTn id="222" dur="1" fill="hold">
                                          <p:stCondLst>
                                            <p:cond delay="0"/>
                                          </p:stCondLst>
                                        </p:cTn>
                                        <p:tgtEl>
                                          <p:spTgt spid="524"/>
                                        </p:tgtEl>
                                        <p:attrNameLst>
                                          <p:attrName>style.visibility</p:attrName>
                                        </p:attrNameLst>
                                      </p:cBhvr>
                                      <p:to>
                                        <p:strVal val="visible"/>
                                      </p:to>
                                    </p:set>
                                    <p:animEffect transition="in" filter="wipe(left)">
                                      <p:cBhvr>
                                        <p:cTn id="223" dur="500"/>
                                        <p:tgtEl>
                                          <p:spTgt spid="524"/>
                                        </p:tgtEl>
                                      </p:cBhvr>
                                    </p:animEffect>
                                  </p:childTnLst>
                                </p:cTn>
                              </p:par>
                            </p:childTnLst>
                          </p:cTn>
                        </p:par>
                        <p:par>
                          <p:cTn id="224" fill="hold">
                            <p:stCondLst>
                              <p:cond delay="27500"/>
                            </p:stCondLst>
                            <p:childTnLst>
                              <p:par>
                                <p:cTn id="225" presetID="22" presetClass="entr" presetSubtype="8" fill="hold" grpId="0" nodeType="afterEffect">
                                  <p:stCondLst>
                                    <p:cond delay="0"/>
                                  </p:stCondLst>
                                  <p:childTnLst>
                                    <p:set>
                                      <p:cBhvr>
                                        <p:cTn id="226" dur="1" fill="hold">
                                          <p:stCondLst>
                                            <p:cond delay="0"/>
                                          </p:stCondLst>
                                        </p:cTn>
                                        <p:tgtEl>
                                          <p:spTgt spid="542"/>
                                        </p:tgtEl>
                                        <p:attrNameLst>
                                          <p:attrName>style.visibility</p:attrName>
                                        </p:attrNameLst>
                                      </p:cBhvr>
                                      <p:to>
                                        <p:strVal val="visible"/>
                                      </p:to>
                                    </p:set>
                                    <p:animEffect transition="in" filter="wipe(left)">
                                      <p:cBhvr>
                                        <p:cTn id="227" dur="500"/>
                                        <p:tgtEl>
                                          <p:spTgt spid="542"/>
                                        </p:tgtEl>
                                      </p:cBhvr>
                                    </p:animEffect>
                                  </p:childTnLst>
                                </p:cTn>
                              </p:par>
                            </p:childTnLst>
                          </p:cTn>
                        </p:par>
                        <p:par>
                          <p:cTn id="228" fill="hold">
                            <p:stCondLst>
                              <p:cond delay="28000"/>
                            </p:stCondLst>
                            <p:childTnLst>
                              <p:par>
                                <p:cTn id="229" presetID="22" presetClass="entr" presetSubtype="8" fill="hold" nodeType="afterEffect">
                                  <p:stCondLst>
                                    <p:cond delay="0"/>
                                  </p:stCondLst>
                                  <p:childTnLst>
                                    <p:set>
                                      <p:cBhvr>
                                        <p:cTn id="230" dur="1" fill="hold">
                                          <p:stCondLst>
                                            <p:cond delay="0"/>
                                          </p:stCondLst>
                                        </p:cTn>
                                        <p:tgtEl>
                                          <p:spTgt spid="543"/>
                                        </p:tgtEl>
                                        <p:attrNameLst>
                                          <p:attrName>style.visibility</p:attrName>
                                        </p:attrNameLst>
                                      </p:cBhvr>
                                      <p:to>
                                        <p:strVal val="visible"/>
                                      </p:to>
                                    </p:set>
                                    <p:animEffect transition="in" filter="wipe(left)">
                                      <p:cBhvr>
                                        <p:cTn id="231" dur="500"/>
                                        <p:tgtEl>
                                          <p:spTgt spid="543"/>
                                        </p:tgtEl>
                                      </p:cBhvr>
                                    </p:animEffect>
                                  </p:childTnLst>
                                </p:cTn>
                              </p:par>
                            </p:childTnLst>
                          </p:cTn>
                        </p:par>
                        <p:par>
                          <p:cTn id="232" fill="hold">
                            <p:stCondLst>
                              <p:cond delay="28500"/>
                            </p:stCondLst>
                            <p:childTnLst>
                              <p:par>
                                <p:cTn id="233" presetID="22" presetClass="entr" presetSubtype="8" fill="hold" grpId="0" nodeType="afterEffect">
                                  <p:stCondLst>
                                    <p:cond delay="0"/>
                                  </p:stCondLst>
                                  <p:childTnLst>
                                    <p:set>
                                      <p:cBhvr>
                                        <p:cTn id="234" dur="1" fill="hold">
                                          <p:stCondLst>
                                            <p:cond delay="0"/>
                                          </p:stCondLst>
                                        </p:cTn>
                                        <p:tgtEl>
                                          <p:spTgt spid="544"/>
                                        </p:tgtEl>
                                        <p:attrNameLst>
                                          <p:attrName>style.visibility</p:attrName>
                                        </p:attrNameLst>
                                      </p:cBhvr>
                                      <p:to>
                                        <p:strVal val="visible"/>
                                      </p:to>
                                    </p:set>
                                    <p:animEffect transition="in" filter="wipe(left)">
                                      <p:cBhvr>
                                        <p:cTn id="235" dur="500"/>
                                        <p:tgtEl>
                                          <p:spTgt spid="544"/>
                                        </p:tgtEl>
                                      </p:cBhvr>
                                    </p:animEffect>
                                  </p:childTnLst>
                                </p:cTn>
                              </p:par>
                            </p:childTnLst>
                          </p:cTn>
                        </p:par>
                        <p:par>
                          <p:cTn id="236" fill="hold">
                            <p:stCondLst>
                              <p:cond delay="29000"/>
                            </p:stCondLst>
                            <p:childTnLst>
                              <p:par>
                                <p:cTn id="237" presetID="22" presetClass="entr" presetSubtype="8" fill="hold" nodeType="afterEffect">
                                  <p:stCondLst>
                                    <p:cond delay="0"/>
                                  </p:stCondLst>
                                  <p:childTnLst>
                                    <p:set>
                                      <p:cBhvr>
                                        <p:cTn id="238" dur="1" fill="hold">
                                          <p:stCondLst>
                                            <p:cond delay="0"/>
                                          </p:stCondLst>
                                        </p:cTn>
                                        <p:tgtEl>
                                          <p:spTgt spid="545"/>
                                        </p:tgtEl>
                                        <p:attrNameLst>
                                          <p:attrName>style.visibility</p:attrName>
                                        </p:attrNameLst>
                                      </p:cBhvr>
                                      <p:to>
                                        <p:strVal val="visible"/>
                                      </p:to>
                                    </p:set>
                                    <p:animEffect transition="in" filter="wipe(left)">
                                      <p:cBhvr>
                                        <p:cTn id="239" dur="500"/>
                                        <p:tgtEl>
                                          <p:spTgt spid="545"/>
                                        </p:tgtEl>
                                      </p:cBhvr>
                                    </p:animEffect>
                                  </p:childTnLst>
                                </p:cTn>
                              </p:par>
                            </p:childTnLst>
                          </p:cTn>
                        </p:par>
                        <p:par>
                          <p:cTn id="240" fill="hold">
                            <p:stCondLst>
                              <p:cond delay="29500"/>
                            </p:stCondLst>
                            <p:childTnLst>
                              <p:par>
                                <p:cTn id="241" presetID="22" presetClass="entr" presetSubtype="8" fill="hold" grpId="0" nodeType="afterEffect">
                                  <p:stCondLst>
                                    <p:cond delay="0"/>
                                  </p:stCondLst>
                                  <p:childTnLst>
                                    <p:set>
                                      <p:cBhvr>
                                        <p:cTn id="242" dur="1" fill="hold">
                                          <p:stCondLst>
                                            <p:cond delay="0"/>
                                          </p:stCondLst>
                                        </p:cTn>
                                        <p:tgtEl>
                                          <p:spTgt spid="546"/>
                                        </p:tgtEl>
                                        <p:attrNameLst>
                                          <p:attrName>style.visibility</p:attrName>
                                        </p:attrNameLst>
                                      </p:cBhvr>
                                      <p:to>
                                        <p:strVal val="visible"/>
                                      </p:to>
                                    </p:set>
                                    <p:animEffect transition="in" filter="wipe(left)">
                                      <p:cBhvr>
                                        <p:cTn id="243" dur="500"/>
                                        <p:tgtEl>
                                          <p:spTgt spid="546"/>
                                        </p:tgtEl>
                                      </p:cBhvr>
                                    </p:animEffect>
                                  </p:childTnLst>
                                </p:cTn>
                              </p:par>
                            </p:childTnLst>
                          </p:cTn>
                        </p:par>
                        <p:par>
                          <p:cTn id="244" fill="hold">
                            <p:stCondLst>
                              <p:cond delay="30000"/>
                            </p:stCondLst>
                            <p:childTnLst>
                              <p:par>
                                <p:cTn id="245" presetID="22" presetClass="entr" presetSubtype="8" fill="hold" nodeType="afterEffect">
                                  <p:stCondLst>
                                    <p:cond delay="0"/>
                                  </p:stCondLst>
                                  <p:childTnLst>
                                    <p:set>
                                      <p:cBhvr>
                                        <p:cTn id="246" dur="1" fill="hold">
                                          <p:stCondLst>
                                            <p:cond delay="0"/>
                                          </p:stCondLst>
                                        </p:cTn>
                                        <p:tgtEl>
                                          <p:spTgt spid="547"/>
                                        </p:tgtEl>
                                        <p:attrNameLst>
                                          <p:attrName>style.visibility</p:attrName>
                                        </p:attrNameLst>
                                      </p:cBhvr>
                                      <p:to>
                                        <p:strVal val="visible"/>
                                      </p:to>
                                    </p:set>
                                    <p:animEffect transition="in" filter="wipe(left)">
                                      <p:cBhvr>
                                        <p:cTn id="247" dur="500"/>
                                        <p:tgtEl>
                                          <p:spTgt spid="547"/>
                                        </p:tgtEl>
                                      </p:cBhvr>
                                    </p:animEffect>
                                  </p:childTnLst>
                                </p:cTn>
                              </p:par>
                            </p:childTnLst>
                          </p:cTn>
                        </p:par>
                        <p:par>
                          <p:cTn id="248" fill="hold">
                            <p:stCondLst>
                              <p:cond delay="30500"/>
                            </p:stCondLst>
                            <p:childTnLst>
                              <p:par>
                                <p:cTn id="249" presetID="22" presetClass="entr" presetSubtype="8" fill="hold" grpId="0" nodeType="afterEffect">
                                  <p:stCondLst>
                                    <p:cond delay="0"/>
                                  </p:stCondLst>
                                  <p:childTnLst>
                                    <p:set>
                                      <p:cBhvr>
                                        <p:cTn id="250" dur="1" fill="hold">
                                          <p:stCondLst>
                                            <p:cond delay="0"/>
                                          </p:stCondLst>
                                        </p:cTn>
                                        <p:tgtEl>
                                          <p:spTgt spid="548"/>
                                        </p:tgtEl>
                                        <p:attrNameLst>
                                          <p:attrName>style.visibility</p:attrName>
                                        </p:attrNameLst>
                                      </p:cBhvr>
                                      <p:to>
                                        <p:strVal val="visible"/>
                                      </p:to>
                                    </p:set>
                                    <p:animEffect transition="in" filter="wipe(left)">
                                      <p:cBhvr>
                                        <p:cTn id="251" dur="500"/>
                                        <p:tgtEl>
                                          <p:spTgt spid="548"/>
                                        </p:tgtEl>
                                      </p:cBhvr>
                                    </p:animEffect>
                                  </p:childTnLst>
                                </p:cTn>
                              </p:par>
                            </p:childTnLst>
                          </p:cTn>
                        </p:par>
                        <p:par>
                          <p:cTn id="252" fill="hold">
                            <p:stCondLst>
                              <p:cond delay="31000"/>
                            </p:stCondLst>
                            <p:childTnLst>
                              <p:par>
                                <p:cTn id="253" presetID="22" presetClass="entr" presetSubtype="8" fill="hold" nodeType="afterEffect">
                                  <p:stCondLst>
                                    <p:cond delay="0"/>
                                  </p:stCondLst>
                                  <p:childTnLst>
                                    <p:set>
                                      <p:cBhvr>
                                        <p:cTn id="254" dur="1" fill="hold">
                                          <p:stCondLst>
                                            <p:cond delay="0"/>
                                          </p:stCondLst>
                                        </p:cTn>
                                        <p:tgtEl>
                                          <p:spTgt spid="549"/>
                                        </p:tgtEl>
                                        <p:attrNameLst>
                                          <p:attrName>style.visibility</p:attrName>
                                        </p:attrNameLst>
                                      </p:cBhvr>
                                      <p:to>
                                        <p:strVal val="visible"/>
                                      </p:to>
                                    </p:set>
                                    <p:animEffect transition="in" filter="wipe(left)">
                                      <p:cBhvr>
                                        <p:cTn id="255" dur="500"/>
                                        <p:tgtEl>
                                          <p:spTgt spid="549"/>
                                        </p:tgtEl>
                                      </p:cBhvr>
                                    </p:animEffect>
                                  </p:childTnLst>
                                </p:cTn>
                              </p:par>
                            </p:childTnLst>
                          </p:cTn>
                        </p:par>
                        <p:par>
                          <p:cTn id="256" fill="hold">
                            <p:stCondLst>
                              <p:cond delay="31500"/>
                            </p:stCondLst>
                            <p:childTnLst>
                              <p:par>
                                <p:cTn id="257" presetID="22" presetClass="entr" presetSubtype="8" fill="hold" grpId="0" nodeType="afterEffect">
                                  <p:stCondLst>
                                    <p:cond delay="0"/>
                                  </p:stCondLst>
                                  <p:childTnLst>
                                    <p:set>
                                      <p:cBhvr>
                                        <p:cTn id="258" dur="1" fill="hold">
                                          <p:stCondLst>
                                            <p:cond delay="0"/>
                                          </p:stCondLst>
                                        </p:cTn>
                                        <p:tgtEl>
                                          <p:spTgt spid="550"/>
                                        </p:tgtEl>
                                        <p:attrNameLst>
                                          <p:attrName>style.visibility</p:attrName>
                                        </p:attrNameLst>
                                      </p:cBhvr>
                                      <p:to>
                                        <p:strVal val="visible"/>
                                      </p:to>
                                    </p:set>
                                    <p:animEffect transition="in" filter="wipe(left)">
                                      <p:cBhvr>
                                        <p:cTn id="259" dur="500"/>
                                        <p:tgtEl>
                                          <p:spTgt spid="550"/>
                                        </p:tgtEl>
                                      </p:cBhvr>
                                    </p:animEffect>
                                  </p:childTnLst>
                                </p:cTn>
                              </p:par>
                            </p:childTnLst>
                          </p:cTn>
                        </p:par>
                        <p:par>
                          <p:cTn id="260" fill="hold">
                            <p:stCondLst>
                              <p:cond delay="32000"/>
                            </p:stCondLst>
                            <p:childTnLst>
                              <p:par>
                                <p:cTn id="261" presetID="22" presetClass="entr" presetSubtype="8" fill="hold" nodeType="afterEffect">
                                  <p:stCondLst>
                                    <p:cond delay="0"/>
                                  </p:stCondLst>
                                  <p:childTnLst>
                                    <p:set>
                                      <p:cBhvr>
                                        <p:cTn id="262" dur="1" fill="hold">
                                          <p:stCondLst>
                                            <p:cond delay="0"/>
                                          </p:stCondLst>
                                        </p:cTn>
                                        <p:tgtEl>
                                          <p:spTgt spid="551"/>
                                        </p:tgtEl>
                                        <p:attrNameLst>
                                          <p:attrName>style.visibility</p:attrName>
                                        </p:attrNameLst>
                                      </p:cBhvr>
                                      <p:to>
                                        <p:strVal val="visible"/>
                                      </p:to>
                                    </p:set>
                                    <p:animEffect transition="in" filter="wipe(left)">
                                      <p:cBhvr>
                                        <p:cTn id="263" dur="500"/>
                                        <p:tgtEl>
                                          <p:spTgt spid="551"/>
                                        </p:tgtEl>
                                      </p:cBhvr>
                                    </p:animEffect>
                                  </p:childTnLst>
                                </p:cTn>
                              </p:par>
                            </p:childTnLst>
                          </p:cTn>
                        </p:par>
                        <p:par>
                          <p:cTn id="264" fill="hold">
                            <p:stCondLst>
                              <p:cond delay="32500"/>
                            </p:stCondLst>
                            <p:childTnLst>
                              <p:par>
                                <p:cTn id="265" presetID="22" presetClass="entr" presetSubtype="8" fill="hold" nodeType="afterEffect">
                                  <p:stCondLst>
                                    <p:cond delay="0"/>
                                  </p:stCondLst>
                                  <p:childTnLst>
                                    <p:set>
                                      <p:cBhvr>
                                        <p:cTn id="266" dur="1" fill="hold">
                                          <p:stCondLst>
                                            <p:cond delay="0"/>
                                          </p:stCondLst>
                                        </p:cTn>
                                        <p:tgtEl>
                                          <p:spTgt spid="553"/>
                                        </p:tgtEl>
                                        <p:attrNameLst>
                                          <p:attrName>style.visibility</p:attrName>
                                        </p:attrNameLst>
                                      </p:cBhvr>
                                      <p:to>
                                        <p:strVal val="visible"/>
                                      </p:to>
                                    </p:set>
                                    <p:animEffect transition="in" filter="wipe(left)">
                                      <p:cBhvr>
                                        <p:cTn id="267" dur="500"/>
                                        <p:tgtEl>
                                          <p:spTgt spid="553"/>
                                        </p:tgtEl>
                                      </p:cBhvr>
                                    </p:animEffect>
                                  </p:childTnLst>
                                </p:cTn>
                              </p:par>
                            </p:childTnLst>
                          </p:cTn>
                        </p:par>
                        <p:par>
                          <p:cTn id="268" fill="hold">
                            <p:stCondLst>
                              <p:cond delay="33000"/>
                            </p:stCondLst>
                            <p:childTnLst>
                              <p:par>
                                <p:cTn id="269" presetID="22" presetClass="entr" presetSubtype="8" fill="hold" nodeType="afterEffect">
                                  <p:stCondLst>
                                    <p:cond delay="0"/>
                                  </p:stCondLst>
                                  <p:childTnLst>
                                    <p:set>
                                      <p:cBhvr>
                                        <p:cTn id="270" dur="1" fill="hold">
                                          <p:stCondLst>
                                            <p:cond delay="0"/>
                                          </p:stCondLst>
                                        </p:cTn>
                                        <p:tgtEl>
                                          <p:spTgt spid="555"/>
                                        </p:tgtEl>
                                        <p:attrNameLst>
                                          <p:attrName>style.visibility</p:attrName>
                                        </p:attrNameLst>
                                      </p:cBhvr>
                                      <p:to>
                                        <p:strVal val="visible"/>
                                      </p:to>
                                    </p:set>
                                    <p:animEffect transition="in" filter="wipe(left)">
                                      <p:cBhvr>
                                        <p:cTn id="271" dur="500"/>
                                        <p:tgtEl>
                                          <p:spTgt spid="555"/>
                                        </p:tgtEl>
                                      </p:cBhvr>
                                    </p:animEffect>
                                  </p:childTnLst>
                                </p:cTn>
                              </p:par>
                            </p:childTnLst>
                          </p:cTn>
                        </p:par>
                        <p:par>
                          <p:cTn id="272" fill="hold">
                            <p:stCondLst>
                              <p:cond delay="33500"/>
                            </p:stCondLst>
                            <p:childTnLst>
                              <p:par>
                                <p:cTn id="273" presetID="22" presetClass="entr" presetSubtype="8" fill="hold" nodeType="afterEffect">
                                  <p:stCondLst>
                                    <p:cond delay="0"/>
                                  </p:stCondLst>
                                  <p:childTnLst>
                                    <p:set>
                                      <p:cBhvr>
                                        <p:cTn id="274" dur="1" fill="hold">
                                          <p:stCondLst>
                                            <p:cond delay="0"/>
                                          </p:stCondLst>
                                        </p:cTn>
                                        <p:tgtEl>
                                          <p:spTgt spid="562"/>
                                        </p:tgtEl>
                                        <p:attrNameLst>
                                          <p:attrName>style.visibility</p:attrName>
                                        </p:attrNameLst>
                                      </p:cBhvr>
                                      <p:to>
                                        <p:strVal val="visible"/>
                                      </p:to>
                                    </p:set>
                                    <p:animEffect transition="in" filter="wipe(left)">
                                      <p:cBhvr>
                                        <p:cTn id="275" dur="500"/>
                                        <p:tgtEl>
                                          <p:spTgt spid="562"/>
                                        </p:tgtEl>
                                      </p:cBhvr>
                                    </p:animEffect>
                                  </p:childTnLst>
                                </p:cTn>
                              </p:par>
                            </p:childTnLst>
                          </p:cTn>
                        </p:par>
                        <p:par>
                          <p:cTn id="276" fill="hold">
                            <p:stCondLst>
                              <p:cond delay="34000"/>
                            </p:stCondLst>
                            <p:childTnLst>
                              <p:par>
                                <p:cTn id="277" presetID="22" presetClass="entr" presetSubtype="8" fill="hold" grpId="0" nodeType="afterEffect">
                                  <p:stCondLst>
                                    <p:cond delay="0"/>
                                  </p:stCondLst>
                                  <p:childTnLst>
                                    <p:set>
                                      <p:cBhvr>
                                        <p:cTn id="278" dur="1" fill="hold">
                                          <p:stCondLst>
                                            <p:cond delay="0"/>
                                          </p:stCondLst>
                                        </p:cTn>
                                        <p:tgtEl>
                                          <p:spTgt spid="561"/>
                                        </p:tgtEl>
                                        <p:attrNameLst>
                                          <p:attrName>style.visibility</p:attrName>
                                        </p:attrNameLst>
                                      </p:cBhvr>
                                      <p:to>
                                        <p:strVal val="visible"/>
                                      </p:to>
                                    </p:set>
                                    <p:animEffect transition="in" filter="wipe(left)">
                                      <p:cBhvr>
                                        <p:cTn id="279" dur="500"/>
                                        <p:tgtEl>
                                          <p:spTgt spid="561"/>
                                        </p:tgtEl>
                                      </p:cBhvr>
                                    </p:animEffect>
                                  </p:childTnLst>
                                </p:cTn>
                              </p:par>
                            </p:childTnLst>
                          </p:cTn>
                        </p:par>
                        <p:par>
                          <p:cTn id="280" fill="hold">
                            <p:stCondLst>
                              <p:cond delay="34500"/>
                            </p:stCondLst>
                            <p:childTnLst>
                              <p:par>
                                <p:cTn id="281" presetID="22" presetClass="entr" presetSubtype="8" fill="hold" grpId="0" nodeType="afterEffect">
                                  <p:stCondLst>
                                    <p:cond delay="0"/>
                                  </p:stCondLst>
                                  <p:childTnLst>
                                    <p:set>
                                      <p:cBhvr>
                                        <p:cTn id="282" dur="1" fill="hold">
                                          <p:stCondLst>
                                            <p:cond delay="0"/>
                                          </p:stCondLst>
                                        </p:cTn>
                                        <p:tgtEl>
                                          <p:spTgt spid="234"/>
                                        </p:tgtEl>
                                        <p:attrNameLst>
                                          <p:attrName>style.visibility</p:attrName>
                                        </p:attrNameLst>
                                      </p:cBhvr>
                                      <p:to>
                                        <p:strVal val="visible"/>
                                      </p:to>
                                    </p:set>
                                    <p:animEffect transition="in" filter="wipe(left)">
                                      <p:cBhvr>
                                        <p:cTn id="283" dur="500"/>
                                        <p:tgtEl>
                                          <p:spTgt spid="234"/>
                                        </p:tgtEl>
                                      </p:cBhvr>
                                    </p:animEffect>
                                  </p:childTnLst>
                                </p:cTn>
                              </p:par>
                            </p:childTnLst>
                          </p:cTn>
                        </p:par>
                        <p:par>
                          <p:cTn id="284" fill="hold">
                            <p:stCondLst>
                              <p:cond delay="35000"/>
                            </p:stCondLst>
                            <p:childTnLst>
                              <p:par>
                                <p:cTn id="285" presetID="22" presetClass="entr" presetSubtype="8" fill="hold" nodeType="afterEffect">
                                  <p:stCondLst>
                                    <p:cond delay="0"/>
                                  </p:stCondLst>
                                  <p:childTnLst>
                                    <p:set>
                                      <p:cBhvr>
                                        <p:cTn id="286" dur="1" fill="hold">
                                          <p:stCondLst>
                                            <p:cond delay="0"/>
                                          </p:stCondLst>
                                        </p:cTn>
                                        <p:tgtEl>
                                          <p:spTgt spid="236"/>
                                        </p:tgtEl>
                                        <p:attrNameLst>
                                          <p:attrName>style.visibility</p:attrName>
                                        </p:attrNameLst>
                                      </p:cBhvr>
                                      <p:to>
                                        <p:strVal val="visible"/>
                                      </p:to>
                                    </p:set>
                                    <p:animEffect transition="in" filter="wipe(left)">
                                      <p:cBhvr>
                                        <p:cTn id="287" dur="500"/>
                                        <p:tgtEl>
                                          <p:spTgt spid="236"/>
                                        </p:tgtEl>
                                      </p:cBhvr>
                                    </p:animEffect>
                                  </p:childTnLst>
                                </p:cTn>
                              </p:par>
                            </p:childTnLst>
                          </p:cTn>
                        </p:par>
                        <p:par>
                          <p:cTn id="288" fill="hold">
                            <p:stCondLst>
                              <p:cond delay="35500"/>
                            </p:stCondLst>
                            <p:childTnLst>
                              <p:par>
                                <p:cTn id="289" presetID="22" presetClass="entr" presetSubtype="8" fill="hold" grpId="0" nodeType="afterEffect">
                                  <p:stCondLst>
                                    <p:cond delay="0"/>
                                  </p:stCondLst>
                                  <p:childTnLst>
                                    <p:set>
                                      <p:cBhvr>
                                        <p:cTn id="290" dur="1" fill="hold">
                                          <p:stCondLst>
                                            <p:cond delay="0"/>
                                          </p:stCondLst>
                                        </p:cTn>
                                        <p:tgtEl>
                                          <p:spTgt spid="239"/>
                                        </p:tgtEl>
                                        <p:attrNameLst>
                                          <p:attrName>style.visibility</p:attrName>
                                        </p:attrNameLst>
                                      </p:cBhvr>
                                      <p:to>
                                        <p:strVal val="visible"/>
                                      </p:to>
                                    </p:set>
                                    <p:animEffect transition="in" filter="wipe(left)">
                                      <p:cBhvr>
                                        <p:cTn id="291" dur="500"/>
                                        <p:tgtEl>
                                          <p:spTgt spid="239"/>
                                        </p:tgtEl>
                                      </p:cBhvr>
                                    </p:animEffect>
                                  </p:childTnLst>
                                </p:cTn>
                              </p:par>
                            </p:childTnLst>
                          </p:cTn>
                        </p:par>
                        <p:par>
                          <p:cTn id="292" fill="hold">
                            <p:stCondLst>
                              <p:cond delay="36000"/>
                            </p:stCondLst>
                            <p:childTnLst>
                              <p:par>
                                <p:cTn id="293" presetID="22" presetClass="entr" presetSubtype="8" fill="hold" grpId="0" nodeType="afterEffect">
                                  <p:stCondLst>
                                    <p:cond delay="0"/>
                                  </p:stCondLst>
                                  <p:childTnLst>
                                    <p:set>
                                      <p:cBhvr>
                                        <p:cTn id="294" dur="1" fill="hold">
                                          <p:stCondLst>
                                            <p:cond delay="0"/>
                                          </p:stCondLst>
                                        </p:cTn>
                                        <p:tgtEl>
                                          <p:spTgt spid="240"/>
                                        </p:tgtEl>
                                        <p:attrNameLst>
                                          <p:attrName>style.visibility</p:attrName>
                                        </p:attrNameLst>
                                      </p:cBhvr>
                                      <p:to>
                                        <p:strVal val="visible"/>
                                      </p:to>
                                    </p:set>
                                    <p:animEffect transition="in" filter="wipe(left)">
                                      <p:cBhvr>
                                        <p:cTn id="295" dur="500"/>
                                        <p:tgtEl>
                                          <p:spTgt spid="240"/>
                                        </p:tgtEl>
                                      </p:cBhvr>
                                    </p:animEffect>
                                  </p:childTnLst>
                                </p:cTn>
                              </p:par>
                            </p:childTnLst>
                          </p:cTn>
                        </p:par>
                        <p:par>
                          <p:cTn id="296" fill="hold">
                            <p:stCondLst>
                              <p:cond delay="36500"/>
                            </p:stCondLst>
                            <p:childTnLst>
                              <p:par>
                                <p:cTn id="297" presetID="22" presetClass="entr" presetSubtype="8" fill="hold" nodeType="afterEffect">
                                  <p:stCondLst>
                                    <p:cond delay="0"/>
                                  </p:stCondLst>
                                  <p:childTnLst>
                                    <p:set>
                                      <p:cBhvr>
                                        <p:cTn id="298" dur="1" fill="hold">
                                          <p:stCondLst>
                                            <p:cond delay="0"/>
                                          </p:stCondLst>
                                        </p:cTn>
                                        <p:tgtEl>
                                          <p:spTgt spid="241"/>
                                        </p:tgtEl>
                                        <p:attrNameLst>
                                          <p:attrName>style.visibility</p:attrName>
                                        </p:attrNameLst>
                                      </p:cBhvr>
                                      <p:to>
                                        <p:strVal val="visible"/>
                                      </p:to>
                                    </p:set>
                                    <p:animEffect transition="in" filter="wipe(left)">
                                      <p:cBhvr>
                                        <p:cTn id="299" dur="500"/>
                                        <p:tgtEl>
                                          <p:spTgt spid="241"/>
                                        </p:tgtEl>
                                      </p:cBhvr>
                                    </p:animEffect>
                                  </p:childTnLst>
                                </p:cTn>
                              </p:par>
                            </p:childTnLst>
                          </p:cTn>
                        </p:par>
                        <p:par>
                          <p:cTn id="300" fill="hold">
                            <p:stCondLst>
                              <p:cond delay="37000"/>
                            </p:stCondLst>
                            <p:childTnLst>
                              <p:par>
                                <p:cTn id="301" presetID="22" presetClass="entr" presetSubtype="8" fill="hold" grpId="0" nodeType="afterEffect">
                                  <p:stCondLst>
                                    <p:cond delay="0"/>
                                  </p:stCondLst>
                                  <p:childTnLst>
                                    <p:set>
                                      <p:cBhvr>
                                        <p:cTn id="302" dur="1" fill="hold">
                                          <p:stCondLst>
                                            <p:cond delay="0"/>
                                          </p:stCondLst>
                                        </p:cTn>
                                        <p:tgtEl>
                                          <p:spTgt spid="257"/>
                                        </p:tgtEl>
                                        <p:attrNameLst>
                                          <p:attrName>style.visibility</p:attrName>
                                        </p:attrNameLst>
                                      </p:cBhvr>
                                      <p:to>
                                        <p:strVal val="visible"/>
                                      </p:to>
                                    </p:set>
                                    <p:animEffect transition="in" filter="wipe(left)">
                                      <p:cBhvr>
                                        <p:cTn id="303" dur="500"/>
                                        <p:tgtEl>
                                          <p:spTgt spid="2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4" grpId="0" animBg="1"/>
      <p:bldP spid="362" grpId="0" animBg="1"/>
      <p:bldP spid="364" grpId="0" animBg="1"/>
      <p:bldP spid="369" grpId="0" animBg="1"/>
      <p:bldP spid="370" grpId="0" animBg="1"/>
      <p:bldP spid="371" grpId="0" animBg="1"/>
      <p:bldP spid="374" grpId="0" animBg="1"/>
      <p:bldP spid="379" grpId="0" animBg="1"/>
      <p:bldP spid="382" grpId="0" animBg="1"/>
      <p:bldP spid="413" grpId="0" animBg="1"/>
      <p:bldP spid="423" grpId="0" animBg="1"/>
      <p:bldP spid="509" grpId="0" animBg="1"/>
      <p:bldP spid="513" grpId="0" animBg="1"/>
      <p:bldP spid="516" grpId="0" animBg="1"/>
      <p:bldP spid="520" grpId="0" animBg="1"/>
      <p:bldP spid="523" grpId="0" animBg="1"/>
      <p:bldP spid="542" grpId="0" animBg="1"/>
      <p:bldP spid="544" grpId="0" animBg="1"/>
      <p:bldP spid="546" grpId="0" animBg="1"/>
      <p:bldP spid="548" grpId="0" animBg="1"/>
      <p:bldP spid="234" grpId="0" animBg="1"/>
      <p:bldP spid="239" grpId="0" animBg="1"/>
      <p:bldP spid="240" grpId="0" animBg="1"/>
      <p:bldP spid="257" grpId="0" animBg="1"/>
      <p:bldP spid="344" grpId="0" animBg="1"/>
      <p:bldP spid="416" grpId="0" animBg="1"/>
      <p:bldP spid="290" grpId="0" animBg="1"/>
      <p:bldP spid="334" grpId="0" animBg="1"/>
      <p:bldP spid="356" grpId="0" animBg="1"/>
      <p:bldP spid="358" grpId="0" animBg="1"/>
      <p:bldP spid="361" grpId="0" animBg="1"/>
      <p:bldP spid="550" grpId="0" animBg="1"/>
      <p:bldP spid="561" grpId="0" animBg="1"/>
    </p:bld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pic>
        <p:nvPicPr>
          <p:cNvPr id="390" name="Picture 38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75272" y="-7738514"/>
            <a:ext cx="23418960" cy="21721048"/>
          </a:xfrm>
          <a:prstGeom prst="rect">
            <a:avLst/>
          </a:prstGeom>
        </p:spPr>
      </p:pic>
      <p:sp>
        <p:nvSpPr>
          <p:cNvPr id="122" name="Chevron 121"/>
          <p:cNvSpPr/>
          <p:nvPr userDrawn="1"/>
        </p:nvSpPr>
        <p:spPr>
          <a:xfrm>
            <a:off x="12198900" y="703463"/>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133" name="Chevron 132"/>
          <p:cNvSpPr/>
          <p:nvPr userDrawn="1"/>
        </p:nvSpPr>
        <p:spPr>
          <a:xfrm>
            <a:off x="3767997" y="4450349"/>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134" name="Chevron 133"/>
          <p:cNvSpPr/>
          <p:nvPr userDrawn="1"/>
        </p:nvSpPr>
        <p:spPr>
          <a:xfrm>
            <a:off x="-1914478" y="-1528404"/>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136" name="Chevron 135"/>
          <p:cNvSpPr/>
          <p:nvPr userDrawn="1"/>
        </p:nvSpPr>
        <p:spPr>
          <a:xfrm>
            <a:off x="-3200266" y="1779573"/>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137" name="Chevron 136"/>
          <p:cNvSpPr/>
          <p:nvPr userDrawn="1"/>
        </p:nvSpPr>
        <p:spPr>
          <a:xfrm>
            <a:off x="-907361" y="2900161"/>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138" name="Chevron 137"/>
          <p:cNvSpPr/>
          <p:nvPr userDrawn="1"/>
        </p:nvSpPr>
        <p:spPr>
          <a:xfrm>
            <a:off x="-2140933" y="-473474"/>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141" name="Chevron 140"/>
          <p:cNvSpPr/>
          <p:nvPr userDrawn="1"/>
        </p:nvSpPr>
        <p:spPr>
          <a:xfrm>
            <a:off x="8926349" y="1730629"/>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144" name="Chevron 143"/>
          <p:cNvSpPr/>
          <p:nvPr userDrawn="1"/>
        </p:nvSpPr>
        <p:spPr>
          <a:xfrm>
            <a:off x="-925077" y="1779573"/>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145" name="Chevron 144"/>
          <p:cNvSpPr/>
          <p:nvPr userDrawn="1"/>
        </p:nvSpPr>
        <p:spPr>
          <a:xfrm>
            <a:off x="8698678" y="1010629"/>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150" name="Chevron 149"/>
          <p:cNvSpPr/>
          <p:nvPr userDrawn="1"/>
        </p:nvSpPr>
        <p:spPr>
          <a:xfrm>
            <a:off x="-3235278" y="-47816"/>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151" name="Chevron 150"/>
          <p:cNvSpPr/>
          <p:nvPr userDrawn="1"/>
        </p:nvSpPr>
        <p:spPr>
          <a:xfrm>
            <a:off x="621039" y="1367114"/>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152" name="Chevron 151"/>
          <p:cNvSpPr/>
          <p:nvPr userDrawn="1"/>
        </p:nvSpPr>
        <p:spPr>
          <a:xfrm>
            <a:off x="-3200266" y="3260161"/>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153" name="Chevron 152"/>
          <p:cNvSpPr/>
          <p:nvPr userDrawn="1"/>
        </p:nvSpPr>
        <p:spPr>
          <a:xfrm>
            <a:off x="-907361" y="4380749"/>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154" name="Chevron 153"/>
          <p:cNvSpPr/>
          <p:nvPr userDrawn="1"/>
        </p:nvSpPr>
        <p:spPr>
          <a:xfrm>
            <a:off x="-3461733" y="1007114"/>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157" name="Chevron 156"/>
          <p:cNvSpPr/>
          <p:nvPr userDrawn="1"/>
        </p:nvSpPr>
        <p:spPr>
          <a:xfrm>
            <a:off x="8926349" y="3211217"/>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166" name="Chevron 165"/>
          <p:cNvSpPr/>
          <p:nvPr userDrawn="1"/>
        </p:nvSpPr>
        <p:spPr>
          <a:xfrm>
            <a:off x="-2963834" y="3007095"/>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170" name="Chevron 169"/>
          <p:cNvSpPr/>
          <p:nvPr userDrawn="1"/>
        </p:nvSpPr>
        <p:spPr>
          <a:xfrm>
            <a:off x="-3190289" y="4062025"/>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172" name="Chevron 171"/>
          <p:cNvSpPr/>
          <p:nvPr userDrawn="1"/>
        </p:nvSpPr>
        <p:spPr>
          <a:xfrm>
            <a:off x="-788317" y="2647095"/>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174" name="Chevron 173"/>
          <p:cNvSpPr/>
          <p:nvPr userDrawn="1"/>
        </p:nvSpPr>
        <p:spPr>
          <a:xfrm>
            <a:off x="632155" y="3007095"/>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175" name="Chevron 174"/>
          <p:cNvSpPr/>
          <p:nvPr userDrawn="1"/>
        </p:nvSpPr>
        <p:spPr>
          <a:xfrm>
            <a:off x="9177722" y="2532493"/>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178" name="Chevron 177"/>
          <p:cNvSpPr/>
          <p:nvPr userDrawn="1"/>
        </p:nvSpPr>
        <p:spPr>
          <a:xfrm>
            <a:off x="-915100" y="4062025"/>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179" name="Chevron 178"/>
          <p:cNvSpPr/>
          <p:nvPr userDrawn="1"/>
        </p:nvSpPr>
        <p:spPr>
          <a:xfrm>
            <a:off x="9917793" y="3714060"/>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180" name="Chevron 179"/>
          <p:cNvSpPr/>
          <p:nvPr userDrawn="1"/>
        </p:nvSpPr>
        <p:spPr>
          <a:xfrm>
            <a:off x="8817722" y="757563"/>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182" name="Chevron 181"/>
          <p:cNvSpPr/>
          <p:nvPr userDrawn="1"/>
        </p:nvSpPr>
        <p:spPr>
          <a:xfrm>
            <a:off x="-2963834" y="4487683"/>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188" name="Chevron 187"/>
          <p:cNvSpPr/>
          <p:nvPr userDrawn="1"/>
        </p:nvSpPr>
        <p:spPr>
          <a:xfrm>
            <a:off x="-788317" y="4127683"/>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190" name="Chevron 189"/>
          <p:cNvSpPr/>
          <p:nvPr userDrawn="1"/>
        </p:nvSpPr>
        <p:spPr>
          <a:xfrm>
            <a:off x="8937465" y="1178788"/>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192" name="Chevron 191"/>
          <p:cNvSpPr/>
          <p:nvPr userDrawn="1"/>
        </p:nvSpPr>
        <p:spPr>
          <a:xfrm>
            <a:off x="8972477" y="4486765"/>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194" name="Chevron 193"/>
          <p:cNvSpPr/>
          <p:nvPr userDrawn="1"/>
        </p:nvSpPr>
        <p:spPr>
          <a:xfrm>
            <a:off x="8711010" y="2233718"/>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198" name="Chevron 197"/>
          <p:cNvSpPr/>
          <p:nvPr userDrawn="1"/>
        </p:nvSpPr>
        <p:spPr>
          <a:xfrm>
            <a:off x="6405328" y="3341924"/>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199" name="Chevron 198"/>
          <p:cNvSpPr/>
          <p:nvPr userDrawn="1"/>
        </p:nvSpPr>
        <p:spPr>
          <a:xfrm>
            <a:off x="8940845" y="4756854"/>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200" name="Chevron 199"/>
          <p:cNvSpPr/>
          <p:nvPr userDrawn="1"/>
        </p:nvSpPr>
        <p:spPr>
          <a:xfrm>
            <a:off x="6440340" y="6649901"/>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202" name="Chevron 201"/>
          <p:cNvSpPr/>
          <p:nvPr userDrawn="1"/>
        </p:nvSpPr>
        <p:spPr>
          <a:xfrm>
            <a:off x="6178873" y="4396854"/>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203" name="Chevron 202"/>
          <p:cNvSpPr/>
          <p:nvPr userDrawn="1"/>
        </p:nvSpPr>
        <p:spPr>
          <a:xfrm>
            <a:off x="9680916" y="5938421"/>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204" name="Chevron 203"/>
          <p:cNvSpPr/>
          <p:nvPr userDrawn="1"/>
        </p:nvSpPr>
        <p:spPr>
          <a:xfrm>
            <a:off x="8580845" y="2981924"/>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206" name="Chevron 205"/>
          <p:cNvSpPr/>
          <p:nvPr userDrawn="1"/>
        </p:nvSpPr>
        <p:spPr>
          <a:xfrm>
            <a:off x="8680517" y="3341924"/>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208" name="Chevron 207"/>
          <p:cNvSpPr/>
          <p:nvPr userDrawn="1"/>
        </p:nvSpPr>
        <p:spPr>
          <a:xfrm>
            <a:off x="8715529" y="6649901"/>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210" name="Chevron 209"/>
          <p:cNvSpPr/>
          <p:nvPr userDrawn="1"/>
        </p:nvSpPr>
        <p:spPr>
          <a:xfrm>
            <a:off x="8454062" y="4396854"/>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214" name="Chevron 213"/>
          <p:cNvSpPr/>
          <p:nvPr userDrawn="1"/>
        </p:nvSpPr>
        <p:spPr>
          <a:xfrm>
            <a:off x="6405328" y="4822512"/>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215" name="Chevron 214"/>
          <p:cNvSpPr/>
          <p:nvPr userDrawn="1"/>
        </p:nvSpPr>
        <p:spPr>
          <a:xfrm>
            <a:off x="8940845" y="6237442"/>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218" name="Chevron 217"/>
          <p:cNvSpPr/>
          <p:nvPr userDrawn="1"/>
        </p:nvSpPr>
        <p:spPr>
          <a:xfrm>
            <a:off x="6178873" y="5877442"/>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220" name="Chevron 219"/>
          <p:cNvSpPr/>
          <p:nvPr userDrawn="1"/>
        </p:nvSpPr>
        <p:spPr>
          <a:xfrm>
            <a:off x="8580845" y="4462512"/>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230" name="Chevron 229"/>
          <p:cNvSpPr/>
          <p:nvPr userDrawn="1"/>
        </p:nvSpPr>
        <p:spPr>
          <a:xfrm>
            <a:off x="16134129" y="683429"/>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238" name="Chevron 237"/>
          <p:cNvSpPr/>
          <p:nvPr userDrawn="1"/>
        </p:nvSpPr>
        <p:spPr>
          <a:xfrm>
            <a:off x="18409318" y="683429"/>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243" name="Chevron 242"/>
          <p:cNvSpPr/>
          <p:nvPr userDrawn="1"/>
        </p:nvSpPr>
        <p:spPr>
          <a:xfrm>
            <a:off x="3626322" y="4352540"/>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248" name="Chevron 247"/>
          <p:cNvSpPr/>
          <p:nvPr userDrawn="1"/>
        </p:nvSpPr>
        <p:spPr>
          <a:xfrm>
            <a:off x="-3210243" y="6544608"/>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254" name="Chevron 253"/>
          <p:cNvSpPr/>
          <p:nvPr userDrawn="1"/>
        </p:nvSpPr>
        <p:spPr>
          <a:xfrm>
            <a:off x="20704578" y="744654"/>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255" name="Chevron 254"/>
          <p:cNvSpPr/>
          <p:nvPr userDrawn="1"/>
        </p:nvSpPr>
        <p:spPr>
          <a:xfrm>
            <a:off x="5181511" y="3232198"/>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257" name="Chevron 256"/>
          <p:cNvSpPr/>
          <p:nvPr userDrawn="1"/>
        </p:nvSpPr>
        <p:spPr>
          <a:xfrm>
            <a:off x="4973911" y="6245833"/>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259" name="Chevron 258"/>
          <p:cNvSpPr/>
          <p:nvPr userDrawn="1"/>
        </p:nvSpPr>
        <p:spPr>
          <a:xfrm>
            <a:off x="5921582" y="4413765"/>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260" name="Chevron 259"/>
          <p:cNvSpPr/>
          <p:nvPr userDrawn="1"/>
        </p:nvSpPr>
        <p:spPr>
          <a:xfrm>
            <a:off x="4821511" y="1457268"/>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262" name="Chevron 261"/>
          <p:cNvSpPr/>
          <p:nvPr userDrawn="1"/>
        </p:nvSpPr>
        <p:spPr>
          <a:xfrm>
            <a:off x="-2973811" y="6291542"/>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270" name="Chevron 269"/>
          <p:cNvSpPr/>
          <p:nvPr userDrawn="1"/>
        </p:nvSpPr>
        <p:spPr>
          <a:xfrm>
            <a:off x="622178" y="6291542"/>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286" name="Chevron 285"/>
          <p:cNvSpPr/>
          <p:nvPr userDrawn="1"/>
        </p:nvSpPr>
        <p:spPr>
          <a:xfrm>
            <a:off x="2917438" y="6352767"/>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292" name="Chevron 291"/>
          <p:cNvSpPr/>
          <p:nvPr userDrawn="1"/>
        </p:nvSpPr>
        <p:spPr>
          <a:xfrm>
            <a:off x="5092955" y="5992767"/>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300" name="Chevron 299"/>
          <p:cNvSpPr/>
          <p:nvPr userDrawn="1"/>
        </p:nvSpPr>
        <p:spPr>
          <a:xfrm>
            <a:off x="10273239" y="683429"/>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308" name="Chevron 307"/>
          <p:cNvSpPr/>
          <p:nvPr userDrawn="1"/>
        </p:nvSpPr>
        <p:spPr>
          <a:xfrm>
            <a:off x="12548428" y="683429"/>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321" name="Chevron 320"/>
          <p:cNvSpPr/>
          <p:nvPr userDrawn="1"/>
        </p:nvSpPr>
        <p:spPr>
          <a:xfrm>
            <a:off x="-3062496" y="6605833"/>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324" name="Chevron 323"/>
          <p:cNvSpPr/>
          <p:nvPr userDrawn="1"/>
        </p:nvSpPr>
        <p:spPr>
          <a:xfrm>
            <a:off x="14843688" y="744654"/>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327" name="Chevron 326"/>
          <p:cNvSpPr/>
          <p:nvPr userDrawn="1"/>
        </p:nvSpPr>
        <p:spPr>
          <a:xfrm>
            <a:off x="-3706594" y="2762010"/>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331" name="Chevron 330"/>
          <p:cNvSpPr/>
          <p:nvPr userDrawn="1"/>
        </p:nvSpPr>
        <p:spPr>
          <a:xfrm>
            <a:off x="-2966523" y="3943577"/>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332" name="Chevron 331"/>
          <p:cNvSpPr/>
          <p:nvPr userDrawn="1"/>
        </p:nvSpPr>
        <p:spPr>
          <a:xfrm>
            <a:off x="-4066594" y="987080"/>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334" name="Chevron 333"/>
          <p:cNvSpPr/>
          <p:nvPr userDrawn="1"/>
        </p:nvSpPr>
        <p:spPr>
          <a:xfrm>
            <a:off x="-3966922" y="1347080"/>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335" name="Chevron 334"/>
          <p:cNvSpPr/>
          <p:nvPr userDrawn="1"/>
        </p:nvSpPr>
        <p:spPr>
          <a:xfrm>
            <a:off x="-1431405" y="2762010"/>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338" name="Chevron 337"/>
          <p:cNvSpPr/>
          <p:nvPr userDrawn="1"/>
        </p:nvSpPr>
        <p:spPr>
          <a:xfrm>
            <a:off x="-4193377" y="2402010"/>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339" name="Chevron 338"/>
          <p:cNvSpPr/>
          <p:nvPr userDrawn="1"/>
        </p:nvSpPr>
        <p:spPr>
          <a:xfrm>
            <a:off x="-691334" y="3943577"/>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340" name="Chevron 339"/>
          <p:cNvSpPr/>
          <p:nvPr userDrawn="1"/>
        </p:nvSpPr>
        <p:spPr>
          <a:xfrm>
            <a:off x="-1791405" y="987080"/>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343" name="Chevron 342"/>
          <p:cNvSpPr/>
          <p:nvPr userDrawn="1"/>
        </p:nvSpPr>
        <p:spPr>
          <a:xfrm>
            <a:off x="-3706594" y="4242598"/>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348" name="Chevron 347"/>
          <p:cNvSpPr/>
          <p:nvPr userDrawn="1"/>
        </p:nvSpPr>
        <p:spPr>
          <a:xfrm>
            <a:off x="-4066594" y="2467668"/>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350" name="Chevron 349"/>
          <p:cNvSpPr/>
          <p:nvPr userDrawn="1"/>
        </p:nvSpPr>
        <p:spPr>
          <a:xfrm>
            <a:off x="-1671662" y="1408305"/>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352" name="Chevron 351"/>
          <p:cNvSpPr/>
          <p:nvPr userDrawn="1"/>
        </p:nvSpPr>
        <p:spPr>
          <a:xfrm>
            <a:off x="-1636650" y="4716282"/>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354" name="Chevron 353"/>
          <p:cNvSpPr/>
          <p:nvPr userDrawn="1"/>
        </p:nvSpPr>
        <p:spPr>
          <a:xfrm>
            <a:off x="-1898117" y="2463235"/>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356" name="Chevron 355"/>
          <p:cNvSpPr/>
          <p:nvPr userDrawn="1"/>
        </p:nvSpPr>
        <p:spPr>
          <a:xfrm>
            <a:off x="503855" y="1048305"/>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357" name="Chevron 356"/>
          <p:cNvSpPr/>
          <p:nvPr userDrawn="1"/>
        </p:nvSpPr>
        <p:spPr>
          <a:xfrm>
            <a:off x="9169165" y="4667338"/>
            <a:ext cx="720000" cy="720000"/>
          </a:xfrm>
          <a:prstGeom prst="chevron">
            <a:avLst/>
          </a:prstGeom>
          <a:no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pic>
        <p:nvPicPr>
          <p:cNvPr id="78" name="Picture 7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87" y="4407789"/>
            <a:ext cx="9144000" cy="2176272"/>
          </a:xfrm>
          <a:prstGeom prst="rect">
            <a:avLst/>
          </a:prstGeom>
        </p:spPr>
      </p:pic>
      <p:sp>
        <p:nvSpPr>
          <p:cNvPr id="80" name="Title 1"/>
          <p:cNvSpPr>
            <a:spLocks noGrp="1"/>
          </p:cNvSpPr>
          <p:nvPr>
            <p:ph type="title" hasCustomPrompt="1"/>
          </p:nvPr>
        </p:nvSpPr>
        <p:spPr>
          <a:xfrm>
            <a:off x="719134" y="4893126"/>
            <a:ext cx="6291266" cy="727534"/>
          </a:xfrm>
        </p:spPr>
        <p:txBody>
          <a:bodyPr anchor="b">
            <a:normAutofit/>
          </a:bodyPr>
          <a:lstStyle>
            <a:lvl1pPr>
              <a:defRPr sz="2800" baseline="0"/>
            </a:lvl1pPr>
          </a:lstStyle>
          <a:p>
            <a:r>
              <a:rPr lang="en-US" dirty="0" smtClean="0"/>
              <a:t>Presentation title</a:t>
            </a:r>
            <a:endParaRPr lang="en-US" dirty="0"/>
          </a:p>
        </p:txBody>
      </p:sp>
      <p:sp>
        <p:nvSpPr>
          <p:cNvPr id="81" name="Text Placeholder 4"/>
          <p:cNvSpPr>
            <a:spLocks noGrp="1"/>
          </p:cNvSpPr>
          <p:nvPr>
            <p:ph type="body" sz="quarter" idx="10" hasCustomPrompt="1"/>
          </p:nvPr>
        </p:nvSpPr>
        <p:spPr>
          <a:xfrm>
            <a:off x="719138" y="5731785"/>
            <a:ext cx="6127750" cy="609600"/>
          </a:xfrm>
        </p:spPr>
        <p:txBody>
          <a:bodyPr/>
          <a:lstStyle>
            <a:lvl1pPr>
              <a:spcAft>
                <a:spcPts val="0"/>
              </a:spcAft>
              <a:defRPr>
                <a:solidFill>
                  <a:srgbClr val="00AE9E"/>
                </a:solidFill>
                <a:latin typeface="Bodoni MT" panose="02070603080606020203" pitchFamily="18" charset="0"/>
              </a:defRPr>
            </a:lvl1pPr>
          </a:lstStyle>
          <a:p>
            <a:pPr lvl="0"/>
            <a:r>
              <a:rPr lang="en-US" dirty="0" smtClean="0"/>
              <a:t>Presenter name</a:t>
            </a:r>
          </a:p>
          <a:p>
            <a:pPr lvl="0"/>
            <a:r>
              <a:rPr lang="en-US" dirty="0" smtClean="0"/>
              <a:t>Event name</a:t>
            </a:r>
          </a:p>
        </p:txBody>
      </p:sp>
    </p:spTree>
    <p:extLst>
      <p:ext uri="{BB962C8B-B14F-4D97-AF65-F5344CB8AC3E}">
        <p14:creationId xmlns:p14="http://schemas.microsoft.com/office/powerpoint/2010/main" val="3419518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fill="hold" grpId="0" nodeType="withEffect">
                                  <p:stCondLst>
                                    <p:cond delay="0"/>
                                  </p:stCondLst>
                                  <p:childTnLst>
                                    <p:animMotion origin="layout" path="M -0.04566 1.85185E-6 L 0.96007 1.85185E-6 " pathEditMode="relative" rAng="0" ptsTypes="AA">
                                      <p:cBhvr>
                                        <p:cTn id="6" dur="20000" fill="hold"/>
                                        <p:tgtEl>
                                          <p:spTgt spid="122"/>
                                        </p:tgtEl>
                                        <p:attrNameLst>
                                          <p:attrName>ppt_x</p:attrName>
                                          <p:attrName>ppt_y</p:attrName>
                                        </p:attrNameLst>
                                      </p:cBhvr>
                                      <p:rCtr x="50278" y="0"/>
                                    </p:animMotion>
                                  </p:childTnLst>
                                </p:cTn>
                              </p:par>
                              <p:par>
                                <p:cTn id="7" presetID="0" presetClass="path" presetSubtype="0" fill="hold" grpId="0" nodeType="withEffect">
                                  <p:stCondLst>
                                    <p:cond delay="0"/>
                                  </p:stCondLst>
                                  <p:childTnLst>
                                    <p:animMotion origin="layout" path="M 0.04826 2.59259E-6 L 0.96007 2.59259E-6 " pathEditMode="relative" rAng="0" ptsTypes="AA">
                                      <p:cBhvr>
                                        <p:cTn id="8" dur="20000" fill="hold"/>
                                        <p:tgtEl>
                                          <p:spTgt spid="133"/>
                                        </p:tgtEl>
                                        <p:attrNameLst>
                                          <p:attrName>ppt_x</p:attrName>
                                          <p:attrName>ppt_y</p:attrName>
                                        </p:attrNameLst>
                                      </p:cBhvr>
                                      <p:rCtr x="45590" y="0"/>
                                    </p:animMotion>
                                  </p:childTnLst>
                                </p:cTn>
                              </p:par>
                              <p:par>
                                <p:cTn id="9" presetID="0" presetClass="path" presetSubtype="0" fill="hold" grpId="0" nodeType="withEffect">
                                  <p:stCondLst>
                                    <p:cond delay="0"/>
                                  </p:stCondLst>
                                  <p:childTnLst>
                                    <p:animMotion origin="layout" path="M -0.28073 -0.04352 L 0.82222 -0.04352 " pathEditMode="relative" rAng="0" ptsTypes="AA">
                                      <p:cBhvr>
                                        <p:cTn id="10" dur="20000" fill="hold"/>
                                        <p:tgtEl>
                                          <p:spTgt spid="134"/>
                                        </p:tgtEl>
                                        <p:attrNameLst>
                                          <p:attrName>ppt_x</p:attrName>
                                          <p:attrName>ppt_y</p:attrName>
                                        </p:attrNameLst>
                                      </p:cBhvr>
                                      <p:rCtr x="55156" y="0"/>
                                    </p:animMotion>
                                  </p:childTnLst>
                                </p:cTn>
                              </p:par>
                              <p:par>
                                <p:cTn id="11" presetID="0" presetClass="path" presetSubtype="0" fill="hold" grpId="0" nodeType="withEffect">
                                  <p:stCondLst>
                                    <p:cond delay="0"/>
                                  </p:stCondLst>
                                  <p:childTnLst>
                                    <p:animMotion origin="layout" path="M 0.1559 -3.7037E-7 L 0.96007 -3.7037E-7 " pathEditMode="relative" rAng="0" ptsTypes="AA">
                                      <p:cBhvr>
                                        <p:cTn id="12" dur="20000" fill="hold"/>
                                        <p:tgtEl>
                                          <p:spTgt spid="136"/>
                                        </p:tgtEl>
                                        <p:attrNameLst>
                                          <p:attrName>ppt_x</p:attrName>
                                          <p:attrName>ppt_y</p:attrName>
                                        </p:attrNameLst>
                                      </p:cBhvr>
                                      <p:rCtr x="40208" y="0"/>
                                    </p:animMotion>
                                  </p:childTnLst>
                                </p:cTn>
                              </p:par>
                              <p:par>
                                <p:cTn id="13" presetID="0" presetClass="path" presetSubtype="0" fill="hold" grpId="0" nodeType="withEffect">
                                  <p:stCondLst>
                                    <p:cond delay="0"/>
                                  </p:stCondLst>
                                  <p:childTnLst>
                                    <p:animMotion origin="layout" path="M -0.27031 3.7037E-6 L 0.96007 3.7037E-6 " pathEditMode="relative" rAng="0" ptsTypes="AA">
                                      <p:cBhvr>
                                        <p:cTn id="14" dur="20000" fill="hold"/>
                                        <p:tgtEl>
                                          <p:spTgt spid="137"/>
                                        </p:tgtEl>
                                        <p:attrNameLst>
                                          <p:attrName>ppt_x</p:attrName>
                                          <p:attrName>ppt_y</p:attrName>
                                        </p:attrNameLst>
                                      </p:cBhvr>
                                      <p:rCtr x="61510" y="0"/>
                                    </p:animMotion>
                                  </p:childTnLst>
                                </p:cTn>
                              </p:par>
                              <p:par>
                                <p:cTn id="15" presetID="0" presetClass="path" presetSubtype="0" fill="hold" grpId="0" nodeType="withEffect">
                                  <p:stCondLst>
                                    <p:cond delay="0"/>
                                  </p:stCondLst>
                                  <p:childTnLst>
                                    <p:animMotion origin="layout" path="M -0.04566 1.85185E-6 L 0.96007 1.85185E-6 " pathEditMode="relative" rAng="0" ptsTypes="AA">
                                      <p:cBhvr>
                                        <p:cTn id="16" dur="20000" fill="hold"/>
                                        <p:tgtEl>
                                          <p:spTgt spid="138"/>
                                        </p:tgtEl>
                                        <p:attrNameLst>
                                          <p:attrName>ppt_x</p:attrName>
                                          <p:attrName>ppt_y</p:attrName>
                                        </p:attrNameLst>
                                      </p:cBhvr>
                                      <p:rCtr x="50278" y="0"/>
                                    </p:animMotion>
                                  </p:childTnLst>
                                </p:cTn>
                              </p:par>
                              <p:par>
                                <p:cTn id="17" presetID="0" presetClass="path" presetSubtype="0" fill="hold" grpId="0" nodeType="withEffect">
                                  <p:stCondLst>
                                    <p:cond delay="0"/>
                                  </p:stCondLst>
                                  <p:childTnLst>
                                    <p:animMotion origin="layout" path="M 0.04826 2.59259E-6 L 0.96007 2.59259E-6 " pathEditMode="relative" rAng="0" ptsTypes="AA">
                                      <p:cBhvr>
                                        <p:cTn id="18" dur="20000" fill="hold"/>
                                        <p:tgtEl>
                                          <p:spTgt spid="141"/>
                                        </p:tgtEl>
                                        <p:attrNameLst>
                                          <p:attrName>ppt_x</p:attrName>
                                          <p:attrName>ppt_y</p:attrName>
                                        </p:attrNameLst>
                                      </p:cBhvr>
                                      <p:rCtr x="45590" y="0"/>
                                    </p:animMotion>
                                  </p:childTnLst>
                                </p:cTn>
                              </p:par>
                              <p:par>
                                <p:cTn id="19" presetID="0" presetClass="path" presetSubtype="0" fill="hold" grpId="0" nodeType="withEffect">
                                  <p:stCondLst>
                                    <p:cond delay="0"/>
                                  </p:stCondLst>
                                  <p:childTnLst>
                                    <p:animMotion origin="layout" path="M 0.1559 -3.7037E-7 L 0.96007 -3.7037E-7 " pathEditMode="relative" rAng="0" ptsTypes="AA">
                                      <p:cBhvr>
                                        <p:cTn id="20" dur="20000" fill="hold"/>
                                        <p:tgtEl>
                                          <p:spTgt spid="144"/>
                                        </p:tgtEl>
                                        <p:attrNameLst>
                                          <p:attrName>ppt_x</p:attrName>
                                          <p:attrName>ppt_y</p:attrName>
                                        </p:attrNameLst>
                                      </p:cBhvr>
                                      <p:rCtr x="40208" y="0"/>
                                    </p:animMotion>
                                  </p:childTnLst>
                                </p:cTn>
                              </p:par>
                              <p:par>
                                <p:cTn id="21" presetID="0" presetClass="path" presetSubtype="0" fill="hold" grpId="0" nodeType="withEffect">
                                  <p:stCondLst>
                                    <p:cond delay="0"/>
                                  </p:stCondLst>
                                  <p:childTnLst>
                                    <p:animMotion origin="layout" path="M -0.27031 3.7037E-6 L 0.96007 3.7037E-6 " pathEditMode="relative" rAng="0" ptsTypes="AA">
                                      <p:cBhvr>
                                        <p:cTn id="22" dur="20000" fill="hold"/>
                                        <p:tgtEl>
                                          <p:spTgt spid="145"/>
                                        </p:tgtEl>
                                        <p:attrNameLst>
                                          <p:attrName>ppt_x</p:attrName>
                                          <p:attrName>ppt_y</p:attrName>
                                        </p:attrNameLst>
                                      </p:cBhvr>
                                      <p:rCtr x="61510" y="0"/>
                                    </p:animMotion>
                                  </p:childTnLst>
                                </p:cTn>
                              </p:par>
                              <p:par>
                                <p:cTn id="23" presetID="0" presetClass="path" presetSubtype="0" fill="hold" grpId="0" nodeType="withEffect">
                                  <p:stCondLst>
                                    <p:cond delay="0"/>
                                  </p:stCondLst>
                                  <p:childTnLst>
                                    <p:animMotion origin="layout" path="M -0.14288 -2.96296E-6 L 0.96007 -2.96296E-6 " pathEditMode="relative" rAng="0" ptsTypes="AA">
                                      <p:cBhvr>
                                        <p:cTn id="24" dur="20000" fill="hold"/>
                                        <p:tgtEl>
                                          <p:spTgt spid="150"/>
                                        </p:tgtEl>
                                        <p:attrNameLst>
                                          <p:attrName>ppt_x</p:attrName>
                                          <p:attrName>ppt_y</p:attrName>
                                        </p:attrNameLst>
                                      </p:cBhvr>
                                      <p:rCtr x="55139" y="0"/>
                                    </p:animMotion>
                                  </p:childTnLst>
                                </p:cTn>
                              </p:par>
                              <p:par>
                                <p:cTn id="25" presetID="0" presetClass="path" presetSubtype="0" fill="hold" grpId="0" nodeType="withEffect">
                                  <p:stCondLst>
                                    <p:cond delay="0"/>
                                  </p:stCondLst>
                                  <p:childTnLst>
                                    <p:animMotion origin="layout" path="M -0.26615 -4.44444E-6 L 0.96007 -4.44444E-6 " pathEditMode="relative" rAng="0" ptsTypes="AA">
                                      <p:cBhvr>
                                        <p:cTn id="26" dur="20000" fill="hold"/>
                                        <p:tgtEl>
                                          <p:spTgt spid="151"/>
                                        </p:tgtEl>
                                        <p:attrNameLst>
                                          <p:attrName>ppt_x</p:attrName>
                                          <p:attrName>ppt_y</p:attrName>
                                        </p:attrNameLst>
                                      </p:cBhvr>
                                      <p:rCtr x="61302" y="0"/>
                                    </p:animMotion>
                                  </p:childTnLst>
                                </p:cTn>
                              </p:par>
                              <p:par>
                                <p:cTn id="27" presetID="0" presetClass="path" presetSubtype="0" fill="hold" grpId="0" nodeType="withEffect">
                                  <p:stCondLst>
                                    <p:cond delay="0"/>
                                  </p:stCondLst>
                                  <p:childTnLst>
                                    <p:animMotion origin="layout" path="M 0.1559 -3.7037E-7 L 0.96007 -3.7037E-7 " pathEditMode="relative" rAng="0" ptsTypes="AA">
                                      <p:cBhvr>
                                        <p:cTn id="28" dur="20000" fill="hold"/>
                                        <p:tgtEl>
                                          <p:spTgt spid="152"/>
                                        </p:tgtEl>
                                        <p:attrNameLst>
                                          <p:attrName>ppt_x</p:attrName>
                                          <p:attrName>ppt_y</p:attrName>
                                        </p:attrNameLst>
                                      </p:cBhvr>
                                      <p:rCtr x="40208" y="0"/>
                                    </p:animMotion>
                                  </p:childTnLst>
                                </p:cTn>
                              </p:par>
                              <p:par>
                                <p:cTn id="29" presetID="0" presetClass="path" presetSubtype="0" fill="hold" grpId="0" nodeType="withEffect">
                                  <p:stCondLst>
                                    <p:cond delay="0"/>
                                  </p:stCondLst>
                                  <p:childTnLst>
                                    <p:animMotion origin="layout" path="M -0.27031 3.7037E-6 L 0.96007 3.7037E-6 " pathEditMode="relative" rAng="0" ptsTypes="AA">
                                      <p:cBhvr>
                                        <p:cTn id="30" dur="20000" fill="hold"/>
                                        <p:tgtEl>
                                          <p:spTgt spid="153"/>
                                        </p:tgtEl>
                                        <p:attrNameLst>
                                          <p:attrName>ppt_x</p:attrName>
                                          <p:attrName>ppt_y</p:attrName>
                                        </p:attrNameLst>
                                      </p:cBhvr>
                                      <p:rCtr x="61510" y="0"/>
                                    </p:animMotion>
                                  </p:childTnLst>
                                </p:cTn>
                              </p:par>
                              <p:par>
                                <p:cTn id="31" presetID="0" presetClass="path" presetSubtype="0" fill="hold" grpId="0" nodeType="withEffect">
                                  <p:stCondLst>
                                    <p:cond delay="0"/>
                                  </p:stCondLst>
                                  <p:childTnLst>
                                    <p:animMotion origin="layout" path="M -0.04566 1.85185E-6 L 0.96007 1.85185E-6 " pathEditMode="relative" rAng="0" ptsTypes="AA">
                                      <p:cBhvr>
                                        <p:cTn id="32" dur="20000" fill="hold"/>
                                        <p:tgtEl>
                                          <p:spTgt spid="154"/>
                                        </p:tgtEl>
                                        <p:attrNameLst>
                                          <p:attrName>ppt_x</p:attrName>
                                          <p:attrName>ppt_y</p:attrName>
                                        </p:attrNameLst>
                                      </p:cBhvr>
                                      <p:rCtr x="50278" y="0"/>
                                    </p:animMotion>
                                  </p:childTnLst>
                                </p:cTn>
                              </p:par>
                              <p:par>
                                <p:cTn id="33" presetID="0" presetClass="path" presetSubtype="0" fill="hold" grpId="0" nodeType="withEffect">
                                  <p:stCondLst>
                                    <p:cond delay="0"/>
                                  </p:stCondLst>
                                  <p:childTnLst>
                                    <p:animMotion origin="layout" path="M 0.04826 2.59259E-6 L 0.96007 2.59259E-6 " pathEditMode="relative" rAng="0" ptsTypes="AA">
                                      <p:cBhvr>
                                        <p:cTn id="34" dur="20000" fill="hold"/>
                                        <p:tgtEl>
                                          <p:spTgt spid="157"/>
                                        </p:tgtEl>
                                        <p:attrNameLst>
                                          <p:attrName>ppt_x</p:attrName>
                                          <p:attrName>ppt_y</p:attrName>
                                        </p:attrNameLst>
                                      </p:cBhvr>
                                      <p:rCtr x="45590" y="0"/>
                                    </p:animMotion>
                                  </p:childTnLst>
                                </p:cTn>
                              </p:par>
                              <p:par>
                                <p:cTn id="35" presetID="0" presetClass="path" presetSubtype="0" fill="hold" grpId="0" nodeType="withEffect">
                                  <p:stCondLst>
                                    <p:cond delay="0"/>
                                  </p:stCondLst>
                                  <p:childTnLst>
                                    <p:animMotion origin="layout" path="M -0.14288 -2.96296E-6 L 0.96007 -2.96296E-6 " pathEditMode="relative" rAng="0" ptsTypes="AA">
                                      <p:cBhvr>
                                        <p:cTn id="36" dur="20000" fill="hold"/>
                                        <p:tgtEl>
                                          <p:spTgt spid="166"/>
                                        </p:tgtEl>
                                        <p:attrNameLst>
                                          <p:attrName>ppt_x</p:attrName>
                                          <p:attrName>ppt_y</p:attrName>
                                        </p:attrNameLst>
                                      </p:cBhvr>
                                      <p:rCtr x="55139" y="0"/>
                                    </p:animMotion>
                                  </p:childTnLst>
                                </p:cTn>
                              </p:par>
                              <p:par>
                                <p:cTn id="37" presetID="0" presetClass="path" presetSubtype="0" fill="hold" grpId="0" nodeType="withEffect">
                                  <p:stCondLst>
                                    <p:cond delay="0"/>
                                  </p:stCondLst>
                                  <p:childTnLst>
                                    <p:animMotion origin="layout" path="M -0.04566 1.85185E-6 L 0.96007 1.85185E-6 " pathEditMode="relative" rAng="0" ptsTypes="AA">
                                      <p:cBhvr>
                                        <p:cTn id="38" dur="20000" fill="hold"/>
                                        <p:tgtEl>
                                          <p:spTgt spid="170"/>
                                        </p:tgtEl>
                                        <p:attrNameLst>
                                          <p:attrName>ppt_x</p:attrName>
                                          <p:attrName>ppt_y</p:attrName>
                                        </p:attrNameLst>
                                      </p:cBhvr>
                                      <p:rCtr x="50278" y="0"/>
                                    </p:animMotion>
                                  </p:childTnLst>
                                </p:cTn>
                              </p:par>
                              <p:par>
                                <p:cTn id="39" presetID="0" presetClass="path" presetSubtype="0" fill="hold" grpId="0" nodeType="withEffect">
                                  <p:stCondLst>
                                    <p:cond delay="0"/>
                                  </p:stCondLst>
                                  <p:childTnLst>
                                    <p:animMotion origin="layout" path="M 0.08437 1.85185E-6 L 0.96007 1.85185E-6 " pathEditMode="relative" rAng="0" ptsTypes="AA">
                                      <p:cBhvr>
                                        <p:cTn id="40" dur="20000" fill="hold"/>
                                        <p:tgtEl>
                                          <p:spTgt spid="172"/>
                                        </p:tgtEl>
                                        <p:attrNameLst>
                                          <p:attrName>ppt_x</p:attrName>
                                          <p:attrName>ppt_y</p:attrName>
                                        </p:attrNameLst>
                                      </p:cBhvr>
                                      <p:rCtr x="43785" y="0"/>
                                    </p:animMotion>
                                  </p:childTnLst>
                                </p:cTn>
                              </p:par>
                              <p:par>
                                <p:cTn id="41" presetID="0" presetClass="path" presetSubtype="0" fill="hold" grpId="0" nodeType="withEffect">
                                  <p:stCondLst>
                                    <p:cond delay="0"/>
                                  </p:stCondLst>
                                  <p:childTnLst>
                                    <p:animMotion origin="layout" path="M -0.14288 -2.96296E-6 L 0.96007 -2.96296E-6 " pathEditMode="relative" rAng="0" ptsTypes="AA">
                                      <p:cBhvr>
                                        <p:cTn id="42" dur="20000" fill="hold"/>
                                        <p:tgtEl>
                                          <p:spTgt spid="174"/>
                                        </p:tgtEl>
                                        <p:attrNameLst>
                                          <p:attrName>ppt_x</p:attrName>
                                          <p:attrName>ppt_y</p:attrName>
                                        </p:attrNameLst>
                                      </p:cBhvr>
                                      <p:rCtr x="55139" y="0"/>
                                    </p:animMotion>
                                  </p:childTnLst>
                                </p:cTn>
                              </p:par>
                              <p:par>
                                <p:cTn id="43" presetID="0" presetClass="path" presetSubtype="0" fill="hold" grpId="0" nodeType="withEffect">
                                  <p:stCondLst>
                                    <p:cond delay="0"/>
                                  </p:stCondLst>
                                  <p:childTnLst>
                                    <p:animMotion origin="layout" path="M -0.26615 -4.44444E-6 L 0.96007 -4.44444E-6 " pathEditMode="relative" rAng="0" ptsTypes="AA">
                                      <p:cBhvr>
                                        <p:cTn id="44" dur="20000" fill="hold"/>
                                        <p:tgtEl>
                                          <p:spTgt spid="175"/>
                                        </p:tgtEl>
                                        <p:attrNameLst>
                                          <p:attrName>ppt_x</p:attrName>
                                          <p:attrName>ppt_y</p:attrName>
                                        </p:attrNameLst>
                                      </p:cBhvr>
                                      <p:rCtr x="61302" y="0"/>
                                    </p:animMotion>
                                  </p:childTnLst>
                                </p:cTn>
                              </p:par>
                              <p:par>
                                <p:cTn id="45" presetID="0" presetClass="path" presetSubtype="0" fill="hold" grpId="0" nodeType="withEffect">
                                  <p:stCondLst>
                                    <p:cond delay="0"/>
                                  </p:stCondLst>
                                  <p:childTnLst>
                                    <p:animMotion origin="layout" path="M -0.04566 1.85185E-6 L 0.96007 1.85185E-6 " pathEditMode="relative" rAng="0" ptsTypes="AA">
                                      <p:cBhvr>
                                        <p:cTn id="46" dur="20000" fill="hold"/>
                                        <p:tgtEl>
                                          <p:spTgt spid="178"/>
                                        </p:tgtEl>
                                        <p:attrNameLst>
                                          <p:attrName>ppt_x</p:attrName>
                                          <p:attrName>ppt_y</p:attrName>
                                        </p:attrNameLst>
                                      </p:cBhvr>
                                      <p:rCtr x="50278" y="0"/>
                                    </p:animMotion>
                                  </p:childTnLst>
                                </p:cTn>
                              </p:par>
                              <p:par>
                                <p:cTn id="47" presetID="0" presetClass="path" presetSubtype="0" fill="hold" grpId="0" nodeType="withEffect">
                                  <p:stCondLst>
                                    <p:cond delay="0"/>
                                  </p:stCondLst>
                                  <p:childTnLst>
                                    <p:animMotion origin="layout" path="M -0.37396 3.33333E-6 L 0.96007 3.33333E-6 " pathEditMode="relative" rAng="0" ptsTypes="AA">
                                      <p:cBhvr>
                                        <p:cTn id="48" dur="20000" fill="hold"/>
                                        <p:tgtEl>
                                          <p:spTgt spid="179"/>
                                        </p:tgtEl>
                                        <p:attrNameLst>
                                          <p:attrName>ppt_x</p:attrName>
                                          <p:attrName>ppt_y</p:attrName>
                                        </p:attrNameLst>
                                      </p:cBhvr>
                                      <p:rCtr x="66701" y="0"/>
                                    </p:animMotion>
                                  </p:childTnLst>
                                </p:cTn>
                              </p:par>
                              <p:par>
                                <p:cTn id="49" presetID="0" presetClass="path" presetSubtype="0" fill="hold" grpId="0" nodeType="withEffect">
                                  <p:stCondLst>
                                    <p:cond delay="0"/>
                                  </p:stCondLst>
                                  <p:childTnLst>
                                    <p:animMotion origin="layout" path="M 0.08437 1.85185E-6 L 0.96007 1.85185E-6 " pathEditMode="relative" rAng="0" ptsTypes="AA">
                                      <p:cBhvr>
                                        <p:cTn id="50" dur="20000" fill="hold"/>
                                        <p:tgtEl>
                                          <p:spTgt spid="180"/>
                                        </p:tgtEl>
                                        <p:attrNameLst>
                                          <p:attrName>ppt_x</p:attrName>
                                          <p:attrName>ppt_y</p:attrName>
                                        </p:attrNameLst>
                                      </p:cBhvr>
                                      <p:rCtr x="43785" y="0"/>
                                    </p:animMotion>
                                  </p:childTnLst>
                                </p:cTn>
                              </p:par>
                              <p:par>
                                <p:cTn id="51" presetID="0" presetClass="path" presetSubtype="0" fill="hold" grpId="0" nodeType="withEffect">
                                  <p:stCondLst>
                                    <p:cond delay="0"/>
                                  </p:stCondLst>
                                  <p:childTnLst>
                                    <p:animMotion origin="layout" path="M -0.14288 -2.96296E-6 L 0.96007 -2.96296E-6 " pathEditMode="relative" rAng="0" ptsTypes="AA">
                                      <p:cBhvr>
                                        <p:cTn id="52" dur="20000" fill="hold"/>
                                        <p:tgtEl>
                                          <p:spTgt spid="182"/>
                                        </p:tgtEl>
                                        <p:attrNameLst>
                                          <p:attrName>ppt_x</p:attrName>
                                          <p:attrName>ppt_y</p:attrName>
                                        </p:attrNameLst>
                                      </p:cBhvr>
                                      <p:rCtr x="55139" y="0"/>
                                    </p:animMotion>
                                  </p:childTnLst>
                                </p:cTn>
                              </p:par>
                              <p:par>
                                <p:cTn id="53" presetID="0" presetClass="path" presetSubtype="0" fill="hold" grpId="0" nodeType="withEffect">
                                  <p:stCondLst>
                                    <p:cond delay="0"/>
                                  </p:stCondLst>
                                  <p:childTnLst>
                                    <p:animMotion origin="layout" path="M 0.08437 1.85185E-6 L 0.96007 1.85185E-6 " pathEditMode="relative" rAng="0" ptsTypes="AA">
                                      <p:cBhvr>
                                        <p:cTn id="54" dur="20000" fill="hold"/>
                                        <p:tgtEl>
                                          <p:spTgt spid="188"/>
                                        </p:tgtEl>
                                        <p:attrNameLst>
                                          <p:attrName>ppt_x</p:attrName>
                                          <p:attrName>ppt_y</p:attrName>
                                        </p:attrNameLst>
                                      </p:cBhvr>
                                      <p:rCtr x="43785" y="0"/>
                                    </p:animMotion>
                                  </p:childTnLst>
                                </p:cTn>
                              </p:par>
                              <p:par>
                                <p:cTn id="55" presetID="0" presetClass="path" presetSubtype="0" fill="hold" grpId="0" nodeType="withEffect">
                                  <p:stCondLst>
                                    <p:cond delay="0"/>
                                  </p:stCondLst>
                                  <p:childTnLst>
                                    <p:animMotion origin="layout" path="M -0.14288 -2.96296E-6 L 0.96007 -2.96296E-6 " pathEditMode="relative" rAng="0" ptsTypes="AA">
                                      <p:cBhvr>
                                        <p:cTn id="56" dur="20000" fill="hold"/>
                                        <p:tgtEl>
                                          <p:spTgt spid="190"/>
                                        </p:tgtEl>
                                        <p:attrNameLst>
                                          <p:attrName>ppt_x</p:attrName>
                                          <p:attrName>ppt_y</p:attrName>
                                        </p:attrNameLst>
                                      </p:cBhvr>
                                      <p:rCtr x="55139" y="0"/>
                                    </p:animMotion>
                                  </p:childTnLst>
                                </p:cTn>
                              </p:par>
                              <p:par>
                                <p:cTn id="57" presetID="0" presetClass="path" presetSubtype="0" fill="hold" grpId="0" nodeType="withEffect">
                                  <p:stCondLst>
                                    <p:cond delay="0"/>
                                  </p:stCondLst>
                                  <p:childTnLst>
                                    <p:animMotion origin="layout" path="M 0.1559 -3.7037E-7 L 0.96007 -3.7037E-7 " pathEditMode="relative" rAng="0" ptsTypes="AA">
                                      <p:cBhvr>
                                        <p:cTn id="58" dur="20000" fill="hold"/>
                                        <p:tgtEl>
                                          <p:spTgt spid="192"/>
                                        </p:tgtEl>
                                        <p:attrNameLst>
                                          <p:attrName>ppt_x</p:attrName>
                                          <p:attrName>ppt_y</p:attrName>
                                        </p:attrNameLst>
                                      </p:cBhvr>
                                      <p:rCtr x="40208" y="0"/>
                                    </p:animMotion>
                                  </p:childTnLst>
                                </p:cTn>
                              </p:par>
                              <p:par>
                                <p:cTn id="59" presetID="0" presetClass="path" presetSubtype="0" fill="hold" grpId="0" nodeType="withEffect">
                                  <p:stCondLst>
                                    <p:cond delay="0"/>
                                  </p:stCondLst>
                                  <p:childTnLst>
                                    <p:animMotion origin="layout" path="M -0.04566 1.85185E-6 L 0.96007 1.85185E-6 " pathEditMode="relative" rAng="0" ptsTypes="AA">
                                      <p:cBhvr>
                                        <p:cTn id="60" dur="20000" fill="hold"/>
                                        <p:tgtEl>
                                          <p:spTgt spid="194"/>
                                        </p:tgtEl>
                                        <p:attrNameLst>
                                          <p:attrName>ppt_x</p:attrName>
                                          <p:attrName>ppt_y</p:attrName>
                                        </p:attrNameLst>
                                      </p:cBhvr>
                                      <p:rCtr x="50278" y="0"/>
                                    </p:animMotion>
                                  </p:childTnLst>
                                </p:cTn>
                              </p:par>
                              <p:par>
                                <p:cTn id="61" presetID="0" presetClass="path" presetSubtype="0" fill="hold" grpId="0" nodeType="withEffect">
                                  <p:stCondLst>
                                    <p:cond delay="0"/>
                                  </p:stCondLst>
                                  <p:childTnLst>
                                    <p:animMotion origin="layout" path="M -0.14288 -2.96296E-6 L 0.96007 -2.96296E-6 " pathEditMode="relative" rAng="0" ptsTypes="AA">
                                      <p:cBhvr>
                                        <p:cTn id="62" dur="20000" fill="hold"/>
                                        <p:tgtEl>
                                          <p:spTgt spid="198"/>
                                        </p:tgtEl>
                                        <p:attrNameLst>
                                          <p:attrName>ppt_x</p:attrName>
                                          <p:attrName>ppt_y</p:attrName>
                                        </p:attrNameLst>
                                      </p:cBhvr>
                                      <p:rCtr x="55139" y="0"/>
                                    </p:animMotion>
                                  </p:childTnLst>
                                </p:cTn>
                              </p:par>
                              <p:par>
                                <p:cTn id="63" presetID="0" presetClass="path" presetSubtype="0" fill="hold" grpId="0" nodeType="withEffect">
                                  <p:stCondLst>
                                    <p:cond delay="0"/>
                                  </p:stCondLst>
                                  <p:childTnLst>
                                    <p:animMotion origin="layout" path="M -0.26615 -4.44444E-6 L 0.96007 -4.44444E-6 " pathEditMode="relative" rAng="0" ptsTypes="AA">
                                      <p:cBhvr>
                                        <p:cTn id="64" dur="20000" fill="hold"/>
                                        <p:tgtEl>
                                          <p:spTgt spid="199"/>
                                        </p:tgtEl>
                                        <p:attrNameLst>
                                          <p:attrName>ppt_x</p:attrName>
                                          <p:attrName>ppt_y</p:attrName>
                                        </p:attrNameLst>
                                      </p:cBhvr>
                                      <p:rCtr x="61302" y="0"/>
                                    </p:animMotion>
                                  </p:childTnLst>
                                </p:cTn>
                              </p:par>
                              <p:par>
                                <p:cTn id="65" presetID="0" presetClass="path" presetSubtype="0" fill="hold" grpId="0" nodeType="withEffect">
                                  <p:stCondLst>
                                    <p:cond delay="0"/>
                                  </p:stCondLst>
                                  <p:childTnLst>
                                    <p:animMotion origin="layout" path="M 0.1559 -3.7037E-7 L 0.96007 -3.7037E-7 " pathEditMode="relative" rAng="0" ptsTypes="AA">
                                      <p:cBhvr>
                                        <p:cTn id="66" dur="20000" fill="hold"/>
                                        <p:tgtEl>
                                          <p:spTgt spid="200"/>
                                        </p:tgtEl>
                                        <p:attrNameLst>
                                          <p:attrName>ppt_x</p:attrName>
                                          <p:attrName>ppt_y</p:attrName>
                                        </p:attrNameLst>
                                      </p:cBhvr>
                                      <p:rCtr x="40208" y="0"/>
                                    </p:animMotion>
                                  </p:childTnLst>
                                </p:cTn>
                              </p:par>
                              <p:par>
                                <p:cTn id="67" presetID="0" presetClass="path" presetSubtype="0" fill="hold" grpId="0" nodeType="withEffect">
                                  <p:stCondLst>
                                    <p:cond delay="0"/>
                                  </p:stCondLst>
                                  <p:childTnLst>
                                    <p:animMotion origin="layout" path="M -0.04566 1.85185E-6 L 0.96007 1.85185E-6 " pathEditMode="relative" rAng="0" ptsTypes="AA">
                                      <p:cBhvr>
                                        <p:cTn id="68" dur="20000" fill="hold"/>
                                        <p:tgtEl>
                                          <p:spTgt spid="202"/>
                                        </p:tgtEl>
                                        <p:attrNameLst>
                                          <p:attrName>ppt_x</p:attrName>
                                          <p:attrName>ppt_y</p:attrName>
                                        </p:attrNameLst>
                                      </p:cBhvr>
                                      <p:rCtr x="50278" y="0"/>
                                    </p:animMotion>
                                  </p:childTnLst>
                                </p:cTn>
                              </p:par>
                              <p:par>
                                <p:cTn id="69" presetID="0" presetClass="path" presetSubtype="0" fill="hold" grpId="0" nodeType="withEffect">
                                  <p:stCondLst>
                                    <p:cond delay="0"/>
                                  </p:stCondLst>
                                  <p:childTnLst>
                                    <p:animMotion origin="layout" path="M -0.37396 3.33333E-6 L 0.96007 3.33333E-6 " pathEditMode="relative" rAng="0" ptsTypes="AA">
                                      <p:cBhvr>
                                        <p:cTn id="70" dur="20000" fill="hold"/>
                                        <p:tgtEl>
                                          <p:spTgt spid="203"/>
                                        </p:tgtEl>
                                        <p:attrNameLst>
                                          <p:attrName>ppt_x</p:attrName>
                                          <p:attrName>ppt_y</p:attrName>
                                        </p:attrNameLst>
                                      </p:cBhvr>
                                      <p:rCtr x="66701" y="0"/>
                                    </p:animMotion>
                                  </p:childTnLst>
                                </p:cTn>
                              </p:par>
                              <p:par>
                                <p:cTn id="71" presetID="0" presetClass="path" presetSubtype="0" fill="hold" grpId="0" nodeType="withEffect">
                                  <p:stCondLst>
                                    <p:cond delay="0"/>
                                  </p:stCondLst>
                                  <p:childTnLst>
                                    <p:animMotion origin="layout" path="M 0.08437 1.85185E-6 L 0.96007 1.85185E-6 " pathEditMode="relative" rAng="0" ptsTypes="AA">
                                      <p:cBhvr>
                                        <p:cTn id="72" dur="20000" fill="hold"/>
                                        <p:tgtEl>
                                          <p:spTgt spid="204"/>
                                        </p:tgtEl>
                                        <p:attrNameLst>
                                          <p:attrName>ppt_x</p:attrName>
                                          <p:attrName>ppt_y</p:attrName>
                                        </p:attrNameLst>
                                      </p:cBhvr>
                                      <p:rCtr x="43785" y="0"/>
                                    </p:animMotion>
                                  </p:childTnLst>
                                </p:cTn>
                              </p:par>
                              <p:par>
                                <p:cTn id="73" presetID="0" presetClass="path" presetSubtype="0" fill="hold" grpId="0" nodeType="withEffect">
                                  <p:stCondLst>
                                    <p:cond delay="0"/>
                                  </p:stCondLst>
                                  <p:childTnLst>
                                    <p:animMotion origin="layout" path="M -0.14288 -2.96296E-6 L 0.96007 -2.96296E-6 " pathEditMode="relative" rAng="0" ptsTypes="AA">
                                      <p:cBhvr>
                                        <p:cTn id="74" dur="20000" fill="hold"/>
                                        <p:tgtEl>
                                          <p:spTgt spid="206"/>
                                        </p:tgtEl>
                                        <p:attrNameLst>
                                          <p:attrName>ppt_x</p:attrName>
                                          <p:attrName>ppt_y</p:attrName>
                                        </p:attrNameLst>
                                      </p:cBhvr>
                                      <p:rCtr x="55139" y="0"/>
                                    </p:animMotion>
                                  </p:childTnLst>
                                </p:cTn>
                              </p:par>
                              <p:par>
                                <p:cTn id="75" presetID="0" presetClass="path" presetSubtype="0" fill="hold" grpId="0" nodeType="withEffect">
                                  <p:stCondLst>
                                    <p:cond delay="0"/>
                                  </p:stCondLst>
                                  <p:childTnLst>
                                    <p:animMotion origin="layout" path="M 0.1559 -3.7037E-7 L 0.96007 -3.7037E-7 " pathEditMode="relative" rAng="0" ptsTypes="AA">
                                      <p:cBhvr>
                                        <p:cTn id="76" dur="20000" fill="hold"/>
                                        <p:tgtEl>
                                          <p:spTgt spid="208"/>
                                        </p:tgtEl>
                                        <p:attrNameLst>
                                          <p:attrName>ppt_x</p:attrName>
                                          <p:attrName>ppt_y</p:attrName>
                                        </p:attrNameLst>
                                      </p:cBhvr>
                                      <p:rCtr x="40208" y="0"/>
                                    </p:animMotion>
                                  </p:childTnLst>
                                </p:cTn>
                              </p:par>
                              <p:par>
                                <p:cTn id="77" presetID="0" presetClass="path" presetSubtype="0" fill="hold" grpId="0" nodeType="withEffect">
                                  <p:stCondLst>
                                    <p:cond delay="0"/>
                                  </p:stCondLst>
                                  <p:childTnLst>
                                    <p:animMotion origin="layout" path="M -0.04566 1.85185E-6 L 0.96007 1.85185E-6 " pathEditMode="relative" rAng="0" ptsTypes="AA">
                                      <p:cBhvr>
                                        <p:cTn id="78" dur="20000" fill="hold"/>
                                        <p:tgtEl>
                                          <p:spTgt spid="210"/>
                                        </p:tgtEl>
                                        <p:attrNameLst>
                                          <p:attrName>ppt_x</p:attrName>
                                          <p:attrName>ppt_y</p:attrName>
                                        </p:attrNameLst>
                                      </p:cBhvr>
                                      <p:rCtr x="50278" y="0"/>
                                    </p:animMotion>
                                  </p:childTnLst>
                                </p:cTn>
                              </p:par>
                              <p:par>
                                <p:cTn id="79" presetID="0" presetClass="path" presetSubtype="0" fill="hold" grpId="0" nodeType="withEffect">
                                  <p:stCondLst>
                                    <p:cond delay="0"/>
                                  </p:stCondLst>
                                  <p:childTnLst>
                                    <p:animMotion origin="layout" path="M -0.14288 -2.96296E-6 L 0.96007 -2.96296E-6 " pathEditMode="relative" rAng="0" ptsTypes="AA">
                                      <p:cBhvr>
                                        <p:cTn id="80" dur="20000" fill="hold"/>
                                        <p:tgtEl>
                                          <p:spTgt spid="214"/>
                                        </p:tgtEl>
                                        <p:attrNameLst>
                                          <p:attrName>ppt_x</p:attrName>
                                          <p:attrName>ppt_y</p:attrName>
                                        </p:attrNameLst>
                                      </p:cBhvr>
                                      <p:rCtr x="55139" y="0"/>
                                    </p:animMotion>
                                  </p:childTnLst>
                                </p:cTn>
                              </p:par>
                              <p:par>
                                <p:cTn id="81" presetID="0" presetClass="path" presetSubtype="0" fill="hold" grpId="0" nodeType="withEffect">
                                  <p:stCondLst>
                                    <p:cond delay="0"/>
                                  </p:stCondLst>
                                  <p:childTnLst>
                                    <p:animMotion origin="layout" path="M -0.26615 -4.44444E-6 L 0.96007 -4.44444E-6 " pathEditMode="relative" rAng="0" ptsTypes="AA">
                                      <p:cBhvr>
                                        <p:cTn id="82" dur="20000" fill="hold"/>
                                        <p:tgtEl>
                                          <p:spTgt spid="215"/>
                                        </p:tgtEl>
                                        <p:attrNameLst>
                                          <p:attrName>ppt_x</p:attrName>
                                          <p:attrName>ppt_y</p:attrName>
                                        </p:attrNameLst>
                                      </p:cBhvr>
                                      <p:rCtr x="61302" y="0"/>
                                    </p:animMotion>
                                  </p:childTnLst>
                                </p:cTn>
                              </p:par>
                              <p:par>
                                <p:cTn id="83" presetID="0" presetClass="path" presetSubtype="0" fill="hold" grpId="0" nodeType="withEffect">
                                  <p:stCondLst>
                                    <p:cond delay="0"/>
                                  </p:stCondLst>
                                  <p:childTnLst>
                                    <p:animMotion origin="layout" path="M -0.04566 1.85185E-6 L 0.96007 1.85185E-6 " pathEditMode="relative" rAng="0" ptsTypes="AA">
                                      <p:cBhvr>
                                        <p:cTn id="84" dur="20000" fill="hold"/>
                                        <p:tgtEl>
                                          <p:spTgt spid="218"/>
                                        </p:tgtEl>
                                        <p:attrNameLst>
                                          <p:attrName>ppt_x</p:attrName>
                                          <p:attrName>ppt_y</p:attrName>
                                        </p:attrNameLst>
                                      </p:cBhvr>
                                      <p:rCtr x="50278" y="0"/>
                                    </p:animMotion>
                                  </p:childTnLst>
                                </p:cTn>
                              </p:par>
                              <p:par>
                                <p:cTn id="85" presetID="0" presetClass="path" presetSubtype="0" fill="hold" grpId="0" nodeType="withEffect">
                                  <p:stCondLst>
                                    <p:cond delay="0"/>
                                  </p:stCondLst>
                                  <p:childTnLst>
                                    <p:animMotion origin="layout" path="M 0.08437 1.85185E-6 L 0.96007 1.85185E-6 " pathEditMode="relative" rAng="0" ptsTypes="AA">
                                      <p:cBhvr>
                                        <p:cTn id="86" dur="20000" fill="hold"/>
                                        <p:tgtEl>
                                          <p:spTgt spid="220"/>
                                        </p:tgtEl>
                                        <p:attrNameLst>
                                          <p:attrName>ppt_x</p:attrName>
                                          <p:attrName>ppt_y</p:attrName>
                                        </p:attrNameLst>
                                      </p:cBhvr>
                                      <p:rCtr x="43785" y="0"/>
                                    </p:animMotion>
                                  </p:childTnLst>
                                </p:cTn>
                              </p:par>
                              <p:par>
                                <p:cTn id="87" presetID="0" presetClass="path" presetSubtype="0" fill="hold" grpId="0" nodeType="withEffect">
                                  <p:stCondLst>
                                    <p:cond delay="0"/>
                                  </p:stCondLst>
                                  <p:childTnLst>
                                    <p:animMotion origin="layout" path="M -0.28073 -0.04352 L 0.82222 -0.04352 " pathEditMode="relative" rAng="0" ptsTypes="AA">
                                      <p:cBhvr>
                                        <p:cTn id="88" dur="20000" fill="hold"/>
                                        <p:tgtEl>
                                          <p:spTgt spid="230"/>
                                        </p:tgtEl>
                                        <p:attrNameLst>
                                          <p:attrName>ppt_x</p:attrName>
                                          <p:attrName>ppt_y</p:attrName>
                                        </p:attrNameLst>
                                      </p:cBhvr>
                                      <p:rCtr x="55156" y="0"/>
                                    </p:animMotion>
                                  </p:childTnLst>
                                </p:cTn>
                              </p:par>
                              <p:par>
                                <p:cTn id="89" presetID="0" presetClass="path" presetSubtype="0" fill="hold" grpId="0" nodeType="withEffect">
                                  <p:stCondLst>
                                    <p:cond delay="0"/>
                                  </p:stCondLst>
                                  <p:childTnLst>
                                    <p:animMotion origin="layout" path="M -0.14288 -2.96296E-6 L 0.96007 -2.96296E-6 " pathEditMode="relative" rAng="0" ptsTypes="AA">
                                      <p:cBhvr>
                                        <p:cTn id="90" dur="20000" fill="hold"/>
                                        <p:tgtEl>
                                          <p:spTgt spid="238"/>
                                        </p:tgtEl>
                                        <p:attrNameLst>
                                          <p:attrName>ppt_x</p:attrName>
                                          <p:attrName>ppt_y</p:attrName>
                                        </p:attrNameLst>
                                      </p:cBhvr>
                                      <p:rCtr x="55139" y="0"/>
                                    </p:animMotion>
                                  </p:childTnLst>
                                </p:cTn>
                              </p:par>
                              <p:par>
                                <p:cTn id="91" presetID="0" presetClass="path" presetSubtype="0" fill="hold" grpId="0" nodeType="withEffect">
                                  <p:stCondLst>
                                    <p:cond delay="0"/>
                                  </p:stCondLst>
                                  <p:childTnLst>
                                    <p:animMotion origin="layout" path="M -0.37396 3.33333E-6 L 0.96007 3.33333E-6 " pathEditMode="relative" rAng="0" ptsTypes="AA">
                                      <p:cBhvr>
                                        <p:cTn id="92" dur="20000" fill="hold"/>
                                        <p:tgtEl>
                                          <p:spTgt spid="243"/>
                                        </p:tgtEl>
                                        <p:attrNameLst>
                                          <p:attrName>ppt_x</p:attrName>
                                          <p:attrName>ppt_y</p:attrName>
                                        </p:attrNameLst>
                                      </p:cBhvr>
                                      <p:rCtr x="66701" y="0"/>
                                    </p:animMotion>
                                  </p:childTnLst>
                                </p:cTn>
                              </p:par>
                              <p:par>
                                <p:cTn id="93" presetID="0" presetClass="path" presetSubtype="0" fill="hold" grpId="0" nodeType="withEffect">
                                  <p:stCondLst>
                                    <p:cond delay="0"/>
                                  </p:stCondLst>
                                  <p:childTnLst>
                                    <p:animMotion origin="layout" path="M 0.1559 -3.7037E-7 L 0.96007 -3.7037E-7 " pathEditMode="relative" rAng="0" ptsTypes="AA">
                                      <p:cBhvr>
                                        <p:cTn id="94" dur="20000" fill="hold"/>
                                        <p:tgtEl>
                                          <p:spTgt spid="248"/>
                                        </p:tgtEl>
                                        <p:attrNameLst>
                                          <p:attrName>ppt_x</p:attrName>
                                          <p:attrName>ppt_y</p:attrName>
                                        </p:attrNameLst>
                                      </p:cBhvr>
                                      <p:rCtr x="40208" y="0"/>
                                    </p:animMotion>
                                  </p:childTnLst>
                                </p:cTn>
                              </p:par>
                              <p:par>
                                <p:cTn id="95" presetID="0" presetClass="path" presetSubtype="0" fill="hold" grpId="0" nodeType="withEffect">
                                  <p:stCondLst>
                                    <p:cond delay="0"/>
                                  </p:stCondLst>
                                  <p:childTnLst>
                                    <p:animMotion origin="layout" path="M -0.14288 -2.96296E-6 L 0.96007 -2.96296E-6 " pathEditMode="relative" rAng="0" ptsTypes="AA">
                                      <p:cBhvr>
                                        <p:cTn id="96" dur="20000" fill="hold"/>
                                        <p:tgtEl>
                                          <p:spTgt spid="254"/>
                                        </p:tgtEl>
                                        <p:attrNameLst>
                                          <p:attrName>ppt_x</p:attrName>
                                          <p:attrName>ppt_y</p:attrName>
                                        </p:attrNameLst>
                                      </p:cBhvr>
                                      <p:rCtr x="55139" y="0"/>
                                    </p:animMotion>
                                  </p:childTnLst>
                                </p:cTn>
                              </p:par>
                              <p:par>
                                <p:cTn id="97" presetID="0" presetClass="path" presetSubtype="0" fill="hold" grpId="0" nodeType="withEffect">
                                  <p:stCondLst>
                                    <p:cond delay="0"/>
                                  </p:stCondLst>
                                  <p:childTnLst>
                                    <p:animMotion origin="layout" path="M -0.26615 -4.44444E-6 L 0.96007 -4.44444E-6 " pathEditMode="relative" rAng="0" ptsTypes="AA">
                                      <p:cBhvr>
                                        <p:cTn id="98" dur="20000" fill="hold"/>
                                        <p:tgtEl>
                                          <p:spTgt spid="255"/>
                                        </p:tgtEl>
                                        <p:attrNameLst>
                                          <p:attrName>ppt_x</p:attrName>
                                          <p:attrName>ppt_y</p:attrName>
                                        </p:attrNameLst>
                                      </p:cBhvr>
                                      <p:rCtr x="61302" y="0"/>
                                    </p:animMotion>
                                  </p:childTnLst>
                                </p:cTn>
                              </p:par>
                              <p:par>
                                <p:cTn id="99" presetID="0" presetClass="path" presetSubtype="0" fill="hold" grpId="0" nodeType="withEffect">
                                  <p:stCondLst>
                                    <p:cond delay="0"/>
                                  </p:stCondLst>
                                  <p:childTnLst>
                                    <p:animMotion origin="layout" path="M -0.27031 3.7037E-6 L 0.96007 3.7037E-6 " pathEditMode="relative" rAng="0" ptsTypes="AA">
                                      <p:cBhvr>
                                        <p:cTn id="100" dur="20000" fill="hold"/>
                                        <p:tgtEl>
                                          <p:spTgt spid="257"/>
                                        </p:tgtEl>
                                        <p:attrNameLst>
                                          <p:attrName>ppt_x</p:attrName>
                                          <p:attrName>ppt_y</p:attrName>
                                        </p:attrNameLst>
                                      </p:cBhvr>
                                      <p:rCtr x="61510" y="0"/>
                                    </p:animMotion>
                                  </p:childTnLst>
                                </p:cTn>
                              </p:par>
                              <p:par>
                                <p:cTn id="101" presetID="0" presetClass="path" presetSubtype="0" fill="hold" grpId="0" nodeType="withEffect">
                                  <p:stCondLst>
                                    <p:cond delay="0"/>
                                  </p:stCondLst>
                                  <p:childTnLst>
                                    <p:animMotion origin="layout" path="M -0.37396 3.33333E-6 L 0.96007 3.33333E-6 " pathEditMode="relative" rAng="0" ptsTypes="AA">
                                      <p:cBhvr>
                                        <p:cTn id="102" dur="20000" fill="hold"/>
                                        <p:tgtEl>
                                          <p:spTgt spid="259"/>
                                        </p:tgtEl>
                                        <p:attrNameLst>
                                          <p:attrName>ppt_x</p:attrName>
                                          <p:attrName>ppt_y</p:attrName>
                                        </p:attrNameLst>
                                      </p:cBhvr>
                                      <p:rCtr x="66701" y="0"/>
                                    </p:animMotion>
                                  </p:childTnLst>
                                </p:cTn>
                              </p:par>
                              <p:par>
                                <p:cTn id="103" presetID="0" presetClass="path" presetSubtype="0" fill="hold" grpId="0" nodeType="withEffect">
                                  <p:stCondLst>
                                    <p:cond delay="0"/>
                                  </p:stCondLst>
                                  <p:childTnLst>
                                    <p:animMotion origin="layout" path="M 0.08437 1.85185E-6 L 0.96007 1.85185E-6 " pathEditMode="relative" rAng="0" ptsTypes="AA">
                                      <p:cBhvr>
                                        <p:cTn id="104" dur="20000" fill="hold"/>
                                        <p:tgtEl>
                                          <p:spTgt spid="260"/>
                                        </p:tgtEl>
                                        <p:attrNameLst>
                                          <p:attrName>ppt_x</p:attrName>
                                          <p:attrName>ppt_y</p:attrName>
                                        </p:attrNameLst>
                                      </p:cBhvr>
                                      <p:rCtr x="43785" y="0"/>
                                    </p:animMotion>
                                  </p:childTnLst>
                                </p:cTn>
                              </p:par>
                              <p:par>
                                <p:cTn id="105" presetID="0" presetClass="path" presetSubtype="0" fill="hold" grpId="0" nodeType="withEffect">
                                  <p:stCondLst>
                                    <p:cond delay="0"/>
                                  </p:stCondLst>
                                  <p:childTnLst>
                                    <p:animMotion origin="layout" path="M -0.14288 -2.96296E-6 L 0.96007 -2.96296E-6 " pathEditMode="relative" rAng="0" ptsTypes="AA">
                                      <p:cBhvr>
                                        <p:cTn id="106" dur="20000" fill="hold"/>
                                        <p:tgtEl>
                                          <p:spTgt spid="262"/>
                                        </p:tgtEl>
                                        <p:attrNameLst>
                                          <p:attrName>ppt_x</p:attrName>
                                          <p:attrName>ppt_y</p:attrName>
                                        </p:attrNameLst>
                                      </p:cBhvr>
                                      <p:rCtr x="55139" y="0"/>
                                    </p:animMotion>
                                  </p:childTnLst>
                                </p:cTn>
                              </p:par>
                              <p:par>
                                <p:cTn id="107" presetID="0" presetClass="path" presetSubtype="0" fill="hold" grpId="0" nodeType="withEffect">
                                  <p:stCondLst>
                                    <p:cond delay="0"/>
                                  </p:stCondLst>
                                  <p:childTnLst>
                                    <p:animMotion origin="layout" path="M -0.14288 -2.96296E-6 L 0.96007 -2.96296E-6 " pathEditMode="relative" rAng="0" ptsTypes="AA">
                                      <p:cBhvr>
                                        <p:cTn id="108" dur="20000" fill="hold"/>
                                        <p:tgtEl>
                                          <p:spTgt spid="270"/>
                                        </p:tgtEl>
                                        <p:attrNameLst>
                                          <p:attrName>ppt_x</p:attrName>
                                          <p:attrName>ppt_y</p:attrName>
                                        </p:attrNameLst>
                                      </p:cBhvr>
                                      <p:rCtr x="55139" y="0"/>
                                    </p:animMotion>
                                  </p:childTnLst>
                                </p:cTn>
                              </p:par>
                              <p:par>
                                <p:cTn id="109" presetID="0" presetClass="path" presetSubtype="0" fill="hold" grpId="0" nodeType="withEffect">
                                  <p:stCondLst>
                                    <p:cond delay="0"/>
                                  </p:stCondLst>
                                  <p:childTnLst>
                                    <p:animMotion origin="layout" path="M -0.14288 -2.96296E-6 L 0.96007 -2.96296E-6 " pathEditMode="relative" rAng="0" ptsTypes="AA">
                                      <p:cBhvr>
                                        <p:cTn id="110" dur="20000" fill="hold"/>
                                        <p:tgtEl>
                                          <p:spTgt spid="286"/>
                                        </p:tgtEl>
                                        <p:attrNameLst>
                                          <p:attrName>ppt_x</p:attrName>
                                          <p:attrName>ppt_y</p:attrName>
                                        </p:attrNameLst>
                                      </p:cBhvr>
                                      <p:rCtr x="55139" y="0"/>
                                    </p:animMotion>
                                  </p:childTnLst>
                                </p:cTn>
                              </p:par>
                              <p:par>
                                <p:cTn id="111" presetID="0" presetClass="path" presetSubtype="0" fill="hold" grpId="0" nodeType="withEffect">
                                  <p:stCondLst>
                                    <p:cond delay="0"/>
                                  </p:stCondLst>
                                  <p:childTnLst>
                                    <p:animMotion origin="layout" path="M 0.08437 1.85185E-6 L 0.96007 1.85185E-6 " pathEditMode="relative" rAng="0" ptsTypes="AA">
                                      <p:cBhvr>
                                        <p:cTn id="112" dur="20000" fill="hold"/>
                                        <p:tgtEl>
                                          <p:spTgt spid="292"/>
                                        </p:tgtEl>
                                        <p:attrNameLst>
                                          <p:attrName>ppt_x</p:attrName>
                                          <p:attrName>ppt_y</p:attrName>
                                        </p:attrNameLst>
                                      </p:cBhvr>
                                      <p:rCtr x="43785" y="0"/>
                                    </p:animMotion>
                                  </p:childTnLst>
                                </p:cTn>
                              </p:par>
                              <p:par>
                                <p:cTn id="113" presetID="0" presetClass="path" presetSubtype="0" fill="hold" grpId="0" nodeType="withEffect">
                                  <p:stCondLst>
                                    <p:cond delay="0"/>
                                  </p:stCondLst>
                                  <p:childTnLst>
                                    <p:animMotion origin="layout" path="M 0.08437 1.85185E-6 L 0.96007 1.85185E-6 " pathEditMode="relative" rAng="0" ptsTypes="AA">
                                      <p:cBhvr>
                                        <p:cTn id="114" dur="20000" fill="hold"/>
                                        <p:tgtEl>
                                          <p:spTgt spid="300"/>
                                        </p:tgtEl>
                                        <p:attrNameLst>
                                          <p:attrName>ppt_x</p:attrName>
                                          <p:attrName>ppt_y</p:attrName>
                                        </p:attrNameLst>
                                      </p:cBhvr>
                                      <p:rCtr x="43785" y="0"/>
                                    </p:animMotion>
                                  </p:childTnLst>
                                </p:cTn>
                              </p:par>
                              <p:par>
                                <p:cTn id="115" presetID="0" presetClass="path" presetSubtype="0" fill="hold" grpId="0" nodeType="withEffect">
                                  <p:stCondLst>
                                    <p:cond delay="0"/>
                                  </p:stCondLst>
                                  <p:childTnLst>
                                    <p:animMotion origin="layout" path="M 0.08437 1.85185E-6 L 0.96007 1.85185E-6 " pathEditMode="relative" rAng="0" ptsTypes="AA">
                                      <p:cBhvr>
                                        <p:cTn id="116" dur="20000" fill="hold"/>
                                        <p:tgtEl>
                                          <p:spTgt spid="308"/>
                                        </p:tgtEl>
                                        <p:attrNameLst>
                                          <p:attrName>ppt_x</p:attrName>
                                          <p:attrName>ppt_y</p:attrName>
                                        </p:attrNameLst>
                                      </p:cBhvr>
                                      <p:rCtr x="43785" y="0"/>
                                    </p:animMotion>
                                  </p:childTnLst>
                                </p:cTn>
                              </p:par>
                              <p:par>
                                <p:cTn id="117" presetID="0" presetClass="path" presetSubtype="0" fill="hold" grpId="0" nodeType="withEffect">
                                  <p:stCondLst>
                                    <p:cond delay="0"/>
                                  </p:stCondLst>
                                  <p:childTnLst>
                                    <p:animMotion origin="layout" path="M -0.27031 3.7037E-6 L 0.96007 3.7037E-6 " pathEditMode="relative" rAng="0" ptsTypes="AA">
                                      <p:cBhvr>
                                        <p:cTn id="118" dur="20000" fill="hold"/>
                                        <p:tgtEl>
                                          <p:spTgt spid="321"/>
                                        </p:tgtEl>
                                        <p:attrNameLst>
                                          <p:attrName>ppt_x</p:attrName>
                                          <p:attrName>ppt_y</p:attrName>
                                        </p:attrNameLst>
                                      </p:cBhvr>
                                      <p:rCtr x="61510" y="0"/>
                                    </p:animMotion>
                                  </p:childTnLst>
                                </p:cTn>
                              </p:par>
                              <p:par>
                                <p:cTn id="119" presetID="0" presetClass="path" presetSubtype="0" fill="hold" grpId="0" nodeType="withEffect">
                                  <p:stCondLst>
                                    <p:cond delay="0"/>
                                  </p:stCondLst>
                                  <p:childTnLst>
                                    <p:animMotion origin="layout" path="M 0.08437 1.85185E-6 L 0.96007 1.85185E-6 " pathEditMode="relative" rAng="0" ptsTypes="AA">
                                      <p:cBhvr>
                                        <p:cTn id="120" dur="20000" fill="hold"/>
                                        <p:tgtEl>
                                          <p:spTgt spid="324"/>
                                        </p:tgtEl>
                                        <p:attrNameLst>
                                          <p:attrName>ppt_x</p:attrName>
                                          <p:attrName>ppt_y</p:attrName>
                                        </p:attrNameLst>
                                      </p:cBhvr>
                                      <p:rCtr x="43785" y="0"/>
                                    </p:animMotion>
                                  </p:childTnLst>
                                </p:cTn>
                              </p:par>
                              <p:par>
                                <p:cTn id="121" presetID="0" presetClass="path" presetSubtype="0" fill="hold" grpId="0" nodeType="withEffect">
                                  <p:stCondLst>
                                    <p:cond delay="0"/>
                                  </p:stCondLst>
                                  <p:childTnLst>
                                    <p:animMotion origin="layout" path="M -0.26615 -4.44444E-6 L 0.96007 -4.44444E-6 " pathEditMode="relative" rAng="0" ptsTypes="AA">
                                      <p:cBhvr>
                                        <p:cTn id="122" dur="20000" fill="hold"/>
                                        <p:tgtEl>
                                          <p:spTgt spid="327"/>
                                        </p:tgtEl>
                                        <p:attrNameLst>
                                          <p:attrName>ppt_x</p:attrName>
                                          <p:attrName>ppt_y</p:attrName>
                                        </p:attrNameLst>
                                      </p:cBhvr>
                                      <p:rCtr x="61302" y="0"/>
                                    </p:animMotion>
                                  </p:childTnLst>
                                </p:cTn>
                              </p:par>
                              <p:par>
                                <p:cTn id="123" presetID="0" presetClass="path" presetSubtype="0" fill="hold" grpId="0" nodeType="withEffect">
                                  <p:stCondLst>
                                    <p:cond delay="0"/>
                                  </p:stCondLst>
                                  <p:childTnLst>
                                    <p:animMotion origin="layout" path="M -0.37396 3.33333E-6 L 0.96007 3.33333E-6 " pathEditMode="relative" rAng="0" ptsTypes="AA">
                                      <p:cBhvr>
                                        <p:cTn id="124" dur="20000" fill="hold"/>
                                        <p:tgtEl>
                                          <p:spTgt spid="331"/>
                                        </p:tgtEl>
                                        <p:attrNameLst>
                                          <p:attrName>ppt_x</p:attrName>
                                          <p:attrName>ppt_y</p:attrName>
                                        </p:attrNameLst>
                                      </p:cBhvr>
                                      <p:rCtr x="66701" y="0"/>
                                    </p:animMotion>
                                  </p:childTnLst>
                                </p:cTn>
                              </p:par>
                              <p:par>
                                <p:cTn id="125" presetID="0" presetClass="path" presetSubtype="0" fill="hold" grpId="0" nodeType="withEffect">
                                  <p:stCondLst>
                                    <p:cond delay="0"/>
                                  </p:stCondLst>
                                  <p:childTnLst>
                                    <p:animMotion origin="layout" path="M 0.08437 1.85185E-6 L 0.96007 1.85185E-6 " pathEditMode="relative" rAng="0" ptsTypes="AA">
                                      <p:cBhvr>
                                        <p:cTn id="126" dur="20000" fill="hold"/>
                                        <p:tgtEl>
                                          <p:spTgt spid="332"/>
                                        </p:tgtEl>
                                        <p:attrNameLst>
                                          <p:attrName>ppt_x</p:attrName>
                                          <p:attrName>ppt_y</p:attrName>
                                        </p:attrNameLst>
                                      </p:cBhvr>
                                      <p:rCtr x="43785" y="0"/>
                                    </p:animMotion>
                                  </p:childTnLst>
                                </p:cTn>
                              </p:par>
                              <p:par>
                                <p:cTn id="127" presetID="0" presetClass="path" presetSubtype="0" fill="hold" grpId="0" nodeType="withEffect">
                                  <p:stCondLst>
                                    <p:cond delay="0"/>
                                  </p:stCondLst>
                                  <p:childTnLst>
                                    <p:animMotion origin="layout" path="M -0.14288 -2.96296E-6 L 0.96007 -2.96296E-6 " pathEditMode="relative" rAng="0" ptsTypes="AA">
                                      <p:cBhvr>
                                        <p:cTn id="128" dur="20000" fill="hold"/>
                                        <p:tgtEl>
                                          <p:spTgt spid="334"/>
                                        </p:tgtEl>
                                        <p:attrNameLst>
                                          <p:attrName>ppt_x</p:attrName>
                                          <p:attrName>ppt_y</p:attrName>
                                        </p:attrNameLst>
                                      </p:cBhvr>
                                      <p:rCtr x="55139" y="0"/>
                                    </p:animMotion>
                                  </p:childTnLst>
                                </p:cTn>
                              </p:par>
                              <p:par>
                                <p:cTn id="129" presetID="0" presetClass="path" presetSubtype="0" fill="hold" grpId="0" nodeType="withEffect">
                                  <p:stCondLst>
                                    <p:cond delay="0"/>
                                  </p:stCondLst>
                                  <p:childTnLst>
                                    <p:animMotion origin="layout" path="M -0.26615 -4.44444E-6 L 0.96007 -4.44444E-6 " pathEditMode="relative" rAng="0" ptsTypes="AA">
                                      <p:cBhvr>
                                        <p:cTn id="130" dur="20000" fill="hold"/>
                                        <p:tgtEl>
                                          <p:spTgt spid="335"/>
                                        </p:tgtEl>
                                        <p:attrNameLst>
                                          <p:attrName>ppt_x</p:attrName>
                                          <p:attrName>ppt_y</p:attrName>
                                        </p:attrNameLst>
                                      </p:cBhvr>
                                      <p:rCtr x="61302" y="0"/>
                                    </p:animMotion>
                                  </p:childTnLst>
                                </p:cTn>
                              </p:par>
                              <p:par>
                                <p:cTn id="131" presetID="0" presetClass="path" presetSubtype="0" fill="hold" grpId="0" nodeType="withEffect">
                                  <p:stCondLst>
                                    <p:cond delay="0"/>
                                  </p:stCondLst>
                                  <p:childTnLst>
                                    <p:animMotion origin="layout" path="M -0.04566 1.85185E-6 L 0.96007 1.85185E-6 " pathEditMode="relative" rAng="0" ptsTypes="AA">
                                      <p:cBhvr>
                                        <p:cTn id="132" dur="20000" fill="hold"/>
                                        <p:tgtEl>
                                          <p:spTgt spid="338"/>
                                        </p:tgtEl>
                                        <p:attrNameLst>
                                          <p:attrName>ppt_x</p:attrName>
                                          <p:attrName>ppt_y</p:attrName>
                                        </p:attrNameLst>
                                      </p:cBhvr>
                                      <p:rCtr x="50278" y="0"/>
                                    </p:animMotion>
                                  </p:childTnLst>
                                </p:cTn>
                              </p:par>
                              <p:par>
                                <p:cTn id="133" presetID="0" presetClass="path" presetSubtype="0" fill="hold" grpId="0" nodeType="withEffect">
                                  <p:stCondLst>
                                    <p:cond delay="0"/>
                                  </p:stCondLst>
                                  <p:childTnLst>
                                    <p:animMotion origin="layout" path="M -0.37396 3.33333E-6 L 0.96007 3.33333E-6 " pathEditMode="relative" rAng="0" ptsTypes="AA">
                                      <p:cBhvr>
                                        <p:cTn id="134" dur="20000" fill="hold"/>
                                        <p:tgtEl>
                                          <p:spTgt spid="339"/>
                                        </p:tgtEl>
                                        <p:attrNameLst>
                                          <p:attrName>ppt_x</p:attrName>
                                          <p:attrName>ppt_y</p:attrName>
                                        </p:attrNameLst>
                                      </p:cBhvr>
                                      <p:rCtr x="66701" y="0"/>
                                    </p:animMotion>
                                  </p:childTnLst>
                                </p:cTn>
                              </p:par>
                              <p:par>
                                <p:cTn id="135" presetID="0" presetClass="path" presetSubtype="0" fill="hold" grpId="0" nodeType="withEffect">
                                  <p:stCondLst>
                                    <p:cond delay="0"/>
                                  </p:stCondLst>
                                  <p:childTnLst>
                                    <p:animMotion origin="layout" path="M 0.08437 1.85185E-6 L 0.96007 1.85185E-6 " pathEditMode="relative" rAng="0" ptsTypes="AA">
                                      <p:cBhvr>
                                        <p:cTn id="136" dur="20000" fill="hold"/>
                                        <p:tgtEl>
                                          <p:spTgt spid="340"/>
                                        </p:tgtEl>
                                        <p:attrNameLst>
                                          <p:attrName>ppt_x</p:attrName>
                                          <p:attrName>ppt_y</p:attrName>
                                        </p:attrNameLst>
                                      </p:cBhvr>
                                      <p:rCtr x="43785" y="0"/>
                                    </p:animMotion>
                                  </p:childTnLst>
                                </p:cTn>
                              </p:par>
                              <p:par>
                                <p:cTn id="137" presetID="0" presetClass="path" presetSubtype="0" fill="hold" grpId="0" nodeType="withEffect">
                                  <p:stCondLst>
                                    <p:cond delay="0"/>
                                  </p:stCondLst>
                                  <p:childTnLst>
                                    <p:animMotion origin="layout" path="M -0.26615 -4.44444E-6 L 0.96007 -4.44444E-6 " pathEditMode="relative" rAng="0" ptsTypes="AA">
                                      <p:cBhvr>
                                        <p:cTn id="138" dur="20000" fill="hold"/>
                                        <p:tgtEl>
                                          <p:spTgt spid="343"/>
                                        </p:tgtEl>
                                        <p:attrNameLst>
                                          <p:attrName>ppt_x</p:attrName>
                                          <p:attrName>ppt_y</p:attrName>
                                        </p:attrNameLst>
                                      </p:cBhvr>
                                      <p:rCtr x="61302" y="0"/>
                                    </p:animMotion>
                                  </p:childTnLst>
                                </p:cTn>
                              </p:par>
                              <p:par>
                                <p:cTn id="139" presetID="0" presetClass="path" presetSubtype="0" fill="hold" grpId="0" nodeType="withEffect">
                                  <p:stCondLst>
                                    <p:cond delay="0"/>
                                  </p:stCondLst>
                                  <p:childTnLst>
                                    <p:animMotion origin="layout" path="M 0.08437 1.85185E-6 L 0.96007 1.85185E-6 " pathEditMode="relative" rAng="0" ptsTypes="AA">
                                      <p:cBhvr>
                                        <p:cTn id="140" dur="20000" fill="hold"/>
                                        <p:tgtEl>
                                          <p:spTgt spid="348"/>
                                        </p:tgtEl>
                                        <p:attrNameLst>
                                          <p:attrName>ppt_x</p:attrName>
                                          <p:attrName>ppt_y</p:attrName>
                                        </p:attrNameLst>
                                      </p:cBhvr>
                                      <p:rCtr x="43785" y="0"/>
                                    </p:animMotion>
                                  </p:childTnLst>
                                </p:cTn>
                              </p:par>
                              <p:par>
                                <p:cTn id="141" presetID="0" presetClass="path" presetSubtype="0" fill="hold" grpId="0" nodeType="withEffect">
                                  <p:stCondLst>
                                    <p:cond delay="0"/>
                                  </p:stCondLst>
                                  <p:childTnLst>
                                    <p:animMotion origin="layout" path="M -0.14288 -2.96296E-6 L 0.96007 -2.96296E-6 " pathEditMode="relative" rAng="0" ptsTypes="AA">
                                      <p:cBhvr>
                                        <p:cTn id="142" dur="20000" fill="hold"/>
                                        <p:tgtEl>
                                          <p:spTgt spid="350"/>
                                        </p:tgtEl>
                                        <p:attrNameLst>
                                          <p:attrName>ppt_x</p:attrName>
                                          <p:attrName>ppt_y</p:attrName>
                                        </p:attrNameLst>
                                      </p:cBhvr>
                                      <p:rCtr x="55139" y="0"/>
                                    </p:animMotion>
                                  </p:childTnLst>
                                </p:cTn>
                              </p:par>
                              <p:par>
                                <p:cTn id="143" presetID="0" presetClass="path" presetSubtype="0" fill="hold" grpId="0" nodeType="withEffect">
                                  <p:stCondLst>
                                    <p:cond delay="0"/>
                                  </p:stCondLst>
                                  <p:childTnLst>
                                    <p:animMotion origin="layout" path="M 0.1559 -3.7037E-7 L 0.96007 -3.7037E-7 " pathEditMode="relative" rAng="0" ptsTypes="AA">
                                      <p:cBhvr>
                                        <p:cTn id="144" dur="20000" fill="hold"/>
                                        <p:tgtEl>
                                          <p:spTgt spid="352"/>
                                        </p:tgtEl>
                                        <p:attrNameLst>
                                          <p:attrName>ppt_x</p:attrName>
                                          <p:attrName>ppt_y</p:attrName>
                                        </p:attrNameLst>
                                      </p:cBhvr>
                                      <p:rCtr x="40208" y="0"/>
                                    </p:animMotion>
                                  </p:childTnLst>
                                </p:cTn>
                              </p:par>
                              <p:par>
                                <p:cTn id="145" presetID="0" presetClass="path" presetSubtype="0" fill="hold" grpId="0" nodeType="withEffect">
                                  <p:stCondLst>
                                    <p:cond delay="0"/>
                                  </p:stCondLst>
                                  <p:childTnLst>
                                    <p:animMotion origin="layout" path="M -0.04566 1.85185E-6 L 0.96007 1.85185E-6 " pathEditMode="relative" rAng="0" ptsTypes="AA">
                                      <p:cBhvr>
                                        <p:cTn id="146" dur="20000" fill="hold"/>
                                        <p:tgtEl>
                                          <p:spTgt spid="354"/>
                                        </p:tgtEl>
                                        <p:attrNameLst>
                                          <p:attrName>ppt_x</p:attrName>
                                          <p:attrName>ppt_y</p:attrName>
                                        </p:attrNameLst>
                                      </p:cBhvr>
                                      <p:rCtr x="50278" y="0"/>
                                    </p:animMotion>
                                  </p:childTnLst>
                                </p:cTn>
                              </p:par>
                              <p:par>
                                <p:cTn id="147" presetID="0" presetClass="path" presetSubtype="0" fill="hold" grpId="0" nodeType="withEffect">
                                  <p:stCondLst>
                                    <p:cond delay="0"/>
                                  </p:stCondLst>
                                  <p:childTnLst>
                                    <p:animMotion origin="layout" path="M 0.08437 1.85185E-6 L 0.96007 1.85185E-6 " pathEditMode="relative" rAng="0" ptsTypes="AA">
                                      <p:cBhvr>
                                        <p:cTn id="148" dur="20000" fill="hold"/>
                                        <p:tgtEl>
                                          <p:spTgt spid="356"/>
                                        </p:tgtEl>
                                        <p:attrNameLst>
                                          <p:attrName>ppt_x</p:attrName>
                                          <p:attrName>ppt_y</p:attrName>
                                        </p:attrNameLst>
                                      </p:cBhvr>
                                      <p:rCtr x="43785" y="0"/>
                                    </p:animMotion>
                                  </p:childTnLst>
                                </p:cTn>
                              </p:par>
                              <p:par>
                                <p:cTn id="149" presetID="0" presetClass="path" presetSubtype="0" fill="hold" grpId="0" nodeType="withEffect">
                                  <p:stCondLst>
                                    <p:cond delay="0"/>
                                  </p:stCondLst>
                                  <p:childTnLst>
                                    <p:animMotion origin="layout" path="M 0.04826 2.59259E-6 L 0.96007 2.59259E-6 " pathEditMode="relative" rAng="0" ptsTypes="AA">
                                      <p:cBhvr>
                                        <p:cTn id="150" dur="20000" fill="hold"/>
                                        <p:tgtEl>
                                          <p:spTgt spid="357"/>
                                        </p:tgtEl>
                                        <p:attrNameLst>
                                          <p:attrName>ppt_x</p:attrName>
                                          <p:attrName>ppt_y</p:attrName>
                                        </p:attrNameLst>
                                      </p:cBhvr>
                                      <p:rCtr x="45590" y="0"/>
                                    </p:animMotion>
                                  </p:childTnLst>
                                </p:cTn>
                              </p:par>
                              <p:par>
                                <p:cTn id="151" presetID="63" presetClass="path" presetSubtype="0" fill="hold" nodeType="withEffect">
                                  <p:stCondLst>
                                    <p:cond delay="0"/>
                                  </p:stCondLst>
                                  <p:childTnLst>
                                    <p:animMotion origin="layout" path="M 0 0  L 0.25 0  E" pathEditMode="relative" ptsTypes="">
                                      <p:cBhvr>
                                        <p:cTn id="152" dur="20000" spd="-100000" fill="hold"/>
                                        <p:tgtEl>
                                          <p:spTgt spid="39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animBg="1"/>
      <p:bldP spid="133" grpId="0" animBg="1"/>
      <p:bldP spid="134" grpId="0" animBg="1"/>
      <p:bldP spid="136" grpId="0" animBg="1"/>
      <p:bldP spid="137" grpId="0" animBg="1"/>
      <p:bldP spid="138" grpId="0" animBg="1"/>
      <p:bldP spid="141" grpId="0" animBg="1"/>
      <p:bldP spid="144" grpId="0" animBg="1"/>
      <p:bldP spid="145" grpId="0" animBg="1"/>
      <p:bldP spid="150" grpId="0" animBg="1"/>
      <p:bldP spid="151" grpId="0" animBg="1"/>
      <p:bldP spid="152" grpId="0" animBg="1"/>
      <p:bldP spid="153" grpId="0" animBg="1"/>
      <p:bldP spid="154" grpId="0" animBg="1"/>
      <p:bldP spid="157" grpId="0" animBg="1"/>
      <p:bldP spid="166" grpId="0" animBg="1"/>
      <p:bldP spid="170" grpId="0" animBg="1"/>
      <p:bldP spid="172" grpId="0" animBg="1"/>
      <p:bldP spid="174" grpId="0" animBg="1"/>
      <p:bldP spid="175" grpId="0" animBg="1"/>
      <p:bldP spid="178" grpId="0" animBg="1"/>
      <p:bldP spid="179" grpId="0" animBg="1"/>
      <p:bldP spid="180" grpId="0" animBg="1"/>
      <p:bldP spid="182" grpId="0" animBg="1"/>
      <p:bldP spid="188" grpId="0" animBg="1"/>
      <p:bldP spid="190" grpId="0" animBg="1"/>
      <p:bldP spid="192" grpId="0" animBg="1"/>
      <p:bldP spid="194" grpId="0" animBg="1"/>
      <p:bldP spid="198" grpId="0" animBg="1"/>
      <p:bldP spid="199" grpId="0" animBg="1"/>
      <p:bldP spid="200" grpId="0" animBg="1"/>
      <p:bldP spid="202" grpId="0" animBg="1"/>
      <p:bldP spid="203" grpId="0" animBg="1"/>
      <p:bldP spid="204" grpId="0" animBg="1"/>
      <p:bldP spid="206" grpId="0" animBg="1"/>
      <p:bldP spid="208" grpId="0" animBg="1"/>
      <p:bldP spid="210" grpId="0" animBg="1"/>
      <p:bldP spid="214" grpId="0" animBg="1"/>
      <p:bldP spid="215" grpId="0" animBg="1"/>
      <p:bldP spid="218" grpId="0" animBg="1"/>
      <p:bldP spid="220" grpId="0" animBg="1"/>
      <p:bldP spid="230" grpId="0" animBg="1"/>
      <p:bldP spid="238" grpId="0" animBg="1"/>
      <p:bldP spid="243" grpId="0" animBg="1"/>
      <p:bldP spid="248" grpId="0" animBg="1"/>
      <p:bldP spid="254" grpId="0" animBg="1"/>
      <p:bldP spid="255" grpId="0" animBg="1"/>
      <p:bldP spid="257" grpId="0" animBg="1"/>
      <p:bldP spid="259" grpId="0" animBg="1"/>
      <p:bldP spid="260" grpId="0" animBg="1"/>
      <p:bldP spid="262" grpId="0" animBg="1"/>
      <p:bldP spid="270" grpId="0" animBg="1"/>
      <p:bldP spid="286" grpId="0" animBg="1"/>
      <p:bldP spid="292" grpId="0" animBg="1"/>
      <p:bldP spid="300" grpId="0" animBg="1"/>
      <p:bldP spid="308" grpId="0" animBg="1"/>
      <p:bldP spid="321" grpId="0" animBg="1"/>
      <p:bldP spid="324" grpId="0" animBg="1"/>
      <p:bldP spid="327" grpId="0" animBg="1"/>
      <p:bldP spid="331" grpId="0" animBg="1"/>
      <p:bldP spid="332" grpId="0" animBg="1"/>
      <p:bldP spid="334" grpId="0" animBg="1"/>
      <p:bldP spid="335" grpId="0" animBg="1"/>
      <p:bldP spid="338" grpId="0" animBg="1"/>
      <p:bldP spid="339" grpId="0" animBg="1"/>
      <p:bldP spid="340" grpId="0" animBg="1"/>
      <p:bldP spid="343" grpId="0" animBg="1"/>
      <p:bldP spid="348" grpId="0" animBg="1"/>
      <p:bldP spid="350" grpId="0" animBg="1"/>
      <p:bldP spid="352" grpId="0" animBg="1"/>
      <p:bldP spid="354" grpId="0" animBg="1"/>
      <p:bldP spid="356" grpId="0" animBg="1"/>
      <p:bldP spid="357" grpId="0" animBg="1"/>
    </p:bld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1_Custom Layout">
    <p:spTree>
      <p:nvGrpSpPr>
        <p:cNvPr id="1" name=""/>
        <p:cNvGrpSpPr/>
        <p:nvPr/>
      </p:nvGrpSpPr>
      <p:grpSpPr>
        <a:xfrm>
          <a:off x="0" y="0"/>
          <a:ext cx="0" cy="0"/>
          <a:chOff x="0" y="0"/>
          <a:chExt cx="0" cy="0"/>
        </a:xfrm>
      </p:grpSpPr>
      <p:pic>
        <p:nvPicPr>
          <p:cNvPr id="2" name="Picture 1" descr="techno-green.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1827877">
            <a:off x="-4049235" y="-692955"/>
            <a:ext cx="17965328" cy="16662813"/>
          </a:xfrm>
          <a:prstGeom prst="rect">
            <a:avLst/>
          </a:prstGeom>
        </p:spPr>
      </p:pic>
      <p:sp>
        <p:nvSpPr>
          <p:cNvPr id="114" name="Chevron 113"/>
          <p:cNvSpPr/>
          <p:nvPr userDrawn="1"/>
        </p:nvSpPr>
        <p:spPr>
          <a:xfrm>
            <a:off x="2742600" y="98414"/>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122" name="Chevron 121"/>
          <p:cNvSpPr/>
          <p:nvPr userDrawn="1"/>
        </p:nvSpPr>
        <p:spPr>
          <a:xfrm>
            <a:off x="5017789" y="98414"/>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131" name="Chevron 130"/>
          <p:cNvSpPr/>
          <p:nvPr userDrawn="1"/>
        </p:nvSpPr>
        <p:spPr>
          <a:xfrm>
            <a:off x="5397860" y="7087567"/>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138" name="Chevron 137"/>
          <p:cNvSpPr/>
          <p:nvPr userDrawn="1"/>
        </p:nvSpPr>
        <p:spPr>
          <a:xfrm>
            <a:off x="7313049" y="159639"/>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348" name="Chevron 347"/>
          <p:cNvSpPr/>
          <p:nvPr userDrawn="1"/>
        </p:nvSpPr>
        <p:spPr>
          <a:xfrm>
            <a:off x="-7762700" y="-1127467"/>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352" name="Chevron 351"/>
          <p:cNvSpPr/>
          <p:nvPr userDrawn="1"/>
        </p:nvSpPr>
        <p:spPr>
          <a:xfrm>
            <a:off x="-7989155" y="-72537"/>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354" name="Chevron 353"/>
          <p:cNvSpPr/>
          <p:nvPr userDrawn="1"/>
        </p:nvSpPr>
        <p:spPr>
          <a:xfrm>
            <a:off x="1978998" y="5725718"/>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356" name="Chevron 355"/>
          <p:cNvSpPr/>
          <p:nvPr userDrawn="1"/>
        </p:nvSpPr>
        <p:spPr>
          <a:xfrm>
            <a:off x="725539" y="5641293"/>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360" name="Chevron 359"/>
          <p:cNvSpPr/>
          <p:nvPr userDrawn="1"/>
        </p:nvSpPr>
        <p:spPr>
          <a:xfrm>
            <a:off x="-5713966" y="-72537"/>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362" name="Chevron 361"/>
          <p:cNvSpPr/>
          <p:nvPr userDrawn="1"/>
        </p:nvSpPr>
        <p:spPr>
          <a:xfrm>
            <a:off x="-3311994" y="-1487467"/>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370" name="Chevron 369"/>
          <p:cNvSpPr/>
          <p:nvPr userDrawn="1"/>
        </p:nvSpPr>
        <p:spPr>
          <a:xfrm>
            <a:off x="178774" y="5831160"/>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372" name="Chevron 371"/>
          <p:cNvSpPr/>
          <p:nvPr userDrawn="1"/>
        </p:nvSpPr>
        <p:spPr>
          <a:xfrm>
            <a:off x="-3192251" y="-1066242"/>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376" name="Chevron 375"/>
          <p:cNvSpPr/>
          <p:nvPr userDrawn="1"/>
        </p:nvSpPr>
        <p:spPr>
          <a:xfrm>
            <a:off x="-3418706" y="-11312"/>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378" name="Chevron 377"/>
          <p:cNvSpPr/>
          <p:nvPr userDrawn="1"/>
        </p:nvSpPr>
        <p:spPr>
          <a:xfrm>
            <a:off x="-1016734" y="-1426242"/>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510" name="Chevron 509"/>
          <p:cNvSpPr/>
          <p:nvPr userDrawn="1"/>
        </p:nvSpPr>
        <p:spPr>
          <a:xfrm>
            <a:off x="3290812" y="1145476"/>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511" name="Chevron 510"/>
          <p:cNvSpPr/>
          <p:nvPr userDrawn="1"/>
        </p:nvSpPr>
        <p:spPr>
          <a:xfrm>
            <a:off x="5583717" y="2266064"/>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515" name="Chevron 514"/>
          <p:cNvSpPr/>
          <p:nvPr userDrawn="1"/>
        </p:nvSpPr>
        <p:spPr>
          <a:xfrm>
            <a:off x="8086577" y="2986064"/>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518" name="Chevron 517"/>
          <p:cNvSpPr/>
          <p:nvPr userDrawn="1"/>
        </p:nvSpPr>
        <p:spPr>
          <a:xfrm>
            <a:off x="5566001" y="1145476"/>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519" name="Chevron 518"/>
          <p:cNvSpPr/>
          <p:nvPr userDrawn="1"/>
        </p:nvSpPr>
        <p:spPr>
          <a:xfrm>
            <a:off x="7858906" y="2266064"/>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523" name="Chevron 522"/>
          <p:cNvSpPr/>
          <p:nvPr userDrawn="1"/>
        </p:nvSpPr>
        <p:spPr>
          <a:xfrm>
            <a:off x="10361766" y="2986064"/>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526" name="Chevron 525"/>
          <p:cNvSpPr/>
          <p:nvPr userDrawn="1"/>
        </p:nvSpPr>
        <p:spPr>
          <a:xfrm>
            <a:off x="3290812" y="2626064"/>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527" name="Chevron 526"/>
          <p:cNvSpPr/>
          <p:nvPr userDrawn="1"/>
        </p:nvSpPr>
        <p:spPr>
          <a:xfrm>
            <a:off x="5583717" y="3746652"/>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529" name="Chevron 528"/>
          <p:cNvSpPr/>
          <p:nvPr userDrawn="1"/>
        </p:nvSpPr>
        <p:spPr>
          <a:xfrm>
            <a:off x="6531388" y="1914584"/>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531" name="Chevron 530"/>
          <p:cNvSpPr/>
          <p:nvPr userDrawn="1"/>
        </p:nvSpPr>
        <p:spPr>
          <a:xfrm>
            <a:off x="8086577" y="4466652"/>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534" name="Chevron 533"/>
          <p:cNvSpPr/>
          <p:nvPr userDrawn="1"/>
        </p:nvSpPr>
        <p:spPr>
          <a:xfrm>
            <a:off x="7861261" y="1206701"/>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535" name="Chevron 534"/>
          <p:cNvSpPr/>
          <p:nvPr userDrawn="1"/>
        </p:nvSpPr>
        <p:spPr>
          <a:xfrm>
            <a:off x="10154166" y="2327289"/>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539" name="Chevron 538"/>
          <p:cNvSpPr/>
          <p:nvPr userDrawn="1"/>
        </p:nvSpPr>
        <p:spPr>
          <a:xfrm>
            <a:off x="12657026" y="3047289"/>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734" name="Chevron 733"/>
          <p:cNvSpPr/>
          <p:nvPr userDrawn="1"/>
        </p:nvSpPr>
        <p:spPr>
          <a:xfrm>
            <a:off x="16623160" y="2637525"/>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736" name="Chevron 735"/>
          <p:cNvSpPr/>
          <p:nvPr userDrawn="1"/>
        </p:nvSpPr>
        <p:spPr>
          <a:xfrm>
            <a:off x="16415560" y="5651160"/>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738" name="Chevron 737"/>
          <p:cNvSpPr/>
          <p:nvPr userDrawn="1"/>
        </p:nvSpPr>
        <p:spPr>
          <a:xfrm>
            <a:off x="17363231" y="3819092"/>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739" name="Chevron 738"/>
          <p:cNvSpPr/>
          <p:nvPr userDrawn="1"/>
        </p:nvSpPr>
        <p:spPr>
          <a:xfrm>
            <a:off x="16263160" y="862595"/>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740" name="Chevron 739"/>
          <p:cNvSpPr/>
          <p:nvPr userDrawn="1"/>
        </p:nvSpPr>
        <p:spPr>
          <a:xfrm>
            <a:off x="2698136" y="5968400"/>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741" name="Chevron 740"/>
          <p:cNvSpPr/>
          <p:nvPr userDrawn="1"/>
        </p:nvSpPr>
        <p:spPr>
          <a:xfrm>
            <a:off x="16362832" y="1222595"/>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742" name="Chevron 741"/>
          <p:cNvSpPr/>
          <p:nvPr userDrawn="1"/>
        </p:nvSpPr>
        <p:spPr>
          <a:xfrm>
            <a:off x="6506334" y="5586202"/>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743" name="Chevron 742"/>
          <p:cNvSpPr/>
          <p:nvPr userDrawn="1"/>
        </p:nvSpPr>
        <p:spPr>
          <a:xfrm>
            <a:off x="16397844" y="4530572"/>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744" name="Chevron 743"/>
          <p:cNvSpPr/>
          <p:nvPr userDrawn="1"/>
        </p:nvSpPr>
        <p:spPr>
          <a:xfrm>
            <a:off x="18690749" y="5651160"/>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745" name="Chevron 744"/>
          <p:cNvSpPr/>
          <p:nvPr userDrawn="1"/>
        </p:nvSpPr>
        <p:spPr>
          <a:xfrm>
            <a:off x="16136377" y="2277525"/>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746" name="Chevron 745"/>
          <p:cNvSpPr/>
          <p:nvPr userDrawn="1"/>
        </p:nvSpPr>
        <p:spPr>
          <a:xfrm>
            <a:off x="4753429" y="6113650"/>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747" name="Chevron 746"/>
          <p:cNvSpPr/>
          <p:nvPr userDrawn="1"/>
        </p:nvSpPr>
        <p:spPr>
          <a:xfrm>
            <a:off x="18538349" y="862595"/>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748" name="Chevron 747"/>
          <p:cNvSpPr/>
          <p:nvPr userDrawn="1"/>
        </p:nvSpPr>
        <p:spPr>
          <a:xfrm>
            <a:off x="21193609" y="6371160"/>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750" name="Chevron 749"/>
          <p:cNvSpPr/>
          <p:nvPr userDrawn="1"/>
        </p:nvSpPr>
        <p:spPr>
          <a:xfrm>
            <a:off x="16623160" y="4118113"/>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752" name="Chevron 751"/>
          <p:cNvSpPr/>
          <p:nvPr userDrawn="1"/>
        </p:nvSpPr>
        <p:spPr>
          <a:xfrm>
            <a:off x="16415560" y="7131748"/>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754" name="Chevron 753"/>
          <p:cNvSpPr/>
          <p:nvPr userDrawn="1"/>
        </p:nvSpPr>
        <p:spPr>
          <a:xfrm>
            <a:off x="17363231" y="5299680"/>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755" name="Chevron 754"/>
          <p:cNvSpPr/>
          <p:nvPr userDrawn="1"/>
        </p:nvSpPr>
        <p:spPr>
          <a:xfrm>
            <a:off x="16263160" y="2343183"/>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756" name="Chevron 755"/>
          <p:cNvSpPr/>
          <p:nvPr userDrawn="1"/>
        </p:nvSpPr>
        <p:spPr>
          <a:xfrm>
            <a:off x="4933429" y="5892385"/>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757" name="Chevron 756"/>
          <p:cNvSpPr/>
          <p:nvPr userDrawn="1"/>
        </p:nvSpPr>
        <p:spPr>
          <a:xfrm>
            <a:off x="18658092" y="1283820"/>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758" name="Chevron 757"/>
          <p:cNvSpPr/>
          <p:nvPr userDrawn="1"/>
        </p:nvSpPr>
        <p:spPr>
          <a:xfrm>
            <a:off x="6815058" y="5694605"/>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759" name="Chevron 758"/>
          <p:cNvSpPr/>
          <p:nvPr userDrawn="1"/>
        </p:nvSpPr>
        <p:spPr>
          <a:xfrm>
            <a:off x="18693104" y="4591797"/>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760" name="Chevron 759"/>
          <p:cNvSpPr/>
          <p:nvPr userDrawn="1"/>
        </p:nvSpPr>
        <p:spPr>
          <a:xfrm>
            <a:off x="20986009" y="5712385"/>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761" name="Chevron 760"/>
          <p:cNvSpPr/>
          <p:nvPr userDrawn="1"/>
        </p:nvSpPr>
        <p:spPr>
          <a:xfrm>
            <a:off x="18431637" y="2338750"/>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762" name="Chevron 761"/>
          <p:cNvSpPr/>
          <p:nvPr userDrawn="1"/>
        </p:nvSpPr>
        <p:spPr>
          <a:xfrm>
            <a:off x="3023379" y="5353624"/>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763" name="Chevron 762"/>
          <p:cNvSpPr/>
          <p:nvPr userDrawn="1"/>
        </p:nvSpPr>
        <p:spPr>
          <a:xfrm>
            <a:off x="1077910" y="5699981"/>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764" name="Chevron 763"/>
          <p:cNvSpPr/>
          <p:nvPr userDrawn="1"/>
        </p:nvSpPr>
        <p:spPr>
          <a:xfrm>
            <a:off x="3372587" y="5641293"/>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765" name="Chevron 764"/>
          <p:cNvSpPr/>
          <p:nvPr userDrawn="1"/>
        </p:nvSpPr>
        <p:spPr>
          <a:xfrm>
            <a:off x="5757860" y="-363286"/>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771" name="Chevron 770"/>
          <p:cNvSpPr/>
          <p:nvPr userDrawn="1"/>
        </p:nvSpPr>
        <p:spPr>
          <a:xfrm>
            <a:off x="7933377" y="-723286"/>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773" name="Chevron 772"/>
          <p:cNvSpPr/>
          <p:nvPr userDrawn="1"/>
        </p:nvSpPr>
        <p:spPr>
          <a:xfrm>
            <a:off x="8033049" y="-363286"/>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779" name="Chevron 778"/>
          <p:cNvSpPr/>
          <p:nvPr userDrawn="1"/>
        </p:nvSpPr>
        <p:spPr>
          <a:xfrm>
            <a:off x="5807226" y="5730916"/>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789" name="Chevron 788"/>
          <p:cNvSpPr/>
          <p:nvPr userDrawn="1"/>
        </p:nvSpPr>
        <p:spPr>
          <a:xfrm>
            <a:off x="10328309" y="-302061"/>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795" name="Chevron 794"/>
          <p:cNvSpPr/>
          <p:nvPr userDrawn="1"/>
        </p:nvSpPr>
        <p:spPr>
          <a:xfrm>
            <a:off x="12503826" y="-662061"/>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799" name="Chevron 798"/>
          <p:cNvSpPr/>
          <p:nvPr userDrawn="1"/>
        </p:nvSpPr>
        <p:spPr>
          <a:xfrm>
            <a:off x="6064316" y="7480190"/>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800" name="Chevron 799"/>
          <p:cNvSpPr/>
          <p:nvPr userDrawn="1"/>
        </p:nvSpPr>
        <p:spPr>
          <a:xfrm>
            <a:off x="8357221" y="8600778"/>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802" name="Chevron 801"/>
          <p:cNvSpPr/>
          <p:nvPr userDrawn="1"/>
        </p:nvSpPr>
        <p:spPr>
          <a:xfrm>
            <a:off x="9304892" y="6768710"/>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804" name="Chevron 803"/>
          <p:cNvSpPr/>
          <p:nvPr userDrawn="1"/>
        </p:nvSpPr>
        <p:spPr>
          <a:xfrm>
            <a:off x="10860081" y="9320778"/>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807" name="Chevron 806"/>
          <p:cNvSpPr/>
          <p:nvPr userDrawn="1"/>
        </p:nvSpPr>
        <p:spPr>
          <a:xfrm>
            <a:off x="8339505" y="7480190"/>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808" name="Chevron 807"/>
          <p:cNvSpPr/>
          <p:nvPr userDrawn="1"/>
        </p:nvSpPr>
        <p:spPr>
          <a:xfrm>
            <a:off x="10632410" y="8600778"/>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810" name="Chevron 809"/>
          <p:cNvSpPr/>
          <p:nvPr userDrawn="1"/>
        </p:nvSpPr>
        <p:spPr>
          <a:xfrm>
            <a:off x="11580081" y="6768710"/>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812" name="Chevron 811"/>
          <p:cNvSpPr/>
          <p:nvPr userDrawn="1"/>
        </p:nvSpPr>
        <p:spPr>
          <a:xfrm>
            <a:off x="13135270" y="9320778"/>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814" name="Chevron 813"/>
          <p:cNvSpPr/>
          <p:nvPr userDrawn="1"/>
        </p:nvSpPr>
        <p:spPr>
          <a:xfrm>
            <a:off x="8564821" y="7067731"/>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815" name="Chevron 814"/>
          <p:cNvSpPr/>
          <p:nvPr userDrawn="1"/>
        </p:nvSpPr>
        <p:spPr>
          <a:xfrm>
            <a:off x="2210855" y="5760000"/>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816" name="Chevron 815"/>
          <p:cNvSpPr/>
          <p:nvPr userDrawn="1"/>
        </p:nvSpPr>
        <p:spPr>
          <a:xfrm>
            <a:off x="8357221" y="10081366"/>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817" name="Chevron 816"/>
          <p:cNvSpPr/>
          <p:nvPr userDrawn="1"/>
        </p:nvSpPr>
        <p:spPr>
          <a:xfrm>
            <a:off x="4482049" y="6707731"/>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818" name="Chevron 817"/>
          <p:cNvSpPr/>
          <p:nvPr userDrawn="1"/>
        </p:nvSpPr>
        <p:spPr>
          <a:xfrm>
            <a:off x="9304892" y="8249298"/>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820" name="Chevron 819"/>
          <p:cNvSpPr/>
          <p:nvPr userDrawn="1"/>
        </p:nvSpPr>
        <p:spPr>
          <a:xfrm>
            <a:off x="10860081" y="10801366"/>
            <a:ext cx="720000" cy="72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823" name="Chevron 822"/>
          <p:cNvSpPr/>
          <p:nvPr userDrawn="1"/>
        </p:nvSpPr>
        <p:spPr>
          <a:xfrm>
            <a:off x="10634765" y="7541415"/>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824" name="Chevron 823"/>
          <p:cNvSpPr/>
          <p:nvPr userDrawn="1"/>
        </p:nvSpPr>
        <p:spPr>
          <a:xfrm>
            <a:off x="12927670" y="8662003"/>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826" name="Chevron 825"/>
          <p:cNvSpPr/>
          <p:nvPr userDrawn="1"/>
        </p:nvSpPr>
        <p:spPr>
          <a:xfrm>
            <a:off x="13875341" y="6829935"/>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828" name="Chevron 827"/>
          <p:cNvSpPr/>
          <p:nvPr userDrawn="1"/>
        </p:nvSpPr>
        <p:spPr>
          <a:xfrm>
            <a:off x="15430530" y="9382003"/>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1028" name="Chevron 1027"/>
          <p:cNvSpPr/>
          <p:nvPr userDrawn="1"/>
        </p:nvSpPr>
        <p:spPr>
          <a:xfrm>
            <a:off x="9369194" y="1515996"/>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1036" name="Chevron 1035"/>
          <p:cNvSpPr/>
          <p:nvPr userDrawn="1"/>
        </p:nvSpPr>
        <p:spPr>
          <a:xfrm>
            <a:off x="11644383" y="1515996"/>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1039" name="Chevron 1038"/>
          <p:cNvSpPr/>
          <p:nvPr userDrawn="1"/>
        </p:nvSpPr>
        <p:spPr>
          <a:xfrm>
            <a:off x="4573429" y="1155996"/>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1040" name="Chevron 1039"/>
          <p:cNvSpPr/>
          <p:nvPr userDrawn="1"/>
        </p:nvSpPr>
        <p:spPr>
          <a:xfrm>
            <a:off x="6866334" y="2276584"/>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1044" name="Chevron 1043"/>
          <p:cNvSpPr/>
          <p:nvPr userDrawn="1"/>
        </p:nvSpPr>
        <p:spPr>
          <a:xfrm>
            <a:off x="9369194" y="2996584"/>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1052" name="Chevron 1051"/>
          <p:cNvSpPr/>
          <p:nvPr userDrawn="1"/>
        </p:nvSpPr>
        <p:spPr>
          <a:xfrm>
            <a:off x="3192587" y="7147754"/>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1059" name="Chevron 1058"/>
          <p:cNvSpPr/>
          <p:nvPr userDrawn="1"/>
        </p:nvSpPr>
        <p:spPr>
          <a:xfrm>
            <a:off x="-478515" y="5580000"/>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1067" name="Chevron 1066"/>
          <p:cNvSpPr/>
          <p:nvPr userDrawn="1"/>
        </p:nvSpPr>
        <p:spPr>
          <a:xfrm>
            <a:off x="-10087716" y="-7917"/>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1076" name="Chevron 1075"/>
          <p:cNvSpPr/>
          <p:nvPr userDrawn="1"/>
        </p:nvSpPr>
        <p:spPr>
          <a:xfrm>
            <a:off x="1039411" y="1410703"/>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1083" name="Chevron 1082"/>
          <p:cNvSpPr/>
          <p:nvPr userDrawn="1"/>
        </p:nvSpPr>
        <p:spPr>
          <a:xfrm>
            <a:off x="4062094" y="5831160"/>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1087" name="Chevron 1086"/>
          <p:cNvSpPr/>
          <p:nvPr userDrawn="1"/>
        </p:nvSpPr>
        <p:spPr>
          <a:xfrm>
            <a:off x="-3484910" y="2625026"/>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1088" name="Chevron 1087"/>
          <p:cNvSpPr/>
          <p:nvPr userDrawn="1"/>
        </p:nvSpPr>
        <p:spPr>
          <a:xfrm>
            <a:off x="-1192005" y="3745614"/>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1090" name="Chevron 1089"/>
          <p:cNvSpPr/>
          <p:nvPr userDrawn="1"/>
        </p:nvSpPr>
        <p:spPr>
          <a:xfrm>
            <a:off x="-244334" y="1913546"/>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1092" name="Chevron 1091"/>
          <p:cNvSpPr/>
          <p:nvPr userDrawn="1"/>
        </p:nvSpPr>
        <p:spPr>
          <a:xfrm>
            <a:off x="1310855" y="4465614"/>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1095" name="Chevron 1094"/>
          <p:cNvSpPr/>
          <p:nvPr userDrawn="1"/>
        </p:nvSpPr>
        <p:spPr>
          <a:xfrm>
            <a:off x="-1209721" y="2625026"/>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1096" name="Chevron 1095"/>
          <p:cNvSpPr/>
          <p:nvPr userDrawn="1"/>
        </p:nvSpPr>
        <p:spPr>
          <a:xfrm>
            <a:off x="1083184" y="3745614"/>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1098" name="Chevron 1097"/>
          <p:cNvSpPr/>
          <p:nvPr userDrawn="1"/>
        </p:nvSpPr>
        <p:spPr>
          <a:xfrm>
            <a:off x="2030855" y="1913546"/>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1100" name="Chevron 1099"/>
          <p:cNvSpPr/>
          <p:nvPr userDrawn="1"/>
        </p:nvSpPr>
        <p:spPr>
          <a:xfrm>
            <a:off x="3586044" y="4465614"/>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1102" name="Chevron 1101"/>
          <p:cNvSpPr/>
          <p:nvPr userDrawn="1"/>
        </p:nvSpPr>
        <p:spPr>
          <a:xfrm>
            <a:off x="-984405" y="2212567"/>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1103" name="Chevron 1102"/>
          <p:cNvSpPr/>
          <p:nvPr userDrawn="1"/>
        </p:nvSpPr>
        <p:spPr>
          <a:xfrm>
            <a:off x="-3484910" y="4105614"/>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1104" name="Chevron 1103"/>
          <p:cNvSpPr/>
          <p:nvPr userDrawn="1"/>
        </p:nvSpPr>
        <p:spPr>
          <a:xfrm>
            <a:off x="-1192005" y="5226202"/>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1105" name="Chevron 1104"/>
          <p:cNvSpPr/>
          <p:nvPr userDrawn="1"/>
        </p:nvSpPr>
        <p:spPr>
          <a:xfrm>
            <a:off x="-15814233" y="7423100"/>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1106" name="Chevron 1105"/>
          <p:cNvSpPr/>
          <p:nvPr userDrawn="1"/>
        </p:nvSpPr>
        <p:spPr>
          <a:xfrm>
            <a:off x="-244334" y="3394134"/>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1108" name="Chevron 1107"/>
          <p:cNvSpPr/>
          <p:nvPr userDrawn="1"/>
        </p:nvSpPr>
        <p:spPr>
          <a:xfrm>
            <a:off x="1310855" y="5946202"/>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1111" name="Chevron 1110"/>
          <p:cNvSpPr/>
          <p:nvPr userDrawn="1"/>
        </p:nvSpPr>
        <p:spPr>
          <a:xfrm>
            <a:off x="1085539" y="2686251"/>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1112" name="Chevron 1111"/>
          <p:cNvSpPr/>
          <p:nvPr userDrawn="1"/>
        </p:nvSpPr>
        <p:spPr>
          <a:xfrm>
            <a:off x="3378444" y="3806839"/>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1114" name="Chevron 1113"/>
          <p:cNvSpPr/>
          <p:nvPr userDrawn="1"/>
        </p:nvSpPr>
        <p:spPr>
          <a:xfrm>
            <a:off x="4326115" y="1974771"/>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1116" name="Chevron 1115"/>
          <p:cNvSpPr/>
          <p:nvPr userDrawn="1"/>
        </p:nvSpPr>
        <p:spPr>
          <a:xfrm>
            <a:off x="5881304" y="4526839"/>
            <a:ext cx="360000" cy="360000"/>
          </a:xfrm>
          <a:prstGeom prst="chevron">
            <a:avLst/>
          </a:prstGeom>
          <a:no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grpSp>
        <p:nvGrpSpPr>
          <p:cNvPr id="168" name="Group 167"/>
          <p:cNvGrpSpPr/>
          <p:nvPr userDrawn="1"/>
        </p:nvGrpSpPr>
        <p:grpSpPr>
          <a:xfrm>
            <a:off x="-56790" y="-30574"/>
            <a:ext cx="9329317" cy="6888574"/>
            <a:chOff x="-56790" y="-30574"/>
            <a:chExt cx="9329317" cy="6888574"/>
          </a:xfrm>
        </p:grpSpPr>
        <p:grpSp>
          <p:nvGrpSpPr>
            <p:cNvPr id="169" name="Group 168"/>
            <p:cNvGrpSpPr/>
            <p:nvPr userDrawn="1"/>
          </p:nvGrpSpPr>
          <p:grpSpPr>
            <a:xfrm>
              <a:off x="-3084" y="-30574"/>
              <a:ext cx="9164084" cy="6888574"/>
              <a:chOff x="-3084" y="-30574"/>
              <a:chExt cx="9164084" cy="6888574"/>
            </a:xfrm>
          </p:grpSpPr>
          <p:sp>
            <p:nvSpPr>
              <p:cNvPr id="172" name="Rectangle 171"/>
              <p:cNvSpPr/>
              <p:nvPr userDrawn="1"/>
            </p:nvSpPr>
            <p:spPr>
              <a:xfrm>
                <a:off x="1590" y="6120000"/>
                <a:ext cx="9159410" cy="73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dirty="0">
                  <a:solidFill>
                    <a:srgbClr val="FFFFFF"/>
                  </a:solidFill>
                  <a:latin typeface="Franklin Gothic Book"/>
                </a:endParaRPr>
              </a:p>
            </p:txBody>
          </p:sp>
          <p:sp>
            <p:nvSpPr>
              <p:cNvPr id="173" name="Rectangle 172"/>
              <p:cNvSpPr/>
              <p:nvPr userDrawn="1"/>
            </p:nvSpPr>
            <p:spPr>
              <a:xfrm>
                <a:off x="-3084" y="-30574"/>
                <a:ext cx="9164083" cy="57905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dirty="0">
                  <a:solidFill>
                    <a:srgbClr val="FFFFFF"/>
                  </a:solidFill>
                  <a:latin typeface="Franklin Gothic Book"/>
                </a:endParaRPr>
              </a:p>
            </p:txBody>
          </p:sp>
        </p:grpSp>
        <p:cxnSp>
          <p:nvCxnSpPr>
            <p:cNvPr id="171" name="Straight Connector 170"/>
            <p:cNvCxnSpPr/>
            <p:nvPr userDrawn="1"/>
          </p:nvCxnSpPr>
          <p:spPr bwMode="auto">
            <a:xfrm>
              <a:off x="-56790" y="6120000"/>
              <a:ext cx="9329317" cy="0"/>
            </a:xfrm>
            <a:prstGeom prst="line">
              <a:avLst/>
            </a:prstGeom>
            <a:ln w="3175">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74" name="Text Placeholder 6" descr="First level - paragraph text&#10;Second level - bullet 1&#10;Third level - bullet 2&#10;&#10;No more than 100 words per slide" title="Main text copy"/>
          <p:cNvSpPr>
            <a:spLocks noGrp="1"/>
          </p:cNvSpPr>
          <p:nvPr>
            <p:ph type="body" sz="quarter" idx="13"/>
          </p:nvPr>
        </p:nvSpPr>
        <p:spPr>
          <a:xfrm>
            <a:off x="720000" y="2160589"/>
            <a:ext cx="3600000" cy="3239411"/>
          </a:xfrm>
          <a:prstGeom prst="rect">
            <a:avLst/>
          </a:prstGeom>
        </p:spPr>
        <p:txBody>
          <a:bodyPr lIns="0" tIns="0" rIns="0" bIns="0">
            <a:noAutofit/>
          </a:bodyPr>
          <a:lstStyle>
            <a:lvl1pPr marL="0" marR="0" indent="0" algn="l" defTabSz="914400" rtl="0" eaLnBrk="0" fontAlgn="base" latinLnBrk="0" hangingPunct="0">
              <a:lnSpc>
                <a:spcPct val="100000"/>
              </a:lnSpc>
              <a:spcBef>
                <a:spcPts val="0"/>
              </a:spcBef>
              <a:spcAft>
                <a:spcPts val="6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6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6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6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Fourth level</a:t>
            </a:r>
          </a:p>
        </p:txBody>
      </p:sp>
      <p:sp>
        <p:nvSpPr>
          <p:cNvPr id="176" name="Text Placeholder 6" descr="First level - paragraph text&#10;Second level - bullet 1&#10;Third level - bullet 2&#10;&#10;No more than 100 words per slide" title="Main text copy"/>
          <p:cNvSpPr>
            <a:spLocks noGrp="1"/>
          </p:cNvSpPr>
          <p:nvPr>
            <p:ph type="body" sz="quarter" idx="14"/>
          </p:nvPr>
        </p:nvSpPr>
        <p:spPr>
          <a:xfrm>
            <a:off x="4680000" y="2160589"/>
            <a:ext cx="3600000" cy="3239411"/>
          </a:xfrm>
          <a:prstGeom prst="rect">
            <a:avLst/>
          </a:prstGeom>
        </p:spPr>
        <p:txBody>
          <a:bodyPr lIns="0" tIns="0" rIns="0" bIns="0">
            <a:noAutofit/>
          </a:bodyPr>
          <a:lstStyle>
            <a:lvl1pPr marL="0" marR="0" indent="0" algn="l" defTabSz="914400" rtl="0" eaLnBrk="0" fontAlgn="base" latinLnBrk="0" hangingPunct="0">
              <a:lnSpc>
                <a:spcPct val="100000"/>
              </a:lnSpc>
              <a:spcBef>
                <a:spcPts val="0"/>
              </a:spcBef>
              <a:spcAft>
                <a:spcPts val="6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6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6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6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Fourth level</a:t>
            </a:r>
          </a:p>
        </p:txBody>
      </p:sp>
      <p:sp>
        <p:nvSpPr>
          <p:cNvPr id="177" name="Title 1"/>
          <p:cNvSpPr>
            <a:spLocks noGrp="1"/>
          </p:cNvSpPr>
          <p:nvPr>
            <p:ph type="title"/>
          </p:nvPr>
        </p:nvSpPr>
        <p:spPr>
          <a:xfrm>
            <a:off x="719134" y="0"/>
            <a:ext cx="6291266" cy="1079499"/>
          </a:xfrm>
        </p:spPr>
        <p:txBody>
          <a:bodyPr/>
          <a:lstStyle/>
          <a:p>
            <a:r>
              <a:rPr lang="en-GB" dirty="0" smtClean="0"/>
              <a:t>Click to edit Master title style</a:t>
            </a:r>
            <a:endParaRPr lang="en-US" dirty="0"/>
          </a:p>
        </p:txBody>
      </p:sp>
      <p:cxnSp>
        <p:nvCxnSpPr>
          <p:cNvPr id="178" name="Straight Connector 177"/>
          <p:cNvCxnSpPr/>
          <p:nvPr userDrawn="1"/>
        </p:nvCxnSpPr>
        <p:spPr bwMode="auto">
          <a:xfrm>
            <a:off x="-3083" y="1079500"/>
            <a:ext cx="9144000" cy="0"/>
          </a:xfrm>
          <a:prstGeom prst="line">
            <a:avLst/>
          </a:prstGeom>
          <a:ln w="3175"/>
        </p:spPr>
        <p:style>
          <a:lnRef idx="1">
            <a:schemeClr val="accent1"/>
          </a:lnRef>
          <a:fillRef idx="0">
            <a:schemeClr val="accent1"/>
          </a:fillRef>
          <a:effectRef idx="0">
            <a:schemeClr val="accent1"/>
          </a:effectRef>
          <a:fontRef idx="minor">
            <a:schemeClr val="tx1"/>
          </a:fontRef>
        </p:style>
      </p:cxnSp>
      <p:pic>
        <p:nvPicPr>
          <p:cNvPr id="118" name="Picture 1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55149" y="228600"/>
            <a:ext cx="1369714" cy="720000"/>
          </a:xfrm>
          <a:prstGeom prst="rect">
            <a:avLst/>
          </a:prstGeom>
        </p:spPr>
      </p:pic>
    </p:spTree>
    <p:extLst>
      <p:ext uri="{BB962C8B-B14F-4D97-AF65-F5344CB8AC3E}">
        <p14:creationId xmlns:p14="http://schemas.microsoft.com/office/powerpoint/2010/main" val="192714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fill="hold" grpId="0" nodeType="withEffect">
                                  <p:stCondLst>
                                    <p:cond delay="0"/>
                                  </p:stCondLst>
                                  <p:childTnLst>
                                    <p:animMotion origin="layout" path="M 0.08437 1.85185E-6 L 0.96007 1.85185E-6 " pathEditMode="relative" rAng="0" ptsTypes="AA">
                                      <p:cBhvr>
                                        <p:cTn id="6" dur="20000" fill="hold"/>
                                        <p:tgtEl>
                                          <p:spTgt spid="114"/>
                                        </p:tgtEl>
                                        <p:attrNameLst>
                                          <p:attrName>ppt_x</p:attrName>
                                          <p:attrName>ppt_y</p:attrName>
                                        </p:attrNameLst>
                                      </p:cBhvr>
                                      <p:rCtr x="43785" y="0"/>
                                    </p:animMotion>
                                  </p:childTnLst>
                                </p:cTn>
                              </p:par>
                              <p:par>
                                <p:cTn id="7" presetID="0" presetClass="path" presetSubtype="0" fill="hold" grpId="0" nodeType="withEffect">
                                  <p:stCondLst>
                                    <p:cond delay="0"/>
                                  </p:stCondLst>
                                  <p:childTnLst>
                                    <p:animMotion origin="layout" path="M 0.08437 1.85185E-6 L 0.96007 1.85185E-6 " pathEditMode="relative" rAng="0" ptsTypes="AA">
                                      <p:cBhvr>
                                        <p:cTn id="8" dur="20000" fill="hold"/>
                                        <p:tgtEl>
                                          <p:spTgt spid="122"/>
                                        </p:tgtEl>
                                        <p:attrNameLst>
                                          <p:attrName>ppt_x</p:attrName>
                                          <p:attrName>ppt_y</p:attrName>
                                        </p:attrNameLst>
                                      </p:cBhvr>
                                      <p:rCtr x="43785" y="0"/>
                                    </p:animMotion>
                                  </p:childTnLst>
                                </p:cTn>
                              </p:par>
                              <p:par>
                                <p:cTn id="9" presetID="0" presetClass="path" presetSubtype="0" fill="hold" grpId="0" nodeType="withEffect">
                                  <p:stCondLst>
                                    <p:cond delay="0"/>
                                  </p:stCondLst>
                                  <p:childTnLst>
                                    <p:animMotion origin="layout" path="M 0.04826 2.59259E-6 L 0.96007 2.59259E-6 " pathEditMode="relative" rAng="0" ptsTypes="AA">
                                      <p:cBhvr>
                                        <p:cTn id="10" dur="20000" fill="hold"/>
                                        <p:tgtEl>
                                          <p:spTgt spid="131"/>
                                        </p:tgtEl>
                                        <p:attrNameLst>
                                          <p:attrName>ppt_x</p:attrName>
                                          <p:attrName>ppt_y</p:attrName>
                                        </p:attrNameLst>
                                      </p:cBhvr>
                                      <p:rCtr x="45590" y="0"/>
                                    </p:animMotion>
                                  </p:childTnLst>
                                </p:cTn>
                              </p:par>
                              <p:par>
                                <p:cTn id="11" presetID="0" presetClass="path" presetSubtype="0" fill="hold" grpId="0" nodeType="withEffect">
                                  <p:stCondLst>
                                    <p:cond delay="0"/>
                                  </p:stCondLst>
                                  <p:childTnLst>
                                    <p:animMotion origin="layout" path="M 0.08437 1.85185E-6 L 0.96007 1.85185E-6 " pathEditMode="relative" rAng="0" ptsTypes="AA">
                                      <p:cBhvr>
                                        <p:cTn id="12" dur="20000" fill="hold"/>
                                        <p:tgtEl>
                                          <p:spTgt spid="138"/>
                                        </p:tgtEl>
                                        <p:attrNameLst>
                                          <p:attrName>ppt_x</p:attrName>
                                          <p:attrName>ppt_y</p:attrName>
                                        </p:attrNameLst>
                                      </p:cBhvr>
                                      <p:rCtr x="43785" y="0"/>
                                    </p:animMotion>
                                  </p:childTnLst>
                                </p:cTn>
                              </p:par>
                              <p:par>
                                <p:cTn id="13" presetID="0" presetClass="path" presetSubtype="0" fill="hold" grpId="0" nodeType="withEffect">
                                  <p:stCondLst>
                                    <p:cond delay="0"/>
                                  </p:stCondLst>
                                  <p:childTnLst>
                                    <p:animMotion origin="layout" path="M -0.28073 -0.04352 L 0.82222 -0.04352 " pathEditMode="relative" rAng="0" ptsTypes="AA">
                                      <p:cBhvr>
                                        <p:cTn id="14" dur="20000" fill="hold"/>
                                        <p:tgtEl>
                                          <p:spTgt spid="348"/>
                                        </p:tgtEl>
                                        <p:attrNameLst>
                                          <p:attrName>ppt_x</p:attrName>
                                          <p:attrName>ppt_y</p:attrName>
                                        </p:attrNameLst>
                                      </p:cBhvr>
                                      <p:rCtr x="55156" y="0"/>
                                    </p:animMotion>
                                  </p:childTnLst>
                                </p:cTn>
                              </p:par>
                              <p:par>
                                <p:cTn id="15" presetID="0" presetClass="path" presetSubtype="0" fill="hold" grpId="0" nodeType="withEffect">
                                  <p:stCondLst>
                                    <p:cond delay="0"/>
                                  </p:stCondLst>
                                  <p:childTnLst>
                                    <p:animMotion origin="layout" path="M -0.04566 1.85185E-6 L 0.96007 1.85185E-6 " pathEditMode="relative" rAng="0" ptsTypes="AA">
                                      <p:cBhvr>
                                        <p:cTn id="16" dur="20000" fill="hold"/>
                                        <p:tgtEl>
                                          <p:spTgt spid="352"/>
                                        </p:tgtEl>
                                        <p:attrNameLst>
                                          <p:attrName>ppt_x</p:attrName>
                                          <p:attrName>ppt_y</p:attrName>
                                        </p:attrNameLst>
                                      </p:cBhvr>
                                      <p:rCtr x="50278" y="0"/>
                                    </p:animMotion>
                                  </p:childTnLst>
                                </p:cTn>
                              </p:par>
                              <p:par>
                                <p:cTn id="17" presetID="0" presetClass="path" presetSubtype="0" fill="hold" grpId="0" nodeType="withEffect">
                                  <p:stCondLst>
                                    <p:cond delay="0"/>
                                  </p:stCondLst>
                                  <p:childTnLst>
                                    <p:animMotion origin="layout" path="M 0.08437 1.85185E-6 L 0.96007 1.85185E-6 " pathEditMode="relative" rAng="0" ptsTypes="AA">
                                      <p:cBhvr>
                                        <p:cTn id="18" dur="20000" fill="hold"/>
                                        <p:tgtEl>
                                          <p:spTgt spid="354"/>
                                        </p:tgtEl>
                                        <p:attrNameLst>
                                          <p:attrName>ppt_x</p:attrName>
                                          <p:attrName>ppt_y</p:attrName>
                                        </p:attrNameLst>
                                      </p:cBhvr>
                                      <p:rCtr x="43785" y="0"/>
                                    </p:animMotion>
                                  </p:childTnLst>
                                </p:cTn>
                              </p:par>
                              <p:par>
                                <p:cTn id="19" presetID="0" presetClass="path" presetSubtype="0" fill="hold" grpId="0" nodeType="withEffect">
                                  <p:stCondLst>
                                    <p:cond delay="0"/>
                                  </p:stCondLst>
                                  <p:childTnLst>
                                    <p:animMotion origin="layout" path="M -0.14288 -2.96296E-6 L 0.96007 -2.96296E-6 " pathEditMode="relative" rAng="0" ptsTypes="AA">
                                      <p:cBhvr>
                                        <p:cTn id="20" dur="20000" fill="hold"/>
                                        <p:tgtEl>
                                          <p:spTgt spid="356"/>
                                        </p:tgtEl>
                                        <p:attrNameLst>
                                          <p:attrName>ppt_x</p:attrName>
                                          <p:attrName>ppt_y</p:attrName>
                                        </p:attrNameLst>
                                      </p:cBhvr>
                                      <p:rCtr x="55139" y="0"/>
                                    </p:animMotion>
                                  </p:childTnLst>
                                </p:cTn>
                              </p:par>
                              <p:par>
                                <p:cTn id="21" presetID="0" presetClass="path" presetSubtype="0" fill="hold" grpId="0" nodeType="withEffect">
                                  <p:stCondLst>
                                    <p:cond delay="0"/>
                                  </p:stCondLst>
                                  <p:childTnLst>
                                    <p:animMotion origin="layout" path="M -0.04566 1.85185E-6 L 0.96007 1.85185E-6 " pathEditMode="relative" rAng="0" ptsTypes="AA">
                                      <p:cBhvr>
                                        <p:cTn id="22" dur="20000" fill="hold"/>
                                        <p:tgtEl>
                                          <p:spTgt spid="360"/>
                                        </p:tgtEl>
                                        <p:attrNameLst>
                                          <p:attrName>ppt_x</p:attrName>
                                          <p:attrName>ppt_y</p:attrName>
                                        </p:attrNameLst>
                                      </p:cBhvr>
                                      <p:rCtr x="50278" y="0"/>
                                    </p:animMotion>
                                  </p:childTnLst>
                                </p:cTn>
                              </p:par>
                              <p:par>
                                <p:cTn id="23" presetID="0" presetClass="path" presetSubtype="0" fill="hold" grpId="0" nodeType="withEffect">
                                  <p:stCondLst>
                                    <p:cond delay="0"/>
                                  </p:stCondLst>
                                  <p:childTnLst>
                                    <p:animMotion origin="layout" path="M 0.08437 1.85185E-6 L 0.96007 1.85185E-6 " pathEditMode="relative" rAng="0" ptsTypes="AA">
                                      <p:cBhvr>
                                        <p:cTn id="24" dur="20000" fill="hold"/>
                                        <p:tgtEl>
                                          <p:spTgt spid="362"/>
                                        </p:tgtEl>
                                        <p:attrNameLst>
                                          <p:attrName>ppt_x</p:attrName>
                                          <p:attrName>ppt_y</p:attrName>
                                        </p:attrNameLst>
                                      </p:cBhvr>
                                      <p:rCtr x="43785" y="0"/>
                                    </p:animMotion>
                                  </p:childTnLst>
                                </p:cTn>
                              </p:par>
                              <p:par>
                                <p:cTn id="25" presetID="0" presetClass="path" presetSubtype="0" fill="hold" grpId="0" nodeType="withEffect">
                                  <p:stCondLst>
                                    <p:cond delay="0"/>
                                  </p:stCondLst>
                                  <p:childTnLst>
                                    <p:animMotion origin="layout" path="M 0.08437 1.85185E-6 L 0.96007 1.85185E-6 " pathEditMode="relative" rAng="0" ptsTypes="AA">
                                      <p:cBhvr>
                                        <p:cTn id="26" dur="20000" fill="hold"/>
                                        <p:tgtEl>
                                          <p:spTgt spid="370"/>
                                        </p:tgtEl>
                                        <p:attrNameLst>
                                          <p:attrName>ppt_x</p:attrName>
                                          <p:attrName>ppt_y</p:attrName>
                                        </p:attrNameLst>
                                      </p:cBhvr>
                                      <p:rCtr x="43785" y="0"/>
                                    </p:animMotion>
                                  </p:childTnLst>
                                </p:cTn>
                              </p:par>
                              <p:par>
                                <p:cTn id="27" presetID="0" presetClass="path" presetSubtype="0" fill="hold" grpId="0" nodeType="withEffect">
                                  <p:stCondLst>
                                    <p:cond delay="0"/>
                                  </p:stCondLst>
                                  <p:childTnLst>
                                    <p:animMotion origin="layout" path="M -0.14288 -2.96296E-6 L 0.96007 -2.96296E-6 " pathEditMode="relative" rAng="0" ptsTypes="AA">
                                      <p:cBhvr>
                                        <p:cTn id="28" dur="20000" fill="hold"/>
                                        <p:tgtEl>
                                          <p:spTgt spid="372"/>
                                        </p:tgtEl>
                                        <p:attrNameLst>
                                          <p:attrName>ppt_x</p:attrName>
                                          <p:attrName>ppt_y</p:attrName>
                                        </p:attrNameLst>
                                      </p:cBhvr>
                                      <p:rCtr x="55139" y="0"/>
                                    </p:animMotion>
                                  </p:childTnLst>
                                </p:cTn>
                              </p:par>
                              <p:par>
                                <p:cTn id="29" presetID="0" presetClass="path" presetSubtype="0" fill="hold" grpId="0" nodeType="withEffect">
                                  <p:stCondLst>
                                    <p:cond delay="0"/>
                                  </p:stCondLst>
                                  <p:childTnLst>
                                    <p:animMotion origin="layout" path="M -0.04566 1.85185E-6 L 0.96007 1.85185E-6 " pathEditMode="relative" rAng="0" ptsTypes="AA">
                                      <p:cBhvr>
                                        <p:cTn id="30" dur="20000" fill="hold"/>
                                        <p:tgtEl>
                                          <p:spTgt spid="376"/>
                                        </p:tgtEl>
                                        <p:attrNameLst>
                                          <p:attrName>ppt_x</p:attrName>
                                          <p:attrName>ppt_y</p:attrName>
                                        </p:attrNameLst>
                                      </p:cBhvr>
                                      <p:rCtr x="50278" y="0"/>
                                    </p:animMotion>
                                  </p:childTnLst>
                                </p:cTn>
                              </p:par>
                              <p:par>
                                <p:cTn id="31" presetID="0" presetClass="path" presetSubtype="0" fill="hold" grpId="0" nodeType="withEffect">
                                  <p:stCondLst>
                                    <p:cond delay="0"/>
                                  </p:stCondLst>
                                  <p:childTnLst>
                                    <p:animMotion origin="layout" path="M 0.08437 1.85185E-6 L 0.96007 1.85185E-6 " pathEditMode="relative" rAng="0" ptsTypes="AA">
                                      <p:cBhvr>
                                        <p:cTn id="32" dur="20000" fill="hold"/>
                                        <p:tgtEl>
                                          <p:spTgt spid="378"/>
                                        </p:tgtEl>
                                        <p:attrNameLst>
                                          <p:attrName>ppt_x</p:attrName>
                                          <p:attrName>ppt_y</p:attrName>
                                        </p:attrNameLst>
                                      </p:cBhvr>
                                      <p:rCtr x="43785" y="0"/>
                                    </p:animMotion>
                                  </p:childTnLst>
                                </p:cTn>
                              </p:par>
                              <p:par>
                                <p:cTn id="33" presetID="0" presetClass="path" presetSubtype="0" fill="hold" grpId="0" nodeType="withEffect">
                                  <p:stCondLst>
                                    <p:cond delay="0"/>
                                  </p:stCondLst>
                                  <p:childTnLst>
                                    <p:animMotion origin="layout" path="M 0.1559 -3.7037E-7 L 0.96007 -3.7037E-7 " pathEditMode="relative" rAng="0" ptsTypes="AA">
                                      <p:cBhvr>
                                        <p:cTn id="34" dur="20000" fill="hold"/>
                                        <p:tgtEl>
                                          <p:spTgt spid="510"/>
                                        </p:tgtEl>
                                        <p:attrNameLst>
                                          <p:attrName>ppt_x</p:attrName>
                                          <p:attrName>ppt_y</p:attrName>
                                        </p:attrNameLst>
                                      </p:cBhvr>
                                      <p:rCtr x="40208" y="0"/>
                                    </p:animMotion>
                                  </p:childTnLst>
                                </p:cTn>
                              </p:par>
                              <p:par>
                                <p:cTn id="35" presetID="0" presetClass="path" presetSubtype="0" fill="hold" grpId="0" nodeType="withEffect">
                                  <p:stCondLst>
                                    <p:cond delay="0"/>
                                  </p:stCondLst>
                                  <p:childTnLst>
                                    <p:animMotion origin="layout" path="M -0.27031 3.7037E-6 L 0.96007 3.7037E-6 " pathEditMode="relative" rAng="0" ptsTypes="AA">
                                      <p:cBhvr>
                                        <p:cTn id="36" dur="20000" fill="hold"/>
                                        <p:tgtEl>
                                          <p:spTgt spid="511"/>
                                        </p:tgtEl>
                                        <p:attrNameLst>
                                          <p:attrName>ppt_x</p:attrName>
                                          <p:attrName>ppt_y</p:attrName>
                                        </p:attrNameLst>
                                      </p:cBhvr>
                                      <p:rCtr x="61510" y="0"/>
                                    </p:animMotion>
                                  </p:childTnLst>
                                </p:cTn>
                              </p:par>
                              <p:par>
                                <p:cTn id="37" presetID="0" presetClass="path" presetSubtype="0" fill="hold" grpId="0" nodeType="withEffect">
                                  <p:stCondLst>
                                    <p:cond delay="0"/>
                                  </p:stCondLst>
                                  <p:childTnLst>
                                    <p:animMotion origin="layout" path="M 0.04826 2.59259E-6 L 0.96007 2.59259E-6 " pathEditMode="relative" rAng="0" ptsTypes="AA">
                                      <p:cBhvr>
                                        <p:cTn id="38" dur="20000" fill="hold"/>
                                        <p:tgtEl>
                                          <p:spTgt spid="515"/>
                                        </p:tgtEl>
                                        <p:attrNameLst>
                                          <p:attrName>ppt_x</p:attrName>
                                          <p:attrName>ppt_y</p:attrName>
                                        </p:attrNameLst>
                                      </p:cBhvr>
                                      <p:rCtr x="45590" y="0"/>
                                    </p:animMotion>
                                  </p:childTnLst>
                                </p:cTn>
                              </p:par>
                              <p:par>
                                <p:cTn id="39" presetID="0" presetClass="path" presetSubtype="0" fill="hold" grpId="0" nodeType="withEffect">
                                  <p:stCondLst>
                                    <p:cond delay="0"/>
                                  </p:stCondLst>
                                  <p:childTnLst>
                                    <p:animMotion origin="layout" path="M 0.1559 -3.7037E-7 L 0.96007 -3.7037E-7 " pathEditMode="relative" rAng="0" ptsTypes="AA">
                                      <p:cBhvr>
                                        <p:cTn id="40" dur="20000" fill="hold"/>
                                        <p:tgtEl>
                                          <p:spTgt spid="518"/>
                                        </p:tgtEl>
                                        <p:attrNameLst>
                                          <p:attrName>ppt_x</p:attrName>
                                          <p:attrName>ppt_y</p:attrName>
                                        </p:attrNameLst>
                                      </p:cBhvr>
                                      <p:rCtr x="40208" y="0"/>
                                    </p:animMotion>
                                  </p:childTnLst>
                                </p:cTn>
                              </p:par>
                              <p:par>
                                <p:cTn id="41" presetID="0" presetClass="path" presetSubtype="0" fill="hold" grpId="0" nodeType="withEffect">
                                  <p:stCondLst>
                                    <p:cond delay="0"/>
                                  </p:stCondLst>
                                  <p:childTnLst>
                                    <p:animMotion origin="layout" path="M -0.27031 3.7037E-6 L 0.96007 3.7037E-6 " pathEditMode="relative" rAng="0" ptsTypes="AA">
                                      <p:cBhvr>
                                        <p:cTn id="42" dur="20000" fill="hold"/>
                                        <p:tgtEl>
                                          <p:spTgt spid="519"/>
                                        </p:tgtEl>
                                        <p:attrNameLst>
                                          <p:attrName>ppt_x</p:attrName>
                                          <p:attrName>ppt_y</p:attrName>
                                        </p:attrNameLst>
                                      </p:cBhvr>
                                      <p:rCtr x="61510" y="0"/>
                                    </p:animMotion>
                                  </p:childTnLst>
                                </p:cTn>
                              </p:par>
                              <p:par>
                                <p:cTn id="43" presetID="0" presetClass="path" presetSubtype="0" fill="hold" grpId="0" nodeType="withEffect">
                                  <p:stCondLst>
                                    <p:cond delay="0"/>
                                  </p:stCondLst>
                                  <p:childTnLst>
                                    <p:animMotion origin="layout" path="M 0.04826 2.59259E-6 L 0.96007 2.59259E-6 " pathEditMode="relative" rAng="0" ptsTypes="AA">
                                      <p:cBhvr>
                                        <p:cTn id="44" dur="20000" fill="hold"/>
                                        <p:tgtEl>
                                          <p:spTgt spid="523"/>
                                        </p:tgtEl>
                                        <p:attrNameLst>
                                          <p:attrName>ppt_x</p:attrName>
                                          <p:attrName>ppt_y</p:attrName>
                                        </p:attrNameLst>
                                      </p:cBhvr>
                                      <p:rCtr x="45590" y="0"/>
                                    </p:animMotion>
                                  </p:childTnLst>
                                </p:cTn>
                              </p:par>
                              <p:par>
                                <p:cTn id="45" presetID="0" presetClass="path" presetSubtype="0" fill="hold" grpId="0" nodeType="withEffect">
                                  <p:stCondLst>
                                    <p:cond delay="0"/>
                                  </p:stCondLst>
                                  <p:childTnLst>
                                    <p:animMotion origin="layout" path="M 0.1559 -3.7037E-7 L 0.96007 -3.7037E-7 " pathEditMode="relative" rAng="0" ptsTypes="AA">
                                      <p:cBhvr>
                                        <p:cTn id="46" dur="20000" fill="hold"/>
                                        <p:tgtEl>
                                          <p:spTgt spid="526"/>
                                        </p:tgtEl>
                                        <p:attrNameLst>
                                          <p:attrName>ppt_x</p:attrName>
                                          <p:attrName>ppt_y</p:attrName>
                                        </p:attrNameLst>
                                      </p:cBhvr>
                                      <p:rCtr x="40208" y="0"/>
                                    </p:animMotion>
                                  </p:childTnLst>
                                </p:cTn>
                              </p:par>
                              <p:par>
                                <p:cTn id="47" presetID="0" presetClass="path" presetSubtype="0" fill="hold" grpId="0" nodeType="withEffect">
                                  <p:stCondLst>
                                    <p:cond delay="0"/>
                                  </p:stCondLst>
                                  <p:childTnLst>
                                    <p:animMotion origin="layout" path="M -0.27031 3.7037E-6 L 0.96007 3.7037E-6 " pathEditMode="relative" rAng="0" ptsTypes="AA">
                                      <p:cBhvr>
                                        <p:cTn id="48" dur="20000" fill="hold"/>
                                        <p:tgtEl>
                                          <p:spTgt spid="527"/>
                                        </p:tgtEl>
                                        <p:attrNameLst>
                                          <p:attrName>ppt_x</p:attrName>
                                          <p:attrName>ppt_y</p:attrName>
                                        </p:attrNameLst>
                                      </p:cBhvr>
                                      <p:rCtr x="61510" y="0"/>
                                    </p:animMotion>
                                  </p:childTnLst>
                                </p:cTn>
                              </p:par>
                              <p:par>
                                <p:cTn id="49" presetID="0" presetClass="path" presetSubtype="0" fill="hold" grpId="0" nodeType="withEffect">
                                  <p:stCondLst>
                                    <p:cond delay="0"/>
                                  </p:stCondLst>
                                  <p:childTnLst>
                                    <p:animMotion origin="layout" path="M -0.37396 3.33333E-6 L 0.96007 3.33333E-6 " pathEditMode="relative" rAng="0" ptsTypes="AA">
                                      <p:cBhvr>
                                        <p:cTn id="50" dur="20000" fill="hold"/>
                                        <p:tgtEl>
                                          <p:spTgt spid="529"/>
                                        </p:tgtEl>
                                        <p:attrNameLst>
                                          <p:attrName>ppt_x</p:attrName>
                                          <p:attrName>ppt_y</p:attrName>
                                        </p:attrNameLst>
                                      </p:cBhvr>
                                      <p:rCtr x="66701" y="0"/>
                                    </p:animMotion>
                                  </p:childTnLst>
                                </p:cTn>
                              </p:par>
                              <p:par>
                                <p:cTn id="51" presetID="0" presetClass="path" presetSubtype="0" fill="hold" grpId="0" nodeType="withEffect">
                                  <p:stCondLst>
                                    <p:cond delay="0"/>
                                  </p:stCondLst>
                                  <p:childTnLst>
                                    <p:animMotion origin="layout" path="M 0.04826 2.59259E-6 L 0.96007 2.59259E-6 " pathEditMode="relative" rAng="0" ptsTypes="AA">
                                      <p:cBhvr>
                                        <p:cTn id="52" dur="20000" fill="hold"/>
                                        <p:tgtEl>
                                          <p:spTgt spid="531"/>
                                        </p:tgtEl>
                                        <p:attrNameLst>
                                          <p:attrName>ppt_x</p:attrName>
                                          <p:attrName>ppt_y</p:attrName>
                                        </p:attrNameLst>
                                      </p:cBhvr>
                                      <p:rCtr x="45590" y="0"/>
                                    </p:animMotion>
                                  </p:childTnLst>
                                </p:cTn>
                              </p:par>
                              <p:par>
                                <p:cTn id="53" presetID="0" presetClass="path" presetSubtype="0" fill="hold" grpId="0" nodeType="withEffect">
                                  <p:stCondLst>
                                    <p:cond delay="0"/>
                                  </p:stCondLst>
                                  <p:childTnLst>
                                    <p:animMotion origin="layout" path="M 0.1559 -3.7037E-7 L 0.96007 -3.7037E-7 " pathEditMode="relative" rAng="0" ptsTypes="AA">
                                      <p:cBhvr>
                                        <p:cTn id="54" dur="20000" fill="hold"/>
                                        <p:tgtEl>
                                          <p:spTgt spid="534"/>
                                        </p:tgtEl>
                                        <p:attrNameLst>
                                          <p:attrName>ppt_x</p:attrName>
                                          <p:attrName>ppt_y</p:attrName>
                                        </p:attrNameLst>
                                      </p:cBhvr>
                                      <p:rCtr x="40208" y="0"/>
                                    </p:animMotion>
                                  </p:childTnLst>
                                </p:cTn>
                              </p:par>
                              <p:par>
                                <p:cTn id="55" presetID="0" presetClass="path" presetSubtype="0" fill="hold" grpId="0" nodeType="withEffect">
                                  <p:stCondLst>
                                    <p:cond delay="0"/>
                                  </p:stCondLst>
                                  <p:childTnLst>
                                    <p:animMotion origin="layout" path="M -0.27031 3.7037E-6 L 0.96007 3.7037E-6 " pathEditMode="relative" rAng="0" ptsTypes="AA">
                                      <p:cBhvr>
                                        <p:cTn id="56" dur="20000" fill="hold"/>
                                        <p:tgtEl>
                                          <p:spTgt spid="535"/>
                                        </p:tgtEl>
                                        <p:attrNameLst>
                                          <p:attrName>ppt_x</p:attrName>
                                          <p:attrName>ppt_y</p:attrName>
                                        </p:attrNameLst>
                                      </p:cBhvr>
                                      <p:rCtr x="61510" y="0"/>
                                    </p:animMotion>
                                  </p:childTnLst>
                                </p:cTn>
                              </p:par>
                              <p:par>
                                <p:cTn id="57" presetID="0" presetClass="path" presetSubtype="0" fill="hold" grpId="0" nodeType="withEffect">
                                  <p:stCondLst>
                                    <p:cond delay="0"/>
                                  </p:stCondLst>
                                  <p:childTnLst>
                                    <p:animMotion origin="layout" path="M 0.04826 2.59259E-6 L 0.96007 2.59259E-6 " pathEditMode="relative" rAng="0" ptsTypes="AA">
                                      <p:cBhvr>
                                        <p:cTn id="58" dur="20000" fill="hold"/>
                                        <p:tgtEl>
                                          <p:spTgt spid="539"/>
                                        </p:tgtEl>
                                        <p:attrNameLst>
                                          <p:attrName>ppt_x</p:attrName>
                                          <p:attrName>ppt_y</p:attrName>
                                        </p:attrNameLst>
                                      </p:cBhvr>
                                      <p:rCtr x="45590" y="0"/>
                                    </p:animMotion>
                                  </p:childTnLst>
                                </p:cTn>
                              </p:par>
                              <p:par>
                                <p:cTn id="59" presetID="0" presetClass="path" presetSubtype="0" fill="hold" grpId="0" nodeType="withEffect">
                                  <p:stCondLst>
                                    <p:cond delay="0"/>
                                  </p:stCondLst>
                                  <p:childTnLst>
                                    <p:animMotion origin="layout" path="M -0.26615 -4.44444E-6 L 0.96007 -4.44444E-6 " pathEditMode="relative" rAng="0" ptsTypes="AA">
                                      <p:cBhvr>
                                        <p:cTn id="60" dur="20000" fill="hold"/>
                                        <p:tgtEl>
                                          <p:spTgt spid="734"/>
                                        </p:tgtEl>
                                        <p:attrNameLst>
                                          <p:attrName>ppt_x</p:attrName>
                                          <p:attrName>ppt_y</p:attrName>
                                        </p:attrNameLst>
                                      </p:cBhvr>
                                      <p:rCtr x="61302" y="0"/>
                                    </p:animMotion>
                                  </p:childTnLst>
                                </p:cTn>
                              </p:par>
                              <p:par>
                                <p:cTn id="61" presetID="0" presetClass="path" presetSubtype="0" fill="hold" grpId="0" nodeType="withEffect">
                                  <p:stCondLst>
                                    <p:cond delay="0"/>
                                  </p:stCondLst>
                                  <p:childTnLst>
                                    <p:animMotion origin="layout" path="M -0.27031 3.7037E-6 L 0.96007 3.7037E-6 " pathEditMode="relative" rAng="0" ptsTypes="AA">
                                      <p:cBhvr>
                                        <p:cTn id="62" dur="20000" fill="hold"/>
                                        <p:tgtEl>
                                          <p:spTgt spid="736"/>
                                        </p:tgtEl>
                                        <p:attrNameLst>
                                          <p:attrName>ppt_x</p:attrName>
                                          <p:attrName>ppt_y</p:attrName>
                                        </p:attrNameLst>
                                      </p:cBhvr>
                                      <p:rCtr x="61510" y="0"/>
                                    </p:animMotion>
                                  </p:childTnLst>
                                </p:cTn>
                              </p:par>
                              <p:par>
                                <p:cTn id="63" presetID="0" presetClass="path" presetSubtype="0" fill="hold" grpId="0" nodeType="withEffect">
                                  <p:stCondLst>
                                    <p:cond delay="0"/>
                                  </p:stCondLst>
                                  <p:childTnLst>
                                    <p:animMotion origin="layout" path="M -0.37396 3.33333E-6 L 0.96007 3.33333E-6 " pathEditMode="relative" rAng="0" ptsTypes="AA">
                                      <p:cBhvr>
                                        <p:cTn id="64" dur="20000" fill="hold"/>
                                        <p:tgtEl>
                                          <p:spTgt spid="738"/>
                                        </p:tgtEl>
                                        <p:attrNameLst>
                                          <p:attrName>ppt_x</p:attrName>
                                          <p:attrName>ppt_y</p:attrName>
                                        </p:attrNameLst>
                                      </p:cBhvr>
                                      <p:rCtr x="66701" y="0"/>
                                    </p:animMotion>
                                  </p:childTnLst>
                                </p:cTn>
                              </p:par>
                              <p:par>
                                <p:cTn id="65" presetID="0" presetClass="path" presetSubtype="0" fill="hold" grpId="0" nodeType="withEffect">
                                  <p:stCondLst>
                                    <p:cond delay="0"/>
                                  </p:stCondLst>
                                  <p:childTnLst>
                                    <p:animMotion origin="layout" path="M 0.08437 1.85185E-6 L 0.96007 1.85185E-6 " pathEditMode="relative" rAng="0" ptsTypes="AA">
                                      <p:cBhvr>
                                        <p:cTn id="66" dur="20000" fill="hold"/>
                                        <p:tgtEl>
                                          <p:spTgt spid="739"/>
                                        </p:tgtEl>
                                        <p:attrNameLst>
                                          <p:attrName>ppt_x</p:attrName>
                                          <p:attrName>ppt_y</p:attrName>
                                        </p:attrNameLst>
                                      </p:cBhvr>
                                      <p:rCtr x="43785" y="0"/>
                                    </p:animMotion>
                                  </p:childTnLst>
                                </p:cTn>
                              </p:par>
                              <p:par>
                                <p:cTn id="67" presetID="0" presetClass="path" presetSubtype="0" fill="hold" grpId="0" nodeType="withEffect">
                                  <p:stCondLst>
                                    <p:cond delay="0"/>
                                  </p:stCondLst>
                                  <p:childTnLst>
                                    <p:animMotion origin="layout" path="M 0.04826 2.59259E-6 L 0.96007 2.59259E-6 " pathEditMode="relative" rAng="0" ptsTypes="AA">
                                      <p:cBhvr>
                                        <p:cTn id="68" dur="20000" fill="hold"/>
                                        <p:tgtEl>
                                          <p:spTgt spid="740"/>
                                        </p:tgtEl>
                                        <p:attrNameLst>
                                          <p:attrName>ppt_x</p:attrName>
                                          <p:attrName>ppt_y</p:attrName>
                                        </p:attrNameLst>
                                      </p:cBhvr>
                                      <p:rCtr x="45590" y="0"/>
                                    </p:animMotion>
                                  </p:childTnLst>
                                </p:cTn>
                              </p:par>
                              <p:par>
                                <p:cTn id="69" presetID="0" presetClass="path" presetSubtype="0" fill="hold" grpId="0" nodeType="withEffect">
                                  <p:stCondLst>
                                    <p:cond delay="0"/>
                                  </p:stCondLst>
                                  <p:childTnLst>
                                    <p:animMotion origin="layout" path="M -0.14288 -2.96296E-6 L 0.96007 -2.96296E-6 " pathEditMode="relative" rAng="0" ptsTypes="AA">
                                      <p:cBhvr>
                                        <p:cTn id="70" dur="20000" fill="hold"/>
                                        <p:tgtEl>
                                          <p:spTgt spid="741"/>
                                        </p:tgtEl>
                                        <p:attrNameLst>
                                          <p:attrName>ppt_x</p:attrName>
                                          <p:attrName>ppt_y</p:attrName>
                                        </p:attrNameLst>
                                      </p:cBhvr>
                                      <p:rCtr x="55139" y="0"/>
                                    </p:animMotion>
                                  </p:childTnLst>
                                </p:cTn>
                              </p:par>
                              <p:par>
                                <p:cTn id="71" presetID="0" presetClass="path" presetSubtype="0" fill="hold" grpId="0" nodeType="withEffect">
                                  <p:stCondLst>
                                    <p:cond delay="0"/>
                                  </p:stCondLst>
                                  <p:childTnLst>
                                    <p:animMotion origin="layout" path="M -0.26615 -4.44444E-6 L 0.96007 -4.44444E-6 " pathEditMode="relative" rAng="0" ptsTypes="AA">
                                      <p:cBhvr>
                                        <p:cTn id="72" dur="20000" fill="hold"/>
                                        <p:tgtEl>
                                          <p:spTgt spid="742"/>
                                        </p:tgtEl>
                                        <p:attrNameLst>
                                          <p:attrName>ppt_x</p:attrName>
                                          <p:attrName>ppt_y</p:attrName>
                                        </p:attrNameLst>
                                      </p:cBhvr>
                                      <p:rCtr x="61302" y="0"/>
                                    </p:animMotion>
                                  </p:childTnLst>
                                </p:cTn>
                              </p:par>
                              <p:par>
                                <p:cTn id="73" presetID="0" presetClass="path" presetSubtype="0" fill="hold" grpId="0" nodeType="withEffect">
                                  <p:stCondLst>
                                    <p:cond delay="0"/>
                                  </p:stCondLst>
                                  <p:childTnLst>
                                    <p:animMotion origin="layout" path="M 0.1559 -3.7037E-7 L 0.96007 -3.7037E-7 " pathEditMode="relative" rAng="0" ptsTypes="AA">
                                      <p:cBhvr>
                                        <p:cTn id="74" dur="20000" fill="hold"/>
                                        <p:tgtEl>
                                          <p:spTgt spid="743"/>
                                        </p:tgtEl>
                                        <p:attrNameLst>
                                          <p:attrName>ppt_x</p:attrName>
                                          <p:attrName>ppt_y</p:attrName>
                                        </p:attrNameLst>
                                      </p:cBhvr>
                                      <p:rCtr x="40208" y="0"/>
                                    </p:animMotion>
                                  </p:childTnLst>
                                </p:cTn>
                              </p:par>
                              <p:par>
                                <p:cTn id="75" presetID="0" presetClass="path" presetSubtype="0" fill="hold" grpId="0" nodeType="withEffect">
                                  <p:stCondLst>
                                    <p:cond delay="0"/>
                                  </p:stCondLst>
                                  <p:childTnLst>
                                    <p:animMotion origin="layout" path="M -0.27031 3.7037E-6 L 0.96007 3.7037E-6 " pathEditMode="relative" rAng="0" ptsTypes="AA">
                                      <p:cBhvr>
                                        <p:cTn id="76" dur="20000" fill="hold"/>
                                        <p:tgtEl>
                                          <p:spTgt spid="744"/>
                                        </p:tgtEl>
                                        <p:attrNameLst>
                                          <p:attrName>ppt_x</p:attrName>
                                          <p:attrName>ppt_y</p:attrName>
                                        </p:attrNameLst>
                                      </p:cBhvr>
                                      <p:rCtr x="61510" y="0"/>
                                    </p:animMotion>
                                  </p:childTnLst>
                                </p:cTn>
                              </p:par>
                              <p:par>
                                <p:cTn id="77" presetID="0" presetClass="path" presetSubtype="0" fill="hold" grpId="0" nodeType="withEffect">
                                  <p:stCondLst>
                                    <p:cond delay="0"/>
                                  </p:stCondLst>
                                  <p:childTnLst>
                                    <p:animMotion origin="layout" path="M -0.04566 1.85185E-6 L 0.96007 1.85185E-6 " pathEditMode="relative" rAng="0" ptsTypes="AA">
                                      <p:cBhvr>
                                        <p:cTn id="78" dur="20000" fill="hold"/>
                                        <p:tgtEl>
                                          <p:spTgt spid="745"/>
                                        </p:tgtEl>
                                        <p:attrNameLst>
                                          <p:attrName>ppt_x</p:attrName>
                                          <p:attrName>ppt_y</p:attrName>
                                        </p:attrNameLst>
                                      </p:cBhvr>
                                      <p:rCtr x="50278" y="0"/>
                                    </p:animMotion>
                                  </p:childTnLst>
                                </p:cTn>
                              </p:par>
                              <p:par>
                                <p:cTn id="79" presetID="0" presetClass="path" presetSubtype="0" fill="hold" grpId="0" nodeType="withEffect">
                                  <p:stCondLst>
                                    <p:cond delay="0"/>
                                  </p:stCondLst>
                                  <p:childTnLst>
                                    <p:animMotion origin="layout" path="M -0.37396 3.33333E-6 L 0.96007 3.33333E-6 " pathEditMode="relative" rAng="0" ptsTypes="AA">
                                      <p:cBhvr>
                                        <p:cTn id="80" dur="20000" fill="hold"/>
                                        <p:tgtEl>
                                          <p:spTgt spid="746"/>
                                        </p:tgtEl>
                                        <p:attrNameLst>
                                          <p:attrName>ppt_x</p:attrName>
                                          <p:attrName>ppt_y</p:attrName>
                                        </p:attrNameLst>
                                      </p:cBhvr>
                                      <p:rCtr x="66701" y="0"/>
                                    </p:animMotion>
                                  </p:childTnLst>
                                </p:cTn>
                              </p:par>
                              <p:par>
                                <p:cTn id="81" presetID="0" presetClass="path" presetSubtype="0" fill="hold" grpId="0" nodeType="withEffect">
                                  <p:stCondLst>
                                    <p:cond delay="0"/>
                                  </p:stCondLst>
                                  <p:childTnLst>
                                    <p:animMotion origin="layout" path="M 0.08437 1.85185E-6 L 0.96007 1.85185E-6 " pathEditMode="relative" rAng="0" ptsTypes="AA">
                                      <p:cBhvr>
                                        <p:cTn id="82" dur="20000" fill="hold"/>
                                        <p:tgtEl>
                                          <p:spTgt spid="747"/>
                                        </p:tgtEl>
                                        <p:attrNameLst>
                                          <p:attrName>ppt_x</p:attrName>
                                          <p:attrName>ppt_y</p:attrName>
                                        </p:attrNameLst>
                                      </p:cBhvr>
                                      <p:rCtr x="43785" y="0"/>
                                    </p:animMotion>
                                  </p:childTnLst>
                                </p:cTn>
                              </p:par>
                              <p:par>
                                <p:cTn id="83" presetID="0" presetClass="path" presetSubtype="0" fill="hold" grpId="0" nodeType="withEffect">
                                  <p:stCondLst>
                                    <p:cond delay="0"/>
                                  </p:stCondLst>
                                  <p:childTnLst>
                                    <p:animMotion origin="layout" path="M 0.04826 2.59259E-6 L 0.96007 2.59259E-6 " pathEditMode="relative" rAng="0" ptsTypes="AA">
                                      <p:cBhvr>
                                        <p:cTn id="84" dur="20000" fill="hold"/>
                                        <p:tgtEl>
                                          <p:spTgt spid="748"/>
                                        </p:tgtEl>
                                        <p:attrNameLst>
                                          <p:attrName>ppt_x</p:attrName>
                                          <p:attrName>ppt_y</p:attrName>
                                        </p:attrNameLst>
                                      </p:cBhvr>
                                      <p:rCtr x="45590" y="0"/>
                                    </p:animMotion>
                                  </p:childTnLst>
                                </p:cTn>
                              </p:par>
                              <p:par>
                                <p:cTn id="85" presetID="0" presetClass="path" presetSubtype="0" fill="hold" grpId="0" nodeType="withEffect">
                                  <p:stCondLst>
                                    <p:cond delay="0"/>
                                  </p:stCondLst>
                                  <p:childTnLst>
                                    <p:animMotion origin="layout" path="M -0.26615 -4.44444E-6 L 0.96007 -4.44444E-6 " pathEditMode="relative" rAng="0" ptsTypes="AA">
                                      <p:cBhvr>
                                        <p:cTn id="86" dur="20000" fill="hold"/>
                                        <p:tgtEl>
                                          <p:spTgt spid="750"/>
                                        </p:tgtEl>
                                        <p:attrNameLst>
                                          <p:attrName>ppt_x</p:attrName>
                                          <p:attrName>ppt_y</p:attrName>
                                        </p:attrNameLst>
                                      </p:cBhvr>
                                      <p:rCtr x="61302" y="0"/>
                                    </p:animMotion>
                                  </p:childTnLst>
                                </p:cTn>
                              </p:par>
                              <p:par>
                                <p:cTn id="87" presetID="0" presetClass="path" presetSubtype="0" fill="hold" grpId="0" nodeType="withEffect">
                                  <p:stCondLst>
                                    <p:cond delay="0"/>
                                  </p:stCondLst>
                                  <p:childTnLst>
                                    <p:animMotion origin="layout" path="M -0.27031 3.7037E-6 L 0.96007 3.7037E-6 " pathEditMode="relative" rAng="0" ptsTypes="AA">
                                      <p:cBhvr>
                                        <p:cTn id="88" dur="20000" fill="hold"/>
                                        <p:tgtEl>
                                          <p:spTgt spid="752"/>
                                        </p:tgtEl>
                                        <p:attrNameLst>
                                          <p:attrName>ppt_x</p:attrName>
                                          <p:attrName>ppt_y</p:attrName>
                                        </p:attrNameLst>
                                      </p:cBhvr>
                                      <p:rCtr x="61510" y="0"/>
                                    </p:animMotion>
                                  </p:childTnLst>
                                </p:cTn>
                              </p:par>
                              <p:par>
                                <p:cTn id="89" presetID="0" presetClass="path" presetSubtype="0" fill="hold" grpId="0" nodeType="withEffect">
                                  <p:stCondLst>
                                    <p:cond delay="0"/>
                                  </p:stCondLst>
                                  <p:childTnLst>
                                    <p:animMotion origin="layout" path="M -0.37396 3.33333E-6 L 0.96007 3.33333E-6 " pathEditMode="relative" rAng="0" ptsTypes="AA">
                                      <p:cBhvr>
                                        <p:cTn id="90" dur="20000" fill="hold"/>
                                        <p:tgtEl>
                                          <p:spTgt spid="754"/>
                                        </p:tgtEl>
                                        <p:attrNameLst>
                                          <p:attrName>ppt_x</p:attrName>
                                          <p:attrName>ppt_y</p:attrName>
                                        </p:attrNameLst>
                                      </p:cBhvr>
                                      <p:rCtr x="66701" y="0"/>
                                    </p:animMotion>
                                  </p:childTnLst>
                                </p:cTn>
                              </p:par>
                              <p:par>
                                <p:cTn id="91" presetID="0" presetClass="path" presetSubtype="0" fill="hold" grpId="0" nodeType="withEffect">
                                  <p:stCondLst>
                                    <p:cond delay="0"/>
                                  </p:stCondLst>
                                  <p:childTnLst>
                                    <p:animMotion origin="layout" path="M 0.08437 1.85185E-6 L 0.96007 1.85185E-6 " pathEditMode="relative" rAng="0" ptsTypes="AA">
                                      <p:cBhvr>
                                        <p:cTn id="92" dur="20000" fill="hold"/>
                                        <p:tgtEl>
                                          <p:spTgt spid="755"/>
                                        </p:tgtEl>
                                        <p:attrNameLst>
                                          <p:attrName>ppt_x</p:attrName>
                                          <p:attrName>ppt_y</p:attrName>
                                        </p:attrNameLst>
                                      </p:cBhvr>
                                      <p:rCtr x="43785" y="0"/>
                                    </p:animMotion>
                                  </p:childTnLst>
                                </p:cTn>
                              </p:par>
                              <p:par>
                                <p:cTn id="93" presetID="0" presetClass="path" presetSubtype="0" fill="hold" grpId="0" nodeType="withEffect">
                                  <p:stCondLst>
                                    <p:cond delay="0"/>
                                  </p:stCondLst>
                                  <p:childTnLst>
                                    <p:animMotion origin="layout" path="M 0.04826 2.59259E-6 L 0.96007 2.59259E-6 " pathEditMode="relative" rAng="0" ptsTypes="AA">
                                      <p:cBhvr>
                                        <p:cTn id="94" dur="20000" fill="hold"/>
                                        <p:tgtEl>
                                          <p:spTgt spid="756"/>
                                        </p:tgtEl>
                                        <p:attrNameLst>
                                          <p:attrName>ppt_x</p:attrName>
                                          <p:attrName>ppt_y</p:attrName>
                                        </p:attrNameLst>
                                      </p:cBhvr>
                                      <p:rCtr x="45590" y="0"/>
                                    </p:animMotion>
                                  </p:childTnLst>
                                </p:cTn>
                              </p:par>
                              <p:par>
                                <p:cTn id="95" presetID="0" presetClass="path" presetSubtype="0" fill="hold" grpId="0" nodeType="withEffect">
                                  <p:stCondLst>
                                    <p:cond delay="0"/>
                                  </p:stCondLst>
                                  <p:childTnLst>
                                    <p:animMotion origin="layout" path="M -0.14288 -2.96296E-6 L 0.96007 -2.96296E-6 " pathEditMode="relative" rAng="0" ptsTypes="AA">
                                      <p:cBhvr>
                                        <p:cTn id="96" dur="20000" fill="hold"/>
                                        <p:tgtEl>
                                          <p:spTgt spid="757"/>
                                        </p:tgtEl>
                                        <p:attrNameLst>
                                          <p:attrName>ppt_x</p:attrName>
                                          <p:attrName>ppt_y</p:attrName>
                                        </p:attrNameLst>
                                      </p:cBhvr>
                                      <p:rCtr x="55139" y="0"/>
                                    </p:animMotion>
                                  </p:childTnLst>
                                </p:cTn>
                              </p:par>
                              <p:par>
                                <p:cTn id="97" presetID="0" presetClass="path" presetSubtype="0" fill="hold" grpId="0" nodeType="withEffect">
                                  <p:stCondLst>
                                    <p:cond delay="0"/>
                                  </p:stCondLst>
                                  <p:childTnLst>
                                    <p:animMotion origin="layout" path="M -0.26615 -4.44444E-6 L 0.96007 -4.44444E-6 " pathEditMode="relative" rAng="0" ptsTypes="AA">
                                      <p:cBhvr>
                                        <p:cTn id="98" dur="20000" fill="hold"/>
                                        <p:tgtEl>
                                          <p:spTgt spid="758"/>
                                        </p:tgtEl>
                                        <p:attrNameLst>
                                          <p:attrName>ppt_x</p:attrName>
                                          <p:attrName>ppt_y</p:attrName>
                                        </p:attrNameLst>
                                      </p:cBhvr>
                                      <p:rCtr x="61302" y="0"/>
                                    </p:animMotion>
                                  </p:childTnLst>
                                </p:cTn>
                              </p:par>
                              <p:par>
                                <p:cTn id="99" presetID="0" presetClass="path" presetSubtype="0" fill="hold" grpId="0" nodeType="withEffect">
                                  <p:stCondLst>
                                    <p:cond delay="0"/>
                                  </p:stCondLst>
                                  <p:childTnLst>
                                    <p:animMotion origin="layout" path="M 0.1559 -3.7037E-7 L 0.96007 -3.7037E-7 " pathEditMode="relative" rAng="0" ptsTypes="AA">
                                      <p:cBhvr>
                                        <p:cTn id="100" dur="20000" fill="hold"/>
                                        <p:tgtEl>
                                          <p:spTgt spid="759"/>
                                        </p:tgtEl>
                                        <p:attrNameLst>
                                          <p:attrName>ppt_x</p:attrName>
                                          <p:attrName>ppt_y</p:attrName>
                                        </p:attrNameLst>
                                      </p:cBhvr>
                                      <p:rCtr x="40208" y="0"/>
                                    </p:animMotion>
                                  </p:childTnLst>
                                </p:cTn>
                              </p:par>
                              <p:par>
                                <p:cTn id="101" presetID="0" presetClass="path" presetSubtype="0" fill="hold" grpId="0" nodeType="withEffect">
                                  <p:stCondLst>
                                    <p:cond delay="0"/>
                                  </p:stCondLst>
                                  <p:childTnLst>
                                    <p:animMotion origin="layout" path="M -0.27031 3.7037E-6 L 0.96007 3.7037E-6 " pathEditMode="relative" rAng="0" ptsTypes="AA">
                                      <p:cBhvr>
                                        <p:cTn id="102" dur="20000" fill="hold"/>
                                        <p:tgtEl>
                                          <p:spTgt spid="760"/>
                                        </p:tgtEl>
                                        <p:attrNameLst>
                                          <p:attrName>ppt_x</p:attrName>
                                          <p:attrName>ppt_y</p:attrName>
                                        </p:attrNameLst>
                                      </p:cBhvr>
                                      <p:rCtr x="61510" y="0"/>
                                    </p:animMotion>
                                  </p:childTnLst>
                                </p:cTn>
                              </p:par>
                              <p:par>
                                <p:cTn id="103" presetID="0" presetClass="path" presetSubtype="0" fill="hold" grpId="0" nodeType="withEffect">
                                  <p:stCondLst>
                                    <p:cond delay="0"/>
                                  </p:stCondLst>
                                  <p:childTnLst>
                                    <p:animMotion origin="layout" path="M -0.04566 1.85185E-6 L 0.96007 1.85185E-6 " pathEditMode="relative" rAng="0" ptsTypes="AA">
                                      <p:cBhvr>
                                        <p:cTn id="104" dur="20000" fill="hold"/>
                                        <p:tgtEl>
                                          <p:spTgt spid="761"/>
                                        </p:tgtEl>
                                        <p:attrNameLst>
                                          <p:attrName>ppt_x</p:attrName>
                                          <p:attrName>ppt_y</p:attrName>
                                        </p:attrNameLst>
                                      </p:cBhvr>
                                      <p:rCtr x="50278" y="0"/>
                                    </p:animMotion>
                                  </p:childTnLst>
                                </p:cTn>
                              </p:par>
                              <p:par>
                                <p:cTn id="105" presetID="0" presetClass="path" presetSubtype="0" fill="hold" grpId="0" nodeType="withEffect">
                                  <p:stCondLst>
                                    <p:cond delay="0"/>
                                  </p:stCondLst>
                                  <p:childTnLst>
                                    <p:animMotion origin="layout" path="M -0.37396 3.33333E-6 L 0.96007 3.33333E-6 " pathEditMode="relative" rAng="0" ptsTypes="AA">
                                      <p:cBhvr>
                                        <p:cTn id="106" dur="20000" fill="hold"/>
                                        <p:tgtEl>
                                          <p:spTgt spid="762"/>
                                        </p:tgtEl>
                                        <p:attrNameLst>
                                          <p:attrName>ppt_x</p:attrName>
                                          <p:attrName>ppt_y</p:attrName>
                                        </p:attrNameLst>
                                      </p:cBhvr>
                                      <p:rCtr x="66701" y="0"/>
                                    </p:animMotion>
                                  </p:childTnLst>
                                </p:cTn>
                              </p:par>
                              <p:par>
                                <p:cTn id="107" presetID="0" presetClass="path" presetSubtype="0" fill="hold" grpId="0" nodeType="withEffect">
                                  <p:stCondLst>
                                    <p:cond delay="0"/>
                                  </p:stCondLst>
                                  <p:childTnLst>
                                    <p:animMotion origin="layout" path="M 0.08437 1.85185E-6 L 0.96007 1.85185E-6 " pathEditMode="relative" rAng="0" ptsTypes="AA">
                                      <p:cBhvr>
                                        <p:cTn id="108" dur="20000" fill="hold"/>
                                        <p:tgtEl>
                                          <p:spTgt spid="763"/>
                                        </p:tgtEl>
                                        <p:attrNameLst>
                                          <p:attrName>ppt_x</p:attrName>
                                          <p:attrName>ppt_y</p:attrName>
                                        </p:attrNameLst>
                                      </p:cBhvr>
                                      <p:rCtr x="43785" y="0"/>
                                    </p:animMotion>
                                  </p:childTnLst>
                                </p:cTn>
                              </p:par>
                              <p:par>
                                <p:cTn id="109" presetID="0" presetClass="path" presetSubtype="0" fill="hold" grpId="0" nodeType="withEffect">
                                  <p:stCondLst>
                                    <p:cond delay="0"/>
                                  </p:stCondLst>
                                  <p:childTnLst>
                                    <p:animMotion origin="layout" path="M 0.04826 2.59259E-6 L 0.96007 2.59259E-6 " pathEditMode="relative" rAng="0" ptsTypes="AA">
                                      <p:cBhvr>
                                        <p:cTn id="110" dur="20000" fill="hold"/>
                                        <p:tgtEl>
                                          <p:spTgt spid="764"/>
                                        </p:tgtEl>
                                        <p:attrNameLst>
                                          <p:attrName>ppt_x</p:attrName>
                                          <p:attrName>ppt_y</p:attrName>
                                        </p:attrNameLst>
                                      </p:cBhvr>
                                      <p:rCtr x="45590" y="0"/>
                                    </p:animMotion>
                                  </p:childTnLst>
                                </p:cTn>
                              </p:par>
                              <p:par>
                                <p:cTn id="111" presetID="0" presetClass="path" presetSubtype="0" fill="hold" grpId="0" nodeType="withEffect">
                                  <p:stCondLst>
                                    <p:cond delay="0"/>
                                  </p:stCondLst>
                                  <p:childTnLst>
                                    <p:animMotion origin="layout" path="M -0.28073 -0.04352 L 0.82222 -0.04352 " pathEditMode="relative" rAng="0" ptsTypes="AA">
                                      <p:cBhvr>
                                        <p:cTn id="112" dur="20000" fill="hold"/>
                                        <p:tgtEl>
                                          <p:spTgt spid="765"/>
                                        </p:tgtEl>
                                        <p:attrNameLst>
                                          <p:attrName>ppt_x</p:attrName>
                                          <p:attrName>ppt_y</p:attrName>
                                        </p:attrNameLst>
                                      </p:cBhvr>
                                      <p:rCtr x="55156" y="0"/>
                                    </p:animMotion>
                                  </p:childTnLst>
                                </p:cTn>
                              </p:par>
                              <p:par>
                                <p:cTn id="113" presetID="0" presetClass="path" presetSubtype="0" fill="hold" grpId="0" nodeType="withEffect">
                                  <p:stCondLst>
                                    <p:cond delay="0"/>
                                  </p:stCondLst>
                                  <p:childTnLst>
                                    <p:animMotion origin="layout" path="M 0.08437 1.85185E-6 L 0.96007 1.85185E-6 " pathEditMode="relative" rAng="0" ptsTypes="AA">
                                      <p:cBhvr>
                                        <p:cTn id="114" dur="20000" fill="hold"/>
                                        <p:tgtEl>
                                          <p:spTgt spid="771"/>
                                        </p:tgtEl>
                                        <p:attrNameLst>
                                          <p:attrName>ppt_x</p:attrName>
                                          <p:attrName>ppt_y</p:attrName>
                                        </p:attrNameLst>
                                      </p:cBhvr>
                                      <p:rCtr x="43785" y="0"/>
                                    </p:animMotion>
                                  </p:childTnLst>
                                </p:cTn>
                              </p:par>
                              <p:par>
                                <p:cTn id="115" presetID="0" presetClass="path" presetSubtype="0" fill="hold" grpId="0" nodeType="withEffect">
                                  <p:stCondLst>
                                    <p:cond delay="0"/>
                                  </p:stCondLst>
                                  <p:childTnLst>
                                    <p:animMotion origin="layout" path="M -0.14288 -2.96296E-6 L 0.96007 -2.96296E-6 " pathEditMode="relative" rAng="0" ptsTypes="AA">
                                      <p:cBhvr>
                                        <p:cTn id="116" dur="20000" fill="hold"/>
                                        <p:tgtEl>
                                          <p:spTgt spid="773"/>
                                        </p:tgtEl>
                                        <p:attrNameLst>
                                          <p:attrName>ppt_x</p:attrName>
                                          <p:attrName>ppt_y</p:attrName>
                                        </p:attrNameLst>
                                      </p:cBhvr>
                                      <p:rCtr x="55139" y="0"/>
                                    </p:animMotion>
                                  </p:childTnLst>
                                </p:cTn>
                              </p:par>
                              <p:par>
                                <p:cTn id="117" presetID="0" presetClass="path" presetSubtype="0" fill="hold" grpId="0" nodeType="withEffect">
                                  <p:stCondLst>
                                    <p:cond delay="0"/>
                                  </p:stCondLst>
                                  <p:childTnLst>
                                    <p:animMotion origin="layout" path="M 0.08437 1.85185E-6 L 0.96007 1.85185E-6 " pathEditMode="relative" rAng="0" ptsTypes="AA">
                                      <p:cBhvr>
                                        <p:cTn id="118" dur="20000" fill="hold"/>
                                        <p:tgtEl>
                                          <p:spTgt spid="779"/>
                                        </p:tgtEl>
                                        <p:attrNameLst>
                                          <p:attrName>ppt_x</p:attrName>
                                          <p:attrName>ppt_y</p:attrName>
                                        </p:attrNameLst>
                                      </p:cBhvr>
                                      <p:rCtr x="43785" y="0"/>
                                    </p:animMotion>
                                  </p:childTnLst>
                                </p:cTn>
                              </p:par>
                              <p:par>
                                <p:cTn id="119" presetID="0" presetClass="path" presetSubtype="0" fill="hold" grpId="0" nodeType="withEffect">
                                  <p:stCondLst>
                                    <p:cond delay="0"/>
                                  </p:stCondLst>
                                  <p:childTnLst>
                                    <p:animMotion origin="layout" path="M -0.14288 -2.96296E-6 L 0.96007 -2.96296E-6 " pathEditMode="relative" rAng="0" ptsTypes="AA">
                                      <p:cBhvr>
                                        <p:cTn id="120" dur="20000" fill="hold"/>
                                        <p:tgtEl>
                                          <p:spTgt spid="789"/>
                                        </p:tgtEl>
                                        <p:attrNameLst>
                                          <p:attrName>ppt_x</p:attrName>
                                          <p:attrName>ppt_y</p:attrName>
                                        </p:attrNameLst>
                                      </p:cBhvr>
                                      <p:rCtr x="55139" y="0"/>
                                    </p:animMotion>
                                  </p:childTnLst>
                                </p:cTn>
                              </p:par>
                              <p:par>
                                <p:cTn id="121" presetID="0" presetClass="path" presetSubtype="0" fill="hold" grpId="0" nodeType="withEffect">
                                  <p:stCondLst>
                                    <p:cond delay="0"/>
                                  </p:stCondLst>
                                  <p:childTnLst>
                                    <p:animMotion origin="layout" path="M 0.08437 1.85185E-6 L 0.96007 1.85185E-6 " pathEditMode="relative" rAng="0" ptsTypes="AA">
                                      <p:cBhvr>
                                        <p:cTn id="122" dur="20000" fill="hold"/>
                                        <p:tgtEl>
                                          <p:spTgt spid="795"/>
                                        </p:tgtEl>
                                        <p:attrNameLst>
                                          <p:attrName>ppt_x</p:attrName>
                                          <p:attrName>ppt_y</p:attrName>
                                        </p:attrNameLst>
                                      </p:cBhvr>
                                      <p:rCtr x="43785" y="0"/>
                                    </p:animMotion>
                                  </p:childTnLst>
                                </p:cTn>
                              </p:par>
                              <p:par>
                                <p:cTn id="123" presetID="0" presetClass="path" presetSubtype="0" fill="hold" grpId="0" nodeType="withEffect">
                                  <p:stCondLst>
                                    <p:cond delay="0"/>
                                  </p:stCondLst>
                                  <p:childTnLst>
                                    <p:animMotion origin="layout" path="M 0.1559 -3.7037E-7 L 0.96007 -3.7037E-7 " pathEditMode="relative" rAng="0" ptsTypes="AA">
                                      <p:cBhvr>
                                        <p:cTn id="124" dur="20000" fill="hold"/>
                                        <p:tgtEl>
                                          <p:spTgt spid="799"/>
                                        </p:tgtEl>
                                        <p:attrNameLst>
                                          <p:attrName>ppt_x</p:attrName>
                                          <p:attrName>ppt_y</p:attrName>
                                        </p:attrNameLst>
                                      </p:cBhvr>
                                      <p:rCtr x="40208" y="0"/>
                                    </p:animMotion>
                                  </p:childTnLst>
                                </p:cTn>
                              </p:par>
                              <p:par>
                                <p:cTn id="125" presetID="0" presetClass="path" presetSubtype="0" fill="hold" grpId="0" nodeType="withEffect">
                                  <p:stCondLst>
                                    <p:cond delay="0"/>
                                  </p:stCondLst>
                                  <p:childTnLst>
                                    <p:animMotion origin="layout" path="M -0.27031 3.7037E-6 L 0.96007 3.7037E-6 " pathEditMode="relative" rAng="0" ptsTypes="AA">
                                      <p:cBhvr>
                                        <p:cTn id="126" dur="20000" fill="hold"/>
                                        <p:tgtEl>
                                          <p:spTgt spid="800"/>
                                        </p:tgtEl>
                                        <p:attrNameLst>
                                          <p:attrName>ppt_x</p:attrName>
                                          <p:attrName>ppt_y</p:attrName>
                                        </p:attrNameLst>
                                      </p:cBhvr>
                                      <p:rCtr x="61510" y="0"/>
                                    </p:animMotion>
                                  </p:childTnLst>
                                </p:cTn>
                              </p:par>
                              <p:par>
                                <p:cTn id="127" presetID="0" presetClass="path" presetSubtype="0" fill="hold" grpId="0" nodeType="withEffect">
                                  <p:stCondLst>
                                    <p:cond delay="0"/>
                                  </p:stCondLst>
                                  <p:childTnLst>
                                    <p:animMotion origin="layout" path="M -0.37396 3.33333E-6 L 0.96007 3.33333E-6 " pathEditMode="relative" rAng="0" ptsTypes="AA">
                                      <p:cBhvr>
                                        <p:cTn id="128" dur="20000" fill="hold"/>
                                        <p:tgtEl>
                                          <p:spTgt spid="802"/>
                                        </p:tgtEl>
                                        <p:attrNameLst>
                                          <p:attrName>ppt_x</p:attrName>
                                          <p:attrName>ppt_y</p:attrName>
                                        </p:attrNameLst>
                                      </p:cBhvr>
                                      <p:rCtr x="66701" y="0"/>
                                    </p:animMotion>
                                  </p:childTnLst>
                                </p:cTn>
                              </p:par>
                              <p:par>
                                <p:cTn id="129" presetID="0" presetClass="path" presetSubtype="0" fill="hold" grpId="0" nodeType="withEffect">
                                  <p:stCondLst>
                                    <p:cond delay="0"/>
                                  </p:stCondLst>
                                  <p:childTnLst>
                                    <p:animMotion origin="layout" path="M 0.04826 2.59259E-6 L 0.96007 2.59259E-6 " pathEditMode="relative" rAng="0" ptsTypes="AA">
                                      <p:cBhvr>
                                        <p:cTn id="130" dur="20000" fill="hold"/>
                                        <p:tgtEl>
                                          <p:spTgt spid="804"/>
                                        </p:tgtEl>
                                        <p:attrNameLst>
                                          <p:attrName>ppt_x</p:attrName>
                                          <p:attrName>ppt_y</p:attrName>
                                        </p:attrNameLst>
                                      </p:cBhvr>
                                      <p:rCtr x="45590" y="0"/>
                                    </p:animMotion>
                                  </p:childTnLst>
                                </p:cTn>
                              </p:par>
                              <p:par>
                                <p:cTn id="131" presetID="0" presetClass="path" presetSubtype="0" fill="hold" grpId="0" nodeType="withEffect">
                                  <p:stCondLst>
                                    <p:cond delay="0"/>
                                  </p:stCondLst>
                                  <p:childTnLst>
                                    <p:animMotion origin="layout" path="M 0.1559 -3.7037E-7 L 0.96007 -3.7037E-7 " pathEditMode="relative" rAng="0" ptsTypes="AA">
                                      <p:cBhvr>
                                        <p:cTn id="132" dur="20000" fill="hold"/>
                                        <p:tgtEl>
                                          <p:spTgt spid="807"/>
                                        </p:tgtEl>
                                        <p:attrNameLst>
                                          <p:attrName>ppt_x</p:attrName>
                                          <p:attrName>ppt_y</p:attrName>
                                        </p:attrNameLst>
                                      </p:cBhvr>
                                      <p:rCtr x="40208" y="0"/>
                                    </p:animMotion>
                                  </p:childTnLst>
                                </p:cTn>
                              </p:par>
                              <p:par>
                                <p:cTn id="133" presetID="0" presetClass="path" presetSubtype="0" fill="hold" grpId="0" nodeType="withEffect">
                                  <p:stCondLst>
                                    <p:cond delay="0"/>
                                  </p:stCondLst>
                                  <p:childTnLst>
                                    <p:animMotion origin="layout" path="M -0.27031 3.7037E-6 L 0.96007 3.7037E-6 " pathEditMode="relative" rAng="0" ptsTypes="AA">
                                      <p:cBhvr>
                                        <p:cTn id="134" dur="20000" fill="hold"/>
                                        <p:tgtEl>
                                          <p:spTgt spid="808"/>
                                        </p:tgtEl>
                                        <p:attrNameLst>
                                          <p:attrName>ppt_x</p:attrName>
                                          <p:attrName>ppt_y</p:attrName>
                                        </p:attrNameLst>
                                      </p:cBhvr>
                                      <p:rCtr x="61510" y="0"/>
                                    </p:animMotion>
                                  </p:childTnLst>
                                </p:cTn>
                              </p:par>
                              <p:par>
                                <p:cTn id="135" presetID="0" presetClass="path" presetSubtype="0" fill="hold" grpId="0" nodeType="withEffect">
                                  <p:stCondLst>
                                    <p:cond delay="0"/>
                                  </p:stCondLst>
                                  <p:childTnLst>
                                    <p:animMotion origin="layout" path="M -0.37396 3.33333E-6 L 0.96007 3.33333E-6 " pathEditMode="relative" rAng="0" ptsTypes="AA">
                                      <p:cBhvr>
                                        <p:cTn id="136" dur="20000" fill="hold"/>
                                        <p:tgtEl>
                                          <p:spTgt spid="810"/>
                                        </p:tgtEl>
                                        <p:attrNameLst>
                                          <p:attrName>ppt_x</p:attrName>
                                          <p:attrName>ppt_y</p:attrName>
                                        </p:attrNameLst>
                                      </p:cBhvr>
                                      <p:rCtr x="66701" y="0"/>
                                    </p:animMotion>
                                  </p:childTnLst>
                                </p:cTn>
                              </p:par>
                              <p:par>
                                <p:cTn id="137" presetID="0" presetClass="path" presetSubtype="0" fill="hold" grpId="0" nodeType="withEffect">
                                  <p:stCondLst>
                                    <p:cond delay="0"/>
                                  </p:stCondLst>
                                  <p:childTnLst>
                                    <p:animMotion origin="layout" path="M 0.04826 2.59259E-6 L 0.96007 2.59259E-6 " pathEditMode="relative" rAng="0" ptsTypes="AA">
                                      <p:cBhvr>
                                        <p:cTn id="138" dur="20000" fill="hold"/>
                                        <p:tgtEl>
                                          <p:spTgt spid="812"/>
                                        </p:tgtEl>
                                        <p:attrNameLst>
                                          <p:attrName>ppt_x</p:attrName>
                                          <p:attrName>ppt_y</p:attrName>
                                        </p:attrNameLst>
                                      </p:cBhvr>
                                      <p:rCtr x="45590" y="0"/>
                                    </p:animMotion>
                                  </p:childTnLst>
                                </p:cTn>
                              </p:par>
                              <p:par>
                                <p:cTn id="139" presetID="0" presetClass="path" presetSubtype="0" fill="hold" grpId="0" nodeType="withEffect">
                                  <p:stCondLst>
                                    <p:cond delay="0"/>
                                  </p:stCondLst>
                                  <p:childTnLst>
                                    <p:animMotion origin="layout" path="M -0.26615 -4.44444E-6 L 0.96007 -4.44444E-6 " pathEditMode="relative" rAng="0" ptsTypes="AA">
                                      <p:cBhvr>
                                        <p:cTn id="140" dur="20000" fill="hold"/>
                                        <p:tgtEl>
                                          <p:spTgt spid="814"/>
                                        </p:tgtEl>
                                        <p:attrNameLst>
                                          <p:attrName>ppt_x</p:attrName>
                                          <p:attrName>ppt_y</p:attrName>
                                        </p:attrNameLst>
                                      </p:cBhvr>
                                      <p:rCtr x="61302" y="0"/>
                                    </p:animMotion>
                                  </p:childTnLst>
                                </p:cTn>
                              </p:par>
                              <p:par>
                                <p:cTn id="141" presetID="0" presetClass="path" presetSubtype="0" fill="hold" grpId="0" nodeType="withEffect">
                                  <p:stCondLst>
                                    <p:cond delay="0"/>
                                  </p:stCondLst>
                                  <p:childTnLst>
                                    <p:animMotion origin="layout" path="M 0.1559 -3.7037E-7 L 0.96007 -3.7037E-7 " pathEditMode="relative" rAng="0" ptsTypes="AA">
                                      <p:cBhvr>
                                        <p:cTn id="142" dur="20000" fill="hold"/>
                                        <p:tgtEl>
                                          <p:spTgt spid="815"/>
                                        </p:tgtEl>
                                        <p:attrNameLst>
                                          <p:attrName>ppt_x</p:attrName>
                                          <p:attrName>ppt_y</p:attrName>
                                        </p:attrNameLst>
                                      </p:cBhvr>
                                      <p:rCtr x="40208" y="0"/>
                                    </p:animMotion>
                                  </p:childTnLst>
                                </p:cTn>
                              </p:par>
                              <p:par>
                                <p:cTn id="143" presetID="0" presetClass="path" presetSubtype="0" fill="hold" grpId="0" nodeType="withEffect">
                                  <p:stCondLst>
                                    <p:cond delay="0"/>
                                  </p:stCondLst>
                                  <p:childTnLst>
                                    <p:animMotion origin="layout" path="M -0.27031 3.7037E-6 L 0.96007 3.7037E-6 " pathEditMode="relative" rAng="0" ptsTypes="AA">
                                      <p:cBhvr>
                                        <p:cTn id="144" dur="20000" fill="hold"/>
                                        <p:tgtEl>
                                          <p:spTgt spid="816"/>
                                        </p:tgtEl>
                                        <p:attrNameLst>
                                          <p:attrName>ppt_x</p:attrName>
                                          <p:attrName>ppt_y</p:attrName>
                                        </p:attrNameLst>
                                      </p:cBhvr>
                                      <p:rCtr x="61510" y="0"/>
                                    </p:animMotion>
                                  </p:childTnLst>
                                </p:cTn>
                              </p:par>
                              <p:par>
                                <p:cTn id="145" presetID="0" presetClass="path" presetSubtype="0" fill="hold" grpId="0" nodeType="withEffect">
                                  <p:stCondLst>
                                    <p:cond delay="0"/>
                                  </p:stCondLst>
                                  <p:childTnLst>
                                    <p:animMotion origin="layout" path="M -0.04566 1.85185E-6 L 0.96007 1.85185E-6 " pathEditMode="relative" rAng="0" ptsTypes="AA">
                                      <p:cBhvr>
                                        <p:cTn id="146" dur="20000" fill="hold"/>
                                        <p:tgtEl>
                                          <p:spTgt spid="817"/>
                                        </p:tgtEl>
                                        <p:attrNameLst>
                                          <p:attrName>ppt_x</p:attrName>
                                          <p:attrName>ppt_y</p:attrName>
                                        </p:attrNameLst>
                                      </p:cBhvr>
                                      <p:rCtr x="50278" y="0"/>
                                    </p:animMotion>
                                  </p:childTnLst>
                                </p:cTn>
                              </p:par>
                              <p:par>
                                <p:cTn id="147" presetID="0" presetClass="path" presetSubtype="0" fill="hold" grpId="0" nodeType="withEffect">
                                  <p:stCondLst>
                                    <p:cond delay="0"/>
                                  </p:stCondLst>
                                  <p:childTnLst>
                                    <p:animMotion origin="layout" path="M -0.37396 3.33333E-6 L 0.96007 3.33333E-6 " pathEditMode="relative" rAng="0" ptsTypes="AA">
                                      <p:cBhvr>
                                        <p:cTn id="148" dur="20000" fill="hold"/>
                                        <p:tgtEl>
                                          <p:spTgt spid="818"/>
                                        </p:tgtEl>
                                        <p:attrNameLst>
                                          <p:attrName>ppt_x</p:attrName>
                                          <p:attrName>ppt_y</p:attrName>
                                        </p:attrNameLst>
                                      </p:cBhvr>
                                      <p:rCtr x="66701" y="0"/>
                                    </p:animMotion>
                                  </p:childTnLst>
                                </p:cTn>
                              </p:par>
                              <p:par>
                                <p:cTn id="149" presetID="0" presetClass="path" presetSubtype="0" fill="hold" grpId="0" nodeType="withEffect">
                                  <p:stCondLst>
                                    <p:cond delay="0"/>
                                  </p:stCondLst>
                                  <p:childTnLst>
                                    <p:animMotion origin="layout" path="M 0.04826 2.59259E-6 L 0.96007 2.59259E-6 " pathEditMode="relative" rAng="0" ptsTypes="AA">
                                      <p:cBhvr>
                                        <p:cTn id="150" dur="20000" fill="hold"/>
                                        <p:tgtEl>
                                          <p:spTgt spid="820"/>
                                        </p:tgtEl>
                                        <p:attrNameLst>
                                          <p:attrName>ppt_x</p:attrName>
                                          <p:attrName>ppt_y</p:attrName>
                                        </p:attrNameLst>
                                      </p:cBhvr>
                                      <p:rCtr x="45590" y="0"/>
                                    </p:animMotion>
                                  </p:childTnLst>
                                </p:cTn>
                              </p:par>
                              <p:par>
                                <p:cTn id="151" presetID="0" presetClass="path" presetSubtype="0" fill="hold" grpId="0" nodeType="withEffect">
                                  <p:stCondLst>
                                    <p:cond delay="0"/>
                                  </p:stCondLst>
                                  <p:childTnLst>
                                    <p:animMotion origin="layout" path="M 0.1559 -3.7037E-7 L 0.96007 -3.7037E-7 " pathEditMode="relative" rAng="0" ptsTypes="AA">
                                      <p:cBhvr>
                                        <p:cTn id="152" dur="20000" fill="hold"/>
                                        <p:tgtEl>
                                          <p:spTgt spid="823"/>
                                        </p:tgtEl>
                                        <p:attrNameLst>
                                          <p:attrName>ppt_x</p:attrName>
                                          <p:attrName>ppt_y</p:attrName>
                                        </p:attrNameLst>
                                      </p:cBhvr>
                                      <p:rCtr x="40208" y="0"/>
                                    </p:animMotion>
                                  </p:childTnLst>
                                </p:cTn>
                              </p:par>
                              <p:par>
                                <p:cTn id="153" presetID="0" presetClass="path" presetSubtype="0" fill="hold" grpId="0" nodeType="withEffect">
                                  <p:stCondLst>
                                    <p:cond delay="0"/>
                                  </p:stCondLst>
                                  <p:childTnLst>
                                    <p:animMotion origin="layout" path="M -0.27031 3.7037E-6 L 0.96007 3.7037E-6 " pathEditMode="relative" rAng="0" ptsTypes="AA">
                                      <p:cBhvr>
                                        <p:cTn id="154" dur="20000" fill="hold"/>
                                        <p:tgtEl>
                                          <p:spTgt spid="824"/>
                                        </p:tgtEl>
                                        <p:attrNameLst>
                                          <p:attrName>ppt_x</p:attrName>
                                          <p:attrName>ppt_y</p:attrName>
                                        </p:attrNameLst>
                                      </p:cBhvr>
                                      <p:rCtr x="61510" y="0"/>
                                    </p:animMotion>
                                  </p:childTnLst>
                                </p:cTn>
                              </p:par>
                              <p:par>
                                <p:cTn id="155" presetID="0" presetClass="path" presetSubtype="0" fill="hold" grpId="0" nodeType="withEffect">
                                  <p:stCondLst>
                                    <p:cond delay="0"/>
                                  </p:stCondLst>
                                  <p:childTnLst>
                                    <p:animMotion origin="layout" path="M -0.37396 3.33333E-6 L 0.96007 3.33333E-6 " pathEditMode="relative" rAng="0" ptsTypes="AA">
                                      <p:cBhvr>
                                        <p:cTn id="156" dur="20000" fill="hold"/>
                                        <p:tgtEl>
                                          <p:spTgt spid="826"/>
                                        </p:tgtEl>
                                        <p:attrNameLst>
                                          <p:attrName>ppt_x</p:attrName>
                                          <p:attrName>ppt_y</p:attrName>
                                        </p:attrNameLst>
                                      </p:cBhvr>
                                      <p:rCtr x="66701" y="0"/>
                                    </p:animMotion>
                                  </p:childTnLst>
                                </p:cTn>
                              </p:par>
                              <p:par>
                                <p:cTn id="157" presetID="0" presetClass="path" presetSubtype="0" fill="hold" grpId="0" nodeType="withEffect">
                                  <p:stCondLst>
                                    <p:cond delay="0"/>
                                  </p:stCondLst>
                                  <p:childTnLst>
                                    <p:animMotion origin="layout" path="M 0.04826 2.59259E-6 L 0.96007 2.59259E-6 " pathEditMode="relative" rAng="0" ptsTypes="AA">
                                      <p:cBhvr>
                                        <p:cTn id="158" dur="20000" fill="hold"/>
                                        <p:tgtEl>
                                          <p:spTgt spid="828"/>
                                        </p:tgtEl>
                                        <p:attrNameLst>
                                          <p:attrName>ppt_x</p:attrName>
                                          <p:attrName>ppt_y</p:attrName>
                                        </p:attrNameLst>
                                      </p:cBhvr>
                                      <p:rCtr x="45590" y="0"/>
                                    </p:animMotion>
                                  </p:childTnLst>
                                </p:cTn>
                              </p:par>
                              <p:par>
                                <p:cTn id="159" presetID="0" presetClass="path" presetSubtype="0" fill="hold" grpId="0" nodeType="withEffect">
                                  <p:stCondLst>
                                    <p:cond delay="0"/>
                                  </p:stCondLst>
                                  <p:childTnLst>
                                    <p:animMotion origin="layout" path="M 0.04826 2.59259E-6 L 0.96007 2.59259E-6 " pathEditMode="relative" rAng="0" ptsTypes="AA">
                                      <p:cBhvr>
                                        <p:cTn id="160" dur="20000" fill="hold"/>
                                        <p:tgtEl>
                                          <p:spTgt spid="1028"/>
                                        </p:tgtEl>
                                        <p:attrNameLst>
                                          <p:attrName>ppt_x</p:attrName>
                                          <p:attrName>ppt_y</p:attrName>
                                        </p:attrNameLst>
                                      </p:cBhvr>
                                      <p:rCtr x="45590" y="0"/>
                                    </p:animMotion>
                                  </p:childTnLst>
                                </p:cTn>
                              </p:par>
                              <p:par>
                                <p:cTn id="161" presetID="0" presetClass="path" presetSubtype="0" fill="hold" grpId="0" nodeType="withEffect">
                                  <p:stCondLst>
                                    <p:cond delay="0"/>
                                  </p:stCondLst>
                                  <p:childTnLst>
                                    <p:animMotion origin="layout" path="M 0.04826 2.59259E-6 L 0.96007 2.59259E-6 " pathEditMode="relative" rAng="0" ptsTypes="AA">
                                      <p:cBhvr>
                                        <p:cTn id="162" dur="20000" fill="hold"/>
                                        <p:tgtEl>
                                          <p:spTgt spid="1036"/>
                                        </p:tgtEl>
                                        <p:attrNameLst>
                                          <p:attrName>ppt_x</p:attrName>
                                          <p:attrName>ppt_y</p:attrName>
                                        </p:attrNameLst>
                                      </p:cBhvr>
                                      <p:rCtr x="45590" y="0"/>
                                    </p:animMotion>
                                  </p:childTnLst>
                                </p:cTn>
                              </p:par>
                              <p:par>
                                <p:cTn id="163" presetID="0" presetClass="path" presetSubtype="0" fill="hold" grpId="0" nodeType="withEffect">
                                  <p:stCondLst>
                                    <p:cond delay="0"/>
                                  </p:stCondLst>
                                  <p:childTnLst>
                                    <p:animMotion origin="layout" path="M 0.1559 -3.7037E-7 L 0.96007 -3.7037E-7 " pathEditMode="relative" rAng="0" ptsTypes="AA">
                                      <p:cBhvr>
                                        <p:cTn id="164" dur="20000" fill="hold"/>
                                        <p:tgtEl>
                                          <p:spTgt spid="1039"/>
                                        </p:tgtEl>
                                        <p:attrNameLst>
                                          <p:attrName>ppt_x</p:attrName>
                                          <p:attrName>ppt_y</p:attrName>
                                        </p:attrNameLst>
                                      </p:cBhvr>
                                      <p:rCtr x="40208" y="0"/>
                                    </p:animMotion>
                                  </p:childTnLst>
                                </p:cTn>
                              </p:par>
                              <p:par>
                                <p:cTn id="165" presetID="0" presetClass="path" presetSubtype="0" fill="hold" grpId="0" nodeType="withEffect">
                                  <p:stCondLst>
                                    <p:cond delay="0"/>
                                  </p:stCondLst>
                                  <p:childTnLst>
                                    <p:animMotion origin="layout" path="M -0.27031 3.7037E-6 L 0.96007 3.7037E-6 " pathEditMode="relative" rAng="0" ptsTypes="AA">
                                      <p:cBhvr>
                                        <p:cTn id="166" dur="20000" fill="hold"/>
                                        <p:tgtEl>
                                          <p:spTgt spid="1040"/>
                                        </p:tgtEl>
                                        <p:attrNameLst>
                                          <p:attrName>ppt_x</p:attrName>
                                          <p:attrName>ppt_y</p:attrName>
                                        </p:attrNameLst>
                                      </p:cBhvr>
                                      <p:rCtr x="61510" y="0"/>
                                    </p:animMotion>
                                  </p:childTnLst>
                                </p:cTn>
                              </p:par>
                              <p:par>
                                <p:cTn id="167" presetID="0" presetClass="path" presetSubtype="0" fill="hold" grpId="0" nodeType="withEffect">
                                  <p:stCondLst>
                                    <p:cond delay="0"/>
                                  </p:stCondLst>
                                  <p:childTnLst>
                                    <p:animMotion origin="layout" path="M 0.04826 2.59259E-6 L 0.96007 2.59259E-6 " pathEditMode="relative" rAng="0" ptsTypes="AA">
                                      <p:cBhvr>
                                        <p:cTn id="168" dur="20000" fill="hold"/>
                                        <p:tgtEl>
                                          <p:spTgt spid="1044"/>
                                        </p:tgtEl>
                                        <p:attrNameLst>
                                          <p:attrName>ppt_x</p:attrName>
                                          <p:attrName>ppt_y</p:attrName>
                                        </p:attrNameLst>
                                      </p:cBhvr>
                                      <p:rCtr x="45590" y="0"/>
                                    </p:animMotion>
                                  </p:childTnLst>
                                </p:cTn>
                              </p:par>
                              <p:par>
                                <p:cTn id="169" presetID="0" presetClass="path" presetSubtype="0" fill="hold" grpId="0" nodeType="withEffect">
                                  <p:stCondLst>
                                    <p:cond delay="0"/>
                                  </p:stCondLst>
                                  <p:childTnLst>
                                    <p:animMotion origin="layout" path="M 0.04826 2.59259E-6 L 0.96007 2.59259E-6 " pathEditMode="relative" rAng="0" ptsTypes="AA">
                                      <p:cBhvr>
                                        <p:cTn id="170" dur="20000" fill="hold"/>
                                        <p:tgtEl>
                                          <p:spTgt spid="1052"/>
                                        </p:tgtEl>
                                        <p:attrNameLst>
                                          <p:attrName>ppt_x</p:attrName>
                                          <p:attrName>ppt_y</p:attrName>
                                        </p:attrNameLst>
                                      </p:cBhvr>
                                      <p:rCtr x="45590" y="0"/>
                                    </p:animMotion>
                                  </p:childTnLst>
                                </p:cTn>
                              </p:par>
                              <p:par>
                                <p:cTn id="171" presetID="0" presetClass="path" presetSubtype="0" fill="hold" grpId="0" nodeType="withEffect">
                                  <p:stCondLst>
                                    <p:cond delay="0"/>
                                  </p:stCondLst>
                                  <p:childTnLst>
                                    <p:animMotion origin="layout" path="M 0.08437 1.85185E-6 L 0.96007 1.85185E-6 " pathEditMode="relative" rAng="0" ptsTypes="AA">
                                      <p:cBhvr>
                                        <p:cTn id="172" dur="20000" fill="hold"/>
                                        <p:tgtEl>
                                          <p:spTgt spid="1059"/>
                                        </p:tgtEl>
                                        <p:attrNameLst>
                                          <p:attrName>ppt_x</p:attrName>
                                          <p:attrName>ppt_y</p:attrName>
                                        </p:attrNameLst>
                                      </p:cBhvr>
                                      <p:rCtr x="43785" y="0"/>
                                    </p:animMotion>
                                  </p:childTnLst>
                                </p:cTn>
                              </p:par>
                              <p:par>
                                <p:cTn id="173" presetID="0" presetClass="path" presetSubtype="0" fill="hold" grpId="0" nodeType="withEffect">
                                  <p:stCondLst>
                                    <p:cond delay="0"/>
                                  </p:stCondLst>
                                  <p:childTnLst>
                                    <p:animMotion origin="layout" path="M 0.08437 1.85185E-6 L 0.96007 1.85185E-6 " pathEditMode="relative" rAng="0" ptsTypes="AA">
                                      <p:cBhvr>
                                        <p:cTn id="174" dur="20000" fill="hold"/>
                                        <p:tgtEl>
                                          <p:spTgt spid="1067"/>
                                        </p:tgtEl>
                                        <p:attrNameLst>
                                          <p:attrName>ppt_x</p:attrName>
                                          <p:attrName>ppt_y</p:attrName>
                                        </p:attrNameLst>
                                      </p:cBhvr>
                                      <p:rCtr x="43785" y="0"/>
                                    </p:animMotion>
                                  </p:childTnLst>
                                </p:cTn>
                              </p:par>
                              <p:par>
                                <p:cTn id="175" presetID="0" presetClass="path" presetSubtype="0" fill="hold" grpId="0" nodeType="withEffect">
                                  <p:stCondLst>
                                    <p:cond delay="0"/>
                                  </p:stCondLst>
                                  <p:childTnLst>
                                    <p:animMotion origin="layout" path="M 0.04826 2.59259E-6 L 0.96007 2.59259E-6 " pathEditMode="relative" rAng="0" ptsTypes="AA">
                                      <p:cBhvr>
                                        <p:cTn id="176" dur="20000" fill="hold"/>
                                        <p:tgtEl>
                                          <p:spTgt spid="1076"/>
                                        </p:tgtEl>
                                        <p:attrNameLst>
                                          <p:attrName>ppt_x</p:attrName>
                                          <p:attrName>ppt_y</p:attrName>
                                        </p:attrNameLst>
                                      </p:cBhvr>
                                      <p:rCtr x="45590" y="0"/>
                                    </p:animMotion>
                                  </p:childTnLst>
                                </p:cTn>
                              </p:par>
                              <p:par>
                                <p:cTn id="177" presetID="0" presetClass="path" presetSubtype="0" fill="hold" grpId="0" nodeType="withEffect">
                                  <p:stCondLst>
                                    <p:cond delay="0"/>
                                  </p:stCondLst>
                                  <p:childTnLst>
                                    <p:animMotion origin="layout" path="M 0.08437 1.85185E-6 L 0.96007 1.85185E-6 " pathEditMode="relative" rAng="0" ptsTypes="AA">
                                      <p:cBhvr>
                                        <p:cTn id="178" dur="20000" fill="hold"/>
                                        <p:tgtEl>
                                          <p:spTgt spid="1083"/>
                                        </p:tgtEl>
                                        <p:attrNameLst>
                                          <p:attrName>ppt_x</p:attrName>
                                          <p:attrName>ppt_y</p:attrName>
                                        </p:attrNameLst>
                                      </p:cBhvr>
                                      <p:rCtr x="43785" y="0"/>
                                    </p:animMotion>
                                  </p:childTnLst>
                                </p:cTn>
                              </p:par>
                              <p:par>
                                <p:cTn id="179" presetID="0" presetClass="path" presetSubtype="0" fill="hold" grpId="0" nodeType="withEffect">
                                  <p:stCondLst>
                                    <p:cond delay="0"/>
                                  </p:stCondLst>
                                  <p:childTnLst>
                                    <p:animMotion origin="layout" path="M 0.1559 -3.7037E-7 L 0.96007 -3.7037E-7 " pathEditMode="relative" rAng="0" ptsTypes="AA">
                                      <p:cBhvr>
                                        <p:cTn id="180" dur="20000" fill="hold"/>
                                        <p:tgtEl>
                                          <p:spTgt spid="1087"/>
                                        </p:tgtEl>
                                        <p:attrNameLst>
                                          <p:attrName>ppt_x</p:attrName>
                                          <p:attrName>ppt_y</p:attrName>
                                        </p:attrNameLst>
                                      </p:cBhvr>
                                      <p:rCtr x="40208" y="0"/>
                                    </p:animMotion>
                                  </p:childTnLst>
                                </p:cTn>
                              </p:par>
                              <p:par>
                                <p:cTn id="181" presetID="0" presetClass="path" presetSubtype="0" fill="hold" grpId="0" nodeType="withEffect">
                                  <p:stCondLst>
                                    <p:cond delay="0"/>
                                  </p:stCondLst>
                                  <p:childTnLst>
                                    <p:animMotion origin="layout" path="M -0.27031 3.7037E-6 L 0.96007 3.7037E-6 " pathEditMode="relative" rAng="0" ptsTypes="AA">
                                      <p:cBhvr>
                                        <p:cTn id="182" dur="20000" fill="hold"/>
                                        <p:tgtEl>
                                          <p:spTgt spid="1088"/>
                                        </p:tgtEl>
                                        <p:attrNameLst>
                                          <p:attrName>ppt_x</p:attrName>
                                          <p:attrName>ppt_y</p:attrName>
                                        </p:attrNameLst>
                                      </p:cBhvr>
                                      <p:rCtr x="61510" y="0"/>
                                    </p:animMotion>
                                  </p:childTnLst>
                                </p:cTn>
                              </p:par>
                              <p:par>
                                <p:cTn id="183" presetID="0" presetClass="path" presetSubtype="0" fill="hold" grpId="0" nodeType="withEffect">
                                  <p:stCondLst>
                                    <p:cond delay="0"/>
                                  </p:stCondLst>
                                  <p:childTnLst>
                                    <p:animMotion origin="layout" path="M -0.37396 3.33333E-6 L 0.96007 3.33333E-6 " pathEditMode="relative" rAng="0" ptsTypes="AA">
                                      <p:cBhvr>
                                        <p:cTn id="184" dur="20000" fill="hold"/>
                                        <p:tgtEl>
                                          <p:spTgt spid="1090"/>
                                        </p:tgtEl>
                                        <p:attrNameLst>
                                          <p:attrName>ppt_x</p:attrName>
                                          <p:attrName>ppt_y</p:attrName>
                                        </p:attrNameLst>
                                      </p:cBhvr>
                                      <p:rCtr x="66701" y="0"/>
                                    </p:animMotion>
                                  </p:childTnLst>
                                </p:cTn>
                              </p:par>
                              <p:par>
                                <p:cTn id="185" presetID="0" presetClass="path" presetSubtype="0" fill="hold" grpId="0" nodeType="withEffect">
                                  <p:stCondLst>
                                    <p:cond delay="0"/>
                                  </p:stCondLst>
                                  <p:childTnLst>
                                    <p:animMotion origin="layout" path="M 0.04826 2.59259E-6 L 0.96007 2.59259E-6 " pathEditMode="relative" rAng="0" ptsTypes="AA">
                                      <p:cBhvr>
                                        <p:cTn id="186" dur="20000" fill="hold"/>
                                        <p:tgtEl>
                                          <p:spTgt spid="1092"/>
                                        </p:tgtEl>
                                        <p:attrNameLst>
                                          <p:attrName>ppt_x</p:attrName>
                                          <p:attrName>ppt_y</p:attrName>
                                        </p:attrNameLst>
                                      </p:cBhvr>
                                      <p:rCtr x="45590" y="0"/>
                                    </p:animMotion>
                                  </p:childTnLst>
                                </p:cTn>
                              </p:par>
                              <p:par>
                                <p:cTn id="187" presetID="0" presetClass="path" presetSubtype="0" fill="hold" grpId="0" nodeType="withEffect">
                                  <p:stCondLst>
                                    <p:cond delay="0"/>
                                  </p:stCondLst>
                                  <p:childTnLst>
                                    <p:animMotion origin="layout" path="M 0.1559 -3.7037E-7 L 0.96007 -3.7037E-7 " pathEditMode="relative" rAng="0" ptsTypes="AA">
                                      <p:cBhvr>
                                        <p:cTn id="188" dur="20000" fill="hold"/>
                                        <p:tgtEl>
                                          <p:spTgt spid="1095"/>
                                        </p:tgtEl>
                                        <p:attrNameLst>
                                          <p:attrName>ppt_x</p:attrName>
                                          <p:attrName>ppt_y</p:attrName>
                                        </p:attrNameLst>
                                      </p:cBhvr>
                                      <p:rCtr x="40208" y="0"/>
                                    </p:animMotion>
                                  </p:childTnLst>
                                </p:cTn>
                              </p:par>
                              <p:par>
                                <p:cTn id="189" presetID="0" presetClass="path" presetSubtype="0" fill="hold" grpId="0" nodeType="withEffect">
                                  <p:stCondLst>
                                    <p:cond delay="0"/>
                                  </p:stCondLst>
                                  <p:childTnLst>
                                    <p:animMotion origin="layout" path="M -0.27031 3.7037E-6 L 0.96007 3.7037E-6 " pathEditMode="relative" rAng="0" ptsTypes="AA">
                                      <p:cBhvr>
                                        <p:cTn id="190" dur="20000" fill="hold"/>
                                        <p:tgtEl>
                                          <p:spTgt spid="1096"/>
                                        </p:tgtEl>
                                        <p:attrNameLst>
                                          <p:attrName>ppt_x</p:attrName>
                                          <p:attrName>ppt_y</p:attrName>
                                        </p:attrNameLst>
                                      </p:cBhvr>
                                      <p:rCtr x="61510" y="0"/>
                                    </p:animMotion>
                                  </p:childTnLst>
                                </p:cTn>
                              </p:par>
                              <p:par>
                                <p:cTn id="191" presetID="0" presetClass="path" presetSubtype="0" fill="hold" grpId="0" nodeType="withEffect">
                                  <p:stCondLst>
                                    <p:cond delay="0"/>
                                  </p:stCondLst>
                                  <p:childTnLst>
                                    <p:animMotion origin="layout" path="M -0.37396 3.33333E-6 L 0.96007 3.33333E-6 " pathEditMode="relative" rAng="0" ptsTypes="AA">
                                      <p:cBhvr>
                                        <p:cTn id="192" dur="20000" fill="hold"/>
                                        <p:tgtEl>
                                          <p:spTgt spid="1098"/>
                                        </p:tgtEl>
                                        <p:attrNameLst>
                                          <p:attrName>ppt_x</p:attrName>
                                          <p:attrName>ppt_y</p:attrName>
                                        </p:attrNameLst>
                                      </p:cBhvr>
                                      <p:rCtr x="66701" y="0"/>
                                    </p:animMotion>
                                  </p:childTnLst>
                                </p:cTn>
                              </p:par>
                              <p:par>
                                <p:cTn id="193" presetID="0" presetClass="path" presetSubtype="0" fill="hold" grpId="0" nodeType="withEffect">
                                  <p:stCondLst>
                                    <p:cond delay="0"/>
                                  </p:stCondLst>
                                  <p:childTnLst>
                                    <p:animMotion origin="layout" path="M 0.04826 2.59259E-6 L 0.96007 2.59259E-6 " pathEditMode="relative" rAng="0" ptsTypes="AA">
                                      <p:cBhvr>
                                        <p:cTn id="194" dur="20000" fill="hold"/>
                                        <p:tgtEl>
                                          <p:spTgt spid="1100"/>
                                        </p:tgtEl>
                                        <p:attrNameLst>
                                          <p:attrName>ppt_x</p:attrName>
                                          <p:attrName>ppt_y</p:attrName>
                                        </p:attrNameLst>
                                      </p:cBhvr>
                                      <p:rCtr x="45590" y="0"/>
                                    </p:animMotion>
                                  </p:childTnLst>
                                </p:cTn>
                              </p:par>
                              <p:par>
                                <p:cTn id="195" presetID="0" presetClass="path" presetSubtype="0" fill="hold" grpId="0" nodeType="withEffect">
                                  <p:stCondLst>
                                    <p:cond delay="0"/>
                                  </p:stCondLst>
                                  <p:childTnLst>
                                    <p:animMotion origin="layout" path="M -0.26615 -4.44444E-6 L 0.96007 -4.44444E-6 " pathEditMode="relative" rAng="0" ptsTypes="AA">
                                      <p:cBhvr>
                                        <p:cTn id="196" dur="20000" fill="hold"/>
                                        <p:tgtEl>
                                          <p:spTgt spid="1102"/>
                                        </p:tgtEl>
                                        <p:attrNameLst>
                                          <p:attrName>ppt_x</p:attrName>
                                          <p:attrName>ppt_y</p:attrName>
                                        </p:attrNameLst>
                                      </p:cBhvr>
                                      <p:rCtr x="61302" y="0"/>
                                    </p:animMotion>
                                  </p:childTnLst>
                                </p:cTn>
                              </p:par>
                              <p:par>
                                <p:cTn id="197" presetID="0" presetClass="path" presetSubtype="0" fill="hold" grpId="0" nodeType="withEffect">
                                  <p:stCondLst>
                                    <p:cond delay="0"/>
                                  </p:stCondLst>
                                  <p:childTnLst>
                                    <p:animMotion origin="layout" path="M 0.1559 -3.7037E-7 L 0.96007 -3.7037E-7 " pathEditMode="relative" rAng="0" ptsTypes="AA">
                                      <p:cBhvr>
                                        <p:cTn id="198" dur="20000" fill="hold"/>
                                        <p:tgtEl>
                                          <p:spTgt spid="1103"/>
                                        </p:tgtEl>
                                        <p:attrNameLst>
                                          <p:attrName>ppt_x</p:attrName>
                                          <p:attrName>ppt_y</p:attrName>
                                        </p:attrNameLst>
                                      </p:cBhvr>
                                      <p:rCtr x="40208" y="0"/>
                                    </p:animMotion>
                                  </p:childTnLst>
                                </p:cTn>
                              </p:par>
                              <p:par>
                                <p:cTn id="199" presetID="0" presetClass="path" presetSubtype="0" fill="hold" grpId="0" nodeType="withEffect">
                                  <p:stCondLst>
                                    <p:cond delay="0"/>
                                  </p:stCondLst>
                                  <p:childTnLst>
                                    <p:animMotion origin="layout" path="M -0.27031 3.7037E-6 L 0.96007 3.7037E-6 " pathEditMode="relative" rAng="0" ptsTypes="AA">
                                      <p:cBhvr>
                                        <p:cTn id="200" dur="20000" fill="hold"/>
                                        <p:tgtEl>
                                          <p:spTgt spid="1104"/>
                                        </p:tgtEl>
                                        <p:attrNameLst>
                                          <p:attrName>ppt_x</p:attrName>
                                          <p:attrName>ppt_y</p:attrName>
                                        </p:attrNameLst>
                                      </p:cBhvr>
                                      <p:rCtr x="61510" y="0"/>
                                    </p:animMotion>
                                  </p:childTnLst>
                                </p:cTn>
                              </p:par>
                              <p:par>
                                <p:cTn id="201" presetID="0" presetClass="path" presetSubtype="0" fill="hold" grpId="0" nodeType="withEffect">
                                  <p:stCondLst>
                                    <p:cond delay="0"/>
                                  </p:stCondLst>
                                  <p:childTnLst>
                                    <p:animMotion origin="layout" path="M -0.04566 1.85185E-6 L 0.96007 1.85185E-6 " pathEditMode="relative" rAng="0" ptsTypes="AA">
                                      <p:cBhvr>
                                        <p:cTn id="202" dur="20000" fill="hold"/>
                                        <p:tgtEl>
                                          <p:spTgt spid="1105"/>
                                        </p:tgtEl>
                                        <p:attrNameLst>
                                          <p:attrName>ppt_x</p:attrName>
                                          <p:attrName>ppt_y</p:attrName>
                                        </p:attrNameLst>
                                      </p:cBhvr>
                                      <p:rCtr x="50278" y="0"/>
                                    </p:animMotion>
                                  </p:childTnLst>
                                </p:cTn>
                              </p:par>
                              <p:par>
                                <p:cTn id="203" presetID="0" presetClass="path" presetSubtype="0" fill="hold" grpId="0" nodeType="withEffect">
                                  <p:stCondLst>
                                    <p:cond delay="0"/>
                                  </p:stCondLst>
                                  <p:childTnLst>
                                    <p:animMotion origin="layout" path="M -0.37396 3.33333E-6 L 0.96007 3.33333E-6 " pathEditMode="relative" rAng="0" ptsTypes="AA">
                                      <p:cBhvr>
                                        <p:cTn id="204" dur="20000" fill="hold"/>
                                        <p:tgtEl>
                                          <p:spTgt spid="1106"/>
                                        </p:tgtEl>
                                        <p:attrNameLst>
                                          <p:attrName>ppt_x</p:attrName>
                                          <p:attrName>ppt_y</p:attrName>
                                        </p:attrNameLst>
                                      </p:cBhvr>
                                      <p:rCtr x="66701" y="0"/>
                                    </p:animMotion>
                                  </p:childTnLst>
                                </p:cTn>
                              </p:par>
                              <p:par>
                                <p:cTn id="205" presetID="0" presetClass="path" presetSubtype="0" fill="hold" grpId="0" nodeType="withEffect">
                                  <p:stCondLst>
                                    <p:cond delay="0"/>
                                  </p:stCondLst>
                                  <p:childTnLst>
                                    <p:animMotion origin="layout" path="M 0.04826 2.59259E-6 L 0.96007 2.59259E-6 " pathEditMode="relative" rAng="0" ptsTypes="AA">
                                      <p:cBhvr>
                                        <p:cTn id="206" dur="20000" fill="hold"/>
                                        <p:tgtEl>
                                          <p:spTgt spid="1108"/>
                                        </p:tgtEl>
                                        <p:attrNameLst>
                                          <p:attrName>ppt_x</p:attrName>
                                          <p:attrName>ppt_y</p:attrName>
                                        </p:attrNameLst>
                                      </p:cBhvr>
                                      <p:rCtr x="45590" y="0"/>
                                    </p:animMotion>
                                  </p:childTnLst>
                                </p:cTn>
                              </p:par>
                              <p:par>
                                <p:cTn id="207" presetID="0" presetClass="path" presetSubtype="0" fill="hold" grpId="0" nodeType="withEffect">
                                  <p:stCondLst>
                                    <p:cond delay="0"/>
                                  </p:stCondLst>
                                  <p:childTnLst>
                                    <p:animMotion origin="layout" path="M 0.1559 -3.7037E-7 L 0.96007 -3.7037E-7 " pathEditMode="relative" rAng="0" ptsTypes="AA">
                                      <p:cBhvr>
                                        <p:cTn id="208" dur="20000" fill="hold"/>
                                        <p:tgtEl>
                                          <p:spTgt spid="1111"/>
                                        </p:tgtEl>
                                        <p:attrNameLst>
                                          <p:attrName>ppt_x</p:attrName>
                                          <p:attrName>ppt_y</p:attrName>
                                        </p:attrNameLst>
                                      </p:cBhvr>
                                      <p:rCtr x="40208" y="0"/>
                                    </p:animMotion>
                                  </p:childTnLst>
                                </p:cTn>
                              </p:par>
                              <p:par>
                                <p:cTn id="209" presetID="0" presetClass="path" presetSubtype="0" fill="hold" grpId="0" nodeType="withEffect">
                                  <p:stCondLst>
                                    <p:cond delay="0"/>
                                  </p:stCondLst>
                                  <p:childTnLst>
                                    <p:animMotion origin="layout" path="M -0.27031 3.7037E-6 L 0.96007 3.7037E-6 " pathEditMode="relative" rAng="0" ptsTypes="AA">
                                      <p:cBhvr>
                                        <p:cTn id="210" dur="20000" fill="hold"/>
                                        <p:tgtEl>
                                          <p:spTgt spid="1112"/>
                                        </p:tgtEl>
                                        <p:attrNameLst>
                                          <p:attrName>ppt_x</p:attrName>
                                          <p:attrName>ppt_y</p:attrName>
                                        </p:attrNameLst>
                                      </p:cBhvr>
                                      <p:rCtr x="61510" y="0"/>
                                    </p:animMotion>
                                  </p:childTnLst>
                                </p:cTn>
                              </p:par>
                              <p:par>
                                <p:cTn id="211" presetID="0" presetClass="path" presetSubtype="0" fill="hold" grpId="0" nodeType="withEffect">
                                  <p:stCondLst>
                                    <p:cond delay="0"/>
                                  </p:stCondLst>
                                  <p:childTnLst>
                                    <p:animMotion origin="layout" path="M -0.37396 3.33333E-6 L 0.96007 3.33333E-6 " pathEditMode="relative" rAng="0" ptsTypes="AA">
                                      <p:cBhvr>
                                        <p:cTn id="212" dur="20000" fill="hold"/>
                                        <p:tgtEl>
                                          <p:spTgt spid="1114"/>
                                        </p:tgtEl>
                                        <p:attrNameLst>
                                          <p:attrName>ppt_x</p:attrName>
                                          <p:attrName>ppt_y</p:attrName>
                                        </p:attrNameLst>
                                      </p:cBhvr>
                                      <p:rCtr x="66701" y="0"/>
                                    </p:animMotion>
                                  </p:childTnLst>
                                </p:cTn>
                              </p:par>
                              <p:par>
                                <p:cTn id="213" presetID="0" presetClass="path" presetSubtype="0" fill="hold" grpId="0" nodeType="withEffect">
                                  <p:stCondLst>
                                    <p:cond delay="0"/>
                                  </p:stCondLst>
                                  <p:childTnLst>
                                    <p:animMotion origin="layout" path="M 0.04826 2.59259E-6 L 0.96007 2.59259E-6 " pathEditMode="relative" rAng="0" ptsTypes="AA">
                                      <p:cBhvr>
                                        <p:cTn id="214" dur="20000" fill="hold"/>
                                        <p:tgtEl>
                                          <p:spTgt spid="1116"/>
                                        </p:tgtEl>
                                        <p:attrNameLst>
                                          <p:attrName>ppt_x</p:attrName>
                                          <p:attrName>ppt_y</p:attrName>
                                        </p:attrNameLst>
                                      </p:cBhvr>
                                      <p:rCtr x="45590" y="0"/>
                                    </p:animMotion>
                                  </p:childTnLst>
                                </p:cTn>
                              </p:par>
                              <p:par>
                                <p:cTn id="215" presetID="35" presetClass="path" presetSubtype="0" fill="hold" nodeType="withEffect">
                                  <p:stCondLst>
                                    <p:cond delay="0"/>
                                  </p:stCondLst>
                                  <p:childTnLst>
                                    <p:animMotion origin="layout" path="M 0 0  L -0.25 0  E" pathEditMode="relative" ptsTypes="">
                                      <p:cBhvr>
                                        <p:cTn id="216" dur="20000" fill="hold"/>
                                        <p:tgtEl>
                                          <p:spTgt spid="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P spid="122" grpId="0" animBg="1"/>
      <p:bldP spid="131" grpId="0" animBg="1"/>
      <p:bldP spid="138" grpId="0" animBg="1"/>
      <p:bldP spid="348" grpId="0" animBg="1"/>
      <p:bldP spid="352" grpId="0" animBg="1"/>
      <p:bldP spid="354" grpId="0" animBg="1"/>
      <p:bldP spid="356" grpId="0" animBg="1"/>
      <p:bldP spid="360" grpId="0" animBg="1"/>
      <p:bldP spid="362" grpId="0" animBg="1"/>
      <p:bldP spid="370" grpId="0" animBg="1"/>
      <p:bldP spid="372" grpId="0" animBg="1"/>
      <p:bldP spid="376" grpId="0" animBg="1"/>
      <p:bldP spid="378" grpId="0" animBg="1"/>
      <p:bldP spid="510" grpId="0" animBg="1"/>
      <p:bldP spid="511" grpId="0" animBg="1"/>
      <p:bldP spid="515" grpId="0" animBg="1"/>
      <p:bldP spid="518" grpId="0" animBg="1"/>
      <p:bldP spid="519" grpId="0" animBg="1"/>
      <p:bldP spid="523" grpId="0" animBg="1"/>
      <p:bldP spid="526" grpId="0" animBg="1"/>
      <p:bldP spid="527" grpId="0" animBg="1"/>
      <p:bldP spid="529" grpId="0" animBg="1"/>
      <p:bldP spid="531" grpId="0" animBg="1"/>
      <p:bldP spid="534" grpId="0" animBg="1"/>
      <p:bldP spid="535" grpId="0" animBg="1"/>
      <p:bldP spid="539" grpId="0" animBg="1"/>
      <p:bldP spid="734" grpId="0" animBg="1"/>
      <p:bldP spid="736" grpId="0" animBg="1"/>
      <p:bldP spid="738" grpId="0" animBg="1"/>
      <p:bldP spid="739" grpId="0" animBg="1"/>
      <p:bldP spid="740" grpId="0" animBg="1"/>
      <p:bldP spid="741" grpId="0" animBg="1"/>
      <p:bldP spid="742" grpId="0" animBg="1"/>
      <p:bldP spid="743" grpId="0" animBg="1"/>
      <p:bldP spid="744" grpId="0" animBg="1"/>
      <p:bldP spid="745" grpId="0" animBg="1"/>
      <p:bldP spid="746" grpId="0" animBg="1"/>
      <p:bldP spid="747" grpId="0" animBg="1"/>
      <p:bldP spid="748" grpId="0" animBg="1"/>
      <p:bldP spid="750" grpId="0" animBg="1"/>
      <p:bldP spid="752" grpId="0" animBg="1"/>
      <p:bldP spid="754" grpId="0" animBg="1"/>
      <p:bldP spid="755" grpId="0" animBg="1"/>
      <p:bldP spid="756" grpId="0" animBg="1"/>
      <p:bldP spid="757" grpId="0" animBg="1"/>
      <p:bldP spid="758" grpId="0" animBg="1"/>
      <p:bldP spid="759" grpId="0" animBg="1"/>
      <p:bldP spid="760" grpId="0" animBg="1"/>
      <p:bldP spid="761" grpId="0" animBg="1"/>
      <p:bldP spid="762" grpId="0" animBg="1"/>
      <p:bldP spid="763" grpId="0" animBg="1"/>
      <p:bldP spid="764" grpId="0" animBg="1"/>
      <p:bldP spid="765" grpId="0" animBg="1"/>
      <p:bldP spid="771" grpId="0" animBg="1"/>
      <p:bldP spid="773" grpId="0" animBg="1"/>
      <p:bldP spid="779" grpId="0" animBg="1"/>
      <p:bldP spid="789" grpId="0" animBg="1"/>
      <p:bldP spid="795" grpId="0" animBg="1"/>
      <p:bldP spid="799" grpId="0" animBg="1"/>
      <p:bldP spid="800" grpId="0" animBg="1"/>
      <p:bldP spid="802" grpId="0" animBg="1"/>
      <p:bldP spid="804" grpId="0" animBg="1"/>
      <p:bldP spid="807" grpId="0" animBg="1"/>
      <p:bldP spid="808" grpId="0" animBg="1"/>
      <p:bldP spid="810" grpId="0" animBg="1"/>
      <p:bldP spid="812" grpId="0" animBg="1"/>
      <p:bldP spid="814" grpId="0" animBg="1"/>
      <p:bldP spid="815" grpId="0" animBg="1"/>
      <p:bldP spid="816" grpId="0" animBg="1"/>
      <p:bldP spid="817" grpId="0" animBg="1"/>
      <p:bldP spid="818" grpId="0" animBg="1"/>
      <p:bldP spid="820" grpId="0" animBg="1"/>
      <p:bldP spid="823" grpId="0" animBg="1"/>
      <p:bldP spid="824" grpId="0" animBg="1"/>
      <p:bldP spid="826" grpId="0" animBg="1"/>
      <p:bldP spid="828" grpId="0" animBg="1"/>
      <p:bldP spid="1028" grpId="0" animBg="1"/>
      <p:bldP spid="1036" grpId="0" animBg="1"/>
      <p:bldP spid="1039" grpId="0" animBg="1"/>
      <p:bldP spid="1040" grpId="0" animBg="1"/>
      <p:bldP spid="1044" grpId="0" animBg="1"/>
      <p:bldP spid="1052" grpId="0" animBg="1"/>
      <p:bldP spid="1059" grpId="0" animBg="1"/>
      <p:bldP spid="1067" grpId="0" animBg="1"/>
      <p:bldP spid="1076" grpId="0" animBg="1"/>
      <p:bldP spid="1083" grpId="0" animBg="1"/>
      <p:bldP spid="1087" grpId="0" animBg="1"/>
      <p:bldP spid="1088" grpId="0" animBg="1"/>
      <p:bldP spid="1090" grpId="0" animBg="1"/>
      <p:bldP spid="1092" grpId="0" animBg="1"/>
      <p:bldP spid="1095" grpId="0" animBg="1"/>
      <p:bldP spid="1096" grpId="0" animBg="1"/>
      <p:bldP spid="1098" grpId="0" animBg="1"/>
      <p:bldP spid="1100" grpId="0" animBg="1"/>
      <p:bldP spid="1102" grpId="0" animBg="1"/>
      <p:bldP spid="1103" grpId="0" animBg="1"/>
      <p:bldP spid="1104" grpId="0" animBg="1"/>
      <p:bldP spid="1105" grpId="0" animBg="1"/>
      <p:bldP spid="1106" grpId="0" animBg="1"/>
      <p:bldP spid="1108" grpId="0" animBg="1"/>
      <p:bldP spid="1111" grpId="0" animBg="1"/>
      <p:bldP spid="1112" grpId="0" animBg="1"/>
      <p:bldP spid="1114" grpId="0" animBg="1"/>
      <p:bldP spid="1116" grpId="0" animBg="1"/>
    </p:bld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9_Custom Layout">
    <p:spTree>
      <p:nvGrpSpPr>
        <p:cNvPr id="1" name=""/>
        <p:cNvGrpSpPr/>
        <p:nvPr/>
      </p:nvGrpSpPr>
      <p:grpSpPr>
        <a:xfrm>
          <a:off x="0" y="0"/>
          <a:ext cx="0" cy="0"/>
          <a:chOff x="0" y="0"/>
          <a:chExt cx="0" cy="0"/>
        </a:xfrm>
      </p:grpSpPr>
      <p:sp>
        <p:nvSpPr>
          <p:cNvPr id="114" name="Rectangle 113"/>
          <p:cNvSpPr/>
          <p:nvPr userDrawn="1"/>
        </p:nvSpPr>
        <p:spPr>
          <a:xfrm>
            <a:off x="0" y="0"/>
            <a:ext cx="9144000" cy="6855938"/>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11" name="Cube 10"/>
          <p:cNvSpPr/>
          <p:nvPr userDrawn="1"/>
        </p:nvSpPr>
        <p:spPr>
          <a:xfrm>
            <a:off x="697088" y="3060588"/>
            <a:ext cx="360000" cy="180000"/>
          </a:xfrm>
          <a:prstGeom prst="cube">
            <a:avLst>
              <a:gd name="adj" fmla="val 49215"/>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13" name="Cube 12"/>
          <p:cNvSpPr/>
          <p:nvPr userDrawn="1"/>
        </p:nvSpPr>
        <p:spPr>
          <a:xfrm>
            <a:off x="1064163" y="2700588"/>
            <a:ext cx="360000" cy="180000"/>
          </a:xfrm>
          <a:prstGeom prst="cube">
            <a:avLst>
              <a:gd name="adj" fmla="val 49215"/>
            </a:avLst>
          </a:prstGeom>
          <a:solidFill>
            <a:srgbClr val="00827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14" name="Cube 13"/>
          <p:cNvSpPr/>
          <p:nvPr userDrawn="1"/>
        </p:nvSpPr>
        <p:spPr>
          <a:xfrm>
            <a:off x="344163" y="2700588"/>
            <a:ext cx="360000" cy="180000"/>
          </a:xfrm>
          <a:prstGeom prst="cube">
            <a:avLst>
              <a:gd name="adj" fmla="val 49215"/>
            </a:avLst>
          </a:prstGeom>
          <a:solidFill>
            <a:srgbClr val="8C22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15" name="Cube 14"/>
          <p:cNvSpPr/>
          <p:nvPr userDrawn="1"/>
        </p:nvSpPr>
        <p:spPr>
          <a:xfrm>
            <a:off x="1417088" y="3060588"/>
            <a:ext cx="360000" cy="180000"/>
          </a:xfrm>
          <a:prstGeom prst="cube">
            <a:avLst>
              <a:gd name="adj" fmla="val 49215"/>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16" name="Cube 15"/>
          <p:cNvSpPr/>
          <p:nvPr userDrawn="1"/>
        </p:nvSpPr>
        <p:spPr>
          <a:xfrm>
            <a:off x="2130013" y="2340588"/>
            <a:ext cx="360000" cy="180000"/>
          </a:xfrm>
          <a:prstGeom prst="cube">
            <a:avLst>
              <a:gd name="adj" fmla="val 49215"/>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18" name="Cube 17"/>
          <p:cNvSpPr/>
          <p:nvPr userDrawn="1"/>
        </p:nvSpPr>
        <p:spPr>
          <a:xfrm>
            <a:off x="1777088" y="1980588"/>
            <a:ext cx="360000" cy="180000"/>
          </a:xfrm>
          <a:prstGeom prst="cube">
            <a:avLst>
              <a:gd name="adj" fmla="val 49215"/>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19" name="Cube 18"/>
          <p:cNvSpPr/>
          <p:nvPr userDrawn="1"/>
        </p:nvSpPr>
        <p:spPr>
          <a:xfrm>
            <a:off x="2850013" y="2340588"/>
            <a:ext cx="360000" cy="180000"/>
          </a:xfrm>
          <a:prstGeom prst="cube">
            <a:avLst>
              <a:gd name="adj" fmla="val 49215"/>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20" name="Cube 19"/>
          <p:cNvSpPr/>
          <p:nvPr userDrawn="1"/>
        </p:nvSpPr>
        <p:spPr>
          <a:xfrm>
            <a:off x="2137088" y="3060588"/>
            <a:ext cx="360000" cy="180000"/>
          </a:xfrm>
          <a:prstGeom prst="cube">
            <a:avLst>
              <a:gd name="adj" fmla="val 49215"/>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21" name="Cube 20"/>
          <p:cNvSpPr/>
          <p:nvPr userDrawn="1"/>
        </p:nvSpPr>
        <p:spPr>
          <a:xfrm>
            <a:off x="5761264" y="360000"/>
            <a:ext cx="360000" cy="180000"/>
          </a:xfrm>
          <a:prstGeom prst="cube">
            <a:avLst>
              <a:gd name="adj" fmla="val 49215"/>
            </a:avLst>
          </a:prstGeom>
          <a:solidFill>
            <a:srgbClr val="5D245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22" name="Cube 21"/>
          <p:cNvSpPr/>
          <p:nvPr userDrawn="1"/>
        </p:nvSpPr>
        <p:spPr>
          <a:xfrm>
            <a:off x="3210013" y="2700588"/>
            <a:ext cx="360000" cy="180000"/>
          </a:xfrm>
          <a:prstGeom prst="cube">
            <a:avLst>
              <a:gd name="adj" fmla="val 49215"/>
            </a:avLst>
          </a:prstGeom>
          <a:solidFill>
            <a:srgbClr val="5D245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26" name="Cube 25"/>
          <p:cNvSpPr/>
          <p:nvPr userDrawn="1"/>
        </p:nvSpPr>
        <p:spPr>
          <a:xfrm>
            <a:off x="2145850" y="4338000"/>
            <a:ext cx="360000" cy="180000"/>
          </a:xfrm>
          <a:prstGeom prst="cube">
            <a:avLst>
              <a:gd name="adj" fmla="val 49215"/>
            </a:avLst>
          </a:prstGeom>
          <a:solidFill>
            <a:srgbClr val="7EA6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31" name="Cube 30"/>
          <p:cNvSpPr/>
          <p:nvPr userDrawn="1"/>
        </p:nvSpPr>
        <p:spPr>
          <a:xfrm>
            <a:off x="4684021" y="0"/>
            <a:ext cx="360000" cy="180000"/>
          </a:xfrm>
          <a:prstGeom prst="cube">
            <a:avLst>
              <a:gd name="adj" fmla="val 49215"/>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32" name="Cube 31"/>
          <p:cNvSpPr/>
          <p:nvPr userDrawn="1"/>
        </p:nvSpPr>
        <p:spPr>
          <a:xfrm>
            <a:off x="5018775" y="4338000"/>
            <a:ext cx="360000" cy="180000"/>
          </a:xfrm>
          <a:prstGeom prst="cube">
            <a:avLst>
              <a:gd name="adj" fmla="val 49215"/>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33" name="Cube 32"/>
          <p:cNvSpPr/>
          <p:nvPr userDrawn="1"/>
        </p:nvSpPr>
        <p:spPr>
          <a:xfrm>
            <a:off x="3964021" y="0"/>
            <a:ext cx="360000" cy="180000"/>
          </a:xfrm>
          <a:prstGeom prst="cube">
            <a:avLst>
              <a:gd name="adj" fmla="val 49215"/>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35" name="Cube 34"/>
          <p:cNvSpPr/>
          <p:nvPr userDrawn="1"/>
        </p:nvSpPr>
        <p:spPr>
          <a:xfrm>
            <a:off x="2145850" y="360000"/>
            <a:ext cx="360000" cy="180000"/>
          </a:xfrm>
          <a:prstGeom prst="cube">
            <a:avLst>
              <a:gd name="adj" fmla="val 49215"/>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37" name="Cube 36"/>
          <p:cNvSpPr/>
          <p:nvPr userDrawn="1"/>
        </p:nvSpPr>
        <p:spPr>
          <a:xfrm>
            <a:off x="2865850" y="0"/>
            <a:ext cx="360000" cy="180000"/>
          </a:xfrm>
          <a:prstGeom prst="cube">
            <a:avLst>
              <a:gd name="adj" fmla="val 49215"/>
            </a:avLst>
          </a:prstGeom>
          <a:solidFill>
            <a:srgbClr val="8C22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38" name="Cube 37"/>
          <p:cNvSpPr/>
          <p:nvPr userDrawn="1"/>
        </p:nvSpPr>
        <p:spPr>
          <a:xfrm>
            <a:off x="1410013" y="1620588"/>
            <a:ext cx="360000" cy="180000"/>
          </a:xfrm>
          <a:prstGeom prst="cube">
            <a:avLst>
              <a:gd name="adj" fmla="val 49215"/>
            </a:avLst>
          </a:prstGeom>
          <a:solidFill>
            <a:srgbClr val="00827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41" name="Cube 40"/>
          <p:cNvSpPr/>
          <p:nvPr userDrawn="1"/>
        </p:nvSpPr>
        <p:spPr>
          <a:xfrm>
            <a:off x="4997424" y="2338526"/>
            <a:ext cx="360000" cy="180000"/>
          </a:xfrm>
          <a:prstGeom prst="cube">
            <a:avLst>
              <a:gd name="adj" fmla="val 49215"/>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42" name="Cube 41"/>
          <p:cNvSpPr/>
          <p:nvPr userDrawn="1"/>
        </p:nvSpPr>
        <p:spPr>
          <a:xfrm>
            <a:off x="5736018" y="4338000"/>
            <a:ext cx="360000" cy="180000"/>
          </a:xfrm>
          <a:prstGeom prst="cube">
            <a:avLst>
              <a:gd name="adj" fmla="val 49215"/>
            </a:avLst>
          </a:prstGeom>
          <a:solidFill>
            <a:srgbClr val="5D245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44" name="Cube 43"/>
          <p:cNvSpPr/>
          <p:nvPr userDrawn="1"/>
        </p:nvSpPr>
        <p:spPr>
          <a:xfrm>
            <a:off x="5401264" y="0"/>
            <a:ext cx="360000" cy="180000"/>
          </a:xfrm>
          <a:prstGeom prst="cube">
            <a:avLst>
              <a:gd name="adj" fmla="val 49215"/>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45" name="Cube 44"/>
          <p:cNvSpPr/>
          <p:nvPr userDrawn="1"/>
        </p:nvSpPr>
        <p:spPr>
          <a:xfrm>
            <a:off x="1785850" y="0"/>
            <a:ext cx="360000" cy="180000"/>
          </a:xfrm>
          <a:prstGeom prst="cube">
            <a:avLst>
              <a:gd name="adj" fmla="val 49215"/>
            </a:avLst>
          </a:prstGeom>
          <a:solidFill>
            <a:srgbClr val="8C22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46" name="Cube 45"/>
          <p:cNvSpPr/>
          <p:nvPr userDrawn="1"/>
        </p:nvSpPr>
        <p:spPr>
          <a:xfrm>
            <a:off x="1440000" y="1080000"/>
            <a:ext cx="360000" cy="180000"/>
          </a:xfrm>
          <a:prstGeom prst="cube">
            <a:avLst>
              <a:gd name="adj" fmla="val 49215"/>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51" name="Cube 50"/>
          <p:cNvSpPr/>
          <p:nvPr userDrawn="1"/>
        </p:nvSpPr>
        <p:spPr>
          <a:xfrm>
            <a:off x="-15837" y="1440000"/>
            <a:ext cx="360000" cy="180000"/>
          </a:xfrm>
          <a:prstGeom prst="cube">
            <a:avLst>
              <a:gd name="adj" fmla="val 49215"/>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53" name="Cube 52"/>
          <p:cNvSpPr/>
          <p:nvPr userDrawn="1"/>
        </p:nvSpPr>
        <p:spPr>
          <a:xfrm>
            <a:off x="3964021" y="720000"/>
            <a:ext cx="360000" cy="180000"/>
          </a:xfrm>
          <a:prstGeom prst="cube">
            <a:avLst>
              <a:gd name="adj" fmla="val 49215"/>
            </a:avLst>
          </a:prstGeom>
          <a:solidFill>
            <a:srgbClr val="D777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55" name="Cube 54"/>
          <p:cNvSpPr/>
          <p:nvPr userDrawn="1"/>
        </p:nvSpPr>
        <p:spPr>
          <a:xfrm>
            <a:off x="6818775" y="4338000"/>
            <a:ext cx="360000" cy="180000"/>
          </a:xfrm>
          <a:prstGeom prst="cube">
            <a:avLst>
              <a:gd name="adj" fmla="val 49215"/>
            </a:avLst>
          </a:prstGeom>
          <a:solidFill>
            <a:srgbClr val="D777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59" name="Cube 58"/>
          <p:cNvSpPr/>
          <p:nvPr userDrawn="1"/>
        </p:nvSpPr>
        <p:spPr>
          <a:xfrm>
            <a:off x="2512925" y="1440000"/>
            <a:ext cx="360000" cy="180000"/>
          </a:xfrm>
          <a:prstGeom prst="cube">
            <a:avLst>
              <a:gd name="adj" fmla="val 49215"/>
            </a:avLst>
          </a:prstGeom>
          <a:solidFill>
            <a:srgbClr val="8C22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65" name="Cube 64"/>
          <p:cNvSpPr/>
          <p:nvPr userDrawn="1"/>
        </p:nvSpPr>
        <p:spPr>
          <a:xfrm>
            <a:off x="6786683" y="1980588"/>
            <a:ext cx="360000" cy="180000"/>
          </a:xfrm>
          <a:prstGeom prst="cube">
            <a:avLst>
              <a:gd name="adj" fmla="val 49215"/>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75" name="Cube 74"/>
          <p:cNvSpPr/>
          <p:nvPr userDrawn="1"/>
        </p:nvSpPr>
        <p:spPr>
          <a:xfrm>
            <a:off x="3216018" y="1113115"/>
            <a:ext cx="360000" cy="180000"/>
          </a:xfrm>
          <a:prstGeom prst="cube">
            <a:avLst>
              <a:gd name="adj" fmla="val 49215"/>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78" name="Cube 77"/>
          <p:cNvSpPr/>
          <p:nvPr userDrawn="1"/>
        </p:nvSpPr>
        <p:spPr>
          <a:xfrm>
            <a:off x="4293261" y="1473115"/>
            <a:ext cx="360000" cy="180000"/>
          </a:xfrm>
          <a:prstGeom prst="cube">
            <a:avLst>
              <a:gd name="adj" fmla="val 49215"/>
            </a:avLst>
          </a:prstGeom>
          <a:solidFill>
            <a:srgbClr val="D777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81" name="Cube 80"/>
          <p:cNvSpPr/>
          <p:nvPr userDrawn="1"/>
        </p:nvSpPr>
        <p:spPr>
          <a:xfrm>
            <a:off x="4656018" y="1473115"/>
            <a:ext cx="360000" cy="180000"/>
          </a:xfrm>
          <a:prstGeom prst="cube">
            <a:avLst>
              <a:gd name="adj" fmla="val 49215"/>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82" name="Cube 81"/>
          <p:cNvSpPr/>
          <p:nvPr userDrawn="1"/>
        </p:nvSpPr>
        <p:spPr>
          <a:xfrm>
            <a:off x="705850" y="720000"/>
            <a:ext cx="360000" cy="180000"/>
          </a:xfrm>
          <a:prstGeom prst="cube">
            <a:avLst>
              <a:gd name="adj" fmla="val 49215"/>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66" name="Cube 65"/>
          <p:cNvSpPr/>
          <p:nvPr userDrawn="1"/>
        </p:nvSpPr>
        <p:spPr>
          <a:xfrm>
            <a:off x="7146683" y="2340588"/>
            <a:ext cx="360000" cy="180000"/>
          </a:xfrm>
          <a:prstGeom prst="cube">
            <a:avLst>
              <a:gd name="adj" fmla="val 49215"/>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93" name="Cube 92"/>
          <p:cNvSpPr/>
          <p:nvPr userDrawn="1"/>
        </p:nvSpPr>
        <p:spPr>
          <a:xfrm>
            <a:off x="5754344" y="729706"/>
            <a:ext cx="360000" cy="180000"/>
          </a:xfrm>
          <a:prstGeom prst="cube">
            <a:avLst>
              <a:gd name="adj" fmla="val 49215"/>
            </a:avLst>
          </a:prstGeom>
          <a:solidFill>
            <a:srgbClr val="D777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95" name="Cube 94"/>
          <p:cNvSpPr/>
          <p:nvPr userDrawn="1"/>
        </p:nvSpPr>
        <p:spPr>
          <a:xfrm>
            <a:off x="7890785" y="1113115"/>
            <a:ext cx="360000" cy="180000"/>
          </a:xfrm>
          <a:prstGeom prst="cube">
            <a:avLst>
              <a:gd name="adj" fmla="val 49215"/>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96" name="Cube 95"/>
          <p:cNvSpPr/>
          <p:nvPr userDrawn="1"/>
        </p:nvSpPr>
        <p:spPr>
          <a:xfrm>
            <a:off x="7528028" y="762821"/>
            <a:ext cx="360000" cy="180000"/>
          </a:xfrm>
          <a:prstGeom prst="cube">
            <a:avLst>
              <a:gd name="adj" fmla="val 49215"/>
            </a:avLst>
          </a:prstGeom>
          <a:solidFill>
            <a:srgbClr val="00827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97" name="Cube 96"/>
          <p:cNvSpPr/>
          <p:nvPr userDrawn="1"/>
        </p:nvSpPr>
        <p:spPr>
          <a:xfrm>
            <a:off x="6805271" y="1122821"/>
            <a:ext cx="360000" cy="180000"/>
          </a:xfrm>
          <a:prstGeom prst="cube">
            <a:avLst>
              <a:gd name="adj" fmla="val 49215"/>
            </a:avLst>
          </a:prstGeom>
          <a:solidFill>
            <a:srgbClr val="7EA6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107" name="Cube 106"/>
          <p:cNvSpPr/>
          <p:nvPr userDrawn="1"/>
        </p:nvSpPr>
        <p:spPr>
          <a:xfrm>
            <a:off x="7869434" y="2698526"/>
            <a:ext cx="360000" cy="180000"/>
          </a:xfrm>
          <a:prstGeom prst="cube">
            <a:avLst>
              <a:gd name="adj" fmla="val 49215"/>
            </a:avLst>
          </a:prstGeom>
          <a:solidFill>
            <a:srgbClr val="00827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109" name="Cube 108"/>
          <p:cNvSpPr/>
          <p:nvPr userDrawn="1"/>
        </p:nvSpPr>
        <p:spPr>
          <a:xfrm>
            <a:off x="8589434" y="3418526"/>
            <a:ext cx="360000" cy="180000"/>
          </a:xfrm>
          <a:prstGeom prst="cube">
            <a:avLst>
              <a:gd name="adj" fmla="val 49215"/>
            </a:avLst>
          </a:prstGeom>
          <a:solidFill>
            <a:srgbClr val="5D245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110" name="Cube 109"/>
          <p:cNvSpPr/>
          <p:nvPr userDrawn="1"/>
        </p:nvSpPr>
        <p:spPr>
          <a:xfrm>
            <a:off x="7869434" y="1978526"/>
            <a:ext cx="360000" cy="180000"/>
          </a:xfrm>
          <a:prstGeom prst="cube">
            <a:avLst>
              <a:gd name="adj" fmla="val 49215"/>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111" name="Cube 110"/>
          <p:cNvSpPr/>
          <p:nvPr userDrawn="1"/>
        </p:nvSpPr>
        <p:spPr>
          <a:xfrm>
            <a:off x="8220025" y="4335938"/>
            <a:ext cx="360000" cy="180000"/>
          </a:xfrm>
          <a:prstGeom prst="cube">
            <a:avLst>
              <a:gd name="adj" fmla="val 49215"/>
            </a:avLst>
          </a:prstGeom>
          <a:solidFill>
            <a:srgbClr val="7EA6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112" name="Cube 111"/>
          <p:cNvSpPr/>
          <p:nvPr userDrawn="1"/>
        </p:nvSpPr>
        <p:spPr>
          <a:xfrm>
            <a:off x="7509434" y="1618526"/>
            <a:ext cx="360000" cy="180000"/>
          </a:xfrm>
          <a:prstGeom prst="cube">
            <a:avLst>
              <a:gd name="adj" fmla="val 49215"/>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113" name="Cube 112"/>
          <p:cNvSpPr/>
          <p:nvPr userDrawn="1"/>
        </p:nvSpPr>
        <p:spPr>
          <a:xfrm>
            <a:off x="8236509" y="2338526"/>
            <a:ext cx="360000" cy="180000"/>
          </a:xfrm>
          <a:prstGeom prst="cube">
            <a:avLst>
              <a:gd name="adj" fmla="val 49215"/>
            </a:avLst>
          </a:prstGeom>
          <a:solidFill>
            <a:srgbClr val="8C22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115" name="Cube 114"/>
          <p:cNvSpPr/>
          <p:nvPr userDrawn="1"/>
        </p:nvSpPr>
        <p:spPr>
          <a:xfrm>
            <a:off x="3570013" y="3060588"/>
            <a:ext cx="360000" cy="180000"/>
          </a:xfrm>
          <a:prstGeom prst="cube">
            <a:avLst>
              <a:gd name="adj" fmla="val 49215"/>
            </a:avLst>
          </a:prstGeom>
          <a:solidFill>
            <a:srgbClr val="7EA6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116" name="Cube 115"/>
          <p:cNvSpPr/>
          <p:nvPr userDrawn="1"/>
        </p:nvSpPr>
        <p:spPr>
          <a:xfrm>
            <a:off x="344163" y="360000"/>
            <a:ext cx="360000" cy="180000"/>
          </a:xfrm>
          <a:prstGeom prst="cube">
            <a:avLst>
              <a:gd name="adj" fmla="val 49215"/>
            </a:avLst>
          </a:prstGeom>
          <a:solidFill>
            <a:srgbClr val="7EA6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117" name="Cube 116"/>
          <p:cNvSpPr/>
          <p:nvPr userDrawn="1"/>
        </p:nvSpPr>
        <p:spPr>
          <a:xfrm>
            <a:off x="6481264" y="360000"/>
            <a:ext cx="360000" cy="180000"/>
          </a:xfrm>
          <a:prstGeom prst="cube">
            <a:avLst>
              <a:gd name="adj" fmla="val 49215"/>
            </a:avLst>
          </a:prstGeom>
          <a:solidFill>
            <a:srgbClr val="7EA6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60" name="Cube 59"/>
          <p:cNvSpPr/>
          <p:nvPr userDrawn="1"/>
        </p:nvSpPr>
        <p:spPr>
          <a:xfrm>
            <a:off x="4305850" y="2895938"/>
            <a:ext cx="360000" cy="180000"/>
          </a:xfrm>
          <a:prstGeom prst="cube">
            <a:avLst>
              <a:gd name="adj" fmla="val 49215"/>
            </a:avLst>
          </a:prstGeom>
          <a:solidFill>
            <a:srgbClr val="00827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61" name="Cube 60"/>
          <p:cNvSpPr/>
          <p:nvPr userDrawn="1"/>
        </p:nvSpPr>
        <p:spPr>
          <a:xfrm>
            <a:off x="3693920" y="2947963"/>
            <a:ext cx="360000" cy="180000"/>
          </a:xfrm>
          <a:prstGeom prst="cube">
            <a:avLst>
              <a:gd name="adj" fmla="val 49215"/>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63" name="Cube 62"/>
          <p:cNvSpPr/>
          <p:nvPr userDrawn="1"/>
        </p:nvSpPr>
        <p:spPr>
          <a:xfrm>
            <a:off x="5009595" y="3615938"/>
            <a:ext cx="360000" cy="180000"/>
          </a:xfrm>
          <a:prstGeom prst="cube">
            <a:avLst>
              <a:gd name="adj" fmla="val 49215"/>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64" name="Cube 63"/>
          <p:cNvSpPr/>
          <p:nvPr userDrawn="1"/>
        </p:nvSpPr>
        <p:spPr>
          <a:xfrm>
            <a:off x="5732346" y="3253876"/>
            <a:ext cx="360000" cy="180000"/>
          </a:xfrm>
          <a:prstGeom prst="cube">
            <a:avLst>
              <a:gd name="adj" fmla="val 49215"/>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67" name="Cube 66"/>
          <p:cNvSpPr/>
          <p:nvPr userDrawn="1"/>
        </p:nvSpPr>
        <p:spPr>
          <a:xfrm>
            <a:off x="5372346" y="2893876"/>
            <a:ext cx="360000" cy="180000"/>
          </a:xfrm>
          <a:prstGeom prst="cube">
            <a:avLst>
              <a:gd name="adj" fmla="val 49215"/>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150" name="Cube 149"/>
          <p:cNvSpPr/>
          <p:nvPr userDrawn="1"/>
        </p:nvSpPr>
        <p:spPr>
          <a:xfrm>
            <a:off x="6929818" y="4229588"/>
            <a:ext cx="360000" cy="180000"/>
          </a:xfrm>
          <a:prstGeom prst="cube">
            <a:avLst>
              <a:gd name="adj" fmla="val 49215"/>
            </a:avLst>
          </a:prstGeom>
          <a:solidFill>
            <a:srgbClr val="5D245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108" name="Cube 107"/>
          <p:cNvSpPr/>
          <p:nvPr userDrawn="1"/>
        </p:nvSpPr>
        <p:spPr>
          <a:xfrm>
            <a:off x="8639568" y="3310064"/>
            <a:ext cx="360000" cy="180000"/>
          </a:xfrm>
          <a:prstGeom prst="cube">
            <a:avLst>
              <a:gd name="adj" fmla="val 49215"/>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151" name="Cube 150"/>
          <p:cNvSpPr/>
          <p:nvPr userDrawn="1"/>
        </p:nvSpPr>
        <p:spPr>
          <a:xfrm>
            <a:off x="5436659" y="3769388"/>
            <a:ext cx="360000" cy="180000"/>
          </a:xfrm>
          <a:prstGeom prst="cube">
            <a:avLst>
              <a:gd name="adj" fmla="val 49215"/>
            </a:avLst>
          </a:prstGeom>
          <a:solidFill>
            <a:srgbClr val="5D245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152" name="Cube 151"/>
          <p:cNvSpPr/>
          <p:nvPr userDrawn="1"/>
        </p:nvSpPr>
        <p:spPr>
          <a:xfrm>
            <a:off x="5486793" y="3660926"/>
            <a:ext cx="360000" cy="180000"/>
          </a:xfrm>
          <a:prstGeom prst="cube">
            <a:avLst>
              <a:gd name="adj" fmla="val 49215"/>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24" name="Cube 23"/>
          <p:cNvSpPr/>
          <p:nvPr userDrawn="1"/>
        </p:nvSpPr>
        <p:spPr>
          <a:xfrm>
            <a:off x="5104038" y="2202838"/>
            <a:ext cx="360000" cy="180000"/>
          </a:xfrm>
          <a:prstGeom prst="cube">
            <a:avLst>
              <a:gd name="adj" fmla="val 49215"/>
            </a:avLst>
          </a:prstGeom>
          <a:solidFill>
            <a:srgbClr val="7EA6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25" name="Cube 24"/>
          <p:cNvSpPr/>
          <p:nvPr userDrawn="1"/>
        </p:nvSpPr>
        <p:spPr>
          <a:xfrm>
            <a:off x="5126793" y="2068526"/>
            <a:ext cx="360000" cy="180000"/>
          </a:xfrm>
          <a:prstGeom prst="cube">
            <a:avLst>
              <a:gd name="adj" fmla="val 49215"/>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40" name="Cube 39"/>
          <p:cNvSpPr/>
          <p:nvPr userDrawn="1"/>
        </p:nvSpPr>
        <p:spPr>
          <a:xfrm>
            <a:off x="5126793" y="1919163"/>
            <a:ext cx="360000" cy="180000"/>
          </a:xfrm>
          <a:prstGeom prst="cube">
            <a:avLst>
              <a:gd name="adj" fmla="val 49215"/>
            </a:avLst>
          </a:prstGeom>
          <a:solidFill>
            <a:srgbClr val="00827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17" name="Cube 16"/>
          <p:cNvSpPr/>
          <p:nvPr userDrawn="1"/>
        </p:nvSpPr>
        <p:spPr>
          <a:xfrm>
            <a:off x="2878499" y="2202838"/>
            <a:ext cx="360000" cy="180000"/>
          </a:xfrm>
          <a:prstGeom prst="cube">
            <a:avLst>
              <a:gd name="adj" fmla="val 49215"/>
            </a:avLst>
          </a:prstGeom>
          <a:solidFill>
            <a:srgbClr val="00827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58" name="Cube 57"/>
          <p:cNvSpPr/>
          <p:nvPr userDrawn="1"/>
        </p:nvSpPr>
        <p:spPr>
          <a:xfrm>
            <a:off x="2971798" y="2099163"/>
            <a:ext cx="360000" cy="180000"/>
          </a:xfrm>
          <a:prstGeom prst="cube">
            <a:avLst>
              <a:gd name="adj" fmla="val 49215"/>
            </a:avLst>
          </a:prstGeom>
          <a:solidFill>
            <a:srgbClr val="8C22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62" name="Cube 61"/>
          <p:cNvSpPr/>
          <p:nvPr userDrawn="1"/>
        </p:nvSpPr>
        <p:spPr>
          <a:xfrm>
            <a:off x="4293261" y="1348663"/>
            <a:ext cx="360000" cy="180000"/>
          </a:xfrm>
          <a:prstGeom prst="cube">
            <a:avLst>
              <a:gd name="adj" fmla="val 49215"/>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154" name="Cube 153"/>
          <p:cNvSpPr/>
          <p:nvPr userDrawn="1"/>
        </p:nvSpPr>
        <p:spPr>
          <a:xfrm>
            <a:off x="5016018" y="3473770"/>
            <a:ext cx="360000" cy="180000"/>
          </a:xfrm>
          <a:prstGeom prst="cube">
            <a:avLst>
              <a:gd name="adj" fmla="val 49215"/>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155" name="Cube 154"/>
          <p:cNvSpPr/>
          <p:nvPr userDrawn="1"/>
        </p:nvSpPr>
        <p:spPr>
          <a:xfrm>
            <a:off x="6711083" y="3570926"/>
            <a:ext cx="360000" cy="180000"/>
          </a:xfrm>
          <a:prstGeom prst="cube">
            <a:avLst>
              <a:gd name="adj" fmla="val 49215"/>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156" name="Cube 155"/>
          <p:cNvSpPr/>
          <p:nvPr userDrawn="1"/>
        </p:nvSpPr>
        <p:spPr>
          <a:xfrm>
            <a:off x="5357424" y="2805938"/>
            <a:ext cx="360000" cy="180000"/>
          </a:xfrm>
          <a:prstGeom prst="cube">
            <a:avLst>
              <a:gd name="adj" fmla="val 49215"/>
            </a:avLst>
          </a:prstGeom>
          <a:solidFill>
            <a:srgbClr val="00827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157" name="Cube 156"/>
          <p:cNvSpPr/>
          <p:nvPr userDrawn="1"/>
        </p:nvSpPr>
        <p:spPr>
          <a:xfrm>
            <a:off x="3845233" y="2670338"/>
            <a:ext cx="360000" cy="180000"/>
          </a:xfrm>
          <a:prstGeom prst="cube">
            <a:avLst>
              <a:gd name="adj" fmla="val 49215"/>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158" name="Cube 157"/>
          <p:cNvSpPr/>
          <p:nvPr userDrawn="1"/>
        </p:nvSpPr>
        <p:spPr>
          <a:xfrm>
            <a:off x="6373995" y="2670338"/>
            <a:ext cx="360000" cy="180000"/>
          </a:xfrm>
          <a:prstGeom prst="cube">
            <a:avLst>
              <a:gd name="adj" fmla="val 49215"/>
            </a:avLst>
          </a:prstGeom>
          <a:solidFill>
            <a:srgbClr val="8C22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159" name="Cube 158"/>
          <p:cNvSpPr/>
          <p:nvPr userDrawn="1"/>
        </p:nvSpPr>
        <p:spPr>
          <a:xfrm>
            <a:off x="6739569" y="3433176"/>
            <a:ext cx="360000" cy="180000"/>
          </a:xfrm>
          <a:prstGeom prst="cube">
            <a:avLst>
              <a:gd name="adj" fmla="val 49215"/>
            </a:avLst>
          </a:prstGeom>
          <a:solidFill>
            <a:srgbClr val="00827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160" name="Cube 159"/>
          <p:cNvSpPr/>
          <p:nvPr userDrawn="1"/>
        </p:nvSpPr>
        <p:spPr>
          <a:xfrm>
            <a:off x="6733995" y="3293770"/>
            <a:ext cx="360000" cy="180000"/>
          </a:xfrm>
          <a:prstGeom prst="cube">
            <a:avLst>
              <a:gd name="adj" fmla="val 49215"/>
            </a:avLst>
          </a:prstGeom>
          <a:solidFill>
            <a:srgbClr val="8C22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94" name="Cube 93"/>
          <p:cNvSpPr/>
          <p:nvPr userDrawn="1"/>
        </p:nvSpPr>
        <p:spPr>
          <a:xfrm>
            <a:off x="7530785" y="1473115"/>
            <a:ext cx="360000" cy="180000"/>
          </a:xfrm>
          <a:prstGeom prst="cube">
            <a:avLst>
              <a:gd name="adj" fmla="val 49215"/>
            </a:avLst>
          </a:prstGeom>
          <a:solidFill>
            <a:srgbClr val="8C22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153" name="Cube 152"/>
          <p:cNvSpPr/>
          <p:nvPr userDrawn="1"/>
        </p:nvSpPr>
        <p:spPr>
          <a:xfrm>
            <a:off x="2222050" y="2947963"/>
            <a:ext cx="360000" cy="180000"/>
          </a:xfrm>
          <a:prstGeom prst="cube">
            <a:avLst>
              <a:gd name="adj" fmla="val 49215"/>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pic>
        <p:nvPicPr>
          <p:cNvPr id="74" name="Picture 7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7" y="4407789"/>
            <a:ext cx="9144000" cy="2176272"/>
          </a:xfrm>
          <a:prstGeom prst="rect">
            <a:avLst/>
          </a:prstGeom>
        </p:spPr>
      </p:pic>
      <p:sp>
        <p:nvSpPr>
          <p:cNvPr id="76" name="Title 1"/>
          <p:cNvSpPr>
            <a:spLocks noGrp="1"/>
          </p:cNvSpPr>
          <p:nvPr>
            <p:ph type="title" hasCustomPrompt="1"/>
          </p:nvPr>
        </p:nvSpPr>
        <p:spPr>
          <a:xfrm>
            <a:off x="719134" y="4893126"/>
            <a:ext cx="6291266" cy="727534"/>
          </a:xfrm>
        </p:spPr>
        <p:txBody>
          <a:bodyPr anchor="b">
            <a:normAutofit/>
          </a:bodyPr>
          <a:lstStyle>
            <a:lvl1pPr>
              <a:defRPr sz="2800" baseline="0"/>
            </a:lvl1pPr>
          </a:lstStyle>
          <a:p>
            <a:r>
              <a:rPr lang="en-US" dirty="0" smtClean="0"/>
              <a:t>Presentation title</a:t>
            </a:r>
            <a:endParaRPr lang="en-US" dirty="0"/>
          </a:p>
        </p:txBody>
      </p:sp>
      <p:sp>
        <p:nvSpPr>
          <p:cNvPr id="77" name="Text Placeholder 4"/>
          <p:cNvSpPr>
            <a:spLocks noGrp="1"/>
          </p:cNvSpPr>
          <p:nvPr>
            <p:ph type="body" sz="quarter" idx="10" hasCustomPrompt="1"/>
          </p:nvPr>
        </p:nvSpPr>
        <p:spPr>
          <a:xfrm>
            <a:off x="719138" y="5731785"/>
            <a:ext cx="6127750" cy="609600"/>
          </a:xfrm>
        </p:spPr>
        <p:txBody>
          <a:bodyPr/>
          <a:lstStyle>
            <a:lvl1pPr>
              <a:spcAft>
                <a:spcPts val="0"/>
              </a:spcAft>
              <a:defRPr>
                <a:solidFill>
                  <a:srgbClr val="00AE9E"/>
                </a:solidFill>
                <a:latin typeface="Bodoni MT" panose="02070603080606020203" pitchFamily="18" charset="0"/>
              </a:defRPr>
            </a:lvl1pPr>
          </a:lstStyle>
          <a:p>
            <a:pPr lvl="0"/>
            <a:r>
              <a:rPr lang="en-US" dirty="0" smtClean="0"/>
              <a:t>Presenter name</a:t>
            </a:r>
          </a:p>
          <a:p>
            <a:pPr lvl="0"/>
            <a:r>
              <a:rPr lang="en-US" dirty="0" smtClean="0"/>
              <a:t>Event name</a:t>
            </a:r>
          </a:p>
        </p:txBody>
      </p:sp>
    </p:spTree>
    <p:extLst>
      <p:ext uri="{BB962C8B-B14F-4D97-AF65-F5344CB8AC3E}">
        <p14:creationId xmlns:p14="http://schemas.microsoft.com/office/powerpoint/2010/main" val="3858754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
                                        <p:tgtEl>
                                          <p:spTgt spid="17"/>
                                        </p:tgtEl>
                                      </p:cBhvr>
                                    </p:animEffect>
                                  </p:childTnLst>
                                </p:cTn>
                              </p:par>
                            </p:childTnLst>
                          </p:cTn>
                        </p:par>
                        <p:par>
                          <p:cTn id="8" fill="hold">
                            <p:stCondLst>
                              <p:cond delay="20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200"/>
                                        <p:tgtEl>
                                          <p:spTgt spid="18"/>
                                        </p:tgtEl>
                                      </p:cBhvr>
                                    </p:animEffect>
                                  </p:childTnLst>
                                </p:cTn>
                              </p:par>
                            </p:childTnLst>
                          </p:cTn>
                        </p:par>
                        <p:par>
                          <p:cTn id="12" fill="hold">
                            <p:stCondLst>
                              <p:cond delay="400"/>
                            </p:stCondLst>
                            <p:childTnLst>
                              <p:par>
                                <p:cTn id="13" presetID="10" presetClass="entr" presetSubtype="0" fill="hold" grpId="0"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200"/>
                                        <p:tgtEl>
                                          <p:spTgt spid="21"/>
                                        </p:tgtEl>
                                      </p:cBhvr>
                                    </p:animEffect>
                                  </p:childTnLst>
                                </p:cTn>
                              </p:par>
                            </p:childTnLst>
                          </p:cTn>
                        </p:par>
                        <p:par>
                          <p:cTn id="16" fill="hold">
                            <p:stCondLst>
                              <p:cond delay="600"/>
                            </p:stCondLst>
                            <p:childTnLst>
                              <p:par>
                                <p:cTn id="17" presetID="10" presetClass="entr" presetSubtype="0" fill="hold" grpId="0"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200"/>
                                        <p:tgtEl>
                                          <p:spTgt spid="24"/>
                                        </p:tgtEl>
                                      </p:cBhvr>
                                    </p:animEffect>
                                  </p:childTnLst>
                                </p:cTn>
                              </p:par>
                            </p:childTnLst>
                          </p:cTn>
                        </p:par>
                        <p:par>
                          <p:cTn id="20" fill="hold">
                            <p:stCondLst>
                              <p:cond delay="800"/>
                            </p:stCondLst>
                            <p:childTnLst>
                              <p:par>
                                <p:cTn id="21" presetID="10" presetClass="entr" presetSubtype="0" fill="hold" grpId="0" nodeType="after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200"/>
                                        <p:tgtEl>
                                          <p:spTgt spid="25"/>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200"/>
                                        <p:tgtEl>
                                          <p:spTgt spid="26"/>
                                        </p:tgtEl>
                                      </p:cBhvr>
                                    </p:animEffect>
                                  </p:childTnLst>
                                </p:cTn>
                              </p:par>
                            </p:childTnLst>
                          </p:cTn>
                        </p:par>
                        <p:par>
                          <p:cTn id="28" fill="hold">
                            <p:stCondLst>
                              <p:cond delay="1200"/>
                            </p:stCondLst>
                            <p:childTnLst>
                              <p:par>
                                <p:cTn id="29" presetID="10" presetClass="entr" presetSubtype="0" fill="hold" grpId="0" nodeType="after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200"/>
                                        <p:tgtEl>
                                          <p:spTgt spid="32"/>
                                        </p:tgtEl>
                                      </p:cBhvr>
                                    </p:animEffect>
                                  </p:childTnLst>
                                </p:cTn>
                              </p:par>
                            </p:childTnLst>
                          </p:cTn>
                        </p:par>
                        <p:par>
                          <p:cTn id="32" fill="hold">
                            <p:stCondLst>
                              <p:cond delay="1400"/>
                            </p:stCondLst>
                            <p:childTnLst>
                              <p:par>
                                <p:cTn id="33" presetID="10" presetClass="entr" presetSubtype="0" fill="hold" grpId="0" nodeType="after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fade">
                                      <p:cBhvr>
                                        <p:cTn id="35" dur="200"/>
                                        <p:tgtEl>
                                          <p:spTgt spid="38"/>
                                        </p:tgtEl>
                                      </p:cBhvr>
                                    </p:animEffect>
                                  </p:childTnLst>
                                </p:cTn>
                              </p:par>
                            </p:childTnLst>
                          </p:cTn>
                        </p:par>
                        <p:par>
                          <p:cTn id="36" fill="hold">
                            <p:stCondLst>
                              <p:cond delay="1600"/>
                            </p:stCondLst>
                            <p:childTnLst>
                              <p:par>
                                <p:cTn id="37" presetID="10" presetClass="entr" presetSubtype="0" fill="hold" grpId="0" nodeType="after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fade">
                                      <p:cBhvr>
                                        <p:cTn id="39" dur="200"/>
                                        <p:tgtEl>
                                          <p:spTgt spid="40"/>
                                        </p:tgtEl>
                                      </p:cBhvr>
                                    </p:animEffect>
                                  </p:childTnLst>
                                </p:cTn>
                              </p:par>
                            </p:childTnLst>
                          </p:cTn>
                        </p:par>
                        <p:par>
                          <p:cTn id="40" fill="hold">
                            <p:stCondLst>
                              <p:cond delay="1800"/>
                            </p:stCondLst>
                            <p:childTnLst>
                              <p:par>
                                <p:cTn id="41" presetID="10" presetClass="entr" presetSubtype="0" fill="hold" grpId="0" nodeType="after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fade">
                                      <p:cBhvr>
                                        <p:cTn id="43" dur="200"/>
                                        <p:tgtEl>
                                          <p:spTgt spid="42"/>
                                        </p:tgtEl>
                                      </p:cBhvr>
                                    </p:animEffect>
                                  </p:childTnLst>
                                </p:cTn>
                              </p:par>
                            </p:childTnLst>
                          </p:cTn>
                        </p:par>
                        <p:par>
                          <p:cTn id="44" fill="hold">
                            <p:stCondLst>
                              <p:cond delay="2000"/>
                            </p:stCondLst>
                            <p:childTnLst>
                              <p:par>
                                <p:cTn id="45" presetID="10" presetClass="entr" presetSubtype="0" fill="hold" grpId="0" nodeType="after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fade">
                                      <p:cBhvr>
                                        <p:cTn id="47" dur="200"/>
                                        <p:tgtEl>
                                          <p:spTgt spid="46"/>
                                        </p:tgtEl>
                                      </p:cBhvr>
                                    </p:animEffect>
                                  </p:childTnLst>
                                </p:cTn>
                              </p:par>
                            </p:childTnLst>
                          </p:cTn>
                        </p:par>
                        <p:par>
                          <p:cTn id="48" fill="hold">
                            <p:stCondLst>
                              <p:cond delay="2200"/>
                            </p:stCondLst>
                            <p:childTnLst>
                              <p:par>
                                <p:cTn id="49" presetID="10" presetClass="entr" presetSubtype="0" fill="hold" grpId="0" nodeType="afterEffect">
                                  <p:stCondLst>
                                    <p:cond delay="0"/>
                                  </p:stCondLst>
                                  <p:childTnLst>
                                    <p:set>
                                      <p:cBhvr>
                                        <p:cTn id="50" dur="1" fill="hold">
                                          <p:stCondLst>
                                            <p:cond delay="0"/>
                                          </p:stCondLst>
                                        </p:cTn>
                                        <p:tgtEl>
                                          <p:spTgt spid="53"/>
                                        </p:tgtEl>
                                        <p:attrNameLst>
                                          <p:attrName>style.visibility</p:attrName>
                                        </p:attrNameLst>
                                      </p:cBhvr>
                                      <p:to>
                                        <p:strVal val="visible"/>
                                      </p:to>
                                    </p:set>
                                    <p:animEffect transition="in" filter="fade">
                                      <p:cBhvr>
                                        <p:cTn id="51" dur="200"/>
                                        <p:tgtEl>
                                          <p:spTgt spid="53"/>
                                        </p:tgtEl>
                                      </p:cBhvr>
                                    </p:animEffect>
                                  </p:childTnLst>
                                </p:cTn>
                              </p:par>
                            </p:childTnLst>
                          </p:cTn>
                        </p:par>
                        <p:par>
                          <p:cTn id="52" fill="hold">
                            <p:stCondLst>
                              <p:cond delay="2400"/>
                            </p:stCondLst>
                            <p:childTnLst>
                              <p:par>
                                <p:cTn id="53" presetID="10" presetClass="entr" presetSubtype="0" fill="hold" grpId="0" nodeType="afterEffect">
                                  <p:stCondLst>
                                    <p:cond delay="0"/>
                                  </p:stCondLst>
                                  <p:childTnLst>
                                    <p:set>
                                      <p:cBhvr>
                                        <p:cTn id="54" dur="1" fill="hold">
                                          <p:stCondLst>
                                            <p:cond delay="0"/>
                                          </p:stCondLst>
                                        </p:cTn>
                                        <p:tgtEl>
                                          <p:spTgt spid="59"/>
                                        </p:tgtEl>
                                        <p:attrNameLst>
                                          <p:attrName>style.visibility</p:attrName>
                                        </p:attrNameLst>
                                      </p:cBhvr>
                                      <p:to>
                                        <p:strVal val="visible"/>
                                      </p:to>
                                    </p:set>
                                    <p:animEffect transition="in" filter="fade">
                                      <p:cBhvr>
                                        <p:cTn id="55" dur="200"/>
                                        <p:tgtEl>
                                          <p:spTgt spid="59"/>
                                        </p:tgtEl>
                                      </p:cBhvr>
                                    </p:animEffect>
                                  </p:childTnLst>
                                </p:cTn>
                              </p:par>
                            </p:childTnLst>
                          </p:cTn>
                        </p:par>
                        <p:par>
                          <p:cTn id="56" fill="hold">
                            <p:stCondLst>
                              <p:cond delay="2600"/>
                            </p:stCondLst>
                            <p:childTnLst>
                              <p:par>
                                <p:cTn id="57" presetID="10" presetClass="entr" presetSubtype="0" fill="hold" grpId="0" nodeType="afterEffect">
                                  <p:stCondLst>
                                    <p:cond delay="0"/>
                                  </p:stCondLst>
                                  <p:childTnLst>
                                    <p:set>
                                      <p:cBhvr>
                                        <p:cTn id="58" dur="1" fill="hold">
                                          <p:stCondLst>
                                            <p:cond delay="0"/>
                                          </p:stCondLst>
                                        </p:cTn>
                                        <p:tgtEl>
                                          <p:spTgt spid="62"/>
                                        </p:tgtEl>
                                        <p:attrNameLst>
                                          <p:attrName>style.visibility</p:attrName>
                                        </p:attrNameLst>
                                      </p:cBhvr>
                                      <p:to>
                                        <p:strVal val="visible"/>
                                      </p:to>
                                    </p:set>
                                    <p:animEffect transition="in" filter="fade">
                                      <p:cBhvr>
                                        <p:cTn id="59" dur="200"/>
                                        <p:tgtEl>
                                          <p:spTgt spid="62"/>
                                        </p:tgtEl>
                                      </p:cBhvr>
                                    </p:animEffect>
                                  </p:childTnLst>
                                </p:cTn>
                              </p:par>
                            </p:childTnLst>
                          </p:cTn>
                        </p:par>
                        <p:par>
                          <p:cTn id="60" fill="hold">
                            <p:stCondLst>
                              <p:cond delay="2800"/>
                            </p:stCondLst>
                            <p:childTnLst>
                              <p:par>
                                <p:cTn id="61" presetID="10" presetClass="entr" presetSubtype="0" fill="hold" grpId="0" nodeType="afterEffect">
                                  <p:stCondLst>
                                    <p:cond delay="0"/>
                                  </p:stCondLst>
                                  <p:childTnLst>
                                    <p:set>
                                      <p:cBhvr>
                                        <p:cTn id="62" dur="1" fill="hold">
                                          <p:stCondLst>
                                            <p:cond delay="0"/>
                                          </p:stCondLst>
                                        </p:cTn>
                                        <p:tgtEl>
                                          <p:spTgt spid="66"/>
                                        </p:tgtEl>
                                        <p:attrNameLst>
                                          <p:attrName>style.visibility</p:attrName>
                                        </p:attrNameLst>
                                      </p:cBhvr>
                                      <p:to>
                                        <p:strVal val="visible"/>
                                      </p:to>
                                    </p:set>
                                    <p:animEffect transition="in" filter="fade">
                                      <p:cBhvr>
                                        <p:cTn id="63" dur="200"/>
                                        <p:tgtEl>
                                          <p:spTgt spid="66"/>
                                        </p:tgtEl>
                                      </p:cBhvr>
                                    </p:animEffect>
                                  </p:childTnLst>
                                </p:cTn>
                              </p:par>
                            </p:childTnLst>
                          </p:cTn>
                        </p:par>
                        <p:par>
                          <p:cTn id="64" fill="hold">
                            <p:stCondLst>
                              <p:cond delay="3000"/>
                            </p:stCondLst>
                            <p:childTnLst>
                              <p:par>
                                <p:cTn id="65" presetID="10" presetClass="entr" presetSubtype="0" fill="hold" grpId="0" nodeType="afterEffect">
                                  <p:stCondLst>
                                    <p:cond delay="0"/>
                                  </p:stCondLst>
                                  <p:childTnLst>
                                    <p:set>
                                      <p:cBhvr>
                                        <p:cTn id="66" dur="1" fill="hold">
                                          <p:stCondLst>
                                            <p:cond delay="0"/>
                                          </p:stCondLst>
                                        </p:cTn>
                                        <p:tgtEl>
                                          <p:spTgt spid="51"/>
                                        </p:tgtEl>
                                        <p:attrNameLst>
                                          <p:attrName>style.visibility</p:attrName>
                                        </p:attrNameLst>
                                      </p:cBhvr>
                                      <p:to>
                                        <p:strVal val="visible"/>
                                      </p:to>
                                    </p:set>
                                    <p:animEffect transition="in" filter="fade">
                                      <p:cBhvr>
                                        <p:cTn id="67" dur="200"/>
                                        <p:tgtEl>
                                          <p:spTgt spid="51"/>
                                        </p:tgtEl>
                                      </p:cBhvr>
                                    </p:animEffect>
                                  </p:childTnLst>
                                </p:cTn>
                              </p:par>
                            </p:childTnLst>
                          </p:cTn>
                        </p:par>
                        <p:par>
                          <p:cTn id="68" fill="hold">
                            <p:stCondLst>
                              <p:cond delay="3200"/>
                            </p:stCondLst>
                            <p:childTnLst>
                              <p:par>
                                <p:cTn id="69" presetID="10" presetClass="entr" presetSubtype="0" fill="hold" grpId="0" nodeType="after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fade">
                                      <p:cBhvr>
                                        <p:cTn id="71" dur="200"/>
                                        <p:tgtEl>
                                          <p:spTgt spid="14"/>
                                        </p:tgtEl>
                                      </p:cBhvr>
                                    </p:animEffect>
                                  </p:childTnLst>
                                </p:cTn>
                              </p:par>
                            </p:childTnLst>
                          </p:cTn>
                        </p:par>
                        <p:par>
                          <p:cTn id="72" fill="hold">
                            <p:stCondLst>
                              <p:cond delay="3400"/>
                            </p:stCondLst>
                            <p:childTnLst>
                              <p:par>
                                <p:cTn id="73" presetID="10" presetClass="entr" presetSubtype="0" fill="hold" grpId="0" nodeType="afterEffect">
                                  <p:stCondLst>
                                    <p:cond delay="0"/>
                                  </p:stCondLst>
                                  <p:childTnLst>
                                    <p:set>
                                      <p:cBhvr>
                                        <p:cTn id="74" dur="1" fill="hold">
                                          <p:stCondLst>
                                            <p:cond delay="0"/>
                                          </p:stCondLst>
                                        </p:cTn>
                                        <p:tgtEl>
                                          <p:spTgt spid="11"/>
                                        </p:tgtEl>
                                        <p:attrNameLst>
                                          <p:attrName>style.visibility</p:attrName>
                                        </p:attrNameLst>
                                      </p:cBhvr>
                                      <p:to>
                                        <p:strVal val="visible"/>
                                      </p:to>
                                    </p:set>
                                    <p:animEffect transition="in" filter="fade">
                                      <p:cBhvr>
                                        <p:cTn id="75" dur="200"/>
                                        <p:tgtEl>
                                          <p:spTgt spid="11"/>
                                        </p:tgtEl>
                                      </p:cBhvr>
                                    </p:animEffect>
                                  </p:childTnLst>
                                </p:cTn>
                              </p:par>
                            </p:childTnLst>
                          </p:cTn>
                        </p:par>
                        <p:par>
                          <p:cTn id="76" fill="hold">
                            <p:stCondLst>
                              <p:cond delay="3600"/>
                            </p:stCondLst>
                            <p:childTnLst>
                              <p:par>
                                <p:cTn id="77" presetID="10" presetClass="entr" presetSubtype="0" fill="hold" grpId="0" nodeType="afterEffect">
                                  <p:stCondLst>
                                    <p:cond delay="0"/>
                                  </p:stCondLst>
                                  <p:childTnLst>
                                    <p:set>
                                      <p:cBhvr>
                                        <p:cTn id="78" dur="1" fill="hold">
                                          <p:stCondLst>
                                            <p:cond delay="0"/>
                                          </p:stCondLst>
                                        </p:cTn>
                                        <p:tgtEl>
                                          <p:spTgt spid="13"/>
                                        </p:tgtEl>
                                        <p:attrNameLst>
                                          <p:attrName>style.visibility</p:attrName>
                                        </p:attrNameLst>
                                      </p:cBhvr>
                                      <p:to>
                                        <p:strVal val="visible"/>
                                      </p:to>
                                    </p:set>
                                    <p:animEffect transition="in" filter="fade">
                                      <p:cBhvr>
                                        <p:cTn id="79" dur="200"/>
                                        <p:tgtEl>
                                          <p:spTgt spid="13"/>
                                        </p:tgtEl>
                                      </p:cBhvr>
                                    </p:animEffect>
                                  </p:childTnLst>
                                </p:cTn>
                              </p:par>
                            </p:childTnLst>
                          </p:cTn>
                        </p:par>
                        <p:par>
                          <p:cTn id="80" fill="hold">
                            <p:stCondLst>
                              <p:cond delay="3800"/>
                            </p:stCondLst>
                            <p:childTnLst>
                              <p:par>
                                <p:cTn id="81" presetID="10" presetClass="entr" presetSubtype="0" fill="hold" grpId="0" nodeType="afterEffect">
                                  <p:stCondLst>
                                    <p:cond delay="0"/>
                                  </p:stCondLst>
                                  <p:childTnLst>
                                    <p:set>
                                      <p:cBhvr>
                                        <p:cTn id="82" dur="1" fill="hold">
                                          <p:stCondLst>
                                            <p:cond delay="0"/>
                                          </p:stCondLst>
                                        </p:cTn>
                                        <p:tgtEl>
                                          <p:spTgt spid="15"/>
                                        </p:tgtEl>
                                        <p:attrNameLst>
                                          <p:attrName>style.visibility</p:attrName>
                                        </p:attrNameLst>
                                      </p:cBhvr>
                                      <p:to>
                                        <p:strVal val="visible"/>
                                      </p:to>
                                    </p:set>
                                    <p:animEffect transition="in" filter="fade">
                                      <p:cBhvr>
                                        <p:cTn id="83" dur="200"/>
                                        <p:tgtEl>
                                          <p:spTgt spid="15"/>
                                        </p:tgtEl>
                                      </p:cBhvr>
                                    </p:animEffect>
                                  </p:childTnLst>
                                </p:cTn>
                              </p:par>
                            </p:childTnLst>
                          </p:cTn>
                        </p:par>
                        <p:par>
                          <p:cTn id="84" fill="hold">
                            <p:stCondLst>
                              <p:cond delay="4000"/>
                            </p:stCondLst>
                            <p:childTnLst>
                              <p:par>
                                <p:cTn id="85" presetID="10" presetClass="entr" presetSubtype="0" fill="hold" grpId="0" nodeType="afterEffect">
                                  <p:stCondLst>
                                    <p:cond delay="0"/>
                                  </p:stCondLst>
                                  <p:childTnLst>
                                    <p:set>
                                      <p:cBhvr>
                                        <p:cTn id="86" dur="1" fill="hold">
                                          <p:stCondLst>
                                            <p:cond delay="0"/>
                                          </p:stCondLst>
                                        </p:cTn>
                                        <p:tgtEl>
                                          <p:spTgt spid="20"/>
                                        </p:tgtEl>
                                        <p:attrNameLst>
                                          <p:attrName>style.visibility</p:attrName>
                                        </p:attrNameLst>
                                      </p:cBhvr>
                                      <p:to>
                                        <p:strVal val="visible"/>
                                      </p:to>
                                    </p:set>
                                    <p:animEffect transition="in" filter="fade">
                                      <p:cBhvr>
                                        <p:cTn id="87" dur="200"/>
                                        <p:tgtEl>
                                          <p:spTgt spid="20"/>
                                        </p:tgtEl>
                                      </p:cBhvr>
                                    </p:animEffect>
                                  </p:childTnLst>
                                </p:cTn>
                              </p:par>
                            </p:childTnLst>
                          </p:cTn>
                        </p:par>
                        <p:par>
                          <p:cTn id="88" fill="hold">
                            <p:stCondLst>
                              <p:cond delay="4200"/>
                            </p:stCondLst>
                            <p:childTnLst>
                              <p:par>
                                <p:cTn id="89" presetID="10" presetClass="entr" presetSubtype="0" fill="hold" grpId="0" nodeType="afterEffect">
                                  <p:stCondLst>
                                    <p:cond delay="0"/>
                                  </p:stCondLst>
                                  <p:childTnLst>
                                    <p:set>
                                      <p:cBhvr>
                                        <p:cTn id="90" dur="1" fill="hold">
                                          <p:stCondLst>
                                            <p:cond delay="0"/>
                                          </p:stCondLst>
                                        </p:cTn>
                                        <p:tgtEl>
                                          <p:spTgt spid="22"/>
                                        </p:tgtEl>
                                        <p:attrNameLst>
                                          <p:attrName>style.visibility</p:attrName>
                                        </p:attrNameLst>
                                      </p:cBhvr>
                                      <p:to>
                                        <p:strVal val="visible"/>
                                      </p:to>
                                    </p:set>
                                    <p:animEffect transition="in" filter="fade">
                                      <p:cBhvr>
                                        <p:cTn id="91" dur="200"/>
                                        <p:tgtEl>
                                          <p:spTgt spid="22"/>
                                        </p:tgtEl>
                                      </p:cBhvr>
                                    </p:animEffect>
                                  </p:childTnLst>
                                </p:cTn>
                              </p:par>
                            </p:childTnLst>
                          </p:cTn>
                        </p:par>
                        <p:par>
                          <p:cTn id="92" fill="hold">
                            <p:stCondLst>
                              <p:cond delay="4400"/>
                            </p:stCondLst>
                            <p:childTnLst>
                              <p:par>
                                <p:cTn id="93" presetID="10" presetClass="entr" presetSubtype="0" fill="hold" grpId="0" nodeType="afterEffect">
                                  <p:stCondLst>
                                    <p:cond delay="0"/>
                                  </p:stCondLst>
                                  <p:childTnLst>
                                    <p:set>
                                      <p:cBhvr>
                                        <p:cTn id="94" dur="1" fill="hold">
                                          <p:stCondLst>
                                            <p:cond delay="0"/>
                                          </p:stCondLst>
                                        </p:cTn>
                                        <p:tgtEl>
                                          <p:spTgt spid="55"/>
                                        </p:tgtEl>
                                        <p:attrNameLst>
                                          <p:attrName>style.visibility</p:attrName>
                                        </p:attrNameLst>
                                      </p:cBhvr>
                                      <p:to>
                                        <p:strVal val="visible"/>
                                      </p:to>
                                    </p:set>
                                    <p:animEffect transition="in" filter="fade">
                                      <p:cBhvr>
                                        <p:cTn id="95" dur="200"/>
                                        <p:tgtEl>
                                          <p:spTgt spid="55"/>
                                        </p:tgtEl>
                                      </p:cBhvr>
                                    </p:animEffect>
                                  </p:childTnLst>
                                </p:cTn>
                              </p:par>
                            </p:childTnLst>
                          </p:cTn>
                        </p:par>
                        <p:par>
                          <p:cTn id="96" fill="hold">
                            <p:stCondLst>
                              <p:cond delay="4600"/>
                            </p:stCondLst>
                            <p:childTnLst>
                              <p:par>
                                <p:cTn id="97" presetID="10" presetClass="entr" presetSubtype="0" fill="hold" grpId="0" nodeType="afterEffect">
                                  <p:stCondLst>
                                    <p:cond delay="0"/>
                                  </p:stCondLst>
                                  <p:childTnLst>
                                    <p:set>
                                      <p:cBhvr>
                                        <p:cTn id="98" dur="1" fill="hold">
                                          <p:stCondLst>
                                            <p:cond delay="0"/>
                                          </p:stCondLst>
                                        </p:cTn>
                                        <p:tgtEl>
                                          <p:spTgt spid="31"/>
                                        </p:tgtEl>
                                        <p:attrNameLst>
                                          <p:attrName>style.visibility</p:attrName>
                                        </p:attrNameLst>
                                      </p:cBhvr>
                                      <p:to>
                                        <p:strVal val="visible"/>
                                      </p:to>
                                    </p:set>
                                    <p:animEffect transition="in" filter="fade">
                                      <p:cBhvr>
                                        <p:cTn id="99" dur="200"/>
                                        <p:tgtEl>
                                          <p:spTgt spid="31"/>
                                        </p:tgtEl>
                                      </p:cBhvr>
                                    </p:animEffect>
                                  </p:childTnLst>
                                </p:cTn>
                              </p:par>
                            </p:childTnLst>
                          </p:cTn>
                        </p:par>
                        <p:par>
                          <p:cTn id="100" fill="hold">
                            <p:stCondLst>
                              <p:cond delay="4800"/>
                            </p:stCondLst>
                            <p:childTnLst>
                              <p:par>
                                <p:cTn id="101" presetID="10" presetClass="entr" presetSubtype="0" fill="hold" grpId="0" nodeType="afterEffect">
                                  <p:stCondLst>
                                    <p:cond delay="0"/>
                                  </p:stCondLst>
                                  <p:childTnLst>
                                    <p:set>
                                      <p:cBhvr>
                                        <p:cTn id="102" dur="1" fill="hold">
                                          <p:stCondLst>
                                            <p:cond delay="0"/>
                                          </p:stCondLst>
                                        </p:cTn>
                                        <p:tgtEl>
                                          <p:spTgt spid="33"/>
                                        </p:tgtEl>
                                        <p:attrNameLst>
                                          <p:attrName>style.visibility</p:attrName>
                                        </p:attrNameLst>
                                      </p:cBhvr>
                                      <p:to>
                                        <p:strVal val="visible"/>
                                      </p:to>
                                    </p:set>
                                    <p:animEffect transition="in" filter="fade">
                                      <p:cBhvr>
                                        <p:cTn id="103" dur="200"/>
                                        <p:tgtEl>
                                          <p:spTgt spid="33"/>
                                        </p:tgtEl>
                                      </p:cBhvr>
                                    </p:animEffect>
                                  </p:childTnLst>
                                </p:cTn>
                              </p:par>
                            </p:childTnLst>
                          </p:cTn>
                        </p:par>
                        <p:par>
                          <p:cTn id="104" fill="hold">
                            <p:stCondLst>
                              <p:cond delay="5000"/>
                            </p:stCondLst>
                            <p:childTnLst>
                              <p:par>
                                <p:cTn id="105" presetID="10" presetClass="entr" presetSubtype="0" fill="hold" grpId="0" nodeType="afterEffect">
                                  <p:stCondLst>
                                    <p:cond delay="0"/>
                                  </p:stCondLst>
                                  <p:childTnLst>
                                    <p:set>
                                      <p:cBhvr>
                                        <p:cTn id="106" dur="1" fill="hold">
                                          <p:stCondLst>
                                            <p:cond delay="0"/>
                                          </p:stCondLst>
                                        </p:cTn>
                                        <p:tgtEl>
                                          <p:spTgt spid="37"/>
                                        </p:tgtEl>
                                        <p:attrNameLst>
                                          <p:attrName>style.visibility</p:attrName>
                                        </p:attrNameLst>
                                      </p:cBhvr>
                                      <p:to>
                                        <p:strVal val="visible"/>
                                      </p:to>
                                    </p:set>
                                    <p:animEffect transition="in" filter="fade">
                                      <p:cBhvr>
                                        <p:cTn id="107" dur="200"/>
                                        <p:tgtEl>
                                          <p:spTgt spid="37"/>
                                        </p:tgtEl>
                                      </p:cBhvr>
                                    </p:animEffect>
                                  </p:childTnLst>
                                </p:cTn>
                              </p:par>
                            </p:childTnLst>
                          </p:cTn>
                        </p:par>
                        <p:par>
                          <p:cTn id="108" fill="hold">
                            <p:stCondLst>
                              <p:cond delay="5200"/>
                            </p:stCondLst>
                            <p:childTnLst>
                              <p:par>
                                <p:cTn id="109" presetID="10" presetClass="entr" presetSubtype="0" fill="hold" grpId="0" nodeType="afterEffect">
                                  <p:stCondLst>
                                    <p:cond delay="0"/>
                                  </p:stCondLst>
                                  <p:childTnLst>
                                    <p:set>
                                      <p:cBhvr>
                                        <p:cTn id="110" dur="1" fill="hold">
                                          <p:stCondLst>
                                            <p:cond delay="0"/>
                                          </p:stCondLst>
                                        </p:cTn>
                                        <p:tgtEl>
                                          <p:spTgt spid="75"/>
                                        </p:tgtEl>
                                        <p:attrNameLst>
                                          <p:attrName>style.visibility</p:attrName>
                                        </p:attrNameLst>
                                      </p:cBhvr>
                                      <p:to>
                                        <p:strVal val="visible"/>
                                      </p:to>
                                    </p:set>
                                    <p:animEffect transition="in" filter="fade">
                                      <p:cBhvr>
                                        <p:cTn id="111" dur="200"/>
                                        <p:tgtEl>
                                          <p:spTgt spid="75"/>
                                        </p:tgtEl>
                                      </p:cBhvr>
                                    </p:animEffect>
                                  </p:childTnLst>
                                </p:cTn>
                              </p:par>
                            </p:childTnLst>
                          </p:cTn>
                        </p:par>
                        <p:par>
                          <p:cTn id="112" fill="hold">
                            <p:stCondLst>
                              <p:cond delay="5400"/>
                            </p:stCondLst>
                            <p:childTnLst>
                              <p:par>
                                <p:cTn id="113" presetID="10" presetClass="entr" presetSubtype="0" fill="hold" grpId="0" nodeType="afterEffect">
                                  <p:stCondLst>
                                    <p:cond delay="0"/>
                                  </p:stCondLst>
                                  <p:childTnLst>
                                    <p:set>
                                      <p:cBhvr>
                                        <p:cTn id="114" dur="1" fill="hold">
                                          <p:stCondLst>
                                            <p:cond delay="0"/>
                                          </p:stCondLst>
                                        </p:cTn>
                                        <p:tgtEl>
                                          <p:spTgt spid="78"/>
                                        </p:tgtEl>
                                        <p:attrNameLst>
                                          <p:attrName>style.visibility</p:attrName>
                                        </p:attrNameLst>
                                      </p:cBhvr>
                                      <p:to>
                                        <p:strVal val="visible"/>
                                      </p:to>
                                    </p:set>
                                    <p:animEffect transition="in" filter="fade">
                                      <p:cBhvr>
                                        <p:cTn id="115" dur="200"/>
                                        <p:tgtEl>
                                          <p:spTgt spid="78"/>
                                        </p:tgtEl>
                                      </p:cBhvr>
                                    </p:animEffect>
                                  </p:childTnLst>
                                </p:cTn>
                              </p:par>
                            </p:childTnLst>
                          </p:cTn>
                        </p:par>
                        <p:par>
                          <p:cTn id="116" fill="hold">
                            <p:stCondLst>
                              <p:cond delay="5600"/>
                            </p:stCondLst>
                            <p:childTnLst>
                              <p:par>
                                <p:cTn id="117" presetID="10" presetClass="entr" presetSubtype="0" fill="hold" grpId="0" nodeType="afterEffect">
                                  <p:stCondLst>
                                    <p:cond delay="0"/>
                                  </p:stCondLst>
                                  <p:childTnLst>
                                    <p:set>
                                      <p:cBhvr>
                                        <p:cTn id="118" dur="1" fill="hold">
                                          <p:stCondLst>
                                            <p:cond delay="0"/>
                                          </p:stCondLst>
                                        </p:cTn>
                                        <p:tgtEl>
                                          <p:spTgt spid="81"/>
                                        </p:tgtEl>
                                        <p:attrNameLst>
                                          <p:attrName>style.visibility</p:attrName>
                                        </p:attrNameLst>
                                      </p:cBhvr>
                                      <p:to>
                                        <p:strVal val="visible"/>
                                      </p:to>
                                    </p:set>
                                    <p:animEffect transition="in" filter="fade">
                                      <p:cBhvr>
                                        <p:cTn id="119" dur="200"/>
                                        <p:tgtEl>
                                          <p:spTgt spid="81"/>
                                        </p:tgtEl>
                                      </p:cBhvr>
                                    </p:animEffect>
                                  </p:childTnLst>
                                </p:cTn>
                              </p:par>
                            </p:childTnLst>
                          </p:cTn>
                        </p:par>
                        <p:par>
                          <p:cTn id="120" fill="hold">
                            <p:stCondLst>
                              <p:cond delay="5800"/>
                            </p:stCondLst>
                            <p:childTnLst>
                              <p:par>
                                <p:cTn id="121" presetID="10" presetClass="entr" presetSubtype="0" fill="hold" grpId="0" nodeType="afterEffect">
                                  <p:stCondLst>
                                    <p:cond delay="0"/>
                                  </p:stCondLst>
                                  <p:childTnLst>
                                    <p:set>
                                      <p:cBhvr>
                                        <p:cTn id="122" dur="1" fill="hold">
                                          <p:stCondLst>
                                            <p:cond delay="0"/>
                                          </p:stCondLst>
                                        </p:cTn>
                                        <p:tgtEl>
                                          <p:spTgt spid="93"/>
                                        </p:tgtEl>
                                        <p:attrNameLst>
                                          <p:attrName>style.visibility</p:attrName>
                                        </p:attrNameLst>
                                      </p:cBhvr>
                                      <p:to>
                                        <p:strVal val="visible"/>
                                      </p:to>
                                    </p:set>
                                    <p:animEffect transition="in" filter="fade">
                                      <p:cBhvr>
                                        <p:cTn id="123" dur="200"/>
                                        <p:tgtEl>
                                          <p:spTgt spid="93"/>
                                        </p:tgtEl>
                                      </p:cBhvr>
                                    </p:animEffect>
                                  </p:childTnLst>
                                </p:cTn>
                              </p:par>
                            </p:childTnLst>
                          </p:cTn>
                        </p:par>
                        <p:par>
                          <p:cTn id="124" fill="hold">
                            <p:stCondLst>
                              <p:cond delay="6000"/>
                            </p:stCondLst>
                            <p:childTnLst>
                              <p:par>
                                <p:cTn id="125" presetID="10" presetClass="entr" presetSubtype="0" fill="hold" grpId="0" nodeType="afterEffect">
                                  <p:stCondLst>
                                    <p:cond delay="0"/>
                                  </p:stCondLst>
                                  <p:childTnLst>
                                    <p:set>
                                      <p:cBhvr>
                                        <p:cTn id="126" dur="1" fill="hold">
                                          <p:stCondLst>
                                            <p:cond delay="0"/>
                                          </p:stCondLst>
                                        </p:cTn>
                                        <p:tgtEl>
                                          <p:spTgt spid="94"/>
                                        </p:tgtEl>
                                        <p:attrNameLst>
                                          <p:attrName>style.visibility</p:attrName>
                                        </p:attrNameLst>
                                      </p:cBhvr>
                                      <p:to>
                                        <p:strVal val="visible"/>
                                      </p:to>
                                    </p:set>
                                    <p:animEffect transition="in" filter="fade">
                                      <p:cBhvr>
                                        <p:cTn id="127" dur="200"/>
                                        <p:tgtEl>
                                          <p:spTgt spid="94"/>
                                        </p:tgtEl>
                                      </p:cBhvr>
                                    </p:animEffect>
                                  </p:childTnLst>
                                </p:cTn>
                              </p:par>
                            </p:childTnLst>
                          </p:cTn>
                        </p:par>
                        <p:par>
                          <p:cTn id="128" fill="hold">
                            <p:stCondLst>
                              <p:cond delay="6200"/>
                            </p:stCondLst>
                            <p:childTnLst>
                              <p:par>
                                <p:cTn id="129" presetID="10" presetClass="entr" presetSubtype="0" fill="hold" grpId="0" nodeType="afterEffect">
                                  <p:stCondLst>
                                    <p:cond delay="0"/>
                                  </p:stCondLst>
                                  <p:childTnLst>
                                    <p:set>
                                      <p:cBhvr>
                                        <p:cTn id="130" dur="1" fill="hold">
                                          <p:stCondLst>
                                            <p:cond delay="0"/>
                                          </p:stCondLst>
                                        </p:cTn>
                                        <p:tgtEl>
                                          <p:spTgt spid="95"/>
                                        </p:tgtEl>
                                        <p:attrNameLst>
                                          <p:attrName>style.visibility</p:attrName>
                                        </p:attrNameLst>
                                      </p:cBhvr>
                                      <p:to>
                                        <p:strVal val="visible"/>
                                      </p:to>
                                    </p:set>
                                    <p:animEffect transition="in" filter="fade">
                                      <p:cBhvr>
                                        <p:cTn id="131" dur="200"/>
                                        <p:tgtEl>
                                          <p:spTgt spid="95"/>
                                        </p:tgtEl>
                                      </p:cBhvr>
                                    </p:animEffect>
                                  </p:childTnLst>
                                </p:cTn>
                              </p:par>
                            </p:childTnLst>
                          </p:cTn>
                        </p:par>
                        <p:par>
                          <p:cTn id="132" fill="hold">
                            <p:stCondLst>
                              <p:cond delay="6400"/>
                            </p:stCondLst>
                            <p:childTnLst>
                              <p:par>
                                <p:cTn id="133" presetID="10" presetClass="entr" presetSubtype="0" fill="hold" grpId="0" nodeType="afterEffect">
                                  <p:stCondLst>
                                    <p:cond delay="0"/>
                                  </p:stCondLst>
                                  <p:childTnLst>
                                    <p:set>
                                      <p:cBhvr>
                                        <p:cTn id="134" dur="1" fill="hold">
                                          <p:stCondLst>
                                            <p:cond delay="0"/>
                                          </p:stCondLst>
                                        </p:cTn>
                                        <p:tgtEl>
                                          <p:spTgt spid="96"/>
                                        </p:tgtEl>
                                        <p:attrNameLst>
                                          <p:attrName>style.visibility</p:attrName>
                                        </p:attrNameLst>
                                      </p:cBhvr>
                                      <p:to>
                                        <p:strVal val="visible"/>
                                      </p:to>
                                    </p:set>
                                    <p:animEffect transition="in" filter="fade">
                                      <p:cBhvr>
                                        <p:cTn id="135" dur="200"/>
                                        <p:tgtEl>
                                          <p:spTgt spid="96"/>
                                        </p:tgtEl>
                                      </p:cBhvr>
                                    </p:animEffect>
                                  </p:childTnLst>
                                </p:cTn>
                              </p:par>
                            </p:childTnLst>
                          </p:cTn>
                        </p:par>
                        <p:par>
                          <p:cTn id="136" fill="hold">
                            <p:stCondLst>
                              <p:cond delay="6600"/>
                            </p:stCondLst>
                            <p:childTnLst>
                              <p:par>
                                <p:cTn id="137" presetID="10" presetClass="entr" presetSubtype="0" fill="hold" grpId="0" nodeType="afterEffect">
                                  <p:stCondLst>
                                    <p:cond delay="0"/>
                                  </p:stCondLst>
                                  <p:childTnLst>
                                    <p:set>
                                      <p:cBhvr>
                                        <p:cTn id="138" dur="1" fill="hold">
                                          <p:stCondLst>
                                            <p:cond delay="0"/>
                                          </p:stCondLst>
                                        </p:cTn>
                                        <p:tgtEl>
                                          <p:spTgt spid="107"/>
                                        </p:tgtEl>
                                        <p:attrNameLst>
                                          <p:attrName>style.visibility</p:attrName>
                                        </p:attrNameLst>
                                      </p:cBhvr>
                                      <p:to>
                                        <p:strVal val="visible"/>
                                      </p:to>
                                    </p:set>
                                    <p:animEffect transition="in" filter="fade">
                                      <p:cBhvr>
                                        <p:cTn id="139" dur="200"/>
                                        <p:tgtEl>
                                          <p:spTgt spid="107"/>
                                        </p:tgtEl>
                                      </p:cBhvr>
                                    </p:animEffect>
                                  </p:childTnLst>
                                </p:cTn>
                              </p:par>
                            </p:childTnLst>
                          </p:cTn>
                        </p:par>
                        <p:par>
                          <p:cTn id="140" fill="hold">
                            <p:stCondLst>
                              <p:cond delay="6800"/>
                            </p:stCondLst>
                            <p:childTnLst>
                              <p:par>
                                <p:cTn id="141" presetID="10" presetClass="entr" presetSubtype="0" fill="hold" grpId="0" nodeType="afterEffect">
                                  <p:stCondLst>
                                    <p:cond delay="0"/>
                                  </p:stCondLst>
                                  <p:childTnLst>
                                    <p:set>
                                      <p:cBhvr>
                                        <p:cTn id="142" dur="1" fill="hold">
                                          <p:stCondLst>
                                            <p:cond delay="0"/>
                                          </p:stCondLst>
                                        </p:cTn>
                                        <p:tgtEl>
                                          <p:spTgt spid="110"/>
                                        </p:tgtEl>
                                        <p:attrNameLst>
                                          <p:attrName>style.visibility</p:attrName>
                                        </p:attrNameLst>
                                      </p:cBhvr>
                                      <p:to>
                                        <p:strVal val="visible"/>
                                      </p:to>
                                    </p:set>
                                    <p:animEffect transition="in" filter="fade">
                                      <p:cBhvr>
                                        <p:cTn id="143" dur="200"/>
                                        <p:tgtEl>
                                          <p:spTgt spid="110"/>
                                        </p:tgtEl>
                                      </p:cBhvr>
                                    </p:animEffect>
                                  </p:childTnLst>
                                </p:cTn>
                              </p:par>
                            </p:childTnLst>
                          </p:cTn>
                        </p:par>
                        <p:par>
                          <p:cTn id="144" fill="hold">
                            <p:stCondLst>
                              <p:cond delay="7000"/>
                            </p:stCondLst>
                            <p:childTnLst>
                              <p:par>
                                <p:cTn id="145" presetID="10" presetClass="entr" presetSubtype="0" fill="hold" grpId="0" nodeType="afterEffect">
                                  <p:stCondLst>
                                    <p:cond delay="0"/>
                                  </p:stCondLst>
                                  <p:childTnLst>
                                    <p:set>
                                      <p:cBhvr>
                                        <p:cTn id="146" dur="1" fill="hold">
                                          <p:stCondLst>
                                            <p:cond delay="0"/>
                                          </p:stCondLst>
                                        </p:cTn>
                                        <p:tgtEl>
                                          <p:spTgt spid="111"/>
                                        </p:tgtEl>
                                        <p:attrNameLst>
                                          <p:attrName>style.visibility</p:attrName>
                                        </p:attrNameLst>
                                      </p:cBhvr>
                                      <p:to>
                                        <p:strVal val="visible"/>
                                      </p:to>
                                    </p:set>
                                    <p:animEffect transition="in" filter="fade">
                                      <p:cBhvr>
                                        <p:cTn id="147" dur="200"/>
                                        <p:tgtEl>
                                          <p:spTgt spid="111"/>
                                        </p:tgtEl>
                                      </p:cBhvr>
                                    </p:animEffect>
                                  </p:childTnLst>
                                </p:cTn>
                              </p:par>
                            </p:childTnLst>
                          </p:cTn>
                        </p:par>
                        <p:par>
                          <p:cTn id="148" fill="hold">
                            <p:stCondLst>
                              <p:cond delay="7200"/>
                            </p:stCondLst>
                            <p:childTnLst>
                              <p:par>
                                <p:cTn id="149" presetID="10" presetClass="entr" presetSubtype="0" fill="hold" grpId="0" nodeType="afterEffect">
                                  <p:stCondLst>
                                    <p:cond delay="0"/>
                                  </p:stCondLst>
                                  <p:childTnLst>
                                    <p:set>
                                      <p:cBhvr>
                                        <p:cTn id="150" dur="1" fill="hold">
                                          <p:stCondLst>
                                            <p:cond delay="0"/>
                                          </p:stCondLst>
                                        </p:cTn>
                                        <p:tgtEl>
                                          <p:spTgt spid="112"/>
                                        </p:tgtEl>
                                        <p:attrNameLst>
                                          <p:attrName>style.visibility</p:attrName>
                                        </p:attrNameLst>
                                      </p:cBhvr>
                                      <p:to>
                                        <p:strVal val="visible"/>
                                      </p:to>
                                    </p:set>
                                    <p:animEffect transition="in" filter="fade">
                                      <p:cBhvr>
                                        <p:cTn id="151" dur="200"/>
                                        <p:tgtEl>
                                          <p:spTgt spid="112"/>
                                        </p:tgtEl>
                                      </p:cBhvr>
                                    </p:animEffect>
                                  </p:childTnLst>
                                </p:cTn>
                              </p:par>
                            </p:childTnLst>
                          </p:cTn>
                        </p:par>
                        <p:par>
                          <p:cTn id="152" fill="hold">
                            <p:stCondLst>
                              <p:cond delay="7400"/>
                            </p:stCondLst>
                            <p:childTnLst>
                              <p:par>
                                <p:cTn id="153" presetID="10" presetClass="entr" presetSubtype="0" fill="hold" grpId="0" nodeType="afterEffect">
                                  <p:stCondLst>
                                    <p:cond delay="0"/>
                                  </p:stCondLst>
                                  <p:childTnLst>
                                    <p:set>
                                      <p:cBhvr>
                                        <p:cTn id="154" dur="1" fill="hold">
                                          <p:stCondLst>
                                            <p:cond delay="0"/>
                                          </p:stCondLst>
                                        </p:cTn>
                                        <p:tgtEl>
                                          <p:spTgt spid="109"/>
                                        </p:tgtEl>
                                        <p:attrNameLst>
                                          <p:attrName>style.visibility</p:attrName>
                                        </p:attrNameLst>
                                      </p:cBhvr>
                                      <p:to>
                                        <p:strVal val="visible"/>
                                      </p:to>
                                    </p:set>
                                    <p:animEffect transition="in" filter="fade">
                                      <p:cBhvr>
                                        <p:cTn id="155" dur="200"/>
                                        <p:tgtEl>
                                          <p:spTgt spid="109"/>
                                        </p:tgtEl>
                                      </p:cBhvr>
                                    </p:animEffect>
                                  </p:childTnLst>
                                </p:cTn>
                              </p:par>
                            </p:childTnLst>
                          </p:cTn>
                        </p:par>
                        <p:par>
                          <p:cTn id="156" fill="hold">
                            <p:stCondLst>
                              <p:cond delay="7600"/>
                            </p:stCondLst>
                            <p:childTnLst>
                              <p:par>
                                <p:cTn id="157" presetID="10" presetClass="entr" presetSubtype="0" fill="hold" grpId="0" nodeType="afterEffect">
                                  <p:stCondLst>
                                    <p:cond delay="0"/>
                                  </p:stCondLst>
                                  <p:childTnLst>
                                    <p:set>
                                      <p:cBhvr>
                                        <p:cTn id="158" dur="1" fill="hold">
                                          <p:stCondLst>
                                            <p:cond delay="0"/>
                                          </p:stCondLst>
                                        </p:cTn>
                                        <p:tgtEl>
                                          <p:spTgt spid="115"/>
                                        </p:tgtEl>
                                        <p:attrNameLst>
                                          <p:attrName>style.visibility</p:attrName>
                                        </p:attrNameLst>
                                      </p:cBhvr>
                                      <p:to>
                                        <p:strVal val="visible"/>
                                      </p:to>
                                    </p:set>
                                    <p:animEffect transition="in" filter="fade">
                                      <p:cBhvr>
                                        <p:cTn id="159" dur="200"/>
                                        <p:tgtEl>
                                          <p:spTgt spid="115"/>
                                        </p:tgtEl>
                                      </p:cBhvr>
                                    </p:animEffect>
                                  </p:childTnLst>
                                </p:cTn>
                              </p:par>
                            </p:childTnLst>
                          </p:cTn>
                        </p:par>
                        <p:par>
                          <p:cTn id="160" fill="hold">
                            <p:stCondLst>
                              <p:cond delay="7800"/>
                            </p:stCondLst>
                            <p:childTnLst>
                              <p:par>
                                <p:cTn id="161" presetID="10" presetClass="entr" presetSubtype="0" fill="hold" grpId="0" nodeType="afterEffect">
                                  <p:stCondLst>
                                    <p:cond delay="0"/>
                                  </p:stCondLst>
                                  <p:childTnLst>
                                    <p:set>
                                      <p:cBhvr>
                                        <p:cTn id="162" dur="1" fill="hold">
                                          <p:stCondLst>
                                            <p:cond delay="0"/>
                                          </p:stCondLst>
                                        </p:cTn>
                                        <p:tgtEl>
                                          <p:spTgt spid="116"/>
                                        </p:tgtEl>
                                        <p:attrNameLst>
                                          <p:attrName>style.visibility</p:attrName>
                                        </p:attrNameLst>
                                      </p:cBhvr>
                                      <p:to>
                                        <p:strVal val="visible"/>
                                      </p:to>
                                    </p:set>
                                    <p:animEffect transition="in" filter="fade">
                                      <p:cBhvr>
                                        <p:cTn id="163" dur="200"/>
                                        <p:tgtEl>
                                          <p:spTgt spid="116"/>
                                        </p:tgtEl>
                                      </p:cBhvr>
                                    </p:animEffect>
                                  </p:childTnLst>
                                </p:cTn>
                              </p:par>
                            </p:childTnLst>
                          </p:cTn>
                        </p:par>
                        <p:par>
                          <p:cTn id="164" fill="hold">
                            <p:stCondLst>
                              <p:cond delay="8000"/>
                            </p:stCondLst>
                            <p:childTnLst>
                              <p:par>
                                <p:cTn id="165" presetID="10" presetClass="entr" presetSubtype="0" fill="hold" grpId="0" nodeType="afterEffect">
                                  <p:stCondLst>
                                    <p:cond delay="0"/>
                                  </p:stCondLst>
                                  <p:childTnLst>
                                    <p:set>
                                      <p:cBhvr>
                                        <p:cTn id="166" dur="1" fill="hold">
                                          <p:stCondLst>
                                            <p:cond delay="0"/>
                                          </p:stCondLst>
                                        </p:cTn>
                                        <p:tgtEl>
                                          <p:spTgt spid="117"/>
                                        </p:tgtEl>
                                        <p:attrNameLst>
                                          <p:attrName>style.visibility</p:attrName>
                                        </p:attrNameLst>
                                      </p:cBhvr>
                                      <p:to>
                                        <p:strVal val="visible"/>
                                      </p:to>
                                    </p:set>
                                    <p:animEffect transition="in" filter="fade">
                                      <p:cBhvr>
                                        <p:cTn id="167" dur="200"/>
                                        <p:tgtEl>
                                          <p:spTgt spid="117"/>
                                        </p:tgtEl>
                                      </p:cBhvr>
                                    </p:animEffect>
                                  </p:childTnLst>
                                </p:cTn>
                              </p:par>
                            </p:childTnLst>
                          </p:cTn>
                        </p:par>
                        <p:par>
                          <p:cTn id="168" fill="hold">
                            <p:stCondLst>
                              <p:cond delay="8200"/>
                            </p:stCondLst>
                            <p:childTnLst>
                              <p:par>
                                <p:cTn id="169" presetID="10" presetClass="entr" presetSubtype="0" fill="hold" grpId="0" nodeType="afterEffect">
                                  <p:stCondLst>
                                    <p:cond delay="0"/>
                                  </p:stCondLst>
                                  <p:childTnLst>
                                    <p:set>
                                      <p:cBhvr>
                                        <p:cTn id="170" dur="1" fill="hold">
                                          <p:stCondLst>
                                            <p:cond delay="0"/>
                                          </p:stCondLst>
                                        </p:cTn>
                                        <p:tgtEl>
                                          <p:spTgt spid="60"/>
                                        </p:tgtEl>
                                        <p:attrNameLst>
                                          <p:attrName>style.visibility</p:attrName>
                                        </p:attrNameLst>
                                      </p:cBhvr>
                                      <p:to>
                                        <p:strVal val="visible"/>
                                      </p:to>
                                    </p:set>
                                    <p:animEffect transition="in" filter="fade">
                                      <p:cBhvr>
                                        <p:cTn id="171" dur="200"/>
                                        <p:tgtEl>
                                          <p:spTgt spid="60"/>
                                        </p:tgtEl>
                                      </p:cBhvr>
                                    </p:animEffect>
                                  </p:childTnLst>
                                </p:cTn>
                              </p:par>
                            </p:childTnLst>
                          </p:cTn>
                        </p:par>
                        <p:par>
                          <p:cTn id="172" fill="hold">
                            <p:stCondLst>
                              <p:cond delay="8400"/>
                            </p:stCondLst>
                            <p:childTnLst>
                              <p:par>
                                <p:cTn id="173" presetID="10" presetClass="entr" presetSubtype="0" fill="hold" grpId="0" nodeType="afterEffect">
                                  <p:stCondLst>
                                    <p:cond delay="0"/>
                                  </p:stCondLst>
                                  <p:childTnLst>
                                    <p:set>
                                      <p:cBhvr>
                                        <p:cTn id="174" dur="1" fill="hold">
                                          <p:stCondLst>
                                            <p:cond delay="0"/>
                                          </p:stCondLst>
                                        </p:cTn>
                                        <p:tgtEl>
                                          <p:spTgt spid="63"/>
                                        </p:tgtEl>
                                        <p:attrNameLst>
                                          <p:attrName>style.visibility</p:attrName>
                                        </p:attrNameLst>
                                      </p:cBhvr>
                                      <p:to>
                                        <p:strVal val="visible"/>
                                      </p:to>
                                    </p:set>
                                    <p:animEffect transition="in" filter="fade">
                                      <p:cBhvr>
                                        <p:cTn id="175" dur="200"/>
                                        <p:tgtEl>
                                          <p:spTgt spid="63"/>
                                        </p:tgtEl>
                                      </p:cBhvr>
                                    </p:animEffect>
                                  </p:childTnLst>
                                </p:cTn>
                              </p:par>
                            </p:childTnLst>
                          </p:cTn>
                        </p:par>
                        <p:par>
                          <p:cTn id="176" fill="hold">
                            <p:stCondLst>
                              <p:cond delay="8600"/>
                            </p:stCondLst>
                            <p:childTnLst>
                              <p:par>
                                <p:cTn id="177" presetID="10" presetClass="entr" presetSubtype="0" fill="hold" grpId="0" nodeType="afterEffect">
                                  <p:stCondLst>
                                    <p:cond delay="0"/>
                                  </p:stCondLst>
                                  <p:childTnLst>
                                    <p:set>
                                      <p:cBhvr>
                                        <p:cTn id="178" dur="1" fill="hold">
                                          <p:stCondLst>
                                            <p:cond delay="0"/>
                                          </p:stCondLst>
                                        </p:cTn>
                                        <p:tgtEl>
                                          <p:spTgt spid="64"/>
                                        </p:tgtEl>
                                        <p:attrNameLst>
                                          <p:attrName>style.visibility</p:attrName>
                                        </p:attrNameLst>
                                      </p:cBhvr>
                                      <p:to>
                                        <p:strVal val="visible"/>
                                      </p:to>
                                    </p:set>
                                    <p:animEffect transition="in" filter="fade">
                                      <p:cBhvr>
                                        <p:cTn id="179" dur="200"/>
                                        <p:tgtEl>
                                          <p:spTgt spid="64"/>
                                        </p:tgtEl>
                                      </p:cBhvr>
                                    </p:animEffect>
                                  </p:childTnLst>
                                </p:cTn>
                              </p:par>
                            </p:childTnLst>
                          </p:cTn>
                        </p:par>
                        <p:par>
                          <p:cTn id="180" fill="hold">
                            <p:stCondLst>
                              <p:cond delay="8800"/>
                            </p:stCondLst>
                            <p:childTnLst>
                              <p:par>
                                <p:cTn id="181" presetID="10" presetClass="entr" presetSubtype="0" fill="hold" grpId="0" nodeType="afterEffect">
                                  <p:stCondLst>
                                    <p:cond delay="0"/>
                                  </p:stCondLst>
                                  <p:childTnLst>
                                    <p:set>
                                      <p:cBhvr>
                                        <p:cTn id="182" dur="1" fill="hold">
                                          <p:stCondLst>
                                            <p:cond delay="0"/>
                                          </p:stCondLst>
                                        </p:cTn>
                                        <p:tgtEl>
                                          <p:spTgt spid="67"/>
                                        </p:tgtEl>
                                        <p:attrNameLst>
                                          <p:attrName>style.visibility</p:attrName>
                                        </p:attrNameLst>
                                      </p:cBhvr>
                                      <p:to>
                                        <p:strVal val="visible"/>
                                      </p:to>
                                    </p:set>
                                    <p:animEffect transition="in" filter="fade">
                                      <p:cBhvr>
                                        <p:cTn id="183" dur="200"/>
                                        <p:tgtEl>
                                          <p:spTgt spid="67"/>
                                        </p:tgtEl>
                                      </p:cBhvr>
                                    </p:animEffect>
                                  </p:childTnLst>
                                </p:cTn>
                              </p:par>
                            </p:childTnLst>
                          </p:cTn>
                        </p:par>
                        <p:par>
                          <p:cTn id="184" fill="hold">
                            <p:stCondLst>
                              <p:cond delay="9000"/>
                            </p:stCondLst>
                            <p:childTnLst>
                              <p:par>
                                <p:cTn id="185" presetID="10" presetClass="entr" presetSubtype="0" fill="hold" grpId="0" nodeType="afterEffect">
                                  <p:stCondLst>
                                    <p:cond delay="0"/>
                                  </p:stCondLst>
                                  <p:childTnLst>
                                    <p:set>
                                      <p:cBhvr>
                                        <p:cTn id="186" dur="1" fill="hold">
                                          <p:stCondLst>
                                            <p:cond delay="0"/>
                                          </p:stCondLst>
                                        </p:cTn>
                                        <p:tgtEl>
                                          <p:spTgt spid="150"/>
                                        </p:tgtEl>
                                        <p:attrNameLst>
                                          <p:attrName>style.visibility</p:attrName>
                                        </p:attrNameLst>
                                      </p:cBhvr>
                                      <p:to>
                                        <p:strVal val="visible"/>
                                      </p:to>
                                    </p:set>
                                    <p:animEffect transition="in" filter="fade">
                                      <p:cBhvr>
                                        <p:cTn id="187" dur="200"/>
                                        <p:tgtEl>
                                          <p:spTgt spid="150"/>
                                        </p:tgtEl>
                                      </p:cBhvr>
                                    </p:animEffect>
                                  </p:childTnLst>
                                </p:cTn>
                              </p:par>
                            </p:childTnLst>
                          </p:cTn>
                        </p:par>
                        <p:par>
                          <p:cTn id="188" fill="hold">
                            <p:stCondLst>
                              <p:cond delay="9200"/>
                            </p:stCondLst>
                            <p:childTnLst>
                              <p:par>
                                <p:cTn id="189" presetID="10" presetClass="entr" presetSubtype="0" fill="hold" grpId="0" nodeType="afterEffect">
                                  <p:stCondLst>
                                    <p:cond delay="0"/>
                                  </p:stCondLst>
                                  <p:childTnLst>
                                    <p:set>
                                      <p:cBhvr>
                                        <p:cTn id="190" dur="1" fill="hold">
                                          <p:stCondLst>
                                            <p:cond delay="0"/>
                                          </p:stCondLst>
                                        </p:cTn>
                                        <p:tgtEl>
                                          <p:spTgt spid="151"/>
                                        </p:tgtEl>
                                        <p:attrNameLst>
                                          <p:attrName>style.visibility</p:attrName>
                                        </p:attrNameLst>
                                      </p:cBhvr>
                                      <p:to>
                                        <p:strVal val="visible"/>
                                      </p:to>
                                    </p:set>
                                    <p:animEffect transition="in" filter="fade">
                                      <p:cBhvr>
                                        <p:cTn id="191" dur="200"/>
                                        <p:tgtEl>
                                          <p:spTgt spid="151"/>
                                        </p:tgtEl>
                                      </p:cBhvr>
                                    </p:animEffect>
                                  </p:childTnLst>
                                </p:cTn>
                              </p:par>
                            </p:childTnLst>
                          </p:cTn>
                        </p:par>
                        <p:par>
                          <p:cTn id="192" fill="hold">
                            <p:stCondLst>
                              <p:cond delay="9400"/>
                            </p:stCondLst>
                            <p:childTnLst>
                              <p:par>
                                <p:cTn id="193" presetID="10" presetClass="entr" presetSubtype="0" fill="hold" grpId="0" nodeType="afterEffect">
                                  <p:stCondLst>
                                    <p:cond delay="0"/>
                                  </p:stCondLst>
                                  <p:childTnLst>
                                    <p:set>
                                      <p:cBhvr>
                                        <p:cTn id="194" dur="1" fill="hold">
                                          <p:stCondLst>
                                            <p:cond delay="0"/>
                                          </p:stCondLst>
                                        </p:cTn>
                                        <p:tgtEl>
                                          <p:spTgt spid="159"/>
                                        </p:tgtEl>
                                        <p:attrNameLst>
                                          <p:attrName>style.visibility</p:attrName>
                                        </p:attrNameLst>
                                      </p:cBhvr>
                                      <p:to>
                                        <p:strVal val="visible"/>
                                      </p:to>
                                    </p:set>
                                    <p:animEffect transition="in" filter="fade">
                                      <p:cBhvr>
                                        <p:cTn id="195" dur="200"/>
                                        <p:tgtEl>
                                          <p:spTgt spid="159"/>
                                        </p:tgtEl>
                                      </p:cBhvr>
                                    </p:animEffect>
                                  </p:childTnLst>
                                </p:cTn>
                              </p:par>
                            </p:childTnLst>
                          </p:cTn>
                        </p:par>
                        <p:par>
                          <p:cTn id="196" fill="hold">
                            <p:stCondLst>
                              <p:cond delay="9600"/>
                            </p:stCondLst>
                            <p:childTnLst>
                              <p:par>
                                <p:cTn id="197" presetID="10" presetClass="entr" presetSubtype="0" fill="hold" grpId="0" nodeType="afterEffect">
                                  <p:stCondLst>
                                    <p:cond delay="0"/>
                                  </p:stCondLst>
                                  <p:childTnLst>
                                    <p:set>
                                      <p:cBhvr>
                                        <p:cTn id="198" dur="1" fill="hold">
                                          <p:stCondLst>
                                            <p:cond delay="0"/>
                                          </p:stCondLst>
                                        </p:cTn>
                                        <p:tgtEl>
                                          <p:spTgt spid="154"/>
                                        </p:tgtEl>
                                        <p:attrNameLst>
                                          <p:attrName>style.visibility</p:attrName>
                                        </p:attrNameLst>
                                      </p:cBhvr>
                                      <p:to>
                                        <p:strVal val="visible"/>
                                      </p:to>
                                    </p:set>
                                    <p:animEffect transition="in" filter="fade">
                                      <p:cBhvr>
                                        <p:cTn id="199" dur="200"/>
                                        <p:tgtEl>
                                          <p:spTgt spid="154"/>
                                        </p:tgtEl>
                                      </p:cBhvr>
                                    </p:animEffect>
                                  </p:childTnLst>
                                </p:cTn>
                              </p:par>
                            </p:childTnLst>
                          </p:cTn>
                        </p:par>
                        <p:par>
                          <p:cTn id="200" fill="hold">
                            <p:stCondLst>
                              <p:cond delay="9800"/>
                            </p:stCondLst>
                            <p:childTnLst>
                              <p:par>
                                <p:cTn id="201" presetID="10" presetClass="entr" presetSubtype="0" fill="hold" grpId="0" nodeType="afterEffect">
                                  <p:stCondLst>
                                    <p:cond delay="0"/>
                                  </p:stCondLst>
                                  <p:childTnLst>
                                    <p:set>
                                      <p:cBhvr>
                                        <p:cTn id="202" dur="1" fill="hold">
                                          <p:stCondLst>
                                            <p:cond delay="0"/>
                                          </p:stCondLst>
                                        </p:cTn>
                                        <p:tgtEl>
                                          <p:spTgt spid="156"/>
                                        </p:tgtEl>
                                        <p:attrNameLst>
                                          <p:attrName>style.visibility</p:attrName>
                                        </p:attrNameLst>
                                      </p:cBhvr>
                                      <p:to>
                                        <p:strVal val="visible"/>
                                      </p:to>
                                    </p:set>
                                    <p:animEffect transition="in" filter="fade">
                                      <p:cBhvr>
                                        <p:cTn id="203" dur="200"/>
                                        <p:tgtEl>
                                          <p:spTgt spid="156"/>
                                        </p:tgtEl>
                                      </p:cBhvr>
                                    </p:animEffect>
                                  </p:childTnLst>
                                </p:cTn>
                              </p:par>
                            </p:childTnLst>
                          </p:cTn>
                        </p:par>
                        <p:par>
                          <p:cTn id="204" fill="hold">
                            <p:stCondLst>
                              <p:cond delay="10000"/>
                            </p:stCondLst>
                            <p:childTnLst>
                              <p:par>
                                <p:cTn id="205" presetID="10" presetClass="entr" presetSubtype="0" fill="hold" grpId="0" nodeType="afterEffect">
                                  <p:stCondLst>
                                    <p:cond delay="0"/>
                                  </p:stCondLst>
                                  <p:childTnLst>
                                    <p:set>
                                      <p:cBhvr>
                                        <p:cTn id="206" dur="1" fill="hold">
                                          <p:stCondLst>
                                            <p:cond delay="0"/>
                                          </p:stCondLst>
                                        </p:cTn>
                                        <p:tgtEl>
                                          <p:spTgt spid="158"/>
                                        </p:tgtEl>
                                        <p:attrNameLst>
                                          <p:attrName>style.visibility</p:attrName>
                                        </p:attrNameLst>
                                      </p:cBhvr>
                                      <p:to>
                                        <p:strVal val="visible"/>
                                      </p:to>
                                    </p:set>
                                    <p:animEffect transition="in" filter="fade">
                                      <p:cBhvr>
                                        <p:cTn id="207" dur="200"/>
                                        <p:tgtEl>
                                          <p:spTgt spid="158"/>
                                        </p:tgtEl>
                                      </p:cBhvr>
                                    </p:animEffect>
                                  </p:childTnLst>
                                </p:cTn>
                              </p:par>
                            </p:childTnLst>
                          </p:cTn>
                        </p:par>
                        <p:par>
                          <p:cTn id="208" fill="hold">
                            <p:stCondLst>
                              <p:cond delay="10200"/>
                            </p:stCondLst>
                            <p:childTnLst>
                              <p:par>
                                <p:cTn id="209" presetID="10" presetClass="entr" presetSubtype="0" fill="hold" grpId="0" nodeType="afterEffect">
                                  <p:stCondLst>
                                    <p:cond delay="0"/>
                                  </p:stCondLst>
                                  <p:childTnLst>
                                    <p:set>
                                      <p:cBhvr>
                                        <p:cTn id="210" dur="1" fill="hold">
                                          <p:stCondLst>
                                            <p:cond delay="0"/>
                                          </p:stCondLst>
                                        </p:cTn>
                                        <p:tgtEl>
                                          <p:spTgt spid="157"/>
                                        </p:tgtEl>
                                        <p:attrNameLst>
                                          <p:attrName>style.visibility</p:attrName>
                                        </p:attrNameLst>
                                      </p:cBhvr>
                                      <p:to>
                                        <p:strVal val="visible"/>
                                      </p:to>
                                    </p:set>
                                    <p:animEffect transition="in" filter="fade">
                                      <p:cBhvr>
                                        <p:cTn id="211" dur="200"/>
                                        <p:tgtEl>
                                          <p:spTgt spid="1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P spid="18" grpId="0" animBg="1"/>
      <p:bldP spid="20" grpId="0" animBg="1"/>
      <p:bldP spid="21" grpId="0" animBg="1"/>
      <p:bldP spid="22" grpId="0" animBg="1"/>
      <p:bldP spid="26" grpId="0" animBg="1"/>
      <p:bldP spid="31" grpId="0" animBg="1"/>
      <p:bldP spid="32" grpId="0" animBg="1"/>
      <p:bldP spid="33" grpId="0" animBg="1"/>
      <p:bldP spid="37" grpId="0" animBg="1"/>
      <p:bldP spid="38" grpId="0" animBg="1"/>
      <p:bldP spid="42" grpId="0" animBg="1"/>
      <p:bldP spid="46" grpId="0" animBg="1"/>
      <p:bldP spid="51" grpId="0" animBg="1"/>
      <p:bldP spid="53" grpId="0" animBg="1"/>
      <p:bldP spid="55" grpId="0" animBg="1"/>
      <p:bldP spid="59" grpId="0" animBg="1"/>
      <p:bldP spid="75" grpId="0" animBg="1"/>
      <p:bldP spid="78" grpId="0" animBg="1"/>
      <p:bldP spid="81" grpId="0" animBg="1"/>
      <p:bldP spid="66" grpId="0" animBg="1"/>
      <p:bldP spid="93" grpId="0" animBg="1"/>
      <p:bldP spid="95" grpId="0" animBg="1"/>
      <p:bldP spid="96" grpId="0" animBg="1"/>
      <p:bldP spid="107" grpId="0" animBg="1"/>
      <p:bldP spid="109" grpId="0" animBg="1"/>
      <p:bldP spid="110" grpId="0" animBg="1"/>
      <p:bldP spid="111" grpId="0" animBg="1"/>
      <p:bldP spid="112" grpId="0" animBg="1"/>
      <p:bldP spid="115" grpId="0" animBg="1"/>
      <p:bldP spid="116" grpId="0" animBg="1"/>
      <p:bldP spid="117" grpId="0" animBg="1"/>
      <p:bldP spid="60" grpId="0" animBg="1"/>
      <p:bldP spid="63" grpId="0" animBg="1"/>
      <p:bldP spid="64" grpId="0" animBg="1"/>
      <p:bldP spid="67" grpId="0" animBg="1"/>
      <p:bldP spid="150" grpId="0" animBg="1"/>
      <p:bldP spid="151" grpId="0" animBg="1"/>
      <p:bldP spid="24" grpId="0" animBg="1"/>
      <p:bldP spid="25" grpId="0" animBg="1"/>
      <p:bldP spid="40" grpId="0" animBg="1"/>
      <p:bldP spid="17" grpId="0" animBg="1"/>
      <p:bldP spid="62" grpId="0" animBg="1"/>
      <p:bldP spid="154" grpId="0" animBg="1"/>
      <p:bldP spid="156" grpId="0" animBg="1"/>
      <p:bldP spid="157" grpId="0" animBg="1"/>
      <p:bldP spid="158" grpId="0" animBg="1"/>
      <p:bldP spid="159" grpId="0" animBg="1"/>
      <p:bldP spid="94" grpId="0" animBg="1"/>
    </p:bld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sp>
        <p:nvSpPr>
          <p:cNvPr id="114" name="Rectangle 113"/>
          <p:cNvSpPr/>
          <p:nvPr userDrawn="1"/>
        </p:nvSpPr>
        <p:spPr>
          <a:xfrm>
            <a:off x="0" y="0"/>
            <a:ext cx="9144000" cy="7215938"/>
          </a:xfrm>
          <a:prstGeom prst="rect">
            <a:avLst/>
          </a:prstGeom>
          <a:solidFill>
            <a:schemeClr val="accent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11" name="Cube 10"/>
          <p:cNvSpPr/>
          <p:nvPr userDrawn="1"/>
        </p:nvSpPr>
        <p:spPr>
          <a:xfrm>
            <a:off x="180000" y="6189294"/>
            <a:ext cx="360000" cy="180000"/>
          </a:xfrm>
          <a:prstGeom prst="cube">
            <a:avLst>
              <a:gd name="adj" fmla="val 49215"/>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13" name="Cube 12"/>
          <p:cNvSpPr/>
          <p:nvPr userDrawn="1"/>
        </p:nvSpPr>
        <p:spPr>
          <a:xfrm>
            <a:off x="277565" y="6048000"/>
            <a:ext cx="360000" cy="180000"/>
          </a:xfrm>
          <a:prstGeom prst="cube">
            <a:avLst>
              <a:gd name="adj" fmla="val 49215"/>
            </a:avLst>
          </a:prstGeom>
          <a:solidFill>
            <a:srgbClr val="00827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14" name="Cube 13"/>
          <p:cNvSpPr/>
          <p:nvPr userDrawn="1"/>
        </p:nvSpPr>
        <p:spPr>
          <a:xfrm>
            <a:off x="406400" y="5787335"/>
            <a:ext cx="360000" cy="180000"/>
          </a:xfrm>
          <a:prstGeom prst="cube">
            <a:avLst>
              <a:gd name="adj" fmla="val 49215"/>
            </a:avLst>
          </a:prstGeom>
          <a:solidFill>
            <a:srgbClr val="8C22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15" name="Cube 14"/>
          <p:cNvSpPr/>
          <p:nvPr userDrawn="1"/>
        </p:nvSpPr>
        <p:spPr>
          <a:xfrm>
            <a:off x="892925" y="5958000"/>
            <a:ext cx="360000" cy="180000"/>
          </a:xfrm>
          <a:prstGeom prst="cube">
            <a:avLst>
              <a:gd name="adj" fmla="val 49215"/>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16" name="Cube 15"/>
          <p:cNvSpPr/>
          <p:nvPr userDrawn="1"/>
        </p:nvSpPr>
        <p:spPr>
          <a:xfrm>
            <a:off x="1785850" y="5418000"/>
            <a:ext cx="360000" cy="180000"/>
          </a:xfrm>
          <a:prstGeom prst="cube">
            <a:avLst>
              <a:gd name="adj" fmla="val 49215"/>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17" name="Cube 16"/>
          <p:cNvSpPr/>
          <p:nvPr userDrawn="1"/>
        </p:nvSpPr>
        <p:spPr>
          <a:xfrm>
            <a:off x="1846636" y="5911650"/>
            <a:ext cx="360000" cy="180000"/>
          </a:xfrm>
          <a:prstGeom prst="cube">
            <a:avLst>
              <a:gd name="adj" fmla="val 49215"/>
            </a:avLst>
          </a:prstGeom>
          <a:solidFill>
            <a:srgbClr val="00827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18" name="Cube 17"/>
          <p:cNvSpPr/>
          <p:nvPr userDrawn="1"/>
        </p:nvSpPr>
        <p:spPr>
          <a:xfrm>
            <a:off x="360000" y="5912624"/>
            <a:ext cx="360000" cy="180000"/>
          </a:xfrm>
          <a:prstGeom prst="cube">
            <a:avLst>
              <a:gd name="adj" fmla="val 49215"/>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20" name="Cube 19"/>
          <p:cNvSpPr/>
          <p:nvPr userDrawn="1"/>
        </p:nvSpPr>
        <p:spPr>
          <a:xfrm>
            <a:off x="1792925" y="6138000"/>
            <a:ext cx="360000" cy="180000"/>
          </a:xfrm>
          <a:prstGeom prst="cube">
            <a:avLst>
              <a:gd name="adj" fmla="val 49215"/>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22" name="Cube 21"/>
          <p:cNvSpPr/>
          <p:nvPr userDrawn="1"/>
        </p:nvSpPr>
        <p:spPr>
          <a:xfrm>
            <a:off x="2865850" y="5778000"/>
            <a:ext cx="360000" cy="180000"/>
          </a:xfrm>
          <a:prstGeom prst="cube">
            <a:avLst>
              <a:gd name="adj" fmla="val 49215"/>
            </a:avLst>
          </a:prstGeom>
          <a:solidFill>
            <a:srgbClr val="5D245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24" name="Cube 23"/>
          <p:cNvSpPr/>
          <p:nvPr userDrawn="1"/>
        </p:nvSpPr>
        <p:spPr>
          <a:xfrm>
            <a:off x="4006636" y="5911650"/>
            <a:ext cx="360000" cy="180000"/>
          </a:xfrm>
          <a:prstGeom prst="cube">
            <a:avLst>
              <a:gd name="adj" fmla="val 49215"/>
            </a:avLst>
          </a:prstGeom>
          <a:solidFill>
            <a:srgbClr val="7EA6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25" name="Cube 24"/>
          <p:cNvSpPr/>
          <p:nvPr userDrawn="1"/>
        </p:nvSpPr>
        <p:spPr>
          <a:xfrm>
            <a:off x="3286636" y="5911650"/>
            <a:ext cx="360000" cy="180000"/>
          </a:xfrm>
          <a:prstGeom prst="cube">
            <a:avLst>
              <a:gd name="adj" fmla="val 49215"/>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26" name="Cube 25"/>
          <p:cNvSpPr/>
          <p:nvPr userDrawn="1"/>
        </p:nvSpPr>
        <p:spPr>
          <a:xfrm>
            <a:off x="1886172" y="5741356"/>
            <a:ext cx="360000" cy="180000"/>
          </a:xfrm>
          <a:prstGeom prst="cube">
            <a:avLst>
              <a:gd name="adj" fmla="val 49215"/>
            </a:avLst>
          </a:prstGeom>
          <a:solidFill>
            <a:srgbClr val="7EA6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31" name="Cube 30"/>
          <p:cNvSpPr/>
          <p:nvPr userDrawn="1"/>
        </p:nvSpPr>
        <p:spPr>
          <a:xfrm>
            <a:off x="7848261" y="5731650"/>
            <a:ext cx="360000" cy="180000"/>
          </a:xfrm>
          <a:prstGeom prst="cube">
            <a:avLst>
              <a:gd name="adj" fmla="val 49215"/>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32" name="Cube 31"/>
          <p:cNvSpPr/>
          <p:nvPr userDrawn="1"/>
        </p:nvSpPr>
        <p:spPr>
          <a:xfrm>
            <a:off x="4759097" y="5741356"/>
            <a:ext cx="360000" cy="180000"/>
          </a:xfrm>
          <a:prstGeom prst="cube">
            <a:avLst>
              <a:gd name="adj" fmla="val 49215"/>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33" name="Cube 32"/>
          <p:cNvSpPr/>
          <p:nvPr userDrawn="1"/>
        </p:nvSpPr>
        <p:spPr>
          <a:xfrm>
            <a:off x="7128261" y="5731650"/>
            <a:ext cx="360000" cy="180000"/>
          </a:xfrm>
          <a:prstGeom prst="cube">
            <a:avLst>
              <a:gd name="adj" fmla="val 49215"/>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35" name="Cube 34"/>
          <p:cNvSpPr/>
          <p:nvPr userDrawn="1"/>
        </p:nvSpPr>
        <p:spPr>
          <a:xfrm>
            <a:off x="5310090" y="6091650"/>
            <a:ext cx="360000" cy="180000"/>
          </a:xfrm>
          <a:prstGeom prst="cube">
            <a:avLst>
              <a:gd name="adj" fmla="val 49215"/>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38" name="Cube 37"/>
          <p:cNvSpPr/>
          <p:nvPr userDrawn="1"/>
        </p:nvSpPr>
        <p:spPr>
          <a:xfrm>
            <a:off x="984067" y="5865938"/>
            <a:ext cx="360000" cy="180000"/>
          </a:xfrm>
          <a:prstGeom prst="cube">
            <a:avLst>
              <a:gd name="adj" fmla="val 49215"/>
            </a:avLst>
          </a:prstGeom>
          <a:solidFill>
            <a:srgbClr val="00827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41" name="Cube 40"/>
          <p:cNvSpPr/>
          <p:nvPr userDrawn="1"/>
        </p:nvSpPr>
        <p:spPr>
          <a:xfrm>
            <a:off x="4653261" y="5415938"/>
            <a:ext cx="360000" cy="180000"/>
          </a:xfrm>
          <a:prstGeom prst="cube">
            <a:avLst>
              <a:gd name="adj" fmla="val 49215"/>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42" name="Cube 41"/>
          <p:cNvSpPr/>
          <p:nvPr userDrawn="1"/>
        </p:nvSpPr>
        <p:spPr>
          <a:xfrm>
            <a:off x="5476340" y="5741356"/>
            <a:ext cx="360000" cy="180000"/>
          </a:xfrm>
          <a:prstGeom prst="cube">
            <a:avLst>
              <a:gd name="adj" fmla="val 49215"/>
            </a:avLst>
          </a:prstGeom>
          <a:solidFill>
            <a:srgbClr val="5D245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46" name="Cube 45"/>
          <p:cNvSpPr/>
          <p:nvPr userDrawn="1"/>
        </p:nvSpPr>
        <p:spPr>
          <a:xfrm>
            <a:off x="4903454" y="5958000"/>
            <a:ext cx="360000" cy="180000"/>
          </a:xfrm>
          <a:prstGeom prst="cube">
            <a:avLst>
              <a:gd name="adj" fmla="val 49215"/>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51" name="Cube 50"/>
          <p:cNvSpPr/>
          <p:nvPr userDrawn="1"/>
        </p:nvSpPr>
        <p:spPr>
          <a:xfrm>
            <a:off x="3148403" y="6300000"/>
            <a:ext cx="360000" cy="180000"/>
          </a:xfrm>
          <a:prstGeom prst="cube">
            <a:avLst>
              <a:gd name="adj" fmla="val 49215"/>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53" name="Cube 52"/>
          <p:cNvSpPr/>
          <p:nvPr userDrawn="1"/>
        </p:nvSpPr>
        <p:spPr>
          <a:xfrm>
            <a:off x="2283172" y="5831356"/>
            <a:ext cx="360000" cy="180000"/>
          </a:xfrm>
          <a:prstGeom prst="cube">
            <a:avLst>
              <a:gd name="adj" fmla="val 49215"/>
            </a:avLst>
          </a:prstGeom>
          <a:solidFill>
            <a:srgbClr val="D777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58" name="Cube 57"/>
          <p:cNvSpPr/>
          <p:nvPr userDrawn="1"/>
        </p:nvSpPr>
        <p:spPr>
          <a:xfrm>
            <a:off x="2253247" y="6101356"/>
            <a:ext cx="360000" cy="180000"/>
          </a:xfrm>
          <a:prstGeom prst="cube">
            <a:avLst>
              <a:gd name="adj" fmla="val 49215"/>
            </a:avLst>
          </a:prstGeom>
          <a:solidFill>
            <a:srgbClr val="8C22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59" name="Cube 58"/>
          <p:cNvSpPr/>
          <p:nvPr userDrawn="1"/>
        </p:nvSpPr>
        <p:spPr>
          <a:xfrm>
            <a:off x="5976379" y="6318000"/>
            <a:ext cx="360000" cy="180000"/>
          </a:xfrm>
          <a:prstGeom prst="cube">
            <a:avLst>
              <a:gd name="adj" fmla="val 49215"/>
            </a:avLst>
          </a:prstGeom>
          <a:solidFill>
            <a:srgbClr val="8C22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62" name="Cube 61"/>
          <p:cNvSpPr/>
          <p:nvPr userDrawn="1"/>
        </p:nvSpPr>
        <p:spPr>
          <a:xfrm>
            <a:off x="2516172" y="6178646"/>
            <a:ext cx="360000" cy="180000"/>
          </a:xfrm>
          <a:prstGeom prst="cube">
            <a:avLst>
              <a:gd name="adj" fmla="val 49215"/>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65" name="Cube 64"/>
          <p:cNvSpPr/>
          <p:nvPr userDrawn="1"/>
        </p:nvSpPr>
        <p:spPr>
          <a:xfrm>
            <a:off x="6143306" y="5911650"/>
            <a:ext cx="360000" cy="180000"/>
          </a:xfrm>
          <a:prstGeom prst="cube">
            <a:avLst>
              <a:gd name="adj" fmla="val 49215"/>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71" name="Cube 70"/>
          <p:cNvSpPr/>
          <p:nvPr userDrawn="1"/>
        </p:nvSpPr>
        <p:spPr>
          <a:xfrm>
            <a:off x="97565" y="5386765"/>
            <a:ext cx="360000" cy="180000"/>
          </a:xfrm>
          <a:prstGeom prst="cube">
            <a:avLst>
              <a:gd name="adj" fmla="val 49215"/>
            </a:avLst>
          </a:prstGeom>
          <a:solidFill>
            <a:srgbClr val="D777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74" name="Cube 73"/>
          <p:cNvSpPr/>
          <p:nvPr userDrawn="1"/>
        </p:nvSpPr>
        <p:spPr>
          <a:xfrm>
            <a:off x="1164067" y="5386765"/>
            <a:ext cx="360000" cy="180000"/>
          </a:xfrm>
          <a:prstGeom prst="cube">
            <a:avLst>
              <a:gd name="adj" fmla="val 49215"/>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75" name="Cube 74"/>
          <p:cNvSpPr/>
          <p:nvPr userDrawn="1"/>
        </p:nvSpPr>
        <p:spPr>
          <a:xfrm>
            <a:off x="1408169" y="6211761"/>
            <a:ext cx="360000" cy="180000"/>
          </a:xfrm>
          <a:prstGeom prst="cube">
            <a:avLst>
              <a:gd name="adj" fmla="val 49215"/>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78" name="Cube 77"/>
          <p:cNvSpPr/>
          <p:nvPr userDrawn="1"/>
        </p:nvSpPr>
        <p:spPr>
          <a:xfrm>
            <a:off x="1425850" y="6092624"/>
            <a:ext cx="360000" cy="180000"/>
          </a:xfrm>
          <a:prstGeom prst="cube">
            <a:avLst>
              <a:gd name="adj" fmla="val 49215"/>
            </a:avLst>
          </a:prstGeom>
          <a:solidFill>
            <a:srgbClr val="D777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81" name="Cube 80"/>
          <p:cNvSpPr/>
          <p:nvPr userDrawn="1"/>
        </p:nvSpPr>
        <p:spPr>
          <a:xfrm>
            <a:off x="2808633" y="6022055"/>
            <a:ext cx="360000" cy="180000"/>
          </a:xfrm>
          <a:prstGeom prst="cube">
            <a:avLst>
              <a:gd name="adj" fmla="val 49215"/>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82" name="Cube 81"/>
          <p:cNvSpPr/>
          <p:nvPr userDrawn="1"/>
        </p:nvSpPr>
        <p:spPr>
          <a:xfrm>
            <a:off x="2246172" y="5719891"/>
            <a:ext cx="360000" cy="180000"/>
          </a:xfrm>
          <a:prstGeom prst="cube">
            <a:avLst>
              <a:gd name="adj" fmla="val 49215"/>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66" name="Cube 65"/>
          <p:cNvSpPr/>
          <p:nvPr userDrawn="1"/>
        </p:nvSpPr>
        <p:spPr>
          <a:xfrm>
            <a:off x="6802520" y="5418000"/>
            <a:ext cx="360000" cy="180000"/>
          </a:xfrm>
          <a:prstGeom prst="cube">
            <a:avLst>
              <a:gd name="adj" fmla="val 49215"/>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93" name="Cube 92"/>
          <p:cNvSpPr/>
          <p:nvPr userDrawn="1"/>
        </p:nvSpPr>
        <p:spPr>
          <a:xfrm>
            <a:off x="3738493" y="5605990"/>
            <a:ext cx="360000" cy="180000"/>
          </a:xfrm>
          <a:prstGeom prst="cube">
            <a:avLst>
              <a:gd name="adj" fmla="val 49215"/>
            </a:avLst>
          </a:prstGeom>
          <a:solidFill>
            <a:srgbClr val="D777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94" name="Cube 93"/>
          <p:cNvSpPr/>
          <p:nvPr userDrawn="1"/>
        </p:nvSpPr>
        <p:spPr>
          <a:xfrm>
            <a:off x="6368700" y="6031761"/>
            <a:ext cx="360000" cy="180000"/>
          </a:xfrm>
          <a:prstGeom prst="cube">
            <a:avLst>
              <a:gd name="adj" fmla="val 49215"/>
            </a:avLst>
          </a:prstGeom>
          <a:solidFill>
            <a:srgbClr val="8C22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95" name="Cube 94"/>
          <p:cNvSpPr/>
          <p:nvPr userDrawn="1"/>
        </p:nvSpPr>
        <p:spPr>
          <a:xfrm>
            <a:off x="8819568" y="5842055"/>
            <a:ext cx="360000" cy="180000"/>
          </a:xfrm>
          <a:prstGeom prst="cube">
            <a:avLst>
              <a:gd name="adj" fmla="val 49215"/>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96" name="Cube 95"/>
          <p:cNvSpPr/>
          <p:nvPr userDrawn="1"/>
        </p:nvSpPr>
        <p:spPr>
          <a:xfrm>
            <a:off x="5509527" y="6117205"/>
            <a:ext cx="360000" cy="180000"/>
          </a:xfrm>
          <a:prstGeom prst="cube">
            <a:avLst>
              <a:gd name="adj" fmla="val 49215"/>
            </a:avLst>
          </a:prstGeom>
          <a:solidFill>
            <a:srgbClr val="00827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97" name="Cube 96"/>
          <p:cNvSpPr/>
          <p:nvPr userDrawn="1"/>
        </p:nvSpPr>
        <p:spPr>
          <a:xfrm>
            <a:off x="4415781" y="5808940"/>
            <a:ext cx="360000" cy="180000"/>
          </a:xfrm>
          <a:prstGeom prst="cube">
            <a:avLst>
              <a:gd name="adj" fmla="val 49215"/>
            </a:avLst>
          </a:prstGeom>
          <a:solidFill>
            <a:srgbClr val="7EA6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106" name="Cube 105"/>
          <p:cNvSpPr/>
          <p:nvPr userDrawn="1"/>
        </p:nvSpPr>
        <p:spPr>
          <a:xfrm>
            <a:off x="7165271" y="6135938"/>
            <a:ext cx="360000" cy="180000"/>
          </a:xfrm>
          <a:prstGeom prst="cube">
            <a:avLst>
              <a:gd name="adj" fmla="val 49215"/>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107" name="Cube 106"/>
          <p:cNvSpPr/>
          <p:nvPr userDrawn="1"/>
        </p:nvSpPr>
        <p:spPr>
          <a:xfrm>
            <a:off x="6728700" y="5779364"/>
            <a:ext cx="360000" cy="180000"/>
          </a:xfrm>
          <a:prstGeom prst="cube">
            <a:avLst>
              <a:gd name="adj" fmla="val 49215"/>
            </a:avLst>
          </a:prstGeom>
          <a:solidFill>
            <a:srgbClr val="00827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108" name="Cube 107"/>
          <p:cNvSpPr/>
          <p:nvPr userDrawn="1"/>
        </p:nvSpPr>
        <p:spPr>
          <a:xfrm>
            <a:off x="7885271" y="6135938"/>
            <a:ext cx="360000" cy="180000"/>
          </a:xfrm>
          <a:prstGeom prst="cube">
            <a:avLst>
              <a:gd name="adj" fmla="val 49215"/>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109" name="Cube 108"/>
          <p:cNvSpPr/>
          <p:nvPr userDrawn="1"/>
        </p:nvSpPr>
        <p:spPr>
          <a:xfrm>
            <a:off x="8353221" y="6053000"/>
            <a:ext cx="360000" cy="180000"/>
          </a:xfrm>
          <a:prstGeom prst="cube">
            <a:avLst>
              <a:gd name="adj" fmla="val 49215"/>
            </a:avLst>
          </a:prstGeom>
          <a:solidFill>
            <a:srgbClr val="5D245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110" name="Cube 109"/>
          <p:cNvSpPr/>
          <p:nvPr userDrawn="1"/>
        </p:nvSpPr>
        <p:spPr>
          <a:xfrm>
            <a:off x="7892346" y="6019770"/>
            <a:ext cx="360000" cy="180000"/>
          </a:xfrm>
          <a:prstGeom prst="cube">
            <a:avLst>
              <a:gd name="adj" fmla="val 49215"/>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111" name="Cube 110"/>
          <p:cNvSpPr/>
          <p:nvPr userDrawn="1"/>
        </p:nvSpPr>
        <p:spPr>
          <a:xfrm>
            <a:off x="8282130" y="5741356"/>
            <a:ext cx="360000" cy="180000"/>
          </a:xfrm>
          <a:prstGeom prst="cube">
            <a:avLst>
              <a:gd name="adj" fmla="val 49215"/>
            </a:avLst>
          </a:prstGeom>
          <a:solidFill>
            <a:srgbClr val="7EA6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112" name="Cube 111"/>
          <p:cNvSpPr/>
          <p:nvPr userDrawn="1"/>
        </p:nvSpPr>
        <p:spPr>
          <a:xfrm>
            <a:off x="6768261" y="6143000"/>
            <a:ext cx="360000" cy="180000"/>
          </a:xfrm>
          <a:prstGeom prst="cube">
            <a:avLst>
              <a:gd name="adj" fmla="val 49215"/>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113" name="Cube 112"/>
          <p:cNvSpPr/>
          <p:nvPr userDrawn="1"/>
        </p:nvSpPr>
        <p:spPr>
          <a:xfrm>
            <a:off x="7892346" y="5415938"/>
            <a:ext cx="360000" cy="180000"/>
          </a:xfrm>
          <a:prstGeom prst="cube">
            <a:avLst>
              <a:gd name="adj" fmla="val 49215"/>
            </a:avLst>
          </a:prstGeom>
          <a:solidFill>
            <a:srgbClr val="8C22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115" name="Cube 114"/>
          <p:cNvSpPr/>
          <p:nvPr userDrawn="1"/>
        </p:nvSpPr>
        <p:spPr>
          <a:xfrm>
            <a:off x="3225850" y="6138000"/>
            <a:ext cx="360000" cy="180000"/>
          </a:xfrm>
          <a:prstGeom prst="cube">
            <a:avLst>
              <a:gd name="adj" fmla="val 49215"/>
            </a:avLst>
          </a:prstGeom>
          <a:solidFill>
            <a:srgbClr val="7EA6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116" name="Cube 115"/>
          <p:cNvSpPr/>
          <p:nvPr userDrawn="1"/>
        </p:nvSpPr>
        <p:spPr>
          <a:xfrm>
            <a:off x="3598861" y="6138000"/>
            <a:ext cx="360000" cy="180000"/>
          </a:xfrm>
          <a:prstGeom prst="cube">
            <a:avLst>
              <a:gd name="adj" fmla="val 49215"/>
            </a:avLst>
          </a:prstGeom>
          <a:solidFill>
            <a:srgbClr val="7EA6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117" name="Cube 116"/>
          <p:cNvSpPr/>
          <p:nvPr userDrawn="1"/>
        </p:nvSpPr>
        <p:spPr>
          <a:xfrm>
            <a:off x="4653261" y="5296765"/>
            <a:ext cx="360000" cy="180000"/>
          </a:xfrm>
          <a:prstGeom prst="cube">
            <a:avLst>
              <a:gd name="adj" fmla="val 49215"/>
            </a:avLst>
          </a:prstGeom>
          <a:solidFill>
            <a:srgbClr val="7EA6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60" name="Cube 59"/>
          <p:cNvSpPr/>
          <p:nvPr userDrawn="1"/>
        </p:nvSpPr>
        <p:spPr>
          <a:xfrm>
            <a:off x="2955850" y="5662055"/>
            <a:ext cx="360000" cy="180000"/>
          </a:xfrm>
          <a:prstGeom prst="cube">
            <a:avLst>
              <a:gd name="adj" fmla="val 49215"/>
            </a:avLst>
          </a:prstGeom>
          <a:solidFill>
            <a:srgbClr val="00827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61" name="Cube 60"/>
          <p:cNvSpPr/>
          <p:nvPr userDrawn="1"/>
        </p:nvSpPr>
        <p:spPr>
          <a:xfrm>
            <a:off x="4036907" y="5787335"/>
            <a:ext cx="360000" cy="180000"/>
          </a:xfrm>
          <a:prstGeom prst="cube">
            <a:avLst>
              <a:gd name="adj" fmla="val 49215"/>
            </a:avLst>
          </a:prstGeom>
          <a:solidFill>
            <a:srgbClr val="8C22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63" name="Cube 62"/>
          <p:cNvSpPr/>
          <p:nvPr userDrawn="1"/>
        </p:nvSpPr>
        <p:spPr>
          <a:xfrm>
            <a:off x="5886379" y="5458646"/>
            <a:ext cx="360000" cy="180000"/>
          </a:xfrm>
          <a:prstGeom prst="cube">
            <a:avLst>
              <a:gd name="adj" fmla="val 49215"/>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64" name="Cube 63"/>
          <p:cNvSpPr/>
          <p:nvPr userDrawn="1"/>
        </p:nvSpPr>
        <p:spPr>
          <a:xfrm>
            <a:off x="6246379" y="5098646"/>
            <a:ext cx="360000" cy="180000"/>
          </a:xfrm>
          <a:prstGeom prst="cube">
            <a:avLst>
              <a:gd name="adj" fmla="val 49215"/>
            </a:avLst>
          </a:prstGeom>
          <a:solidFill>
            <a:srgbClr val="00827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67" name="Cube 66"/>
          <p:cNvSpPr/>
          <p:nvPr userDrawn="1"/>
        </p:nvSpPr>
        <p:spPr>
          <a:xfrm>
            <a:off x="5533454" y="5098646"/>
            <a:ext cx="360000" cy="180000"/>
          </a:xfrm>
          <a:prstGeom prst="cube">
            <a:avLst>
              <a:gd name="adj" fmla="val 49215"/>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68" name="Cube 67"/>
          <p:cNvSpPr/>
          <p:nvPr userDrawn="1"/>
        </p:nvSpPr>
        <p:spPr>
          <a:xfrm>
            <a:off x="4563261" y="6167910"/>
            <a:ext cx="360000" cy="180000"/>
          </a:xfrm>
          <a:prstGeom prst="cube">
            <a:avLst>
              <a:gd name="adj" fmla="val 49215"/>
            </a:avLst>
          </a:prstGeom>
          <a:solidFill>
            <a:srgbClr val="7EA6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69" name="Cube 68"/>
          <p:cNvSpPr/>
          <p:nvPr userDrawn="1"/>
        </p:nvSpPr>
        <p:spPr>
          <a:xfrm>
            <a:off x="4177100" y="6176930"/>
            <a:ext cx="360000" cy="180000"/>
          </a:xfrm>
          <a:prstGeom prst="cube">
            <a:avLst>
              <a:gd name="adj" fmla="val 49215"/>
            </a:avLst>
          </a:prstGeom>
          <a:solidFill>
            <a:srgbClr val="00827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70" name="Cube 69"/>
          <p:cNvSpPr/>
          <p:nvPr userDrawn="1"/>
        </p:nvSpPr>
        <p:spPr>
          <a:xfrm>
            <a:off x="3468493" y="5462339"/>
            <a:ext cx="360000" cy="180000"/>
          </a:xfrm>
          <a:prstGeom prst="cube">
            <a:avLst>
              <a:gd name="adj" fmla="val 49215"/>
            </a:avLst>
          </a:prstGeom>
          <a:solidFill>
            <a:srgbClr val="D777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72" name="Cube 71"/>
          <p:cNvSpPr/>
          <p:nvPr userDrawn="1"/>
        </p:nvSpPr>
        <p:spPr>
          <a:xfrm>
            <a:off x="5509527" y="5607335"/>
            <a:ext cx="360000" cy="180000"/>
          </a:xfrm>
          <a:prstGeom prst="cube">
            <a:avLst>
              <a:gd name="adj" fmla="val 49215"/>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19" name="Cube 18"/>
          <p:cNvSpPr/>
          <p:nvPr userDrawn="1"/>
        </p:nvSpPr>
        <p:spPr>
          <a:xfrm>
            <a:off x="984067" y="5695990"/>
            <a:ext cx="360000" cy="180000"/>
          </a:xfrm>
          <a:prstGeom prst="cube">
            <a:avLst>
              <a:gd name="adj" fmla="val 49215"/>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21" name="Cube 20"/>
          <p:cNvSpPr/>
          <p:nvPr userDrawn="1"/>
        </p:nvSpPr>
        <p:spPr>
          <a:xfrm>
            <a:off x="3845541" y="5508000"/>
            <a:ext cx="360000" cy="180000"/>
          </a:xfrm>
          <a:prstGeom prst="cube">
            <a:avLst>
              <a:gd name="adj" fmla="val 49215"/>
            </a:avLst>
          </a:prstGeom>
          <a:solidFill>
            <a:srgbClr val="5D245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55" name="Cube 54"/>
          <p:cNvSpPr/>
          <p:nvPr userDrawn="1"/>
        </p:nvSpPr>
        <p:spPr>
          <a:xfrm>
            <a:off x="2337774" y="5580000"/>
            <a:ext cx="360000" cy="180000"/>
          </a:xfrm>
          <a:prstGeom prst="cube">
            <a:avLst>
              <a:gd name="adj" fmla="val 49215"/>
            </a:avLst>
          </a:prstGeom>
          <a:solidFill>
            <a:srgbClr val="D777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37" name="Cube 36"/>
          <p:cNvSpPr/>
          <p:nvPr userDrawn="1"/>
        </p:nvSpPr>
        <p:spPr>
          <a:xfrm>
            <a:off x="6131760" y="5779364"/>
            <a:ext cx="360000" cy="180000"/>
          </a:xfrm>
          <a:prstGeom prst="cube">
            <a:avLst>
              <a:gd name="adj" fmla="val 49215"/>
            </a:avLst>
          </a:prstGeom>
          <a:solidFill>
            <a:srgbClr val="8C22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44" name="Cube 43"/>
          <p:cNvSpPr/>
          <p:nvPr userDrawn="1"/>
        </p:nvSpPr>
        <p:spPr>
          <a:xfrm>
            <a:off x="8425271" y="5607335"/>
            <a:ext cx="360000" cy="180000"/>
          </a:xfrm>
          <a:prstGeom prst="cube">
            <a:avLst>
              <a:gd name="adj" fmla="val 49215"/>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45" name="Cube 44"/>
          <p:cNvSpPr/>
          <p:nvPr userDrawn="1"/>
        </p:nvSpPr>
        <p:spPr>
          <a:xfrm>
            <a:off x="4950090" y="5839762"/>
            <a:ext cx="360000" cy="180000"/>
          </a:xfrm>
          <a:prstGeom prst="cube">
            <a:avLst>
              <a:gd name="adj" fmla="val 49215"/>
            </a:avLst>
          </a:prstGeom>
          <a:solidFill>
            <a:srgbClr val="8C22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sp>
        <p:nvSpPr>
          <p:cNvPr id="40" name="Cube 39"/>
          <p:cNvSpPr/>
          <p:nvPr userDrawn="1"/>
        </p:nvSpPr>
        <p:spPr>
          <a:xfrm>
            <a:off x="5839097" y="6101356"/>
            <a:ext cx="360000" cy="180000"/>
          </a:xfrm>
          <a:prstGeom prst="cube">
            <a:avLst>
              <a:gd name="adj" fmla="val 49215"/>
            </a:avLst>
          </a:prstGeom>
          <a:solidFill>
            <a:srgbClr val="00827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a:solidFill>
                <a:srgbClr val="FFFFFF"/>
              </a:solidFill>
            </a:endParaRPr>
          </a:p>
        </p:txBody>
      </p:sp>
      <p:grpSp>
        <p:nvGrpSpPr>
          <p:cNvPr id="190" name="Group 189"/>
          <p:cNvGrpSpPr/>
          <p:nvPr userDrawn="1"/>
        </p:nvGrpSpPr>
        <p:grpSpPr>
          <a:xfrm>
            <a:off x="-3084" y="-30574"/>
            <a:ext cx="9164084" cy="6888574"/>
            <a:chOff x="-3084" y="-30574"/>
            <a:chExt cx="9164084" cy="6888574"/>
          </a:xfrm>
        </p:grpSpPr>
        <p:sp>
          <p:nvSpPr>
            <p:cNvPr id="193" name="Rectangle 192"/>
            <p:cNvSpPr/>
            <p:nvPr userDrawn="1"/>
          </p:nvSpPr>
          <p:spPr>
            <a:xfrm>
              <a:off x="1590" y="6120000"/>
              <a:ext cx="9159410" cy="73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dirty="0">
                <a:solidFill>
                  <a:srgbClr val="FFFFFF"/>
                </a:solidFill>
                <a:latin typeface="Franklin Gothic Book"/>
              </a:endParaRPr>
            </a:p>
          </p:txBody>
        </p:sp>
        <p:sp>
          <p:nvSpPr>
            <p:cNvPr id="194" name="Rectangle 193"/>
            <p:cNvSpPr/>
            <p:nvPr userDrawn="1"/>
          </p:nvSpPr>
          <p:spPr>
            <a:xfrm>
              <a:off x="-3084" y="-30574"/>
              <a:ext cx="9164083" cy="57905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200" dirty="0">
                <a:solidFill>
                  <a:srgbClr val="FFFFFF"/>
                </a:solidFill>
                <a:latin typeface="Franklin Gothic Book"/>
              </a:endParaRPr>
            </a:p>
          </p:txBody>
        </p:sp>
      </p:grpSp>
      <p:sp>
        <p:nvSpPr>
          <p:cNvPr id="195" name="Text Placeholder 6" descr="First level - paragraph text&#10;Second level - bullet 1&#10;Third level - bullet 2&#10;&#10;No more than 100 words per slide" title="Main text copy"/>
          <p:cNvSpPr>
            <a:spLocks noGrp="1"/>
          </p:cNvSpPr>
          <p:nvPr>
            <p:ph type="body" sz="quarter" idx="13"/>
          </p:nvPr>
        </p:nvSpPr>
        <p:spPr>
          <a:xfrm>
            <a:off x="720000" y="2160589"/>
            <a:ext cx="3600000" cy="3239411"/>
          </a:xfrm>
          <a:prstGeom prst="rect">
            <a:avLst/>
          </a:prstGeom>
        </p:spPr>
        <p:txBody>
          <a:bodyPr lIns="0" tIns="0" rIns="0" bIns="0">
            <a:noAutofit/>
          </a:bodyPr>
          <a:lstStyle>
            <a:lvl1pPr marL="0" marR="0" indent="0" algn="l" defTabSz="914400" rtl="0" eaLnBrk="0" fontAlgn="base" latinLnBrk="0" hangingPunct="0">
              <a:lnSpc>
                <a:spcPct val="100000"/>
              </a:lnSpc>
              <a:spcBef>
                <a:spcPts val="0"/>
              </a:spcBef>
              <a:spcAft>
                <a:spcPts val="6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6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6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6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Fourth level</a:t>
            </a:r>
          </a:p>
        </p:txBody>
      </p:sp>
      <p:pic>
        <p:nvPicPr>
          <p:cNvPr id="196" name="Picture 195"/>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399487" y="210357"/>
            <a:ext cx="1430017" cy="724560"/>
          </a:xfrm>
          <a:prstGeom prst="rect">
            <a:avLst/>
          </a:prstGeom>
        </p:spPr>
      </p:pic>
      <p:sp>
        <p:nvSpPr>
          <p:cNvPr id="197" name="Text Placeholder 6" descr="First level - paragraph text&#10;Second level - bullet 1&#10;Third level - bullet 2&#10;&#10;No more than 100 words per slide" title="Main text copy"/>
          <p:cNvSpPr>
            <a:spLocks noGrp="1"/>
          </p:cNvSpPr>
          <p:nvPr>
            <p:ph type="body" sz="quarter" idx="14"/>
          </p:nvPr>
        </p:nvSpPr>
        <p:spPr>
          <a:xfrm>
            <a:off x="4680000" y="2160589"/>
            <a:ext cx="3600000" cy="3239411"/>
          </a:xfrm>
          <a:prstGeom prst="rect">
            <a:avLst/>
          </a:prstGeom>
        </p:spPr>
        <p:txBody>
          <a:bodyPr lIns="0" tIns="0" rIns="0" bIns="0">
            <a:noAutofit/>
          </a:bodyPr>
          <a:lstStyle>
            <a:lvl1pPr marL="0" marR="0" indent="0" algn="l" defTabSz="914400" rtl="0" eaLnBrk="0" fontAlgn="base" latinLnBrk="0" hangingPunct="0">
              <a:lnSpc>
                <a:spcPct val="100000"/>
              </a:lnSpc>
              <a:spcBef>
                <a:spcPts val="0"/>
              </a:spcBef>
              <a:spcAft>
                <a:spcPts val="6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6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6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6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smtClean="0">
                <a:ln>
                  <a:noFill/>
                </a:ln>
                <a:solidFill>
                  <a:srgbClr val="58595B"/>
                </a:solidFill>
                <a:effectLst/>
                <a:uLnTx/>
                <a:uFillTx/>
                <a:latin typeface="Arial" pitchFamily="34" charset="0"/>
                <a:ea typeface="Arial" charset="0"/>
                <a:cs typeface="Arial" pitchFamily="34" charset="0"/>
              </a:rPr>
              <a:t>Fourth level</a:t>
            </a:r>
          </a:p>
        </p:txBody>
      </p:sp>
      <p:sp>
        <p:nvSpPr>
          <p:cNvPr id="198" name="Title 1"/>
          <p:cNvSpPr>
            <a:spLocks noGrp="1"/>
          </p:cNvSpPr>
          <p:nvPr>
            <p:ph type="title"/>
          </p:nvPr>
        </p:nvSpPr>
        <p:spPr>
          <a:xfrm>
            <a:off x="719134" y="0"/>
            <a:ext cx="6291266" cy="1079499"/>
          </a:xfrm>
        </p:spPr>
        <p:txBody>
          <a:bodyPr/>
          <a:lstStyle/>
          <a:p>
            <a:r>
              <a:rPr lang="en-GB" dirty="0" smtClean="0"/>
              <a:t>Click to edit Master title style</a:t>
            </a:r>
            <a:endParaRPr lang="en-US" dirty="0"/>
          </a:p>
        </p:txBody>
      </p:sp>
      <p:cxnSp>
        <p:nvCxnSpPr>
          <p:cNvPr id="199" name="Straight Connector 198"/>
          <p:cNvCxnSpPr/>
          <p:nvPr userDrawn="1"/>
        </p:nvCxnSpPr>
        <p:spPr bwMode="auto">
          <a:xfrm>
            <a:off x="-3083" y="1079500"/>
            <a:ext cx="9144000" cy="0"/>
          </a:xfrm>
          <a:prstGeom prst="line">
            <a:avLst/>
          </a:prstGeom>
          <a:ln w="31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467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
                                        <p:tgtEl>
                                          <p:spTgt spid="17"/>
                                        </p:tgtEl>
                                      </p:cBhvr>
                                    </p:animEffect>
                                  </p:childTnLst>
                                </p:cTn>
                              </p:par>
                            </p:childTnLst>
                          </p:cTn>
                        </p:par>
                        <p:par>
                          <p:cTn id="8" fill="hold">
                            <p:stCondLst>
                              <p:cond delay="20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200"/>
                                        <p:tgtEl>
                                          <p:spTgt spid="18"/>
                                        </p:tgtEl>
                                      </p:cBhvr>
                                    </p:animEffect>
                                  </p:childTnLst>
                                </p:cTn>
                              </p:par>
                            </p:childTnLst>
                          </p:cTn>
                        </p:par>
                        <p:par>
                          <p:cTn id="12" fill="hold">
                            <p:stCondLst>
                              <p:cond delay="400"/>
                            </p:stCondLst>
                            <p:childTnLst>
                              <p:par>
                                <p:cTn id="13" presetID="10" presetClass="entr" presetSubtype="0" fill="hold" grpId="0"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200"/>
                                        <p:tgtEl>
                                          <p:spTgt spid="21"/>
                                        </p:tgtEl>
                                      </p:cBhvr>
                                    </p:animEffect>
                                  </p:childTnLst>
                                </p:cTn>
                              </p:par>
                            </p:childTnLst>
                          </p:cTn>
                        </p:par>
                        <p:par>
                          <p:cTn id="16" fill="hold">
                            <p:stCondLst>
                              <p:cond delay="600"/>
                            </p:stCondLst>
                            <p:childTnLst>
                              <p:par>
                                <p:cTn id="17" presetID="10" presetClass="entr" presetSubtype="0" fill="hold" grpId="0"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200"/>
                                        <p:tgtEl>
                                          <p:spTgt spid="24"/>
                                        </p:tgtEl>
                                      </p:cBhvr>
                                    </p:animEffect>
                                  </p:childTnLst>
                                </p:cTn>
                              </p:par>
                            </p:childTnLst>
                          </p:cTn>
                        </p:par>
                        <p:par>
                          <p:cTn id="20" fill="hold">
                            <p:stCondLst>
                              <p:cond delay="800"/>
                            </p:stCondLst>
                            <p:childTnLst>
                              <p:par>
                                <p:cTn id="21" presetID="10" presetClass="entr" presetSubtype="0" fill="hold" grpId="0" nodeType="after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200"/>
                                        <p:tgtEl>
                                          <p:spTgt spid="25"/>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200"/>
                                        <p:tgtEl>
                                          <p:spTgt spid="26"/>
                                        </p:tgtEl>
                                      </p:cBhvr>
                                    </p:animEffect>
                                  </p:childTnLst>
                                </p:cTn>
                              </p:par>
                            </p:childTnLst>
                          </p:cTn>
                        </p:par>
                        <p:par>
                          <p:cTn id="28" fill="hold">
                            <p:stCondLst>
                              <p:cond delay="1200"/>
                            </p:stCondLst>
                            <p:childTnLst>
                              <p:par>
                                <p:cTn id="29" presetID="10" presetClass="entr" presetSubtype="0" fill="hold" grpId="0" nodeType="after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200"/>
                                        <p:tgtEl>
                                          <p:spTgt spid="32"/>
                                        </p:tgtEl>
                                      </p:cBhvr>
                                    </p:animEffect>
                                  </p:childTnLst>
                                </p:cTn>
                              </p:par>
                            </p:childTnLst>
                          </p:cTn>
                        </p:par>
                        <p:par>
                          <p:cTn id="32" fill="hold">
                            <p:stCondLst>
                              <p:cond delay="1400"/>
                            </p:stCondLst>
                            <p:childTnLst>
                              <p:par>
                                <p:cTn id="33" presetID="10" presetClass="entr" presetSubtype="0" fill="hold" grpId="0" nodeType="after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fade">
                                      <p:cBhvr>
                                        <p:cTn id="35" dur="200"/>
                                        <p:tgtEl>
                                          <p:spTgt spid="38"/>
                                        </p:tgtEl>
                                      </p:cBhvr>
                                    </p:animEffect>
                                  </p:childTnLst>
                                </p:cTn>
                              </p:par>
                            </p:childTnLst>
                          </p:cTn>
                        </p:par>
                        <p:par>
                          <p:cTn id="36" fill="hold">
                            <p:stCondLst>
                              <p:cond delay="1600"/>
                            </p:stCondLst>
                            <p:childTnLst>
                              <p:par>
                                <p:cTn id="37" presetID="10" presetClass="entr" presetSubtype="0" fill="hold" grpId="0" nodeType="after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fade">
                                      <p:cBhvr>
                                        <p:cTn id="39" dur="200"/>
                                        <p:tgtEl>
                                          <p:spTgt spid="40"/>
                                        </p:tgtEl>
                                      </p:cBhvr>
                                    </p:animEffect>
                                  </p:childTnLst>
                                </p:cTn>
                              </p:par>
                            </p:childTnLst>
                          </p:cTn>
                        </p:par>
                        <p:par>
                          <p:cTn id="40" fill="hold">
                            <p:stCondLst>
                              <p:cond delay="1800"/>
                            </p:stCondLst>
                            <p:childTnLst>
                              <p:par>
                                <p:cTn id="41" presetID="10" presetClass="entr" presetSubtype="0" fill="hold" grpId="0" nodeType="after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fade">
                                      <p:cBhvr>
                                        <p:cTn id="43" dur="200"/>
                                        <p:tgtEl>
                                          <p:spTgt spid="42"/>
                                        </p:tgtEl>
                                      </p:cBhvr>
                                    </p:animEffect>
                                  </p:childTnLst>
                                </p:cTn>
                              </p:par>
                            </p:childTnLst>
                          </p:cTn>
                        </p:par>
                        <p:par>
                          <p:cTn id="44" fill="hold">
                            <p:stCondLst>
                              <p:cond delay="2000"/>
                            </p:stCondLst>
                            <p:childTnLst>
                              <p:par>
                                <p:cTn id="45" presetID="10" presetClass="entr" presetSubtype="0" fill="hold" grpId="0" nodeType="after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fade">
                                      <p:cBhvr>
                                        <p:cTn id="47" dur="200"/>
                                        <p:tgtEl>
                                          <p:spTgt spid="46"/>
                                        </p:tgtEl>
                                      </p:cBhvr>
                                    </p:animEffect>
                                  </p:childTnLst>
                                </p:cTn>
                              </p:par>
                            </p:childTnLst>
                          </p:cTn>
                        </p:par>
                        <p:par>
                          <p:cTn id="48" fill="hold">
                            <p:stCondLst>
                              <p:cond delay="2200"/>
                            </p:stCondLst>
                            <p:childTnLst>
                              <p:par>
                                <p:cTn id="49" presetID="10" presetClass="entr" presetSubtype="0" fill="hold" grpId="0" nodeType="afterEffect">
                                  <p:stCondLst>
                                    <p:cond delay="0"/>
                                  </p:stCondLst>
                                  <p:childTnLst>
                                    <p:set>
                                      <p:cBhvr>
                                        <p:cTn id="50" dur="1" fill="hold">
                                          <p:stCondLst>
                                            <p:cond delay="0"/>
                                          </p:stCondLst>
                                        </p:cTn>
                                        <p:tgtEl>
                                          <p:spTgt spid="53"/>
                                        </p:tgtEl>
                                        <p:attrNameLst>
                                          <p:attrName>style.visibility</p:attrName>
                                        </p:attrNameLst>
                                      </p:cBhvr>
                                      <p:to>
                                        <p:strVal val="visible"/>
                                      </p:to>
                                    </p:set>
                                    <p:animEffect transition="in" filter="fade">
                                      <p:cBhvr>
                                        <p:cTn id="51" dur="200"/>
                                        <p:tgtEl>
                                          <p:spTgt spid="53"/>
                                        </p:tgtEl>
                                      </p:cBhvr>
                                    </p:animEffect>
                                  </p:childTnLst>
                                </p:cTn>
                              </p:par>
                            </p:childTnLst>
                          </p:cTn>
                        </p:par>
                        <p:par>
                          <p:cTn id="52" fill="hold">
                            <p:stCondLst>
                              <p:cond delay="2400"/>
                            </p:stCondLst>
                            <p:childTnLst>
                              <p:par>
                                <p:cTn id="53" presetID="10" presetClass="entr" presetSubtype="0" fill="hold" grpId="0" nodeType="afterEffect">
                                  <p:stCondLst>
                                    <p:cond delay="0"/>
                                  </p:stCondLst>
                                  <p:childTnLst>
                                    <p:set>
                                      <p:cBhvr>
                                        <p:cTn id="54" dur="1" fill="hold">
                                          <p:stCondLst>
                                            <p:cond delay="0"/>
                                          </p:stCondLst>
                                        </p:cTn>
                                        <p:tgtEl>
                                          <p:spTgt spid="59"/>
                                        </p:tgtEl>
                                        <p:attrNameLst>
                                          <p:attrName>style.visibility</p:attrName>
                                        </p:attrNameLst>
                                      </p:cBhvr>
                                      <p:to>
                                        <p:strVal val="visible"/>
                                      </p:to>
                                    </p:set>
                                    <p:animEffect transition="in" filter="fade">
                                      <p:cBhvr>
                                        <p:cTn id="55" dur="200"/>
                                        <p:tgtEl>
                                          <p:spTgt spid="59"/>
                                        </p:tgtEl>
                                      </p:cBhvr>
                                    </p:animEffect>
                                  </p:childTnLst>
                                </p:cTn>
                              </p:par>
                            </p:childTnLst>
                          </p:cTn>
                        </p:par>
                        <p:par>
                          <p:cTn id="56" fill="hold">
                            <p:stCondLst>
                              <p:cond delay="2600"/>
                            </p:stCondLst>
                            <p:childTnLst>
                              <p:par>
                                <p:cTn id="57" presetID="10" presetClass="entr" presetSubtype="0" fill="hold" grpId="0" nodeType="afterEffect">
                                  <p:stCondLst>
                                    <p:cond delay="0"/>
                                  </p:stCondLst>
                                  <p:childTnLst>
                                    <p:set>
                                      <p:cBhvr>
                                        <p:cTn id="58" dur="1" fill="hold">
                                          <p:stCondLst>
                                            <p:cond delay="0"/>
                                          </p:stCondLst>
                                        </p:cTn>
                                        <p:tgtEl>
                                          <p:spTgt spid="62"/>
                                        </p:tgtEl>
                                        <p:attrNameLst>
                                          <p:attrName>style.visibility</p:attrName>
                                        </p:attrNameLst>
                                      </p:cBhvr>
                                      <p:to>
                                        <p:strVal val="visible"/>
                                      </p:to>
                                    </p:set>
                                    <p:animEffect transition="in" filter="fade">
                                      <p:cBhvr>
                                        <p:cTn id="59" dur="200"/>
                                        <p:tgtEl>
                                          <p:spTgt spid="62"/>
                                        </p:tgtEl>
                                      </p:cBhvr>
                                    </p:animEffect>
                                  </p:childTnLst>
                                </p:cTn>
                              </p:par>
                            </p:childTnLst>
                          </p:cTn>
                        </p:par>
                        <p:par>
                          <p:cTn id="60" fill="hold">
                            <p:stCondLst>
                              <p:cond delay="2800"/>
                            </p:stCondLst>
                            <p:childTnLst>
                              <p:par>
                                <p:cTn id="61" presetID="10" presetClass="entr" presetSubtype="0" fill="hold" grpId="0" nodeType="afterEffect">
                                  <p:stCondLst>
                                    <p:cond delay="0"/>
                                  </p:stCondLst>
                                  <p:childTnLst>
                                    <p:set>
                                      <p:cBhvr>
                                        <p:cTn id="62" dur="1" fill="hold">
                                          <p:stCondLst>
                                            <p:cond delay="0"/>
                                          </p:stCondLst>
                                        </p:cTn>
                                        <p:tgtEl>
                                          <p:spTgt spid="66"/>
                                        </p:tgtEl>
                                        <p:attrNameLst>
                                          <p:attrName>style.visibility</p:attrName>
                                        </p:attrNameLst>
                                      </p:cBhvr>
                                      <p:to>
                                        <p:strVal val="visible"/>
                                      </p:to>
                                    </p:set>
                                    <p:animEffect transition="in" filter="fade">
                                      <p:cBhvr>
                                        <p:cTn id="63" dur="200"/>
                                        <p:tgtEl>
                                          <p:spTgt spid="66"/>
                                        </p:tgtEl>
                                      </p:cBhvr>
                                    </p:animEffect>
                                  </p:childTnLst>
                                </p:cTn>
                              </p:par>
                            </p:childTnLst>
                          </p:cTn>
                        </p:par>
                        <p:par>
                          <p:cTn id="64" fill="hold">
                            <p:stCondLst>
                              <p:cond delay="3000"/>
                            </p:stCondLst>
                            <p:childTnLst>
                              <p:par>
                                <p:cTn id="65" presetID="10" presetClass="entr" presetSubtype="0" fill="hold" grpId="0" nodeType="afterEffect">
                                  <p:stCondLst>
                                    <p:cond delay="0"/>
                                  </p:stCondLst>
                                  <p:childTnLst>
                                    <p:set>
                                      <p:cBhvr>
                                        <p:cTn id="66" dur="1" fill="hold">
                                          <p:stCondLst>
                                            <p:cond delay="0"/>
                                          </p:stCondLst>
                                        </p:cTn>
                                        <p:tgtEl>
                                          <p:spTgt spid="51"/>
                                        </p:tgtEl>
                                        <p:attrNameLst>
                                          <p:attrName>style.visibility</p:attrName>
                                        </p:attrNameLst>
                                      </p:cBhvr>
                                      <p:to>
                                        <p:strVal val="visible"/>
                                      </p:to>
                                    </p:set>
                                    <p:animEffect transition="in" filter="fade">
                                      <p:cBhvr>
                                        <p:cTn id="67" dur="200"/>
                                        <p:tgtEl>
                                          <p:spTgt spid="51"/>
                                        </p:tgtEl>
                                      </p:cBhvr>
                                    </p:animEffect>
                                  </p:childTnLst>
                                </p:cTn>
                              </p:par>
                            </p:childTnLst>
                          </p:cTn>
                        </p:par>
                        <p:par>
                          <p:cTn id="68" fill="hold">
                            <p:stCondLst>
                              <p:cond delay="3200"/>
                            </p:stCondLst>
                            <p:childTnLst>
                              <p:par>
                                <p:cTn id="69" presetID="10" presetClass="entr" presetSubtype="0" fill="hold" grpId="0" nodeType="after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fade">
                                      <p:cBhvr>
                                        <p:cTn id="71" dur="200"/>
                                        <p:tgtEl>
                                          <p:spTgt spid="14"/>
                                        </p:tgtEl>
                                      </p:cBhvr>
                                    </p:animEffect>
                                  </p:childTnLst>
                                </p:cTn>
                              </p:par>
                            </p:childTnLst>
                          </p:cTn>
                        </p:par>
                        <p:par>
                          <p:cTn id="72" fill="hold">
                            <p:stCondLst>
                              <p:cond delay="3400"/>
                            </p:stCondLst>
                            <p:childTnLst>
                              <p:par>
                                <p:cTn id="73" presetID="10" presetClass="entr" presetSubtype="0" fill="hold" grpId="0" nodeType="afterEffect">
                                  <p:stCondLst>
                                    <p:cond delay="0"/>
                                  </p:stCondLst>
                                  <p:childTnLst>
                                    <p:set>
                                      <p:cBhvr>
                                        <p:cTn id="74" dur="1" fill="hold">
                                          <p:stCondLst>
                                            <p:cond delay="0"/>
                                          </p:stCondLst>
                                        </p:cTn>
                                        <p:tgtEl>
                                          <p:spTgt spid="11"/>
                                        </p:tgtEl>
                                        <p:attrNameLst>
                                          <p:attrName>style.visibility</p:attrName>
                                        </p:attrNameLst>
                                      </p:cBhvr>
                                      <p:to>
                                        <p:strVal val="visible"/>
                                      </p:to>
                                    </p:set>
                                    <p:animEffect transition="in" filter="fade">
                                      <p:cBhvr>
                                        <p:cTn id="75" dur="200"/>
                                        <p:tgtEl>
                                          <p:spTgt spid="11"/>
                                        </p:tgtEl>
                                      </p:cBhvr>
                                    </p:animEffect>
                                  </p:childTnLst>
                                </p:cTn>
                              </p:par>
                            </p:childTnLst>
                          </p:cTn>
                        </p:par>
                        <p:par>
                          <p:cTn id="76" fill="hold">
                            <p:stCondLst>
                              <p:cond delay="3600"/>
                            </p:stCondLst>
                            <p:childTnLst>
                              <p:par>
                                <p:cTn id="77" presetID="10" presetClass="entr" presetSubtype="0" fill="hold" grpId="0" nodeType="afterEffect">
                                  <p:stCondLst>
                                    <p:cond delay="0"/>
                                  </p:stCondLst>
                                  <p:childTnLst>
                                    <p:set>
                                      <p:cBhvr>
                                        <p:cTn id="78" dur="1" fill="hold">
                                          <p:stCondLst>
                                            <p:cond delay="0"/>
                                          </p:stCondLst>
                                        </p:cTn>
                                        <p:tgtEl>
                                          <p:spTgt spid="13"/>
                                        </p:tgtEl>
                                        <p:attrNameLst>
                                          <p:attrName>style.visibility</p:attrName>
                                        </p:attrNameLst>
                                      </p:cBhvr>
                                      <p:to>
                                        <p:strVal val="visible"/>
                                      </p:to>
                                    </p:set>
                                    <p:animEffect transition="in" filter="fade">
                                      <p:cBhvr>
                                        <p:cTn id="79" dur="200"/>
                                        <p:tgtEl>
                                          <p:spTgt spid="13"/>
                                        </p:tgtEl>
                                      </p:cBhvr>
                                    </p:animEffect>
                                  </p:childTnLst>
                                </p:cTn>
                              </p:par>
                            </p:childTnLst>
                          </p:cTn>
                        </p:par>
                        <p:par>
                          <p:cTn id="80" fill="hold">
                            <p:stCondLst>
                              <p:cond delay="3800"/>
                            </p:stCondLst>
                            <p:childTnLst>
                              <p:par>
                                <p:cTn id="81" presetID="10" presetClass="entr" presetSubtype="0" fill="hold" grpId="0" nodeType="afterEffect">
                                  <p:stCondLst>
                                    <p:cond delay="0"/>
                                  </p:stCondLst>
                                  <p:childTnLst>
                                    <p:set>
                                      <p:cBhvr>
                                        <p:cTn id="82" dur="1" fill="hold">
                                          <p:stCondLst>
                                            <p:cond delay="0"/>
                                          </p:stCondLst>
                                        </p:cTn>
                                        <p:tgtEl>
                                          <p:spTgt spid="15"/>
                                        </p:tgtEl>
                                        <p:attrNameLst>
                                          <p:attrName>style.visibility</p:attrName>
                                        </p:attrNameLst>
                                      </p:cBhvr>
                                      <p:to>
                                        <p:strVal val="visible"/>
                                      </p:to>
                                    </p:set>
                                    <p:animEffect transition="in" filter="fade">
                                      <p:cBhvr>
                                        <p:cTn id="83" dur="200"/>
                                        <p:tgtEl>
                                          <p:spTgt spid="15"/>
                                        </p:tgtEl>
                                      </p:cBhvr>
                                    </p:animEffect>
                                  </p:childTnLst>
                                </p:cTn>
                              </p:par>
                            </p:childTnLst>
                          </p:cTn>
                        </p:par>
                        <p:par>
                          <p:cTn id="84" fill="hold">
                            <p:stCondLst>
                              <p:cond delay="4000"/>
                            </p:stCondLst>
                            <p:childTnLst>
                              <p:par>
                                <p:cTn id="85" presetID="10" presetClass="entr" presetSubtype="0" fill="hold" grpId="0" nodeType="afterEffect">
                                  <p:stCondLst>
                                    <p:cond delay="0"/>
                                  </p:stCondLst>
                                  <p:childTnLst>
                                    <p:set>
                                      <p:cBhvr>
                                        <p:cTn id="86" dur="1" fill="hold">
                                          <p:stCondLst>
                                            <p:cond delay="0"/>
                                          </p:stCondLst>
                                        </p:cTn>
                                        <p:tgtEl>
                                          <p:spTgt spid="20"/>
                                        </p:tgtEl>
                                        <p:attrNameLst>
                                          <p:attrName>style.visibility</p:attrName>
                                        </p:attrNameLst>
                                      </p:cBhvr>
                                      <p:to>
                                        <p:strVal val="visible"/>
                                      </p:to>
                                    </p:set>
                                    <p:animEffect transition="in" filter="fade">
                                      <p:cBhvr>
                                        <p:cTn id="87" dur="200"/>
                                        <p:tgtEl>
                                          <p:spTgt spid="20"/>
                                        </p:tgtEl>
                                      </p:cBhvr>
                                    </p:animEffect>
                                  </p:childTnLst>
                                </p:cTn>
                              </p:par>
                            </p:childTnLst>
                          </p:cTn>
                        </p:par>
                        <p:par>
                          <p:cTn id="88" fill="hold">
                            <p:stCondLst>
                              <p:cond delay="4200"/>
                            </p:stCondLst>
                            <p:childTnLst>
                              <p:par>
                                <p:cTn id="89" presetID="10" presetClass="entr" presetSubtype="0" fill="hold" grpId="0" nodeType="afterEffect">
                                  <p:stCondLst>
                                    <p:cond delay="0"/>
                                  </p:stCondLst>
                                  <p:childTnLst>
                                    <p:set>
                                      <p:cBhvr>
                                        <p:cTn id="90" dur="1" fill="hold">
                                          <p:stCondLst>
                                            <p:cond delay="0"/>
                                          </p:stCondLst>
                                        </p:cTn>
                                        <p:tgtEl>
                                          <p:spTgt spid="22"/>
                                        </p:tgtEl>
                                        <p:attrNameLst>
                                          <p:attrName>style.visibility</p:attrName>
                                        </p:attrNameLst>
                                      </p:cBhvr>
                                      <p:to>
                                        <p:strVal val="visible"/>
                                      </p:to>
                                    </p:set>
                                    <p:animEffect transition="in" filter="fade">
                                      <p:cBhvr>
                                        <p:cTn id="91" dur="200"/>
                                        <p:tgtEl>
                                          <p:spTgt spid="22"/>
                                        </p:tgtEl>
                                      </p:cBhvr>
                                    </p:animEffect>
                                  </p:childTnLst>
                                </p:cTn>
                              </p:par>
                            </p:childTnLst>
                          </p:cTn>
                        </p:par>
                        <p:par>
                          <p:cTn id="92" fill="hold">
                            <p:stCondLst>
                              <p:cond delay="4400"/>
                            </p:stCondLst>
                            <p:childTnLst>
                              <p:par>
                                <p:cTn id="93" presetID="10" presetClass="entr" presetSubtype="0" fill="hold" grpId="0" nodeType="afterEffect">
                                  <p:stCondLst>
                                    <p:cond delay="0"/>
                                  </p:stCondLst>
                                  <p:childTnLst>
                                    <p:set>
                                      <p:cBhvr>
                                        <p:cTn id="94" dur="1" fill="hold">
                                          <p:stCondLst>
                                            <p:cond delay="0"/>
                                          </p:stCondLst>
                                        </p:cTn>
                                        <p:tgtEl>
                                          <p:spTgt spid="55"/>
                                        </p:tgtEl>
                                        <p:attrNameLst>
                                          <p:attrName>style.visibility</p:attrName>
                                        </p:attrNameLst>
                                      </p:cBhvr>
                                      <p:to>
                                        <p:strVal val="visible"/>
                                      </p:to>
                                    </p:set>
                                    <p:animEffect transition="in" filter="fade">
                                      <p:cBhvr>
                                        <p:cTn id="95" dur="200"/>
                                        <p:tgtEl>
                                          <p:spTgt spid="55"/>
                                        </p:tgtEl>
                                      </p:cBhvr>
                                    </p:animEffect>
                                  </p:childTnLst>
                                </p:cTn>
                              </p:par>
                            </p:childTnLst>
                          </p:cTn>
                        </p:par>
                        <p:par>
                          <p:cTn id="96" fill="hold">
                            <p:stCondLst>
                              <p:cond delay="4600"/>
                            </p:stCondLst>
                            <p:childTnLst>
                              <p:par>
                                <p:cTn id="97" presetID="10" presetClass="entr" presetSubtype="0" fill="hold" grpId="0" nodeType="afterEffect">
                                  <p:stCondLst>
                                    <p:cond delay="0"/>
                                  </p:stCondLst>
                                  <p:childTnLst>
                                    <p:set>
                                      <p:cBhvr>
                                        <p:cTn id="98" dur="1" fill="hold">
                                          <p:stCondLst>
                                            <p:cond delay="0"/>
                                          </p:stCondLst>
                                        </p:cTn>
                                        <p:tgtEl>
                                          <p:spTgt spid="31"/>
                                        </p:tgtEl>
                                        <p:attrNameLst>
                                          <p:attrName>style.visibility</p:attrName>
                                        </p:attrNameLst>
                                      </p:cBhvr>
                                      <p:to>
                                        <p:strVal val="visible"/>
                                      </p:to>
                                    </p:set>
                                    <p:animEffect transition="in" filter="fade">
                                      <p:cBhvr>
                                        <p:cTn id="99" dur="200"/>
                                        <p:tgtEl>
                                          <p:spTgt spid="31"/>
                                        </p:tgtEl>
                                      </p:cBhvr>
                                    </p:animEffect>
                                  </p:childTnLst>
                                </p:cTn>
                              </p:par>
                            </p:childTnLst>
                          </p:cTn>
                        </p:par>
                        <p:par>
                          <p:cTn id="100" fill="hold">
                            <p:stCondLst>
                              <p:cond delay="4800"/>
                            </p:stCondLst>
                            <p:childTnLst>
                              <p:par>
                                <p:cTn id="101" presetID="10" presetClass="entr" presetSubtype="0" fill="hold" grpId="0" nodeType="afterEffect">
                                  <p:stCondLst>
                                    <p:cond delay="0"/>
                                  </p:stCondLst>
                                  <p:childTnLst>
                                    <p:set>
                                      <p:cBhvr>
                                        <p:cTn id="102" dur="1" fill="hold">
                                          <p:stCondLst>
                                            <p:cond delay="0"/>
                                          </p:stCondLst>
                                        </p:cTn>
                                        <p:tgtEl>
                                          <p:spTgt spid="33"/>
                                        </p:tgtEl>
                                        <p:attrNameLst>
                                          <p:attrName>style.visibility</p:attrName>
                                        </p:attrNameLst>
                                      </p:cBhvr>
                                      <p:to>
                                        <p:strVal val="visible"/>
                                      </p:to>
                                    </p:set>
                                    <p:animEffect transition="in" filter="fade">
                                      <p:cBhvr>
                                        <p:cTn id="103" dur="200"/>
                                        <p:tgtEl>
                                          <p:spTgt spid="33"/>
                                        </p:tgtEl>
                                      </p:cBhvr>
                                    </p:animEffect>
                                  </p:childTnLst>
                                </p:cTn>
                              </p:par>
                            </p:childTnLst>
                          </p:cTn>
                        </p:par>
                        <p:par>
                          <p:cTn id="104" fill="hold">
                            <p:stCondLst>
                              <p:cond delay="5000"/>
                            </p:stCondLst>
                            <p:childTnLst>
                              <p:par>
                                <p:cTn id="105" presetID="10" presetClass="entr" presetSubtype="0" fill="hold" grpId="0" nodeType="afterEffect">
                                  <p:stCondLst>
                                    <p:cond delay="0"/>
                                  </p:stCondLst>
                                  <p:childTnLst>
                                    <p:set>
                                      <p:cBhvr>
                                        <p:cTn id="106" dur="1" fill="hold">
                                          <p:stCondLst>
                                            <p:cond delay="0"/>
                                          </p:stCondLst>
                                        </p:cTn>
                                        <p:tgtEl>
                                          <p:spTgt spid="37"/>
                                        </p:tgtEl>
                                        <p:attrNameLst>
                                          <p:attrName>style.visibility</p:attrName>
                                        </p:attrNameLst>
                                      </p:cBhvr>
                                      <p:to>
                                        <p:strVal val="visible"/>
                                      </p:to>
                                    </p:set>
                                    <p:animEffect transition="in" filter="fade">
                                      <p:cBhvr>
                                        <p:cTn id="107" dur="200"/>
                                        <p:tgtEl>
                                          <p:spTgt spid="37"/>
                                        </p:tgtEl>
                                      </p:cBhvr>
                                    </p:animEffect>
                                  </p:childTnLst>
                                </p:cTn>
                              </p:par>
                            </p:childTnLst>
                          </p:cTn>
                        </p:par>
                        <p:par>
                          <p:cTn id="108" fill="hold">
                            <p:stCondLst>
                              <p:cond delay="5200"/>
                            </p:stCondLst>
                            <p:childTnLst>
                              <p:par>
                                <p:cTn id="109" presetID="10" presetClass="entr" presetSubtype="0" fill="hold" grpId="0" nodeType="afterEffect">
                                  <p:stCondLst>
                                    <p:cond delay="0"/>
                                  </p:stCondLst>
                                  <p:childTnLst>
                                    <p:set>
                                      <p:cBhvr>
                                        <p:cTn id="110" dur="1" fill="hold">
                                          <p:stCondLst>
                                            <p:cond delay="0"/>
                                          </p:stCondLst>
                                        </p:cTn>
                                        <p:tgtEl>
                                          <p:spTgt spid="75"/>
                                        </p:tgtEl>
                                        <p:attrNameLst>
                                          <p:attrName>style.visibility</p:attrName>
                                        </p:attrNameLst>
                                      </p:cBhvr>
                                      <p:to>
                                        <p:strVal val="visible"/>
                                      </p:to>
                                    </p:set>
                                    <p:animEffect transition="in" filter="fade">
                                      <p:cBhvr>
                                        <p:cTn id="111" dur="200"/>
                                        <p:tgtEl>
                                          <p:spTgt spid="75"/>
                                        </p:tgtEl>
                                      </p:cBhvr>
                                    </p:animEffect>
                                  </p:childTnLst>
                                </p:cTn>
                              </p:par>
                            </p:childTnLst>
                          </p:cTn>
                        </p:par>
                        <p:par>
                          <p:cTn id="112" fill="hold">
                            <p:stCondLst>
                              <p:cond delay="5400"/>
                            </p:stCondLst>
                            <p:childTnLst>
                              <p:par>
                                <p:cTn id="113" presetID="10" presetClass="entr" presetSubtype="0" fill="hold" grpId="0" nodeType="afterEffect">
                                  <p:stCondLst>
                                    <p:cond delay="0"/>
                                  </p:stCondLst>
                                  <p:childTnLst>
                                    <p:set>
                                      <p:cBhvr>
                                        <p:cTn id="114" dur="1" fill="hold">
                                          <p:stCondLst>
                                            <p:cond delay="0"/>
                                          </p:stCondLst>
                                        </p:cTn>
                                        <p:tgtEl>
                                          <p:spTgt spid="78"/>
                                        </p:tgtEl>
                                        <p:attrNameLst>
                                          <p:attrName>style.visibility</p:attrName>
                                        </p:attrNameLst>
                                      </p:cBhvr>
                                      <p:to>
                                        <p:strVal val="visible"/>
                                      </p:to>
                                    </p:set>
                                    <p:animEffect transition="in" filter="fade">
                                      <p:cBhvr>
                                        <p:cTn id="115" dur="200"/>
                                        <p:tgtEl>
                                          <p:spTgt spid="78"/>
                                        </p:tgtEl>
                                      </p:cBhvr>
                                    </p:animEffect>
                                  </p:childTnLst>
                                </p:cTn>
                              </p:par>
                            </p:childTnLst>
                          </p:cTn>
                        </p:par>
                        <p:par>
                          <p:cTn id="116" fill="hold">
                            <p:stCondLst>
                              <p:cond delay="5600"/>
                            </p:stCondLst>
                            <p:childTnLst>
                              <p:par>
                                <p:cTn id="117" presetID="10" presetClass="entr" presetSubtype="0" fill="hold" grpId="0" nodeType="afterEffect">
                                  <p:stCondLst>
                                    <p:cond delay="0"/>
                                  </p:stCondLst>
                                  <p:childTnLst>
                                    <p:set>
                                      <p:cBhvr>
                                        <p:cTn id="118" dur="1" fill="hold">
                                          <p:stCondLst>
                                            <p:cond delay="0"/>
                                          </p:stCondLst>
                                        </p:cTn>
                                        <p:tgtEl>
                                          <p:spTgt spid="81"/>
                                        </p:tgtEl>
                                        <p:attrNameLst>
                                          <p:attrName>style.visibility</p:attrName>
                                        </p:attrNameLst>
                                      </p:cBhvr>
                                      <p:to>
                                        <p:strVal val="visible"/>
                                      </p:to>
                                    </p:set>
                                    <p:animEffect transition="in" filter="fade">
                                      <p:cBhvr>
                                        <p:cTn id="119" dur="200"/>
                                        <p:tgtEl>
                                          <p:spTgt spid="81"/>
                                        </p:tgtEl>
                                      </p:cBhvr>
                                    </p:animEffect>
                                  </p:childTnLst>
                                </p:cTn>
                              </p:par>
                            </p:childTnLst>
                          </p:cTn>
                        </p:par>
                        <p:par>
                          <p:cTn id="120" fill="hold">
                            <p:stCondLst>
                              <p:cond delay="5800"/>
                            </p:stCondLst>
                            <p:childTnLst>
                              <p:par>
                                <p:cTn id="121" presetID="10" presetClass="entr" presetSubtype="0" fill="hold" grpId="0" nodeType="afterEffect">
                                  <p:stCondLst>
                                    <p:cond delay="0"/>
                                  </p:stCondLst>
                                  <p:childTnLst>
                                    <p:set>
                                      <p:cBhvr>
                                        <p:cTn id="122" dur="1" fill="hold">
                                          <p:stCondLst>
                                            <p:cond delay="0"/>
                                          </p:stCondLst>
                                        </p:cTn>
                                        <p:tgtEl>
                                          <p:spTgt spid="93"/>
                                        </p:tgtEl>
                                        <p:attrNameLst>
                                          <p:attrName>style.visibility</p:attrName>
                                        </p:attrNameLst>
                                      </p:cBhvr>
                                      <p:to>
                                        <p:strVal val="visible"/>
                                      </p:to>
                                    </p:set>
                                    <p:animEffect transition="in" filter="fade">
                                      <p:cBhvr>
                                        <p:cTn id="123" dur="200"/>
                                        <p:tgtEl>
                                          <p:spTgt spid="93"/>
                                        </p:tgtEl>
                                      </p:cBhvr>
                                    </p:animEffect>
                                  </p:childTnLst>
                                </p:cTn>
                              </p:par>
                            </p:childTnLst>
                          </p:cTn>
                        </p:par>
                        <p:par>
                          <p:cTn id="124" fill="hold">
                            <p:stCondLst>
                              <p:cond delay="6000"/>
                            </p:stCondLst>
                            <p:childTnLst>
                              <p:par>
                                <p:cTn id="125" presetID="10" presetClass="entr" presetSubtype="0" fill="hold" grpId="0" nodeType="afterEffect">
                                  <p:stCondLst>
                                    <p:cond delay="0"/>
                                  </p:stCondLst>
                                  <p:childTnLst>
                                    <p:set>
                                      <p:cBhvr>
                                        <p:cTn id="126" dur="1" fill="hold">
                                          <p:stCondLst>
                                            <p:cond delay="0"/>
                                          </p:stCondLst>
                                        </p:cTn>
                                        <p:tgtEl>
                                          <p:spTgt spid="94"/>
                                        </p:tgtEl>
                                        <p:attrNameLst>
                                          <p:attrName>style.visibility</p:attrName>
                                        </p:attrNameLst>
                                      </p:cBhvr>
                                      <p:to>
                                        <p:strVal val="visible"/>
                                      </p:to>
                                    </p:set>
                                    <p:animEffect transition="in" filter="fade">
                                      <p:cBhvr>
                                        <p:cTn id="127" dur="200"/>
                                        <p:tgtEl>
                                          <p:spTgt spid="94"/>
                                        </p:tgtEl>
                                      </p:cBhvr>
                                    </p:animEffect>
                                  </p:childTnLst>
                                </p:cTn>
                              </p:par>
                            </p:childTnLst>
                          </p:cTn>
                        </p:par>
                        <p:par>
                          <p:cTn id="128" fill="hold">
                            <p:stCondLst>
                              <p:cond delay="6200"/>
                            </p:stCondLst>
                            <p:childTnLst>
                              <p:par>
                                <p:cTn id="129" presetID="10" presetClass="entr" presetSubtype="0" fill="hold" grpId="0" nodeType="afterEffect">
                                  <p:stCondLst>
                                    <p:cond delay="0"/>
                                  </p:stCondLst>
                                  <p:childTnLst>
                                    <p:set>
                                      <p:cBhvr>
                                        <p:cTn id="130" dur="1" fill="hold">
                                          <p:stCondLst>
                                            <p:cond delay="0"/>
                                          </p:stCondLst>
                                        </p:cTn>
                                        <p:tgtEl>
                                          <p:spTgt spid="95"/>
                                        </p:tgtEl>
                                        <p:attrNameLst>
                                          <p:attrName>style.visibility</p:attrName>
                                        </p:attrNameLst>
                                      </p:cBhvr>
                                      <p:to>
                                        <p:strVal val="visible"/>
                                      </p:to>
                                    </p:set>
                                    <p:animEffect transition="in" filter="fade">
                                      <p:cBhvr>
                                        <p:cTn id="131" dur="200"/>
                                        <p:tgtEl>
                                          <p:spTgt spid="95"/>
                                        </p:tgtEl>
                                      </p:cBhvr>
                                    </p:animEffect>
                                  </p:childTnLst>
                                </p:cTn>
                              </p:par>
                            </p:childTnLst>
                          </p:cTn>
                        </p:par>
                        <p:par>
                          <p:cTn id="132" fill="hold">
                            <p:stCondLst>
                              <p:cond delay="6400"/>
                            </p:stCondLst>
                            <p:childTnLst>
                              <p:par>
                                <p:cTn id="133" presetID="10" presetClass="entr" presetSubtype="0" fill="hold" grpId="0" nodeType="afterEffect">
                                  <p:stCondLst>
                                    <p:cond delay="0"/>
                                  </p:stCondLst>
                                  <p:childTnLst>
                                    <p:set>
                                      <p:cBhvr>
                                        <p:cTn id="134" dur="1" fill="hold">
                                          <p:stCondLst>
                                            <p:cond delay="0"/>
                                          </p:stCondLst>
                                        </p:cTn>
                                        <p:tgtEl>
                                          <p:spTgt spid="96"/>
                                        </p:tgtEl>
                                        <p:attrNameLst>
                                          <p:attrName>style.visibility</p:attrName>
                                        </p:attrNameLst>
                                      </p:cBhvr>
                                      <p:to>
                                        <p:strVal val="visible"/>
                                      </p:to>
                                    </p:set>
                                    <p:animEffect transition="in" filter="fade">
                                      <p:cBhvr>
                                        <p:cTn id="135" dur="200"/>
                                        <p:tgtEl>
                                          <p:spTgt spid="96"/>
                                        </p:tgtEl>
                                      </p:cBhvr>
                                    </p:animEffect>
                                  </p:childTnLst>
                                </p:cTn>
                              </p:par>
                            </p:childTnLst>
                          </p:cTn>
                        </p:par>
                        <p:par>
                          <p:cTn id="136" fill="hold">
                            <p:stCondLst>
                              <p:cond delay="6600"/>
                            </p:stCondLst>
                            <p:childTnLst>
                              <p:par>
                                <p:cTn id="137" presetID="10" presetClass="entr" presetSubtype="0" fill="hold" grpId="0" nodeType="afterEffect">
                                  <p:stCondLst>
                                    <p:cond delay="0"/>
                                  </p:stCondLst>
                                  <p:childTnLst>
                                    <p:set>
                                      <p:cBhvr>
                                        <p:cTn id="138" dur="1" fill="hold">
                                          <p:stCondLst>
                                            <p:cond delay="0"/>
                                          </p:stCondLst>
                                        </p:cTn>
                                        <p:tgtEl>
                                          <p:spTgt spid="107"/>
                                        </p:tgtEl>
                                        <p:attrNameLst>
                                          <p:attrName>style.visibility</p:attrName>
                                        </p:attrNameLst>
                                      </p:cBhvr>
                                      <p:to>
                                        <p:strVal val="visible"/>
                                      </p:to>
                                    </p:set>
                                    <p:animEffect transition="in" filter="fade">
                                      <p:cBhvr>
                                        <p:cTn id="139" dur="200"/>
                                        <p:tgtEl>
                                          <p:spTgt spid="107"/>
                                        </p:tgtEl>
                                      </p:cBhvr>
                                    </p:animEffect>
                                  </p:childTnLst>
                                </p:cTn>
                              </p:par>
                            </p:childTnLst>
                          </p:cTn>
                        </p:par>
                        <p:par>
                          <p:cTn id="140" fill="hold">
                            <p:stCondLst>
                              <p:cond delay="6800"/>
                            </p:stCondLst>
                            <p:childTnLst>
                              <p:par>
                                <p:cTn id="141" presetID="10" presetClass="entr" presetSubtype="0" fill="hold" grpId="0" nodeType="afterEffect">
                                  <p:stCondLst>
                                    <p:cond delay="0"/>
                                  </p:stCondLst>
                                  <p:childTnLst>
                                    <p:set>
                                      <p:cBhvr>
                                        <p:cTn id="142" dur="1" fill="hold">
                                          <p:stCondLst>
                                            <p:cond delay="0"/>
                                          </p:stCondLst>
                                        </p:cTn>
                                        <p:tgtEl>
                                          <p:spTgt spid="110"/>
                                        </p:tgtEl>
                                        <p:attrNameLst>
                                          <p:attrName>style.visibility</p:attrName>
                                        </p:attrNameLst>
                                      </p:cBhvr>
                                      <p:to>
                                        <p:strVal val="visible"/>
                                      </p:to>
                                    </p:set>
                                    <p:animEffect transition="in" filter="fade">
                                      <p:cBhvr>
                                        <p:cTn id="143" dur="200"/>
                                        <p:tgtEl>
                                          <p:spTgt spid="110"/>
                                        </p:tgtEl>
                                      </p:cBhvr>
                                    </p:animEffect>
                                  </p:childTnLst>
                                </p:cTn>
                              </p:par>
                            </p:childTnLst>
                          </p:cTn>
                        </p:par>
                        <p:par>
                          <p:cTn id="144" fill="hold">
                            <p:stCondLst>
                              <p:cond delay="7000"/>
                            </p:stCondLst>
                            <p:childTnLst>
                              <p:par>
                                <p:cTn id="145" presetID="10" presetClass="entr" presetSubtype="0" fill="hold" grpId="0" nodeType="afterEffect">
                                  <p:stCondLst>
                                    <p:cond delay="0"/>
                                  </p:stCondLst>
                                  <p:childTnLst>
                                    <p:set>
                                      <p:cBhvr>
                                        <p:cTn id="146" dur="1" fill="hold">
                                          <p:stCondLst>
                                            <p:cond delay="0"/>
                                          </p:stCondLst>
                                        </p:cTn>
                                        <p:tgtEl>
                                          <p:spTgt spid="111"/>
                                        </p:tgtEl>
                                        <p:attrNameLst>
                                          <p:attrName>style.visibility</p:attrName>
                                        </p:attrNameLst>
                                      </p:cBhvr>
                                      <p:to>
                                        <p:strVal val="visible"/>
                                      </p:to>
                                    </p:set>
                                    <p:animEffect transition="in" filter="fade">
                                      <p:cBhvr>
                                        <p:cTn id="147" dur="200"/>
                                        <p:tgtEl>
                                          <p:spTgt spid="111"/>
                                        </p:tgtEl>
                                      </p:cBhvr>
                                    </p:animEffect>
                                  </p:childTnLst>
                                </p:cTn>
                              </p:par>
                            </p:childTnLst>
                          </p:cTn>
                        </p:par>
                        <p:par>
                          <p:cTn id="148" fill="hold">
                            <p:stCondLst>
                              <p:cond delay="7200"/>
                            </p:stCondLst>
                            <p:childTnLst>
                              <p:par>
                                <p:cTn id="149" presetID="10" presetClass="entr" presetSubtype="0" fill="hold" grpId="0" nodeType="afterEffect">
                                  <p:stCondLst>
                                    <p:cond delay="0"/>
                                  </p:stCondLst>
                                  <p:childTnLst>
                                    <p:set>
                                      <p:cBhvr>
                                        <p:cTn id="150" dur="1" fill="hold">
                                          <p:stCondLst>
                                            <p:cond delay="0"/>
                                          </p:stCondLst>
                                        </p:cTn>
                                        <p:tgtEl>
                                          <p:spTgt spid="112"/>
                                        </p:tgtEl>
                                        <p:attrNameLst>
                                          <p:attrName>style.visibility</p:attrName>
                                        </p:attrNameLst>
                                      </p:cBhvr>
                                      <p:to>
                                        <p:strVal val="visible"/>
                                      </p:to>
                                    </p:set>
                                    <p:animEffect transition="in" filter="fade">
                                      <p:cBhvr>
                                        <p:cTn id="151" dur="200"/>
                                        <p:tgtEl>
                                          <p:spTgt spid="112"/>
                                        </p:tgtEl>
                                      </p:cBhvr>
                                    </p:animEffect>
                                  </p:childTnLst>
                                </p:cTn>
                              </p:par>
                            </p:childTnLst>
                          </p:cTn>
                        </p:par>
                        <p:par>
                          <p:cTn id="152" fill="hold">
                            <p:stCondLst>
                              <p:cond delay="7400"/>
                            </p:stCondLst>
                            <p:childTnLst>
                              <p:par>
                                <p:cTn id="153" presetID="10" presetClass="entr" presetSubtype="0" fill="hold" grpId="0" nodeType="afterEffect">
                                  <p:stCondLst>
                                    <p:cond delay="0"/>
                                  </p:stCondLst>
                                  <p:childTnLst>
                                    <p:set>
                                      <p:cBhvr>
                                        <p:cTn id="154" dur="1" fill="hold">
                                          <p:stCondLst>
                                            <p:cond delay="0"/>
                                          </p:stCondLst>
                                        </p:cTn>
                                        <p:tgtEl>
                                          <p:spTgt spid="109"/>
                                        </p:tgtEl>
                                        <p:attrNameLst>
                                          <p:attrName>style.visibility</p:attrName>
                                        </p:attrNameLst>
                                      </p:cBhvr>
                                      <p:to>
                                        <p:strVal val="visible"/>
                                      </p:to>
                                    </p:set>
                                    <p:animEffect transition="in" filter="fade">
                                      <p:cBhvr>
                                        <p:cTn id="155" dur="200"/>
                                        <p:tgtEl>
                                          <p:spTgt spid="109"/>
                                        </p:tgtEl>
                                      </p:cBhvr>
                                    </p:animEffect>
                                  </p:childTnLst>
                                </p:cTn>
                              </p:par>
                            </p:childTnLst>
                          </p:cTn>
                        </p:par>
                        <p:par>
                          <p:cTn id="156" fill="hold">
                            <p:stCondLst>
                              <p:cond delay="7600"/>
                            </p:stCondLst>
                            <p:childTnLst>
                              <p:par>
                                <p:cTn id="157" presetID="10" presetClass="entr" presetSubtype="0" fill="hold" grpId="0" nodeType="afterEffect">
                                  <p:stCondLst>
                                    <p:cond delay="0"/>
                                  </p:stCondLst>
                                  <p:childTnLst>
                                    <p:set>
                                      <p:cBhvr>
                                        <p:cTn id="158" dur="1" fill="hold">
                                          <p:stCondLst>
                                            <p:cond delay="0"/>
                                          </p:stCondLst>
                                        </p:cTn>
                                        <p:tgtEl>
                                          <p:spTgt spid="115"/>
                                        </p:tgtEl>
                                        <p:attrNameLst>
                                          <p:attrName>style.visibility</p:attrName>
                                        </p:attrNameLst>
                                      </p:cBhvr>
                                      <p:to>
                                        <p:strVal val="visible"/>
                                      </p:to>
                                    </p:set>
                                    <p:animEffect transition="in" filter="fade">
                                      <p:cBhvr>
                                        <p:cTn id="159" dur="200"/>
                                        <p:tgtEl>
                                          <p:spTgt spid="115"/>
                                        </p:tgtEl>
                                      </p:cBhvr>
                                    </p:animEffect>
                                  </p:childTnLst>
                                </p:cTn>
                              </p:par>
                            </p:childTnLst>
                          </p:cTn>
                        </p:par>
                        <p:par>
                          <p:cTn id="160" fill="hold">
                            <p:stCondLst>
                              <p:cond delay="7800"/>
                            </p:stCondLst>
                            <p:childTnLst>
                              <p:par>
                                <p:cTn id="161" presetID="10" presetClass="entr" presetSubtype="0" fill="hold" grpId="0" nodeType="afterEffect">
                                  <p:stCondLst>
                                    <p:cond delay="0"/>
                                  </p:stCondLst>
                                  <p:childTnLst>
                                    <p:set>
                                      <p:cBhvr>
                                        <p:cTn id="162" dur="1" fill="hold">
                                          <p:stCondLst>
                                            <p:cond delay="0"/>
                                          </p:stCondLst>
                                        </p:cTn>
                                        <p:tgtEl>
                                          <p:spTgt spid="116"/>
                                        </p:tgtEl>
                                        <p:attrNameLst>
                                          <p:attrName>style.visibility</p:attrName>
                                        </p:attrNameLst>
                                      </p:cBhvr>
                                      <p:to>
                                        <p:strVal val="visible"/>
                                      </p:to>
                                    </p:set>
                                    <p:animEffect transition="in" filter="fade">
                                      <p:cBhvr>
                                        <p:cTn id="163" dur="200"/>
                                        <p:tgtEl>
                                          <p:spTgt spid="116"/>
                                        </p:tgtEl>
                                      </p:cBhvr>
                                    </p:animEffect>
                                  </p:childTnLst>
                                </p:cTn>
                              </p:par>
                            </p:childTnLst>
                          </p:cTn>
                        </p:par>
                        <p:par>
                          <p:cTn id="164" fill="hold">
                            <p:stCondLst>
                              <p:cond delay="8000"/>
                            </p:stCondLst>
                            <p:childTnLst>
                              <p:par>
                                <p:cTn id="165" presetID="10" presetClass="entr" presetSubtype="0" fill="hold" grpId="0" nodeType="afterEffect">
                                  <p:stCondLst>
                                    <p:cond delay="0"/>
                                  </p:stCondLst>
                                  <p:childTnLst>
                                    <p:set>
                                      <p:cBhvr>
                                        <p:cTn id="166" dur="1" fill="hold">
                                          <p:stCondLst>
                                            <p:cond delay="0"/>
                                          </p:stCondLst>
                                        </p:cTn>
                                        <p:tgtEl>
                                          <p:spTgt spid="117"/>
                                        </p:tgtEl>
                                        <p:attrNameLst>
                                          <p:attrName>style.visibility</p:attrName>
                                        </p:attrNameLst>
                                      </p:cBhvr>
                                      <p:to>
                                        <p:strVal val="visible"/>
                                      </p:to>
                                    </p:set>
                                    <p:animEffect transition="in" filter="fade">
                                      <p:cBhvr>
                                        <p:cTn id="167" dur="200"/>
                                        <p:tgtEl>
                                          <p:spTgt spid="117"/>
                                        </p:tgtEl>
                                      </p:cBhvr>
                                    </p:animEffect>
                                  </p:childTnLst>
                                </p:cTn>
                              </p:par>
                            </p:childTnLst>
                          </p:cTn>
                        </p:par>
                        <p:par>
                          <p:cTn id="168" fill="hold">
                            <p:stCondLst>
                              <p:cond delay="8200"/>
                            </p:stCondLst>
                            <p:childTnLst>
                              <p:par>
                                <p:cTn id="169" presetID="10" presetClass="entr" presetSubtype="0" fill="hold" grpId="0" nodeType="afterEffect">
                                  <p:stCondLst>
                                    <p:cond delay="0"/>
                                  </p:stCondLst>
                                  <p:childTnLst>
                                    <p:set>
                                      <p:cBhvr>
                                        <p:cTn id="170" dur="1" fill="hold">
                                          <p:stCondLst>
                                            <p:cond delay="0"/>
                                          </p:stCondLst>
                                        </p:cTn>
                                        <p:tgtEl>
                                          <p:spTgt spid="64"/>
                                        </p:tgtEl>
                                        <p:attrNameLst>
                                          <p:attrName>style.visibility</p:attrName>
                                        </p:attrNameLst>
                                      </p:cBhvr>
                                      <p:to>
                                        <p:strVal val="visible"/>
                                      </p:to>
                                    </p:set>
                                    <p:animEffect transition="in" filter="fade">
                                      <p:cBhvr>
                                        <p:cTn id="171" dur="200"/>
                                        <p:tgtEl>
                                          <p:spTgt spid="64"/>
                                        </p:tgtEl>
                                      </p:cBhvr>
                                    </p:animEffect>
                                  </p:childTnLst>
                                </p:cTn>
                              </p:par>
                            </p:childTnLst>
                          </p:cTn>
                        </p:par>
                        <p:par>
                          <p:cTn id="172" fill="hold">
                            <p:stCondLst>
                              <p:cond delay="8400"/>
                            </p:stCondLst>
                            <p:childTnLst>
                              <p:par>
                                <p:cTn id="173" presetID="10" presetClass="entr" presetSubtype="0" fill="hold" grpId="0" nodeType="afterEffect">
                                  <p:stCondLst>
                                    <p:cond delay="0"/>
                                  </p:stCondLst>
                                  <p:childTnLst>
                                    <p:set>
                                      <p:cBhvr>
                                        <p:cTn id="174" dur="1" fill="hold">
                                          <p:stCondLst>
                                            <p:cond delay="0"/>
                                          </p:stCondLst>
                                        </p:cTn>
                                        <p:tgtEl>
                                          <p:spTgt spid="67"/>
                                        </p:tgtEl>
                                        <p:attrNameLst>
                                          <p:attrName>style.visibility</p:attrName>
                                        </p:attrNameLst>
                                      </p:cBhvr>
                                      <p:to>
                                        <p:strVal val="visible"/>
                                      </p:to>
                                    </p:set>
                                    <p:animEffect transition="in" filter="fade">
                                      <p:cBhvr>
                                        <p:cTn id="175" dur="200"/>
                                        <p:tgtEl>
                                          <p:spTgt spid="67"/>
                                        </p:tgtEl>
                                      </p:cBhvr>
                                    </p:animEffect>
                                  </p:childTnLst>
                                </p:cTn>
                              </p:par>
                            </p:childTnLst>
                          </p:cTn>
                        </p:par>
                        <p:par>
                          <p:cTn id="176" fill="hold">
                            <p:stCondLst>
                              <p:cond delay="8600"/>
                            </p:stCondLst>
                            <p:childTnLst>
                              <p:par>
                                <p:cTn id="177" presetID="10" presetClass="entr" presetSubtype="0" fill="hold" grpId="0" nodeType="afterEffect">
                                  <p:stCondLst>
                                    <p:cond delay="0"/>
                                  </p:stCondLst>
                                  <p:childTnLst>
                                    <p:set>
                                      <p:cBhvr>
                                        <p:cTn id="178" dur="1" fill="hold">
                                          <p:stCondLst>
                                            <p:cond delay="0"/>
                                          </p:stCondLst>
                                        </p:cTn>
                                        <p:tgtEl>
                                          <p:spTgt spid="68"/>
                                        </p:tgtEl>
                                        <p:attrNameLst>
                                          <p:attrName>style.visibility</p:attrName>
                                        </p:attrNameLst>
                                      </p:cBhvr>
                                      <p:to>
                                        <p:strVal val="visible"/>
                                      </p:to>
                                    </p:set>
                                    <p:animEffect transition="in" filter="fade">
                                      <p:cBhvr>
                                        <p:cTn id="179" dur="200"/>
                                        <p:tgtEl>
                                          <p:spTgt spid="68"/>
                                        </p:tgtEl>
                                      </p:cBhvr>
                                    </p:animEffect>
                                  </p:childTnLst>
                                </p:cTn>
                              </p:par>
                            </p:childTnLst>
                          </p:cTn>
                        </p:par>
                        <p:par>
                          <p:cTn id="180" fill="hold">
                            <p:stCondLst>
                              <p:cond delay="8800"/>
                            </p:stCondLst>
                            <p:childTnLst>
                              <p:par>
                                <p:cTn id="181" presetID="10" presetClass="entr" presetSubtype="0" fill="hold" grpId="0" nodeType="afterEffect">
                                  <p:stCondLst>
                                    <p:cond delay="0"/>
                                  </p:stCondLst>
                                  <p:childTnLst>
                                    <p:set>
                                      <p:cBhvr>
                                        <p:cTn id="182" dur="1" fill="hold">
                                          <p:stCondLst>
                                            <p:cond delay="0"/>
                                          </p:stCondLst>
                                        </p:cTn>
                                        <p:tgtEl>
                                          <p:spTgt spid="69"/>
                                        </p:tgtEl>
                                        <p:attrNameLst>
                                          <p:attrName>style.visibility</p:attrName>
                                        </p:attrNameLst>
                                      </p:cBhvr>
                                      <p:to>
                                        <p:strVal val="visible"/>
                                      </p:to>
                                    </p:set>
                                    <p:animEffect transition="in" filter="fade">
                                      <p:cBhvr>
                                        <p:cTn id="183" dur="200"/>
                                        <p:tgtEl>
                                          <p:spTgt spid="69"/>
                                        </p:tgtEl>
                                      </p:cBhvr>
                                    </p:animEffect>
                                  </p:childTnLst>
                                </p:cTn>
                              </p:par>
                            </p:childTnLst>
                          </p:cTn>
                        </p:par>
                        <p:par>
                          <p:cTn id="184" fill="hold">
                            <p:stCondLst>
                              <p:cond delay="9000"/>
                            </p:stCondLst>
                            <p:childTnLst>
                              <p:par>
                                <p:cTn id="185" presetID="10" presetClass="entr" presetSubtype="0" fill="hold" grpId="0" nodeType="afterEffect">
                                  <p:stCondLst>
                                    <p:cond delay="0"/>
                                  </p:stCondLst>
                                  <p:childTnLst>
                                    <p:set>
                                      <p:cBhvr>
                                        <p:cTn id="186" dur="1" fill="hold">
                                          <p:stCondLst>
                                            <p:cond delay="0"/>
                                          </p:stCondLst>
                                        </p:cTn>
                                        <p:tgtEl>
                                          <p:spTgt spid="61"/>
                                        </p:tgtEl>
                                        <p:attrNameLst>
                                          <p:attrName>style.visibility</p:attrName>
                                        </p:attrNameLst>
                                      </p:cBhvr>
                                      <p:to>
                                        <p:strVal val="visible"/>
                                      </p:to>
                                    </p:set>
                                    <p:animEffect transition="in" filter="fade">
                                      <p:cBhvr>
                                        <p:cTn id="187" dur="200"/>
                                        <p:tgtEl>
                                          <p:spTgt spid="61"/>
                                        </p:tgtEl>
                                      </p:cBhvr>
                                    </p:animEffect>
                                  </p:childTnLst>
                                </p:cTn>
                              </p:par>
                            </p:childTnLst>
                          </p:cTn>
                        </p:par>
                        <p:par>
                          <p:cTn id="188" fill="hold">
                            <p:stCondLst>
                              <p:cond delay="9200"/>
                            </p:stCondLst>
                            <p:childTnLst>
                              <p:par>
                                <p:cTn id="189" presetID="10" presetClass="entr" presetSubtype="0" fill="hold" grpId="0" nodeType="afterEffect">
                                  <p:stCondLst>
                                    <p:cond delay="0"/>
                                  </p:stCondLst>
                                  <p:childTnLst>
                                    <p:set>
                                      <p:cBhvr>
                                        <p:cTn id="190" dur="1" fill="hold">
                                          <p:stCondLst>
                                            <p:cond delay="0"/>
                                          </p:stCondLst>
                                        </p:cTn>
                                        <p:tgtEl>
                                          <p:spTgt spid="60"/>
                                        </p:tgtEl>
                                        <p:attrNameLst>
                                          <p:attrName>style.visibility</p:attrName>
                                        </p:attrNameLst>
                                      </p:cBhvr>
                                      <p:to>
                                        <p:strVal val="visible"/>
                                      </p:to>
                                    </p:set>
                                    <p:animEffect transition="in" filter="fade">
                                      <p:cBhvr>
                                        <p:cTn id="191" dur="2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P spid="17" grpId="0" animBg="1"/>
      <p:bldP spid="18" grpId="0" animBg="1"/>
      <p:bldP spid="20" grpId="0" animBg="1"/>
      <p:bldP spid="22" grpId="0" animBg="1"/>
      <p:bldP spid="24" grpId="0" animBg="1"/>
      <p:bldP spid="25" grpId="0" animBg="1"/>
      <p:bldP spid="26" grpId="0" animBg="1"/>
      <p:bldP spid="31" grpId="0" animBg="1"/>
      <p:bldP spid="32" grpId="0" animBg="1"/>
      <p:bldP spid="33" grpId="0" animBg="1"/>
      <p:bldP spid="38" grpId="0" animBg="1"/>
      <p:bldP spid="42" grpId="0" animBg="1"/>
      <p:bldP spid="46" grpId="0" animBg="1"/>
      <p:bldP spid="51" grpId="0" animBg="1"/>
      <p:bldP spid="53" grpId="0" animBg="1"/>
      <p:bldP spid="59" grpId="0" animBg="1"/>
      <p:bldP spid="62" grpId="0" animBg="1"/>
      <p:bldP spid="75" grpId="0" animBg="1"/>
      <p:bldP spid="78" grpId="0" animBg="1"/>
      <p:bldP spid="81" grpId="0" animBg="1"/>
      <p:bldP spid="66" grpId="0" animBg="1"/>
      <p:bldP spid="93" grpId="0" animBg="1"/>
      <p:bldP spid="94" grpId="0" animBg="1"/>
      <p:bldP spid="95" grpId="0" animBg="1"/>
      <p:bldP spid="96" grpId="0" animBg="1"/>
      <p:bldP spid="107" grpId="0" animBg="1"/>
      <p:bldP spid="109" grpId="0" animBg="1"/>
      <p:bldP spid="110" grpId="0" animBg="1"/>
      <p:bldP spid="111" grpId="0" animBg="1"/>
      <p:bldP spid="112" grpId="0" animBg="1"/>
      <p:bldP spid="115" grpId="0" animBg="1"/>
      <p:bldP spid="116" grpId="0" animBg="1"/>
      <p:bldP spid="117" grpId="0" animBg="1"/>
      <p:bldP spid="60" grpId="0" animBg="1"/>
      <p:bldP spid="61" grpId="0" animBg="1"/>
      <p:bldP spid="64" grpId="0" animBg="1"/>
      <p:bldP spid="67" grpId="0" animBg="1"/>
      <p:bldP spid="68" grpId="0" animBg="1"/>
      <p:bldP spid="69" grpId="0" animBg="1"/>
      <p:bldP spid="21" grpId="0" animBg="1"/>
      <p:bldP spid="55" grpId="0" animBg="1"/>
      <p:bldP spid="37" grpId="0" animBg="1"/>
      <p:bldP spid="40" grpId="0" animBg="1"/>
    </p:bld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539B"/>
              </a:solidFill>
            </a:endParaRPr>
          </a:p>
        </p:txBody>
      </p:sp>
      <p:sp>
        <p:nvSpPr>
          <p:cNvPr id="5" name="Rectangle 5"/>
          <p:cNvSpPr>
            <a:spLocks noGrp="1" noChangeArrowheads="1"/>
          </p:cNvSpPr>
          <p:nvPr>
            <p:ph type="ftr" sz="quarter" idx="11"/>
            <p:custDataLst>
              <p:tags r:id="rId1"/>
            </p:custDataLst>
          </p:nvPr>
        </p:nvSpPr>
        <p:spPr>
          <a:xfrm>
            <a:off x="0" y="6480000"/>
            <a:ext cx="9144000" cy="378000"/>
          </a:xfrm>
          <a:ln/>
        </p:spPr>
        <p:txBody>
          <a:bodyPr/>
          <a:lstStyle>
            <a:lvl1pPr>
              <a:defRPr lang="en-GB" sz="900" b="1" i="0" u="none">
                <a:solidFill>
                  <a:srgbClr val="000000"/>
                </a:solidFill>
                <a:latin typeface="Arial"/>
              </a:defRPr>
            </a:lvl1pPr>
          </a:lstStyle>
          <a:p>
            <a:pPr>
              <a:defRPr/>
            </a:pPr>
            <a:r>
              <a:rPr lang="en-GB" smtClean="0"/>
              <a:t> </a:t>
            </a: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71D6D047-64F2-4F46-BB36-1EB688760BBE}" type="slidenum">
              <a:rPr lang="en-GB" altLang="en-US">
                <a:solidFill>
                  <a:srgbClr val="00539B"/>
                </a:solidFill>
              </a:rPr>
              <a:pPr>
                <a:defRPr/>
              </a:pPr>
              <a:t>‹#›</a:t>
            </a:fld>
            <a:endParaRPr lang="en-GB" altLang="en-US">
              <a:solidFill>
                <a:srgbClr val="00539B"/>
              </a:solidFill>
            </a:endParaRPr>
          </a:p>
        </p:txBody>
      </p:sp>
    </p:spTree>
    <p:extLst>
      <p:ext uri="{BB962C8B-B14F-4D97-AF65-F5344CB8AC3E}">
        <p14:creationId xmlns:p14="http://schemas.microsoft.com/office/powerpoint/2010/main" val="277377398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Single column layout">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US" smtClean="0"/>
              <a:t>Click to edit Master title style</a:t>
            </a:r>
            <a:endParaRPr lang="en-GB"/>
          </a:p>
        </p:txBody>
      </p:sp>
      <p:sp>
        <p:nvSpPr>
          <p:cNvPr id="8" name="Text Placeholder 7" descr="First level - paragraph text&#10;Second level - bullet 1&#10;Third level - bullet 2&#10;&#10;No more than 100 words per slide"/>
          <p:cNvSpPr>
            <a:spLocks noGrp="1"/>
          </p:cNvSpPr>
          <p:nvPr>
            <p:ph type="body" sz="quarter" idx="13"/>
          </p:nvPr>
        </p:nvSpPr>
        <p:spPr>
          <a:xfrm>
            <a:off x="720725" y="1071035"/>
            <a:ext cx="8096250" cy="4860000"/>
          </a:xfrm>
        </p:spPr>
        <p:txBody>
          <a:bodyPr/>
          <a:lstStyle>
            <a:lvl1pPr>
              <a:lnSpc>
                <a:spcPct val="100000"/>
              </a:lnSpc>
              <a:spcBef>
                <a:spcPts val="0"/>
              </a:spcBef>
              <a:spcAft>
                <a:spcPts val="600"/>
              </a:spcAft>
              <a:defRPr/>
            </a:lvl1pPr>
            <a:lvl2pPr marL="360000" indent="-360000">
              <a:lnSpc>
                <a:spcPct val="100000"/>
              </a:lnSpc>
              <a:spcBef>
                <a:spcPts val="0"/>
              </a:spcBef>
              <a:spcAft>
                <a:spcPts val="600"/>
              </a:spcAft>
              <a:defRPr/>
            </a:lvl2pPr>
            <a:lvl3pPr marL="720000" indent="-360000">
              <a:lnSpc>
                <a:spcPct val="100000"/>
              </a:lnSpc>
              <a:spcBef>
                <a:spcPts val="0"/>
              </a:spcBef>
              <a:spcAft>
                <a:spcPts val="600"/>
              </a:spcAft>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7" name="Date Placeholder 3"/>
          <p:cNvSpPr>
            <a:spLocks noGrp="1"/>
          </p:cNvSpPr>
          <p:nvPr>
            <p:ph type="dt" sz="half" idx="2"/>
          </p:nvPr>
        </p:nvSpPr>
        <p:spPr>
          <a:xfrm>
            <a:off x="457200" y="6470651"/>
            <a:ext cx="2133600" cy="365125"/>
          </a:xfrm>
          <a:prstGeom prst="rect">
            <a:avLst/>
          </a:prstGeom>
        </p:spPr>
        <p:txBody>
          <a:bodyPr vert="horz" lIns="91440" tIns="45720" rIns="91440" bIns="45720" rtlCol="0" anchor="ctr"/>
          <a:lstStyle>
            <a:lvl1pPr algn="l">
              <a:defRPr sz="900">
                <a:solidFill>
                  <a:schemeClr val="bg1"/>
                </a:solidFill>
              </a:defRPr>
            </a:lvl1pPr>
          </a:lstStyle>
          <a:p>
            <a:endParaRPr lang="en-GB" dirty="0"/>
          </a:p>
        </p:txBody>
      </p:sp>
      <p:sp>
        <p:nvSpPr>
          <p:cNvPr id="9" name="Footer Placeholder 4"/>
          <p:cNvSpPr>
            <a:spLocks noGrp="1"/>
          </p:cNvSpPr>
          <p:nvPr>
            <p:ph type="ftr" sz="quarter" idx="3"/>
            <p:custDataLst>
              <p:tags r:id="rId1"/>
            </p:custDataLst>
          </p:nvPr>
        </p:nvSpPr>
        <p:spPr>
          <a:xfrm>
            <a:off x="0" y="6470651"/>
            <a:ext cx="9144000" cy="365125"/>
          </a:xfrm>
          <a:prstGeom prst="rect">
            <a:avLst/>
          </a:prstGeom>
        </p:spPr>
        <p:txBody>
          <a:bodyPr vert="horz" lIns="91440" tIns="45720" rIns="91440" bIns="45720" rtlCol="0" anchor="ctr"/>
          <a:lstStyle>
            <a:lvl1pPr marL="0" marR="0" indent="0" algn="ctr" defTabSz="914400" rtl="0" eaLnBrk="1" fontAlgn="base" latinLnBrk="0" hangingPunct="1">
              <a:lnSpc>
                <a:spcPct val="100000"/>
              </a:lnSpc>
              <a:spcBef>
                <a:spcPct val="0"/>
              </a:spcBef>
              <a:spcAft>
                <a:spcPct val="50000"/>
              </a:spcAft>
              <a:buClrTx/>
              <a:buSzTx/>
              <a:buFontTx/>
              <a:buNone/>
              <a:tabLst/>
              <a:defRPr lang="en-GB" sz="900" b="1" i="0" u="none">
                <a:solidFill>
                  <a:srgbClr val="000000"/>
                </a:solidFill>
                <a:latin typeface="Arial"/>
              </a:defRPr>
            </a:lvl1pPr>
          </a:lstStyle>
          <a:p>
            <a:r>
              <a:rPr lang="en-GB" smtClean="0"/>
              <a:t> </a:t>
            </a:r>
            <a:endParaRPr lang="en-GB"/>
          </a:p>
        </p:txBody>
      </p:sp>
      <p:sp>
        <p:nvSpPr>
          <p:cNvPr id="10" name="Slide Number Placeholder 5"/>
          <p:cNvSpPr>
            <a:spLocks noGrp="1"/>
          </p:cNvSpPr>
          <p:nvPr>
            <p:ph type="sldNum" sz="quarter" idx="4"/>
          </p:nvPr>
        </p:nvSpPr>
        <p:spPr>
          <a:xfrm>
            <a:off x="6553200" y="6470651"/>
            <a:ext cx="2133600" cy="365125"/>
          </a:xfrm>
          <a:prstGeom prst="rect">
            <a:avLst/>
          </a:prstGeom>
        </p:spPr>
        <p:txBody>
          <a:bodyPr vert="horz" lIns="91440" tIns="45720" rIns="91440" bIns="45720" rtlCol="0" anchor="ctr"/>
          <a:lstStyle>
            <a:lvl1pPr algn="r">
              <a:defRPr sz="900">
                <a:solidFill>
                  <a:schemeClr val="bg1"/>
                </a:solidFill>
              </a:defRPr>
            </a:lvl1pPr>
          </a:lstStyle>
          <a:p>
            <a:fld id="{FA83B8D6-F8CB-465E-A3F9-C0CB9076341A}" type="slidenum">
              <a:rPr lang="en-GB" smtClean="0"/>
              <a:pPr/>
              <a:t>‹#›</a:t>
            </a:fld>
            <a:endParaRPr lang="en-GB" dirty="0"/>
          </a:p>
        </p:txBody>
      </p:sp>
    </p:spTree>
    <p:extLst>
      <p:ext uri="{BB962C8B-B14F-4D97-AF65-F5344CB8AC3E}">
        <p14:creationId xmlns:p14="http://schemas.microsoft.com/office/powerpoint/2010/main" val="330657910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ext + chart">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100"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endParaRPr lang="en-GB" dirty="0">
              <a:solidFill>
                <a:srgbClr val="00539B"/>
              </a:solidFill>
            </a:endParaRPr>
          </a:p>
        </p:txBody>
      </p:sp>
      <p:sp>
        <p:nvSpPr>
          <p:cNvPr id="101"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900" b="1" i="0" u="none">
                <a:solidFill>
                  <a:srgbClr val="000000"/>
                </a:solidFill>
                <a:latin typeface="Arial"/>
              </a:defRPr>
            </a:lvl1pPr>
          </a:lstStyle>
          <a:p>
            <a:r>
              <a:rPr lang="en-GB" smtClean="0"/>
              <a:t> </a:t>
            </a:r>
            <a:endParaRPr lang="en-GB"/>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10" name="Round Same Side Corner Rectangle 9"/>
          <p:cNvSpPr/>
          <p:nvPr userDrawn="1"/>
        </p:nvSpPr>
        <p:spPr>
          <a:xfrm>
            <a:off x="4819649" y="1794782"/>
            <a:ext cx="3605215" cy="4666343"/>
          </a:xfrm>
          <a:prstGeom prst="round2SameRect">
            <a:avLst>
              <a:gd name="adj1" fmla="val 3390"/>
              <a:gd name="adj2" fmla="val 0"/>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50000"/>
              </a:spcAft>
              <a:defRPr/>
            </a:pPr>
            <a:endParaRPr lang="en-GB" sz="1200" dirty="0">
              <a:solidFill>
                <a:srgbClr val="FFFFFF"/>
              </a:solidFill>
              <a:latin typeface="Franklin Gothic Book"/>
            </a:endParaRPr>
          </a:p>
        </p:txBody>
      </p:sp>
      <p:sp>
        <p:nvSpPr>
          <p:cNvPr id="4" name="Text Placeholder 3"/>
          <p:cNvSpPr>
            <a:spLocks noGrp="1"/>
          </p:cNvSpPr>
          <p:nvPr>
            <p:ph type="body" sz="quarter" idx="16"/>
          </p:nvPr>
        </p:nvSpPr>
        <p:spPr>
          <a:xfrm>
            <a:off x="720725" y="1794782"/>
            <a:ext cx="3603625" cy="719137"/>
          </a:xfrm>
        </p:spPr>
        <p:txBody>
          <a:bodyPr/>
          <a:lstStyle>
            <a:lvl1pPr>
              <a:defRPr>
                <a:latin typeface="Franklin Gothic Medium" panose="020B0603020102020204" pitchFamily="34" charset="0"/>
              </a:defRPr>
            </a:lvl1pPr>
          </a:lstStyle>
          <a:p>
            <a:pPr lvl="0"/>
            <a:r>
              <a:rPr lang="en-US" dirty="0" smtClean="0"/>
              <a:t>Click to edit Master text styles</a:t>
            </a:r>
          </a:p>
        </p:txBody>
      </p:sp>
      <p:sp>
        <p:nvSpPr>
          <p:cNvPr id="6" name="Text Placeholder 5"/>
          <p:cNvSpPr>
            <a:spLocks noGrp="1"/>
          </p:cNvSpPr>
          <p:nvPr>
            <p:ph type="body" sz="quarter" idx="17"/>
          </p:nvPr>
        </p:nvSpPr>
        <p:spPr>
          <a:xfrm>
            <a:off x="720725" y="2513919"/>
            <a:ext cx="3603625" cy="396625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4" name="Content Placeholder 8"/>
          <p:cNvSpPr>
            <a:spLocks noGrp="1"/>
          </p:cNvSpPr>
          <p:nvPr>
            <p:ph sz="quarter" idx="18" hasCustomPrompt="1"/>
          </p:nvPr>
        </p:nvSpPr>
        <p:spPr>
          <a:xfrm>
            <a:off x="4819650" y="1803400"/>
            <a:ext cx="3579813" cy="4657725"/>
          </a:xfrm>
        </p:spPr>
        <p:txBody>
          <a:bodyPr/>
          <a:lstStyle>
            <a:lvl5pPr marL="0" indent="0">
              <a:defRPr baseline="0">
                <a:latin typeface="Franklin Gothic Book" panose="020B0503020102020204" pitchFamily="34" charset="0"/>
              </a:defRPr>
            </a:lvl5pPr>
          </a:lstStyle>
          <a:p>
            <a:pPr lvl="4"/>
            <a:r>
              <a:rPr lang="en-GB" dirty="0" smtClean="0"/>
              <a:t>Click icon to insert object</a:t>
            </a:r>
            <a:endParaRPr lang="en-GB" dirty="0"/>
          </a:p>
        </p:txBody>
      </p:sp>
    </p:spTree>
    <p:extLst>
      <p:ext uri="{BB962C8B-B14F-4D97-AF65-F5344CB8AC3E}">
        <p14:creationId xmlns:p14="http://schemas.microsoft.com/office/powerpoint/2010/main" val="681805791"/>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fld id="{FDB21870-A959-4328-8F10-FD75B3E52C39}" type="slidenum">
              <a:rPr lang="en-GB"/>
              <a:pPr>
                <a:defRPr/>
              </a:pPr>
              <a:t>‹#›</a:t>
            </a:fld>
            <a:endParaRPr lang="en-GB" dirty="0"/>
          </a:p>
        </p:txBody>
      </p:sp>
    </p:spTree>
    <p:extLst>
      <p:ext uri="{BB962C8B-B14F-4D97-AF65-F5344CB8AC3E}">
        <p14:creationId xmlns:p14="http://schemas.microsoft.com/office/powerpoint/2010/main" val="88989056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Tree>
    <p:extLst>
      <p:ext uri="{BB962C8B-B14F-4D97-AF65-F5344CB8AC3E}">
        <p14:creationId xmlns:p14="http://schemas.microsoft.com/office/powerpoint/2010/main" val="197938877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995363" y="2133600"/>
            <a:ext cx="3822700" cy="39306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970463" y="2133600"/>
            <a:ext cx="3824287" cy="39306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26298098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96428483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text + chart">
    <p:spTree>
      <p:nvGrpSpPr>
        <p:cNvPr id="1" name=""/>
        <p:cNvGrpSpPr/>
        <p:nvPr/>
      </p:nvGrpSpPr>
      <p:grpSpPr>
        <a:xfrm>
          <a:off x="0" y="0"/>
          <a:ext cx="0" cy="0"/>
          <a:chOff x="0" y="0"/>
          <a:chExt cx="0" cy="0"/>
        </a:xfrm>
      </p:grpSpPr>
      <p:sp>
        <p:nvSpPr>
          <p:cNvPr id="8" name="Chart Placeholder 7" descr="Charts should be clear and not contain any tags or overlays which will confuse the viewer. &#10;Be very careful when animating charts - most will reduce the impact of the information you want to present."/>
          <p:cNvSpPr>
            <a:spLocks noGrp="1"/>
          </p:cNvSpPr>
          <p:nvPr>
            <p:ph type="chart" sz="quarter" idx="15"/>
          </p:nvPr>
        </p:nvSpPr>
        <p:spPr>
          <a:xfrm>
            <a:off x="4743450" y="1079500"/>
            <a:ext cx="3780000" cy="4860000"/>
          </a:xfrm>
        </p:spPr>
        <p:txBody>
          <a:bodyPr/>
          <a:lstStyle/>
          <a:p>
            <a:r>
              <a:rPr lang="en-US" dirty="0" smtClean="0"/>
              <a:t>Click icon to add chart</a:t>
            </a:r>
            <a:endParaRPr lang="en-GB" dirty="0"/>
          </a:p>
        </p:txBody>
      </p:sp>
      <p:sp>
        <p:nvSpPr>
          <p:cNvPr id="2" name="Title 1" descr="Ideally your title should fit on one line."/>
          <p:cNvSpPr>
            <a:spLocks noGrp="1"/>
          </p:cNvSpPr>
          <p:nvPr>
            <p:ph type="title"/>
          </p:nvPr>
        </p:nvSpPr>
        <p:spPr/>
        <p:txBody>
          <a:bodyPr/>
          <a:lstStyle/>
          <a:p>
            <a:r>
              <a:rPr lang="en-US" smtClean="0"/>
              <a:t>Click to edit Master title style</a:t>
            </a:r>
            <a:endParaRPr lang="en-GB"/>
          </a:p>
        </p:txBody>
      </p:sp>
      <p:sp>
        <p:nvSpPr>
          <p:cNvPr id="7" name="Text Placeholder 6"/>
          <p:cNvSpPr>
            <a:spLocks noGrp="1"/>
          </p:cNvSpPr>
          <p:nvPr>
            <p:ph type="body" sz="quarter" idx="13"/>
          </p:nvPr>
        </p:nvSpPr>
        <p:spPr>
          <a:xfrm>
            <a:off x="720725" y="1080000"/>
            <a:ext cx="3780000" cy="4860000"/>
          </a:xfrm>
        </p:spPr>
        <p:txBody>
          <a:bodyPr/>
          <a:lstStyle>
            <a:lvl1pPr>
              <a:lnSpc>
                <a:spcPts val="2400"/>
              </a:lnSpc>
              <a:spcBef>
                <a:spcPts val="300"/>
              </a:spcBef>
              <a:spcAft>
                <a:spcPts val="300"/>
              </a:spcAft>
              <a:defRPr sz="2000"/>
            </a:lvl1pPr>
            <a:lvl2pPr marL="360000" indent="-360000">
              <a:spcBef>
                <a:spcPts val="300"/>
              </a:spcBef>
              <a:spcAft>
                <a:spcPts val="300"/>
              </a:spcAft>
              <a:defRPr/>
            </a:lvl2pPr>
            <a:lvl3pPr marL="720000" indent="-360000">
              <a:spcBef>
                <a:spcPts val="300"/>
              </a:spcBef>
              <a:spcAft>
                <a:spcPts val="300"/>
              </a:spcAft>
              <a:defRPr/>
            </a:lvl3pPr>
          </a:lstStyle>
          <a:p>
            <a:pPr lvl="0"/>
            <a:r>
              <a:rPr lang="en-US" smtClean="0"/>
              <a:t>Click to edit Master text styles</a:t>
            </a:r>
          </a:p>
          <a:p>
            <a:pPr lvl="1"/>
            <a:r>
              <a:rPr lang="en-US" smtClean="0"/>
              <a:t>Second level</a:t>
            </a:r>
          </a:p>
          <a:p>
            <a:pPr lvl="2"/>
            <a:r>
              <a:rPr lang="en-US" smtClean="0"/>
              <a:t>Third level</a:t>
            </a:r>
          </a:p>
        </p:txBody>
      </p:sp>
      <p:sp>
        <p:nvSpPr>
          <p:cNvPr id="9" name="Date Placeholder 3"/>
          <p:cNvSpPr>
            <a:spLocks noGrp="1"/>
          </p:cNvSpPr>
          <p:nvPr>
            <p:ph type="dt" sz="half" idx="2"/>
          </p:nvPr>
        </p:nvSpPr>
        <p:spPr>
          <a:xfrm>
            <a:off x="457200" y="6470677"/>
            <a:ext cx="2133600" cy="365125"/>
          </a:xfrm>
          <a:prstGeom prst="rect">
            <a:avLst/>
          </a:prstGeom>
        </p:spPr>
        <p:txBody>
          <a:bodyPr vert="horz" lIns="91440" tIns="45720" rIns="91440" bIns="45720" rtlCol="0" anchor="ctr"/>
          <a:lstStyle>
            <a:lvl1pPr algn="l">
              <a:defRPr sz="900">
                <a:solidFill>
                  <a:schemeClr val="bg1"/>
                </a:solidFill>
              </a:defRPr>
            </a:lvl1pPr>
          </a:lstStyle>
          <a:p>
            <a:fld id="{D21021A7-079A-4485-9BDF-A20D758E78BA}" type="datetime3">
              <a:rPr lang="en-GB" smtClean="0">
                <a:solidFill>
                  <a:srgbClr val="FFFFFF"/>
                </a:solidFill>
              </a:rPr>
              <a:pPr/>
              <a:t>11 July, 2016</a:t>
            </a:fld>
            <a:endParaRPr lang="en-GB" dirty="0">
              <a:solidFill>
                <a:srgbClr val="FFFFFF"/>
              </a:solidFill>
            </a:endParaRPr>
          </a:p>
        </p:txBody>
      </p:sp>
      <p:sp>
        <p:nvSpPr>
          <p:cNvPr id="10" name="Footer Placeholder 4"/>
          <p:cNvSpPr>
            <a:spLocks noGrp="1"/>
          </p:cNvSpPr>
          <p:nvPr>
            <p:ph type="ftr" sz="quarter" idx="3"/>
            <p:custDataLst>
              <p:tags r:id="rId1"/>
            </p:custDataLst>
          </p:nvPr>
        </p:nvSpPr>
        <p:spPr>
          <a:xfrm>
            <a:off x="0" y="6470677"/>
            <a:ext cx="9144000" cy="365125"/>
          </a:xfrm>
          <a:prstGeom prst="rect">
            <a:avLst/>
          </a:prstGeom>
        </p:spPr>
        <p:txBody>
          <a:bodyPr vert="horz" lIns="91440" tIns="45720" rIns="91440" bIns="45720" rtlCol="0" anchor="ctr"/>
          <a:lstStyle>
            <a:lvl1pPr marL="0" marR="0" indent="0" algn="ctr" defTabSz="914400" rtl="0" eaLnBrk="1" fontAlgn="base" latinLnBrk="0" hangingPunct="1">
              <a:lnSpc>
                <a:spcPct val="100000"/>
              </a:lnSpc>
              <a:spcBef>
                <a:spcPct val="0"/>
              </a:spcBef>
              <a:spcAft>
                <a:spcPct val="50000"/>
              </a:spcAft>
              <a:buClrTx/>
              <a:buSzTx/>
              <a:buFontTx/>
              <a:buNone/>
              <a:tabLst/>
              <a:defRPr lang="en-GB" sz="900" b="1" i="0" u="none">
                <a:solidFill>
                  <a:srgbClr val="000000"/>
                </a:solidFill>
                <a:latin typeface="Arial"/>
              </a:defRPr>
            </a:lvl1pPr>
          </a:lstStyle>
          <a:p>
            <a:r>
              <a:rPr lang="en-GB" smtClean="0"/>
              <a:t> </a:t>
            </a:r>
            <a:endParaRPr lang="en-GB"/>
          </a:p>
        </p:txBody>
      </p:sp>
      <p:sp>
        <p:nvSpPr>
          <p:cNvPr id="11" name="Slide Number Placeholder 5"/>
          <p:cNvSpPr>
            <a:spLocks noGrp="1"/>
          </p:cNvSpPr>
          <p:nvPr>
            <p:ph type="sldNum" sz="quarter" idx="4"/>
          </p:nvPr>
        </p:nvSpPr>
        <p:spPr>
          <a:xfrm>
            <a:off x="6553200" y="6470677"/>
            <a:ext cx="2133600" cy="365125"/>
          </a:xfrm>
          <a:prstGeom prst="rect">
            <a:avLst/>
          </a:prstGeom>
        </p:spPr>
        <p:txBody>
          <a:bodyPr vert="horz" lIns="91440" tIns="45720" rIns="91440" bIns="45720" rtlCol="0" anchor="ctr"/>
          <a:lstStyle>
            <a:lvl1pPr algn="r">
              <a:defRPr sz="900">
                <a:solidFill>
                  <a:schemeClr val="bg1"/>
                </a:solidFill>
              </a:defRPr>
            </a:lvl1pPr>
          </a:lstStyle>
          <a:p>
            <a:fld id="{FA83B8D6-F8CB-465E-A3F9-C0CB9076341A}" type="slidenum">
              <a:rPr lang="en-GB" smtClean="0">
                <a:solidFill>
                  <a:srgbClr val="FFFFFF"/>
                </a:solidFill>
              </a:rPr>
              <a:pPr/>
              <a:t>‹#›</a:t>
            </a:fld>
            <a:endParaRPr lang="en-GB" dirty="0">
              <a:solidFill>
                <a:srgbClr val="FFFFFF"/>
              </a:solidFill>
            </a:endParaRPr>
          </a:p>
        </p:txBody>
      </p:sp>
    </p:spTree>
    <p:extLst>
      <p:ext uri="{BB962C8B-B14F-4D97-AF65-F5344CB8AC3E}">
        <p14:creationId xmlns:p14="http://schemas.microsoft.com/office/powerpoint/2010/main" val="3653777577"/>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9219635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Two column layout">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US" smtClean="0"/>
              <a:t>Click to edit Master title style</a:t>
            </a:r>
            <a:endParaRPr lang="en-GB" dirty="0"/>
          </a:p>
        </p:txBody>
      </p:sp>
      <p:sp>
        <p:nvSpPr>
          <p:cNvPr id="7" name="Text Placeholder 6" descr="First level - paragraph text&#10;Second level - bullet 1&#10;Third level - bullet 2&#10;&#10;Two column layout to allow comparison&#10;No more than 100 words per slide"/>
          <p:cNvSpPr>
            <a:spLocks noGrp="1"/>
          </p:cNvSpPr>
          <p:nvPr>
            <p:ph type="body" sz="quarter" idx="13"/>
          </p:nvPr>
        </p:nvSpPr>
        <p:spPr>
          <a:xfrm>
            <a:off x="720725" y="1080000"/>
            <a:ext cx="7560000" cy="4860000"/>
          </a:xfrm>
        </p:spPr>
        <p:txBody>
          <a:bodyPr numCol="2" spcCol="360000">
            <a:normAutofit/>
          </a:bodyPr>
          <a:lstStyle>
            <a:lvl1pPr marL="0" indent="0">
              <a:lnSpc>
                <a:spcPts val="2400"/>
              </a:lnSpc>
              <a:spcBef>
                <a:spcPts val="300"/>
              </a:spcBef>
              <a:spcAft>
                <a:spcPts val="300"/>
              </a:spcAft>
              <a:buNone/>
              <a:defRPr sz="2000"/>
            </a:lvl1pPr>
            <a:lvl2pPr marL="360000" indent="-360000">
              <a:spcBef>
                <a:spcPts val="300"/>
              </a:spcBef>
              <a:spcAft>
                <a:spcPts val="300"/>
              </a:spcAft>
              <a:buFont typeface="Arial" pitchFamily="34" charset="0"/>
              <a:buChar char="•"/>
              <a:defRPr sz="1800"/>
            </a:lvl2pPr>
            <a:lvl3pPr marL="720000" indent="-360000">
              <a:spcBef>
                <a:spcPts val="300"/>
              </a:spcBef>
              <a:spcAft>
                <a:spcPts val="300"/>
              </a:spcAft>
              <a:defRPr sz="1800"/>
            </a:lvl3pPr>
            <a:lvl4pPr>
              <a:defRPr sz="2400"/>
            </a:lvl4pPr>
            <a:lvl5pPr>
              <a:defRPr sz="2400"/>
            </a:lvl5pPr>
          </a:lstStyle>
          <a:p>
            <a:pPr lvl="0"/>
            <a:r>
              <a:rPr lang="en-US" smtClean="0"/>
              <a:t>Click to edit Master text styles</a:t>
            </a:r>
          </a:p>
          <a:p>
            <a:pPr lvl="1"/>
            <a:r>
              <a:rPr lang="en-US" smtClean="0"/>
              <a:t>Second level</a:t>
            </a:r>
          </a:p>
          <a:p>
            <a:pPr lvl="2"/>
            <a:r>
              <a:rPr lang="en-US" smtClean="0"/>
              <a:t>Third level</a:t>
            </a:r>
          </a:p>
        </p:txBody>
      </p:sp>
      <p:sp>
        <p:nvSpPr>
          <p:cNvPr id="8" name="Date Placeholder 3"/>
          <p:cNvSpPr>
            <a:spLocks noGrp="1"/>
          </p:cNvSpPr>
          <p:nvPr>
            <p:ph type="dt" sz="half" idx="2"/>
          </p:nvPr>
        </p:nvSpPr>
        <p:spPr>
          <a:xfrm>
            <a:off x="457200" y="6470651"/>
            <a:ext cx="2133600" cy="365125"/>
          </a:xfrm>
          <a:prstGeom prst="rect">
            <a:avLst/>
          </a:prstGeom>
        </p:spPr>
        <p:txBody>
          <a:bodyPr vert="horz" lIns="91440" tIns="45720" rIns="91440" bIns="45720" rtlCol="0" anchor="ctr"/>
          <a:lstStyle>
            <a:lvl1pPr algn="l">
              <a:defRPr sz="900">
                <a:solidFill>
                  <a:schemeClr val="bg1"/>
                </a:solidFill>
              </a:defRPr>
            </a:lvl1pPr>
          </a:lstStyle>
          <a:p>
            <a:endParaRPr lang="en-GB" dirty="0"/>
          </a:p>
        </p:txBody>
      </p:sp>
      <p:sp>
        <p:nvSpPr>
          <p:cNvPr id="9" name="Footer Placeholder 4"/>
          <p:cNvSpPr>
            <a:spLocks noGrp="1"/>
          </p:cNvSpPr>
          <p:nvPr>
            <p:ph type="ftr" sz="quarter" idx="3"/>
            <p:custDataLst>
              <p:tags r:id="rId1"/>
            </p:custDataLst>
          </p:nvPr>
        </p:nvSpPr>
        <p:spPr>
          <a:xfrm>
            <a:off x="0" y="6470651"/>
            <a:ext cx="9144000" cy="365125"/>
          </a:xfrm>
          <a:prstGeom prst="rect">
            <a:avLst/>
          </a:prstGeom>
        </p:spPr>
        <p:txBody>
          <a:bodyPr vert="horz" lIns="91440" tIns="45720" rIns="91440" bIns="45720" rtlCol="0" anchor="ctr"/>
          <a:lstStyle>
            <a:lvl1pPr marL="0" marR="0" indent="0" algn="ctr" defTabSz="914400" rtl="0" eaLnBrk="1" fontAlgn="base" latinLnBrk="0" hangingPunct="1">
              <a:lnSpc>
                <a:spcPct val="100000"/>
              </a:lnSpc>
              <a:spcBef>
                <a:spcPct val="0"/>
              </a:spcBef>
              <a:spcAft>
                <a:spcPct val="50000"/>
              </a:spcAft>
              <a:buClrTx/>
              <a:buSzTx/>
              <a:buFontTx/>
              <a:buNone/>
              <a:tabLst/>
              <a:defRPr lang="en-GB" sz="900" b="1" i="0" u="none">
                <a:solidFill>
                  <a:srgbClr val="000000"/>
                </a:solidFill>
                <a:latin typeface="Arial"/>
              </a:defRPr>
            </a:lvl1pPr>
          </a:lstStyle>
          <a:p>
            <a:r>
              <a:rPr lang="en-GB" smtClean="0"/>
              <a:t> </a:t>
            </a:r>
            <a:endParaRPr lang="en-GB"/>
          </a:p>
        </p:txBody>
      </p:sp>
      <p:sp>
        <p:nvSpPr>
          <p:cNvPr id="10" name="Slide Number Placeholder 5"/>
          <p:cNvSpPr>
            <a:spLocks noGrp="1"/>
          </p:cNvSpPr>
          <p:nvPr>
            <p:ph type="sldNum" sz="quarter" idx="4"/>
          </p:nvPr>
        </p:nvSpPr>
        <p:spPr>
          <a:xfrm>
            <a:off x="6553200" y="6470651"/>
            <a:ext cx="2133600" cy="365125"/>
          </a:xfrm>
          <a:prstGeom prst="rect">
            <a:avLst/>
          </a:prstGeom>
        </p:spPr>
        <p:txBody>
          <a:bodyPr vert="horz" lIns="91440" tIns="45720" rIns="91440" bIns="45720" rtlCol="0" anchor="ctr"/>
          <a:lstStyle>
            <a:lvl1pPr algn="r">
              <a:defRPr sz="900">
                <a:solidFill>
                  <a:schemeClr val="bg1"/>
                </a:solidFill>
              </a:defRPr>
            </a:lvl1pPr>
          </a:lstStyle>
          <a:p>
            <a:fld id="{FA83B8D6-F8CB-465E-A3F9-C0CB9076341A}" type="slidenum">
              <a:rPr lang="en-GB" smtClean="0"/>
              <a:pPr/>
              <a:t>‹#›</a:t>
            </a:fld>
            <a:endParaRPr lang="en-GB" dirty="0"/>
          </a:p>
        </p:txBody>
      </p:sp>
    </p:spTree>
    <p:extLst>
      <p:ext uri="{BB962C8B-B14F-4D97-AF65-F5344CB8AC3E}">
        <p14:creationId xmlns:p14="http://schemas.microsoft.com/office/powerpoint/2010/main" val="2487145331"/>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Title - standard non-animated">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gradFill flip="none" rotWithShape="1">
            <a:gsLst>
              <a:gs pos="0">
                <a:schemeClr val="accent2">
                  <a:lumMod val="50000"/>
                </a:schemeClr>
              </a:gs>
              <a:gs pos="22000">
                <a:schemeClr val="accent2"/>
              </a:gs>
              <a:gs pos="69000">
                <a:schemeClr val="tx2"/>
              </a:gs>
            </a:gsLst>
            <a:path path="circle">
              <a:fillToRect l="100000" t="100000"/>
            </a:path>
            <a:tileRect r="-100000" b="-100000"/>
          </a:gra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Franklin Gothic Book"/>
            </a:endParaRP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7" y="4407789"/>
            <a:ext cx="9144000" cy="2176272"/>
          </a:xfrm>
          <a:prstGeom prst="rect">
            <a:avLst/>
          </a:prstGeom>
        </p:spPr>
      </p:pic>
      <p:sp>
        <p:nvSpPr>
          <p:cNvPr id="70" name="Title 1"/>
          <p:cNvSpPr>
            <a:spLocks noGrp="1"/>
          </p:cNvSpPr>
          <p:nvPr>
            <p:ph type="title" hasCustomPrompt="1"/>
          </p:nvPr>
        </p:nvSpPr>
        <p:spPr>
          <a:xfrm>
            <a:off x="719134" y="4893126"/>
            <a:ext cx="6291266" cy="727534"/>
          </a:xfrm>
        </p:spPr>
        <p:txBody>
          <a:bodyPr anchor="b">
            <a:normAutofit/>
          </a:bodyPr>
          <a:lstStyle>
            <a:lvl1pPr>
              <a:defRPr sz="3200" baseline="0"/>
            </a:lvl1pPr>
          </a:lstStyle>
          <a:p>
            <a:r>
              <a:rPr lang="en-US" dirty="0" smtClean="0"/>
              <a:t>Presentation title</a:t>
            </a:r>
            <a:endParaRPr lang="en-US" dirty="0"/>
          </a:p>
        </p:txBody>
      </p:sp>
      <p:sp>
        <p:nvSpPr>
          <p:cNvPr id="5" name="Text Placeholder 4"/>
          <p:cNvSpPr>
            <a:spLocks noGrp="1"/>
          </p:cNvSpPr>
          <p:nvPr>
            <p:ph type="body" sz="quarter" idx="10" hasCustomPrompt="1"/>
          </p:nvPr>
        </p:nvSpPr>
        <p:spPr>
          <a:xfrm>
            <a:off x="719138" y="5731785"/>
            <a:ext cx="6127750" cy="609600"/>
          </a:xfrm>
        </p:spPr>
        <p:txBody>
          <a:bodyPr/>
          <a:lstStyle>
            <a:lvl1pPr>
              <a:spcAft>
                <a:spcPts val="0"/>
              </a:spcAft>
              <a:defRPr>
                <a:solidFill>
                  <a:srgbClr val="00AE9E"/>
                </a:solidFill>
                <a:latin typeface="Bodoni MT" panose="02070603080606020203" pitchFamily="18" charset="0"/>
              </a:defRPr>
            </a:lvl1pPr>
          </a:lstStyle>
          <a:p>
            <a:pPr lvl="0"/>
            <a:r>
              <a:rPr lang="en-US" dirty="0" smtClean="0"/>
              <a:t>Presenter name</a:t>
            </a:r>
          </a:p>
          <a:p>
            <a:pPr lvl="0"/>
            <a:r>
              <a:rPr lang="en-US" dirty="0" smtClean="0"/>
              <a:t>Event name</a:t>
            </a:r>
          </a:p>
        </p:txBody>
      </p:sp>
    </p:spTree>
    <p:extLst>
      <p:ext uri="{BB962C8B-B14F-4D97-AF65-F5344CB8AC3E}">
        <p14:creationId xmlns:p14="http://schemas.microsoft.com/office/powerpoint/2010/main" val="2623363219"/>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ingle column layout">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US" smtClean="0"/>
              <a:t>Click to edit Master title style</a:t>
            </a:r>
            <a:endParaRPr lang="en-GB"/>
          </a:p>
        </p:txBody>
      </p:sp>
      <p:sp>
        <p:nvSpPr>
          <p:cNvPr id="8" name="Text Placeholder 7" descr="First level - paragraph text&#10;Second level - bullet 1&#10;Third level - bullet 2&#10;&#10;No more than 100 words per slide"/>
          <p:cNvSpPr>
            <a:spLocks noGrp="1"/>
          </p:cNvSpPr>
          <p:nvPr>
            <p:ph type="body" sz="quarter" idx="13"/>
          </p:nvPr>
        </p:nvSpPr>
        <p:spPr>
          <a:xfrm>
            <a:off x="720725" y="1071035"/>
            <a:ext cx="8096250" cy="4860000"/>
          </a:xfrm>
        </p:spPr>
        <p:txBody>
          <a:bodyPr/>
          <a:lstStyle>
            <a:lvl1pPr>
              <a:lnSpc>
                <a:spcPct val="100000"/>
              </a:lnSpc>
              <a:spcBef>
                <a:spcPts val="0"/>
              </a:spcBef>
              <a:spcAft>
                <a:spcPts val="600"/>
              </a:spcAft>
              <a:defRPr/>
            </a:lvl1pPr>
            <a:lvl2pPr marL="360000" indent="-360000">
              <a:lnSpc>
                <a:spcPct val="100000"/>
              </a:lnSpc>
              <a:spcBef>
                <a:spcPts val="0"/>
              </a:spcBef>
              <a:spcAft>
                <a:spcPts val="600"/>
              </a:spcAft>
              <a:defRPr/>
            </a:lvl2pPr>
            <a:lvl3pPr marL="720000" indent="-360000">
              <a:lnSpc>
                <a:spcPct val="100000"/>
              </a:lnSpc>
              <a:spcBef>
                <a:spcPts val="0"/>
              </a:spcBef>
              <a:spcAft>
                <a:spcPts val="600"/>
              </a:spcAft>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7" name="Date Placeholder 3"/>
          <p:cNvSpPr>
            <a:spLocks noGrp="1"/>
          </p:cNvSpPr>
          <p:nvPr>
            <p:ph type="dt" sz="half" idx="2"/>
          </p:nvPr>
        </p:nvSpPr>
        <p:spPr>
          <a:xfrm>
            <a:off x="457200" y="6470651"/>
            <a:ext cx="2133600" cy="365125"/>
          </a:xfrm>
          <a:prstGeom prst="rect">
            <a:avLst/>
          </a:prstGeom>
        </p:spPr>
        <p:txBody>
          <a:bodyPr vert="horz" lIns="91440" tIns="45720" rIns="91440" bIns="45720" rtlCol="0" anchor="ctr"/>
          <a:lstStyle>
            <a:lvl1pPr algn="l">
              <a:defRPr sz="900">
                <a:solidFill>
                  <a:schemeClr val="bg1"/>
                </a:solidFill>
              </a:defRPr>
            </a:lvl1pPr>
          </a:lstStyle>
          <a:p>
            <a:endParaRPr lang="en-GB" dirty="0">
              <a:solidFill>
                <a:srgbClr val="FFFFFF"/>
              </a:solidFill>
            </a:endParaRPr>
          </a:p>
        </p:txBody>
      </p:sp>
      <p:sp>
        <p:nvSpPr>
          <p:cNvPr id="9" name="Footer Placeholder 4"/>
          <p:cNvSpPr>
            <a:spLocks noGrp="1"/>
          </p:cNvSpPr>
          <p:nvPr>
            <p:ph type="ftr" sz="quarter" idx="3"/>
          </p:nvPr>
        </p:nvSpPr>
        <p:spPr>
          <a:xfrm>
            <a:off x="2789382" y="6470651"/>
            <a:ext cx="3519054" cy="365125"/>
          </a:xfrm>
          <a:prstGeom prst="rect">
            <a:avLst/>
          </a:prstGeom>
        </p:spPr>
        <p:txBody>
          <a:bodyPr vert="horz" lIns="91440" tIns="45720" rIns="91440" bIns="45720" rtlCol="0" anchor="ctr"/>
          <a:lstStyle>
            <a:lvl1pPr marL="0" marR="0" indent="0" algn="ctr" defTabSz="914400" rtl="0" eaLnBrk="1" fontAlgn="base" latinLnBrk="0" hangingPunct="1">
              <a:lnSpc>
                <a:spcPct val="100000"/>
              </a:lnSpc>
              <a:spcBef>
                <a:spcPct val="0"/>
              </a:spcBef>
              <a:spcAft>
                <a:spcPct val="50000"/>
              </a:spcAft>
              <a:buClrTx/>
              <a:buSzTx/>
              <a:buFontTx/>
              <a:buNone/>
              <a:tabLst/>
              <a:defRPr sz="900">
                <a:solidFill>
                  <a:schemeClr val="bg1"/>
                </a:solidFill>
              </a:defRPr>
            </a:lvl1pPr>
          </a:lstStyle>
          <a:p>
            <a:endParaRPr lang="en-GB" dirty="0" smtClean="0">
              <a:solidFill>
                <a:srgbClr val="FFFFFF"/>
              </a:solidFill>
            </a:endParaRPr>
          </a:p>
        </p:txBody>
      </p:sp>
      <p:sp>
        <p:nvSpPr>
          <p:cNvPr id="10" name="Slide Number Placeholder 5"/>
          <p:cNvSpPr>
            <a:spLocks noGrp="1"/>
          </p:cNvSpPr>
          <p:nvPr>
            <p:ph type="sldNum" sz="quarter" idx="4"/>
          </p:nvPr>
        </p:nvSpPr>
        <p:spPr>
          <a:xfrm>
            <a:off x="6553200" y="6470651"/>
            <a:ext cx="2133600" cy="365125"/>
          </a:xfrm>
          <a:prstGeom prst="rect">
            <a:avLst/>
          </a:prstGeom>
        </p:spPr>
        <p:txBody>
          <a:bodyPr vert="horz" lIns="91440" tIns="45720" rIns="91440" bIns="45720" rtlCol="0" anchor="ctr"/>
          <a:lstStyle>
            <a:lvl1pPr algn="r">
              <a:defRPr sz="900">
                <a:solidFill>
                  <a:schemeClr val="bg1"/>
                </a:solidFill>
              </a:defRPr>
            </a:lvl1pPr>
          </a:lstStyle>
          <a:p>
            <a:fld id="{FA83B8D6-F8CB-465E-A3F9-C0CB9076341A}" type="slidenum">
              <a:rPr lang="en-GB" smtClean="0">
                <a:solidFill>
                  <a:srgbClr val="FFFFFF"/>
                </a:solidFill>
              </a:rPr>
              <a:pPr/>
              <a:t>‹#›</a:t>
            </a:fld>
            <a:endParaRPr lang="en-GB" dirty="0">
              <a:solidFill>
                <a:srgbClr val="FFFFFF"/>
              </a:solidFill>
            </a:endParaRPr>
          </a:p>
        </p:txBody>
      </p:sp>
    </p:spTree>
    <p:extLst>
      <p:ext uri="{BB962C8B-B14F-4D97-AF65-F5344CB8AC3E}">
        <p14:creationId xmlns:p14="http://schemas.microsoft.com/office/powerpoint/2010/main" val="3155920913"/>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wo column layout">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US" smtClean="0"/>
              <a:t>Click to edit Master title style</a:t>
            </a:r>
            <a:endParaRPr lang="en-GB" dirty="0"/>
          </a:p>
        </p:txBody>
      </p:sp>
      <p:sp>
        <p:nvSpPr>
          <p:cNvPr id="7" name="Text Placeholder 6" descr="First level - paragraph text&#10;Second level - bullet 1&#10;Third level - bullet 2&#10;&#10;Two column layout to allow comparison&#10;No more than 100 words per slide"/>
          <p:cNvSpPr>
            <a:spLocks noGrp="1"/>
          </p:cNvSpPr>
          <p:nvPr>
            <p:ph type="body" sz="quarter" idx="13"/>
          </p:nvPr>
        </p:nvSpPr>
        <p:spPr>
          <a:xfrm>
            <a:off x="720725" y="1080000"/>
            <a:ext cx="7560000" cy="4860000"/>
          </a:xfrm>
        </p:spPr>
        <p:txBody>
          <a:bodyPr numCol="2" spcCol="360000">
            <a:normAutofit/>
          </a:bodyPr>
          <a:lstStyle>
            <a:lvl1pPr marL="0" indent="0">
              <a:lnSpc>
                <a:spcPts val="2400"/>
              </a:lnSpc>
              <a:spcBef>
                <a:spcPts val="300"/>
              </a:spcBef>
              <a:spcAft>
                <a:spcPts val="300"/>
              </a:spcAft>
              <a:buNone/>
              <a:defRPr sz="2000"/>
            </a:lvl1pPr>
            <a:lvl2pPr marL="360000" indent="-360000">
              <a:spcBef>
                <a:spcPts val="300"/>
              </a:spcBef>
              <a:spcAft>
                <a:spcPts val="300"/>
              </a:spcAft>
              <a:buFont typeface="Arial" pitchFamily="34" charset="0"/>
              <a:buChar char="•"/>
              <a:defRPr sz="1800"/>
            </a:lvl2pPr>
            <a:lvl3pPr marL="720000" indent="-360000">
              <a:spcBef>
                <a:spcPts val="300"/>
              </a:spcBef>
              <a:spcAft>
                <a:spcPts val="300"/>
              </a:spcAft>
              <a:defRPr sz="1800"/>
            </a:lvl3pPr>
            <a:lvl4pPr>
              <a:defRPr sz="2400"/>
            </a:lvl4pPr>
            <a:lvl5pPr>
              <a:defRPr sz="2400"/>
            </a:lvl5pPr>
          </a:lstStyle>
          <a:p>
            <a:pPr lvl="0"/>
            <a:r>
              <a:rPr lang="en-US" smtClean="0"/>
              <a:t>Click to edit Master text styles</a:t>
            </a:r>
          </a:p>
          <a:p>
            <a:pPr lvl="1"/>
            <a:r>
              <a:rPr lang="en-US" smtClean="0"/>
              <a:t>Second level</a:t>
            </a:r>
          </a:p>
          <a:p>
            <a:pPr lvl="2"/>
            <a:r>
              <a:rPr lang="en-US" smtClean="0"/>
              <a:t>Third level</a:t>
            </a:r>
          </a:p>
        </p:txBody>
      </p:sp>
      <p:sp>
        <p:nvSpPr>
          <p:cNvPr id="8" name="Date Placeholder 3"/>
          <p:cNvSpPr>
            <a:spLocks noGrp="1"/>
          </p:cNvSpPr>
          <p:nvPr>
            <p:ph type="dt" sz="half" idx="2"/>
          </p:nvPr>
        </p:nvSpPr>
        <p:spPr>
          <a:xfrm>
            <a:off x="457200" y="6470651"/>
            <a:ext cx="2133600" cy="365125"/>
          </a:xfrm>
          <a:prstGeom prst="rect">
            <a:avLst/>
          </a:prstGeom>
        </p:spPr>
        <p:txBody>
          <a:bodyPr vert="horz" lIns="91440" tIns="45720" rIns="91440" bIns="45720" rtlCol="0" anchor="ctr"/>
          <a:lstStyle>
            <a:lvl1pPr algn="l">
              <a:defRPr sz="900">
                <a:solidFill>
                  <a:schemeClr val="bg1"/>
                </a:solidFill>
              </a:defRPr>
            </a:lvl1pPr>
          </a:lstStyle>
          <a:p>
            <a:endParaRPr lang="en-GB" dirty="0">
              <a:solidFill>
                <a:srgbClr val="FFFFFF"/>
              </a:solidFill>
            </a:endParaRPr>
          </a:p>
        </p:txBody>
      </p:sp>
      <p:sp>
        <p:nvSpPr>
          <p:cNvPr id="9" name="Footer Placeholder 4"/>
          <p:cNvSpPr>
            <a:spLocks noGrp="1"/>
          </p:cNvSpPr>
          <p:nvPr>
            <p:ph type="ftr" sz="quarter" idx="3"/>
          </p:nvPr>
        </p:nvSpPr>
        <p:spPr>
          <a:xfrm>
            <a:off x="2789382" y="6470651"/>
            <a:ext cx="3519054" cy="365125"/>
          </a:xfrm>
          <a:prstGeom prst="rect">
            <a:avLst/>
          </a:prstGeom>
        </p:spPr>
        <p:txBody>
          <a:bodyPr vert="horz" lIns="91440" tIns="45720" rIns="91440" bIns="45720" rtlCol="0" anchor="ctr"/>
          <a:lstStyle>
            <a:lvl1pPr marL="0" marR="0" indent="0" algn="ctr" defTabSz="914400" rtl="0" eaLnBrk="1" fontAlgn="base" latinLnBrk="0" hangingPunct="1">
              <a:lnSpc>
                <a:spcPct val="100000"/>
              </a:lnSpc>
              <a:spcBef>
                <a:spcPct val="0"/>
              </a:spcBef>
              <a:spcAft>
                <a:spcPct val="50000"/>
              </a:spcAft>
              <a:buClrTx/>
              <a:buSzTx/>
              <a:buFontTx/>
              <a:buNone/>
              <a:tabLst/>
              <a:defRPr sz="900">
                <a:solidFill>
                  <a:schemeClr val="bg1"/>
                </a:solidFill>
              </a:defRPr>
            </a:lvl1pPr>
          </a:lstStyle>
          <a:p>
            <a:endParaRPr lang="en-GB" dirty="0" smtClean="0">
              <a:solidFill>
                <a:srgbClr val="FFFFFF"/>
              </a:solidFill>
            </a:endParaRPr>
          </a:p>
        </p:txBody>
      </p:sp>
      <p:sp>
        <p:nvSpPr>
          <p:cNvPr id="10" name="Slide Number Placeholder 5"/>
          <p:cNvSpPr>
            <a:spLocks noGrp="1"/>
          </p:cNvSpPr>
          <p:nvPr>
            <p:ph type="sldNum" sz="quarter" idx="4"/>
          </p:nvPr>
        </p:nvSpPr>
        <p:spPr>
          <a:xfrm>
            <a:off x="6553200" y="6470651"/>
            <a:ext cx="2133600" cy="365125"/>
          </a:xfrm>
          <a:prstGeom prst="rect">
            <a:avLst/>
          </a:prstGeom>
        </p:spPr>
        <p:txBody>
          <a:bodyPr vert="horz" lIns="91440" tIns="45720" rIns="91440" bIns="45720" rtlCol="0" anchor="ctr"/>
          <a:lstStyle>
            <a:lvl1pPr algn="r">
              <a:defRPr sz="900">
                <a:solidFill>
                  <a:schemeClr val="bg1"/>
                </a:solidFill>
              </a:defRPr>
            </a:lvl1pPr>
          </a:lstStyle>
          <a:p>
            <a:fld id="{FA83B8D6-F8CB-465E-A3F9-C0CB9076341A}" type="slidenum">
              <a:rPr lang="en-GB" smtClean="0">
                <a:solidFill>
                  <a:srgbClr val="FFFFFF"/>
                </a:solidFill>
              </a:rPr>
              <a:pPr/>
              <a:t>‹#›</a:t>
            </a:fld>
            <a:endParaRPr lang="en-GB" dirty="0">
              <a:solidFill>
                <a:srgbClr val="FFFFFF"/>
              </a:solidFill>
            </a:endParaRPr>
          </a:p>
        </p:txBody>
      </p:sp>
    </p:spTree>
    <p:extLst>
      <p:ext uri="{BB962C8B-B14F-4D97-AF65-F5344CB8AC3E}">
        <p14:creationId xmlns:p14="http://schemas.microsoft.com/office/powerpoint/2010/main" val="410158438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ext + chart">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sp>
        <p:nvSpPr>
          <p:cNvPr id="100"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endParaRPr lang="en-GB" dirty="0">
              <a:solidFill>
                <a:srgbClr val="00539B"/>
              </a:solidFill>
            </a:endParaRPr>
          </a:p>
        </p:txBody>
      </p:sp>
      <p:sp>
        <p:nvSpPr>
          <p:cNvPr id="101"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900" b="1" i="0" u="none">
                <a:solidFill>
                  <a:srgbClr val="000000"/>
                </a:solidFill>
                <a:latin typeface="Arial"/>
              </a:defRPr>
            </a:lvl1pPr>
          </a:lstStyle>
          <a:p>
            <a:r>
              <a:rPr lang="en-GB" smtClean="0"/>
              <a:t> </a:t>
            </a:r>
            <a:endParaRPr lang="en-GB"/>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13" name="Round Same Side Corner Rectangle 12"/>
          <p:cNvSpPr/>
          <p:nvPr userDrawn="1"/>
        </p:nvSpPr>
        <p:spPr>
          <a:xfrm>
            <a:off x="4819649" y="1795006"/>
            <a:ext cx="3605215" cy="4666119"/>
          </a:xfrm>
          <a:prstGeom prst="round2SameRect">
            <a:avLst>
              <a:gd name="adj1" fmla="val 3390"/>
              <a:gd name="adj2" fmla="val 0"/>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50000"/>
              </a:spcAft>
              <a:defRPr/>
            </a:pPr>
            <a:endParaRPr lang="en-GB" sz="1200" dirty="0">
              <a:solidFill>
                <a:srgbClr val="FFFFFF"/>
              </a:solidFill>
              <a:latin typeface="Franklin Gothic Book"/>
            </a:endParaRPr>
          </a:p>
        </p:txBody>
      </p:sp>
      <p:sp>
        <p:nvSpPr>
          <p:cNvPr id="16" name="Text Placeholder 3"/>
          <p:cNvSpPr>
            <a:spLocks noGrp="1"/>
          </p:cNvSpPr>
          <p:nvPr>
            <p:ph type="body" sz="quarter" idx="16"/>
          </p:nvPr>
        </p:nvSpPr>
        <p:spPr>
          <a:xfrm>
            <a:off x="720725" y="1795006"/>
            <a:ext cx="3603625" cy="719137"/>
          </a:xfrm>
        </p:spPr>
        <p:txBody>
          <a:bodyPr/>
          <a:lstStyle>
            <a:lvl1pPr>
              <a:defRPr>
                <a:latin typeface="Franklin Gothic Medium" panose="020B0603020102020204" pitchFamily="34" charset="0"/>
              </a:defRPr>
            </a:lvl1pPr>
          </a:lstStyle>
          <a:p>
            <a:pPr lvl="0"/>
            <a:r>
              <a:rPr lang="en-US" dirty="0" smtClean="0"/>
              <a:t>Click to edit Master text styles</a:t>
            </a:r>
          </a:p>
        </p:txBody>
      </p:sp>
      <p:sp>
        <p:nvSpPr>
          <p:cNvPr id="17" name="Text Placeholder 5"/>
          <p:cNvSpPr>
            <a:spLocks noGrp="1"/>
          </p:cNvSpPr>
          <p:nvPr>
            <p:ph type="body" sz="quarter" idx="17"/>
          </p:nvPr>
        </p:nvSpPr>
        <p:spPr>
          <a:xfrm>
            <a:off x="720725" y="2527300"/>
            <a:ext cx="3603625" cy="395287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22" name="Text Placeholder 3"/>
          <p:cNvSpPr>
            <a:spLocks noGrp="1"/>
          </p:cNvSpPr>
          <p:nvPr>
            <p:ph type="body" sz="quarter" idx="18"/>
          </p:nvPr>
        </p:nvSpPr>
        <p:spPr>
          <a:xfrm>
            <a:off x="4950220" y="1938108"/>
            <a:ext cx="3329348" cy="566737"/>
          </a:xfrm>
        </p:spPr>
        <p:txBody>
          <a:bodyPr/>
          <a:lstStyle>
            <a:lvl1pPr>
              <a:defRPr sz="1800">
                <a:latin typeface="Franklin Gothic Medium" panose="020B0603020102020204" pitchFamily="34" charset="0"/>
              </a:defRPr>
            </a:lvl1pPr>
          </a:lstStyle>
          <a:p>
            <a:pPr lvl="0"/>
            <a:r>
              <a:rPr lang="en-US" dirty="0" smtClean="0"/>
              <a:t>Click to edit Master text styles</a:t>
            </a:r>
          </a:p>
        </p:txBody>
      </p:sp>
      <p:sp>
        <p:nvSpPr>
          <p:cNvPr id="23" name="Content Placeholder 8"/>
          <p:cNvSpPr>
            <a:spLocks noGrp="1"/>
          </p:cNvSpPr>
          <p:nvPr>
            <p:ph sz="quarter" idx="19" hasCustomPrompt="1"/>
          </p:nvPr>
        </p:nvSpPr>
        <p:spPr>
          <a:xfrm>
            <a:off x="4819650" y="2504845"/>
            <a:ext cx="3579813" cy="3956280"/>
          </a:xfrm>
        </p:spPr>
        <p:txBody>
          <a:bodyPr/>
          <a:lstStyle>
            <a:lvl5pPr marL="0" indent="0">
              <a:defRPr baseline="0">
                <a:latin typeface="Franklin Gothic Book" panose="020B0503020102020204" pitchFamily="34" charset="0"/>
              </a:defRPr>
            </a:lvl5pPr>
          </a:lstStyle>
          <a:p>
            <a:pPr lvl="4"/>
            <a:r>
              <a:rPr lang="en-GB" dirty="0" smtClean="0"/>
              <a:t>Click icon to insert object</a:t>
            </a:r>
            <a:endParaRPr lang="en-GB" dirty="0"/>
          </a:p>
        </p:txBody>
      </p:sp>
    </p:spTree>
    <p:extLst>
      <p:ext uri="{BB962C8B-B14F-4D97-AF65-F5344CB8AC3E}">
        <p14:creationId xmlns:p14="http://schemas.microsoft.com/office/powerpoint/2010/main" val="228604241"/>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ext + image">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US" smtClean="0"/>
              <a:t>Click to edit Master title style</a:t>
            </a:r>
            <a:endParaRPr lang="en-GB"/>
          </a:p>
        </p:txBody>
      </p:sp>
      <p:sp>
        <p:nvSpPr>
          <p:cNvPr id="7" name="Text Placeholder 6" descr="First level - paragraph text&#10;Second level - bullet 1&#10;Third level - bullet 2&#10;&#10;No more than 100 words per slide"/>
          <p:cNvSpPr>
            <a:spLocks noGrp="1"/>
          </p:cNvSpPr>
          <p:nvPr>
            <p:ph type="body" sz="quarter" idx="13"/>
          </p:nvPr>
        </p:nvSpPr>
        <p:spPr>
          <a:xfrm>
            <a:off x="720725" y="1080000"/>
            <a:ext cx="3780000" cy="4860000"/>
          </a:xfrm>
        </p:spPr>
        <p:txBody>
          <a:bodyPr/>
          <a:lstStyle>
            <a:lvl1pPr>
              <a:lnSpc>
                <a:spcPts val="2400"/>
              </a:lnSpc>
              <a:spcBef>
                <a:spcPts val="300"/>
              </a:spcBef>
              <a:spcAft>
                <a:spcPts val="300"/>
              </a:spcAft>
              <a:defRPr sz="2000"/>
            </a:lvl1pPr>
            <a:lvl2pPr marL="360000" indent="-360000">
              <a:spcBef>
                <a:spcPts val="300"/>
              </a:spcBef>
              <a:spcAft>
                <a:spcPts val="300"/>
              </a:spcAft>
              <a:defRPr/>
            </a:lvl2pPr>
            <a:lvl3pPr marL="720000" indent="-360000">
              <a:spcBef>
                <a:spcPts val="300"/>
              </a:spcBef>
              <a:spcAft>
                <a:spcPts val="300"/>
              </a:spcAft>
              <a:defRPr/>
            </a:lvl3pPr>
          </a:lstStyle>
          <a:p>
            <a:pPr lvl="0"/>
            <a:r>
              <a:rPr lang="en-US" smtClean="0"/>
              <a:t>Click to edit Master text styles</a:t>
            </a:r>
          </a:p>
          <a:p>
            <a:pPr lvl="1"/>
            <a:r>
              <a:rPr lang="en-US" smtClean="0"/>
              <a:t>Second level</a:t>
            </a:r>
          </a:p>
          <a:p>
            <a:pPr lvl="2"/>
            <a:r>
              <a:rPr lang="en-US" smtClean="0"/>
              <a:t>Third level</a:t>
            </a:r>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4"/>
          </p:nvPr>
        </p:nvSpPr>
        <p:spPr>
          <a:xfrm>
            <a:off x="4743450" y="1079500"/>
            <a:ext cx="3780000" cy="4860000"/>
          </a:xfrm>
        </p:spPr>
        <p:txBody>
          <a:bodyPr/>
          <a:lstStyle/>
          <a:p>
            <a:r>
              <a:rPr lang="en-US" dirty="0" smtClean="0"/>
              <a:t>Click icon to add picture</a:t>
            </a:r>
            <a:endParaRPr lang="en-GB" dirty="0"/>
          </a:p>
        </p:txBody>
      </p:sp>
      <p:sp>
        <p:nvSpPr>
          <p:cNvPr id="8" name="Date Placeholder 3"/>
          <p:cNvSpPr>
            <a:spLocks noGrp="1"/>
          </p:cNvSpPr>
          <p:nvPr>
            <p:ph type="dt" sz="half" idx="2"/>
          </p:nvPr>
        </p:nvSpPr>
        <p:spPr>
          <a:xfrm>
            <a:off x="457200" y="6470651"/>
            <a:ext cx="2133600" cy="365125"/>
          </a:xfrm>
          <a:prstGeom prst="rect">
            <a:avLst/>
          </a:prstGeom>
        </p:spPr>
        <p:txBody>
          <a:bodyPr vert="horz" lIns="91440" tIns="45720" rIns="91440" bIns="45720" rtlCol="0" anchor="ctr"/>
          <a:lstStyle>
            <a:lvl1pPr algn="l">
              <a:defRPr sz="900">
                <a:solidFill>
                  <a:schemeClr val="bg1"/>
                </a:solidFill>
              </a:defRPr>
            </a:lvl1pPr>
          </a:lstStyle>
          <a:p>
            <a:endParaRPr lang="en-GB" dirty="0">
              <a:solidFill>
                <a:srgbClr val="FFFFFF"/>
              </a:solidFill>
            </a:endParaRPr>
          </a:p>
        </p:txBody>
      </p:sp>
      <p:sp>
        <p:nvSpPr>
          <p:cNvPr id="10" name="Footer Placeholder 4"/>
          <p:cNvSpPr>
            <a:spLocks noGrp="1"/>
          </p:cNvSpPr>
          <p:nvPr>
            <p:ph type="ftr" sz="quarter" idx="3"/>
          </p:nvPr>
        </p:nvSpPr>
        <p:spPr>
          <a:xfrm>
            <a:off x="2789382" y="6470651"/>
            <a:ext cx="3519054" cy="365125"/>
          </a:xfrm>
          <a:prstGeom prst="rect">
            <a:avLst/>
          </a:prstGeom>
        </p:spPr>
        <p:txBody>
          <a:bodyPr vert="horz" lIns="91440" tIns="45720" rIns="91440" bIns="45720" rtlCol="0" anchor="ctr"/>
          <a:lstStyle>
            <a:lvl1pPr marL="0" marR="0" indent="0" algn="ctr" defTabSz="914400" rtl="0" eaLnBrk="1" fontAlgn="base" latinLnBrk="0" hangingPunct="1">
              <a:lnSpc>
                <a:spcPct val="100000"/>
              </a:lnSpc>
              <a:spcBef>
                <a:spcPct val="0"/>
              </a:spcBef>
              <a:spcAft>
                <a:spcPct val="50000"/>
              </a:spcAft>
              <a:buClrTx/>
              <a:buSzTx/>
              <a:buFontTx/>
              <a:buNone/>
              <a:tabLst/>
              <a:defRPr sz="900">
                <a:solidFill>
                  <a:schemeClr val="bg1"/>
                </a:solidFill>
              </a:defRPr>
            </a:lvl1pPr>
          </a:lstStyle>
          <a:p>
            <a:endParaRPr lang="en-GB" dirty="0" smtClean="0">
              <a:solidFill>
                <a:srgbClr val="FFFFFF"/>
              </a:solidFill>
            </a:endParaRPr>
          </a:p>
        </p:txBody>
      </p:sp>
      <p:sp>
        <p:nvSpPr>
          <p:cNvPr id="11" name="Slide Number Placeholder 5"/>
          <p:cNvSpPr>
            <a:spLocks noGrp="1"/>
          </p:cNvSpPr>
          <p:nvPr>
            <p:ph type="sldNum" sz="quarter" idx="4"/>
          </p:nvPr>
        </p:nvSpPr>
        <p:spPr>
          <a:xfrm>
            <a:off x="6553200" y="6470651"/>
            <a:ext cx="2133600" cy="365125"/>
          </a:xfrm>
          <a:prstGeom prst="rect">
            <a:avLst/>
          </a:prstGeom>
        </p:spPr>
        <p:txBody>
          <a:bodyPr vert="horz" lIns="91440" tIns="45720" rIns="91440" bIns="45720" rtlCol="0" anchor="ctr"/>
          <a:lstStyle>
            <a:lvl1pPr algn="r">
              <a:defRPr sz="900">
                <a:solidFill>
                  <a:schemeClr val="bg1"/>
                </a:solidFill>
              </a:defRPr>
            </a:lvl1pPr>
          </a:lstStyle>
          <a:p>
            <a:fld id="{FA83B8D6-F8CB-465E-A3F9-C0CB9076341A}" type="slidenum">
              <a:rPr lang="en-GB" smtClean="0">
                <a:solidFill>
                  <a:srgbClr val="FFFFFF"/>
                </a:solidFill>
              </a:rPr>
              <a:pPr/>
              <a:t>‹#›</a:t>
            </a:fld>
            <a:endParaRPr lang="en-GB" dirty="0">
              <a:solidFill>
                <a:srgbClr val="FFFFFF"/>
              </a:solidFill>
            </a:endParaRPr>
          </a:p>
        </p:txBody>
      </p:sp>
    </p:spTree>
    <p:extLst>
      <p:ext uri="{BB962C8B-B14F-4D97-AF65-F5344CB8AC3E}">
        <p14:creationId xmlns:p14="http://schemas.microsoft.com/office/powerpoint/2010/main" val="4181269207"/>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Image + text">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US" smtClean="0"/>
              <a:t>Click to edit Master title style</a:t>
            </a:r>
            <a:endParaRPr lang="en-GB" dirty="0"/>
          </a:p>
        </p:txBody>
      </p:sp>
      <p:sp>
        <p:nvSpPr>
          <p:cNvPr id="7" name="Text Placeholder 6"/>
          <p:cNvSpPr>
            <a:spLocks noGrp="1"/>
          </p:cNvSpPr>
          <p:nvPr>
            <p:ph type="body" sz="quarter" idx="13"/>
          </p:nvPr>
        </p:nvSpPr>
        <p:spPr>
          <a:xfrm>
            <a:off x="4675186" y="1080000"/>
            <a:ext cx="3780000" cy="4860000"/>
          </a:xfrm>
        </p:spPr>
        <p:txBody>
          <a:bodyPr/>
          <a:lstStyle>
            <a:lvl1pPr>
              <a:lnSpc>
                <a:spcPts val="2400"/>
              </a:lnSpc>
              <a:spcBef>
                <a:spcPts val="300"/>
              </a:spcBef>
              <a:spcAft>
                <a:spcPts val="300"/>
              </a:spcAft>
              <a:defRPr sz="2000"/>
            </a:lvl1pPr>
            <a:lvl2pPr marL="360000" indent="-360000">
              <a:spcBef>
                <a:spcPts val="300"/>
              </a:spcBef>
              <a:spcAft>
                <a:spcPts val="300"/>
              </a:spcAft>
              <a:defRPr/>
            </a:lvl2pPr>
            <a:lvl3pPr marL="720000" indent="-360000">
              <a:spcBef>
                <a:spcPts val="300"/>
              </a:spcBef>
              <a:spcAft>
                <a:spcPts val="300"/>
              </a:spcAft>
              <a:defRPr/>
            </a:lvl3pPr>
          </a:lstStyle>
          <a:p>
            <a:pPr lvl="0"/>
            <a:r>
              <a:rPr lang="en-US" smtClean="0"/>
              <a:t>Click to edit Master text styles</a:t>
            </a:r>
          </a:p>
          <a:p>
            <a:pPr lvl="1"/>
            <a:r>
              <a:rPr lang="en-US" smtClean="0"/>
              <a:t>Second level</a:t>
            </a:r>
          </a:p>
          <a:p>
            <a:pPr lvl="2"/>
            <a:r>
              <a:rPr lang="en-US" smtClean="0"/>
              <a:t>Third level</a:t>
            </a:r>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4"/>
          </p:nvPr>
        </p:nvSpPr>
        <p:spPr>
          <a:xfrm>
            <a:off x="720000" y="1079500"/>
            <a:ext cx="3780000" cy="4860000"/>
          </a:xfrm>
        </p:spPr>
        <p:txBody>
          <a:bodyPr/>
          <a:lstStyle/>
          <a:p>
            <a:r>
              <a:rPr lang="en-US" dirty="0" smtClean="0"/>
              <a:t>Click icon to add picture</a:t>
            </a:r>
            <a:endParaRPr lang="en-GB" dirty="0"/>
          </a:p>
        </p:txBody>
      </p:sp>
      <p:sp>
        <p:nvSpPr>
          <p:cNvPr id="8" name="Date Placeholder 3"/>
          <p:cNvSpPr>
            <a:spLocks noGrp="1"/>
          </p:cNvSpPr>
          <p:nvPr>
            <p:ph type="dt" sz="half" idx="2"/>
          </p:nvPr>
        </p:nvSpPr>
        <p:spPr>
          <a:xfrm>
            <a:off x="457200" y="6470651"/>
            <a:ext cx="2133600" cy="365125"/>
          </a:xfrm>
          <a:prstGeom prst="rect">
            <a:avLst/>
          </a:prstGeom>
        </p:spPr>
        <p:txBody>
          <a:bodyPr vert="horz" lIns="91440" tIns="45720" rIns="91440" bIns="45720" rtlCol="0" anchor="ctr"/>
          <a:lstStyle>
            <a:lvl1pPr algn="l">
              <a:defRPr sz="900">
                <a:solidFill>
                  <a:schemeClr val="bg1"/>
                </a:solidFill>
              </a:defRPr>
            </a:lvl1pPr>
          </a:lstStyle>
          <a:p>
            <a:endParaRPr lang="en-GB" dirty="0">
              <a:solidFill>
                <a:srgbClr val="FFFFFF"/>
              </a:solidFill>
            </a:endParaRPr>
          </a:p>
        </p:txBody>
      </p:sp>
      <p:sp>
        <p:nvSpPr>
          <p:cNvPr id="10" name="Footer Placeholder 4"/>
          <p:cNvSpPr>
            <a:spLocks noGrp="1"/>
          </p:cNvSpPr>
          <p:nvPr>
            <p:ph type="ftr" sz="quarter" idx="3"/>
          </p:nvPr>
        </p:nvSpPr>
        <p:spPr>
          <a:xfrm>
            <a:off x="2789382" y="6470651"/>
            <a:ext cx="3519054" cy="365125"/>
          </a:xfrm>
          <a:prstGeom prst="rect">
            <a:avLst/>
          </a:prstGeom>
        </p:spPr>
        <p:txBody>
          <a:bodyPr vert="horz" lIns="91440" tIns="45720" rIns="91440" bIns="45720" rtlCol="0" anchor="ctr"/>
          <a:lstStyle>
            <a:lvl1pPr marL="0" marR="0" indent="0" algn="ctr" defTabSz="914400" rtl="0" eaLnBrk="1" fontAlgn="base" latinLnBrk="0" hangingPunct="1">
              <a:lnSpc>
                <a:spcPct val="100000"/>
              </a:lnSpc>
              <a:spcBef>
                <a:spcPct val="0"/>
              </a:spcBef>
              <a:spcAft>
                <a:spcPct val="50000"/>
              </a:spcAft>
              <a:buClrTx/>
              <a:buSzTx/>
              <a:buFontTx/>
              <a:buNone/>
              <a:tabLst/>
              <a:defRPr sz="900">
                <a:solidFill>
                  <a:schemeClr val="bg1"/>
                </a:solidFill>
              </a:defRPr>
            </a:lvl1pPr>
          </a:lstStyle>
          <a:p>
            <a:endParaRPr lang="en-GB" dirty="0" smtClean="0">
              <a:solidFill>
                <a:srgbClr val="FFFFFF"/>
              </a:solidFill>
            </a:endParaRPr>
          </a:p>
        </p:txBody>
      </p:sp>
      <p:sp>
        <p:nvSpPr>
          <p:cNvPr id="11" name="Slide Number Placeholder 5"/>
          <p:cNvSpPr>
            <a:spLocks noGrp="1"/>
          </p:cNvSpPr>
          <p:nvPr>
            <p:ph type="sldNum" sz="quarter" idx="4"/>
          </p:nvPr>
        </p:nvSpPr>
        <p:spPr>
          <a:xfrm>
            <a:off x="6553200" y="6470651"/>
            <a:ext cx="2133600" cy="365125"/>
          </a:xfrm>
          <a:prstGeom prst="rect">
            <a:avLst/>
          </a:prstGeom>
        </p:spPr>
        <p:txBody>
          <a:bodyPr vert="horz" lIns="91440" tIns="45720" rIns="91440" bIns="45720" rtlCol="0" anchor="ctr"/>
          <a:lstStyle>
            <a:lvl1pPr algn="r">
              <a:defRPr sz="900">
                <a:solidFill>
                  <a:schemeClr val="bg1"/>
                </a:solidFill>
              </a:defRPr>
            </a:lvl1pPr>
          </a:lstStyle>
          <a:p>
            <a:fld id="{FA83B8D6-F8CB-465E-A3F9-C0CB9076341A}" type="slidenum">
              <a:rPr lang="en-GB" smtClean="0">
                <a:solidFill>
                  <a:srgbClr val="FFFFFF"/>
                </a:solidFill>
              </a:rPr>
              <a:pPr/>
              <a:t>‹#›</a:t>
            </a:fld>
            <a:endParaRPr lang="en-GB" dirty="0">
              <a:solidFill>
                <a:srgbClr val="FFFFFF"/>
              </a:solidFill>
            </a:endParaRPr>
          </a:p>
        </p:txBody>
      </p:sp>
    </p:spTree>
    <p:extLst>
      <p:ext uri="{BB962C8B-B14F-4D97-AF65-F5344CB8AC3E}">
        <p14:creationId xmlns:p14="http://schemas.microsoft.com/office/powerpoint/2010/main" val="3713050780"/>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ext + chart">
    <p:spTree>
      <p:nvGrpSpPr>
        <p:cNvPr id="1" name=""/>
        <p:cNvGrpSpPr/>
        <p:nvPr/>
      </p:nvGrpSpPr>
      <p:grpSpPr>
        <a:xfrm>
          <a:off x="0" y="0"/>
          <a:ext cx="0" cy="0"/>
          <a:chOff x="0" y="0"/>
          <a:chExt cx="0" cy="0"/>
        </a:xfrm>
      </p:grpSpPr>
      <p:sp>
        <p:nvSpPr>
          <p:cNvPr id="8" name="Chart Placeholder 7" descr="Charts should be clear and not contain any tags or overlays which will confuse the viewer. &#10;Be very careful when animating charts - most will reduce the impact of the information you want to present."/>
          <p:cNvSpPr>
            <a:spLocks noGrp="1"/>
          </p:cNvSpPr>
          <p:nvPr>
            <p:ph type="chart" sz="quarter" idx="15"/>
          </p:nvPr>
        </p:nvSpPr>
        <p:spPr>
          <a:xfrm>
            <a:off x="4743450" y="1079500"/>
            <a:ext cx="3780000" cy="4860000"/>
          </a:xfrm>
        </p:spPr>
        <p:txBody>
          <a:bodyPr/>
          <a:lstStyle/>
          <a:p>
            <a:r>
              <a:rPr lang="en-US" dirty="0" smtClean="0"/>
              <a:t>Click icon to add chart</a:t>
            </a:r>
            <a:endParaRPr lang="en-GB" dirty="0"/>
          </a:p>
        </p:txBody>
      </p:sp>
      <p:sp>
        <p:nvSpPr>
          <p:cNvPr id="2" name="Title 1" descr="Ideally your title should fit on one line."/>
          <p:cNvSpPr>
            <a:spLocks noGrp="1"/>
          </p:cNvSpPr>
          <p:nvPr>
            <p:ph type="title"/>
          </p:nvPr>
        </p:nvSpPr>
        <p:spPr/>
        <p:txBody>
          <a:bodyPr/>
          <a:lstStyle/>
          <a:p>
            <a:r>
              <a:rPr lang="en-US" smtClean="0"/>
              <a:t>Click to edit Master title style</a:t>
            </a:r>
            <a:endParaRPr lang="en-GB"/>
          </a:p>
        </p:txBody>
      </p:sp>
      <p:sp>
        <p:nvSpPr>
          <p:cNvPr id="7" name="Text Placeholder 6"/>
          <p:cNvSpPr>
            <a:spLocks noGrp="1"/>
          </p:cNvSpPr>
          <p:nvPr>
            <p:ph type="body" sz="quarter" idx="13"/>
          </p:nvPr>
        </p:nvSpPr>
        <p:spPr>
          <a:xfrm>
            <a:off x="720725" y="1080000"/>
            <a:ext cx="3780000" cy="4860000"/>
          </a:xfrm>
        </p:spPr>
        <p:txBody>
          <a:bodyPr/>
          <a:lstStyle>
            <a:lvl1pPr>
              <a:lnSpc>
                <a:spcPts val="2400"/>
              </a:lnSpc>
              <a:spcBef>
                <a:spcPts val="300"/>
              </a:spcBef>
              <a:spcAft>
                <a:spcPts val="300"/>
              </a:spcAft>
              <a:defRPr sz="2000"/>
            </a:lvl1pPr>
            <a:lvl2pPr marL="360000" indent="-360000">
              <a:spcBef>
                <a:spcPts val="300"/>
              </a:spcBef>
              <a:spcAft>
                <a:spcPts val="300"/>
              </a:spcAft>
              <a:defRPr/>
            </a:lvl2pPr>
            <a:lvl3pPr marL="720000" indent="-360000">
              <a:spcBef>
                <a:spcPts val="300"/>
              </a:spcBef>
              <a:spcAft>
                <a:spcPts val="300"/>
              </a:spcAft>
              <a:defRPr/>
            </a:lvl3pPr>
          </a:lstStyle>
          <a:p>
            <a:pPr lvl="0"/>
            <a:r>
              <a:rPr lang="en-US" smtClean="0"/>
              <a:t>Click to edit Master text styles</a:t>
            </a:r>
          </a:p>
          <a:p>
            <a:pPr lvl="1"/>
            <a:r>
              <a:rPr lang="en-US" smtClean="0"/>
              <a:t>Second level</a:t>
            </a:r>
          </a:p>
          <a:p>
            <a:pPr lvl="2"/>
            <a:r>
              <a:rPr lang="en-US" smtClean="0"/>
              <a:t>Third level</a:t>
            </a:r>
          </a:p>
        </p:txBody>
      </p:sp>
      <p:sp>
        <p:nvSpPr>
          <p:cNvPr id="9" name="Date Placeholder 3"/>
          <p:cNvSpPr>
            <a:spLocks noGrp="1"/>
          </p:cNvSpPr>
          <p:nvPr>
            <p:ph type="dt" sz="half" idx="2"/>
          </p:nvPr>
        </p:nvSpPr>
        <p:spPr>
          <a:xfrm>
            <a:off x="457200" y="6470651"/>
            <a:ext cx="2133600" cy="365125"/>
          </a:xfrm>
          <a:prstGeom prst="rect">
            <a:avLst/>
          </a:prstGeom>
        </p:spPr>
        <p:txBody>
          <a:bodyPr vert="horz" lIns="91440" tIns="45720" rIns="91440" bIns="45720" rtlCol="0" anchor="ctr"/>
          <a:lstStyle>
            <a:lvl1pPr algn="l">
              <a:defRPr sz="900">
                <a:solidFill>
                  <a:schemeClr val="bg1"/>
                </a:solidFill>
              </a:defRPr>
            </a:lvl1pPr>
          </a:lstStyle>
          <a:p>
            <a:endParaRPr lang="en-GB" dirty="0">
              <a:solidFill>
                <a:srgbClr val="FFFFFF"/>
              </a:solidFill>
            </a:endParaRPr>
          </a:p>
        </p:txBody>
      </p:sp>
      <p:sp>
        <p:nvSpPr>
          <p:cNvPr id="10" name="Footer Placeholder 4"/>
          <p:cNvSpPr>
            <a:spLocks noGrp="1"/>
          </p:cNvSpPr>
          <p:nvPr>
            <p:ph type="ftr" sz="quarter" idx="3"/>
          </p:nvPr>
        </p:nvSpPr>
        <p:spPr>
          <a:xfrm>
            <a:off x="2789382" y="6470651"/>
            <a:ext cx="3519054" cy="365125"/>
          </a:xfrm>
          <a:prstGeom prst="rect">
            <a:avLst/>
          </a:prstGeom>
        </p:spPr>
        <p:txBody>
          <a:bodyPr vert="horz" lIns="91440" tIns="45720" rIns="91440" bIns="45720" rtlCol="0" anchor="ctr"/>
          <a:lstStyle>
            <a:lvl1pPr marL="0" marR="0" indent="0" algn="ctr" defTabSz="914400" rtl="0" eaLnBrk="1" fontAlgn="base" latinLnBrk="0" hangingPunct="1">
              <a:lnSpc>
                <a:spcPct val="100000"/>
              </a:lnSpc>
              <a:spcBef>
                <a:spcPct val="0"/>
              </a:spcBef>
              <a:spcAft>
                <a:spcPct val="50000"/>
              </a:spcAft>
              <a:buClrTx/>
              <a:buSzTx/>
              <a:buFontTx/>
              <a:buNone/>
              <a:tabLst/>
              <a:defRPr sz="900">
                <a:solidFill>
                  <a:schemeClr val="bg1"/>
                </a:solidFill>
              </a:defRPr>
            </a:lvl1pPr>
          </a:lstStyle>
          <a:p>
            <a:endParaRPr lang="en-GB" dirty="0" smtClean="0">
              <a:solidFill>
                <a:srgbClr val="FFFFFF"/>
              </a:solidFill>
            </a:endParaRPr>
          </a:p>
        </p:txBody>
      </p:sp>
      <p:sp>
        <p:nvSpPr>
          <p:cNvPr id="11" name="Slide Number Placeholder 5"/>
          <p:cNvSpPr>
            <a:spLocks noGrp="1"/>
          </p:cNvSpPr>
          <p:nvPr>
            <p:ph type="sldNum" sz="quarter" idx="4"/>
          </p:nvPr>
        </p:nvSpPr>
        <p:spPr>
          <a:xfrm>
            <a:off x="6553200" y="6470651"/>
            <a:ext cx="2133600" cy="365125"/>
          </a:xfrm>
          <a:prstGeom prst="rect">
            <a:avLst/>
          </a:prstGeom>
        </p:spPr>
        <p:txBody>
          <a:bodyPr vert="horz" lIns="91440" tIns="45720" rIns="91440" bIns="45720" rtlCol="0" anchor="ctr"/>
          <a:lstStyle>
            <a:lvl1pPr algn="r">
              <a:defRPr sz="900">
                <a:solidFill>
                  <a:schemeClr val="bg1"/>
                </a:solidFill>
              </a:defRPr>
            </a:lvl1pPr>
          </a:lstStyle>
          <a:p>
            <a:fld id="{FA83B8D6-F8CB-465E-A3F9-C0CB9076341A}" type="slidenum">
              <a:rPr lang="en-GB" smtClean="0">
                <a:solidFill>
                  <a:srgbClr val="FFFFFF"/>
                </a:solidFill>
              </a:rPr>
              <a:pPr/>
              <a:t>‹#›</a:t>
            </a:fld>
            <a:endParaRPr lang="en-GB" dirty="0">
              <a:solidFill>
                <a:srgbClr val="FFFFFF"/>
              </a:solidFill>
            </a:endParaRPr>
          </a:p>
        </p:txBody>
      </p:sp>
    </p:spTree>
    <p:extLst>
      <p:ext uri="{BB962C8B-B14F-4D97-AF65-F5344CB8AC3E}">
        <p14:creationId xmlns:p14="http://schemas.microsoft.com/office/powerpoint/2010/main" val="2222399353"/>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hart + text">
    <p:spTree>
      <p:nvGrpSpPr>
        <p:cNvPr id="1" name=""/>
        <p:cNvGrpSpPr/>
        <p:nvPr/>
      </p:nvGrpSpPr>
      <p:grpSpPr>
        <a:xfrm>
          <a:off x="0" y="0"/>
          <a:ext cx="0" cy="0"/>
          <a:chOff x="0" y="0"/>
          <a:chExt cx="0" cy="0"/>
        </a:xfrm>
      </p:grpSpPr>
      <p:sp>
        <p:nvSpPr>
          <p:cNvPr id="8" name="Chart Placeholder 7" descr="Charts should be clear and not contain any tags or overlays which will confuse the viewer. &#10;Be very careful when animating charts - most will reduce the impact of the information you want to present."/>
          <p:cNvSpPr>
            <a:spLocks noGrp="1"/>
          </p:cNvSpPr>
          <p:nvPr>
            <p:ph type="chart" sz="quarter" idx="15"/>
          </p:nvPr>
        </p:nvSpPr>
        <p:spPr>
          <a:xfrm>
            <a:off x="720724" y="1079500"/>
            <a:ext cx="3780000" cy="4860000"/>
          </a:xfrm>
        </p:spPr>
        <p:txBody>
          <a:bodyPr/>
          <a:lstStyle/>
          <a:p>
            <a:r>
              <a:rPr lang="en-US" dirty="0" smtClean="0"/>
              <a:t>Click icon to add chart</a:t>
            </a:r>
            <a:endParaRPr lang="en-GB" dirty="0"/>
          </a:p>
        </p:txBody>
      </p:sp>
      <p:sp>
        <p:nvSpPr>
          <p:cNvPr id="2" name="Title 1" descr="Ideally your title should fit on one line."/>
          <p:cNvSpPr>
            <a:spLocks noGrp="1"/>
          </p:cNvSpPr>
          <p:nvPr>
            <p:ph type="title"/>
          </p:nvPr>
        </p:nvSpPr>
        <p:spPr/>
        <p:txBody>
          <a:bodyPr/>
          <a:lstStyle/>
          <a:p>
            <a:r>
              <a:rPr lang="en-US" smtClean="0"/>
              <a:t>Click to edit Master title style</a:t>
            </a:r>
            <a:endParaRPr lang="en-GB"/>
          </a:p>
        </p:txBody>
      </p:sp>
      <p:sp>
        <p:nvSpPr>
          <p:cNvPr id="7" name="Text Placeholder 6"/>
          <p:cNvSpPr>
            <a:spLocks noGrp="1"/>
          </p:cNvSpPr>
          <p:nvPr>
            <p:ph type="body" sz="quarter" idx="13"/>
          </p:nvPr>
        </p:nvSpPr>
        <p:spPr>
          <a:xfrm>
            <a:off x="4675186" y="1080000"/>
            <a:ext cx="3780000" cy="4860000"/>
          </a:xfrm>
        </p:spPr>
        <p:txBody>
          <a:bodyPr/>
          <a:lstStyle>
            <a:lvl1pPr>
              <a:lnSpc>
                <a:spcPts val="2400"/>
              </a:lnSpc>
              <a:spcBef>
                <a:spcPts val="300"/>
              </a:spcBef>
              <a:spcAft>
                <a:spcPts val="300"/>
              </a:spcAft>
              <a:defRPr sz="2000"/>
            </a:lvl1pPr>
            <a:lvl2pPr marL="360000" indent="-360000">
              <a:spcBef>
                <a:spcPts val="300"/>
              </a:spcBef>
              <a:spcAft>
                <a:spcPts val="300"/>
              </a:spcAft>
              <a:buClr>
                <a:srgbClr val="00539B"/>
              </a:buClr>
              <a:defRPr/>
            </a:lvl2pPr>
            <a:lvl3pPr marL="720000" indent="-360000">
              <a:spcBef>
                <a:spcPts val="300"/>
              </a:spcBef>
              <a:spcAft>
                <a:spcPts val="300"/>
              </a:spcAft>
              <a:buClr>
                <a:srgbClr val="00539B"/>
              </a:buClr>
              <a:defRPr/>
            </a:lvl3pPr>
          </a:lstStyle>
          <a:p>
            <a:pPr lvl="0"/>
            <a:r>
              <a:rPr lang="en-US" smtClean="0"/>
              <a:t>Click to edit Master text styles</a:t>
            </a:r>
          </a:p>
          <a:p>
            <a:pPr lvl="1"/>
            <a:r>
              <a:rPr lang="en-US" smtClean="0"/>
              <a:t>Second level</a:t>
            </a:r>
          </a:p>
          <a:p>
            <a:pPr lvl="2"/>
            <a:r>
              <a:rPr lang="en-US" smtClean="0"/>
              <a:t>Third level</a:t>
            </a:r>
          </a:p>
        </p:txBody>
      </p:sp>
      <p:sp>
        <p:nvSpPr>
          <p:cNvPr id="9" name="Date Placeholder 3"/>
          <p:cNvSpPr>
            <a:spLocks noGrp="1"/>
          </p:cNvSpPr>
          <p:nvPr>
            <p:ph type="dt" sz="half" idx="2"/>
          </p:nvPr>
        </p:nvSpPr>
        <p:spPr>
          <a:xfrm>
            <a:off x="457200" y="6470651"/>
            <a:ext cx="2133600" cy="365125"/>
          </a:xfrm>
          <a:prstGeom prst="rect">
            <a:avLst/>
          </a:prstGeom>
        </p:spPr>
        <p:txBody>
          <a:bodyPr vert="horz" lIns="91440" tIns="45720" rIns="91440" bIns="45720" rtlCol="0" anchor="ctr"/>
          <a:lstStyle>
            <a:lvl1pPr algn="l">
              <a:defRPr sz="900">
                <a:solidFill>
                  <a:schemeClr val="bg1"/>
                </a:solidFill>
              </a:defRPr>
            </a:lvl1pPr>
          </a:lstStyle>
          <a:p>
            <a:endParaRPr lang="en-GB" dirty="0">
              <a:solidFill>
                <a:srgbClr val="FFFFFF"/>
              </a:solidFill>
            </a:endParaRPr>
          </a:p>
        </p:txBody>
      </p:sp>
      <p:sp>
        <p:nvSpPr>
          <p:cNvPr id="10" name="Footer Placeholder 4"/>
          <p:cNvSpPr>
            <a:spLocks noGrp="1"/>
          </p:cNvSpPr>
          <p:nvPr>
            <p:ph type="ftr" sz="quarter" idx="3"/>
          </p:nvPr>
        </p:nvSpPr>
        <p:spPr>
          <a:xfrm>
            <a:off x="2789382" y="6470651"/>
            <a:ext cx="3519054" cy="365125"/>
          </a:xfrm>
          <a:prstGeom prst="rect">
            <a:avLst/>
          </a:prstGeom>
        </p:spPr>
        <p:txBody>
          <a:bodyPr vert="horz" lIns="91440" tIns="45720" rIns="91440" bIns="45720" rtlCol="0" anchor="ctr"/>
          <a:lstStyle>
            <a:lvl1pPr marL="0" marR="0" indent="0" algn="ctr" defTabSz="914400" rtl="0" eaLnBrk="1" fontAlgn="base" latinLnBrk="0" hangingPunct="1">
              <a:lnSpc>
                <a:spcPct val="100000"/>
              </a:lnSpc>
              <a:spcBef>
                <a:spcPct val="0"/>
              </a:spcBef>
              <a:spcAft>
                <a:spcPct val="50000"/>
              </a:spcAft>
              <a:buClrTx/>
              <a:buSzTx/>
              <a:buFontTx/>
              <a:buNone/>
              <a:tabLst/>
              <a:defRPr sz="900">
                <a:solidFill>
                  <a:schemeClr val="bg1"/>
                </a:solidFill>
              </a:defRPr>
            </a:lvl1pPr>
          </a:lstStyle>
          <a:p>
            <a:endParaRPr lang="en-GB" dirty="0" smtClean="0">
              <a:solidFill>
                <a:srgbClr val="FFFFFF"/>
              </a:solidFill>
            </a:endParaRPr>
          </a:p>
        </p:txBody>
      </p:sp>
      <p:sp>
        <p:nvSpPr>
          <p:cNvPr id="11" name="Slide Number Placeholder 5"/>
          <p:cNvSpPr>
            <a:spLocks noGrp="1"/>
          </p:cNvSpPr>
          <p:nvPr>
            <p:ph type="sldNum" sz="quarter" idx="4"/>
          </p:nvPr>
        </p:nvSpPr>
        <p:spPr>
          <a:xfrm>
            <a:off x="6553200" y="6470651"/>
            <a:ext cx="2133600" cy="365125"/>
          </a:xfrm>
          <a:prstGeom prst="rect">
            <a:avLst/>
          </a:prstGeom>
        </p:spPr>
        <p:txBody>
          <a:bodyPr vert="horz" lIns="91440" tIns="45720" rIns="91440" bIns="45720" rtlCol="0" anchor="ctr"/>
          <a:lstStyle>
            <a:lvl1pPr algn="r">
              <a:defRPr sz="900">
                <a:solidFill>
                  <a:schemeClr val="bg1"/>
                </a:solidFill>
              </a:defRPr>
            </a:lvl1pPr>
          </a:lstStyle>
          <a:p>
            <a:fld id="{FA83B8D6-F8CB-465E-A3F9-C0CB9076341A}" type="slidenum">
              <a:rPr lang="en-GB" smtClean="0">
                <a:solidFill>
                  <a:srgbClr val="FFFFFF"/>
                </a:solidFill>
              </a:rPr>
              <a:pPr/>
              <a:t>‹#›</a:t>
            </a:fld>
            <a:endParaRPr lang="en-GB" dirty="0">
              <a:solidFill>
                <a:srgbClr val="FFFFFF"/>
              </a:solidFill>
            </a:endParaRPr>
          </a:p>
        </p:txBody>
      </p:sp>
    </p:spTree>
    <p:extLst>
      <p:ext uri="{BB962C8B-B14F-4D97-AF65-F5344CB8AC3E}">
        <p14:creationId xmlns:p14="http://schemas.microsoft.com/office/powerpoint/2010/main" val="199710792"/>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ingle chart">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US" smtClean="0"/>
              <a:t>Click to edit Master title style</a:t>
            </a:r>
            <a:endParaRPr lang="en-GB" dirty="0"/>
          </a:p>
        </p:txBody>
      </p:sp>
      <p:sp>
        <p:nvSpPr>
          <p:cNvPr id="9" name="Chart Placeholder 8" descr="Charts should be clear and not contain any tags or overlays which will confuse the viewer. &#10;Be very careful when animating charts - most will reduce the impact of the information you want to present."/>
          <p:cNvSpPr>
            <a:spLocks noGrp="1"/>
          </p:cNvSpPr>
          <p:nvPr>
            <p:ph type="chart" sz="quarter" idx="13"/>
          </p:nvPr>
        </p:nvSpPr>
        <p:spPr>
          <a:xfrm>
            <a:off x="720725" y="1080000"/>
            <a:ext cx="7560000" cy="5040000"/>
          </a:xfrm>
        </p:spPr>
        <p:txBody>
          <a:bodyPr/>
          <a:lstStyle/>
          <a:p>
            <a:r>
              <a:rPr lang="en-US" dirty="0" smtClean="0"/>
              <a:t>Click icon to add chart</a:t>
            </a:r>
            <a:endParaRPr lang="en-GB" dirty="0"/>
          </a:p>
        </p:txBody>
      </p:sp>
      <p:sp>
        <p:nvSpPr>
          <p:cNvPr id="7" name="Date Placeholder 3"/>
          <p:cNvSpPr>
            <a:spLocks noGrp="1"/>
          </p:cNvSpPr>
          <p:nvPr>
            <p:ph type="dt" sz="half" idx="2"/>
          </p:nvPr>
        </p:nvSpPr>
        <p:spPr>
          <a:xfrm>
            <a:off x="457200" y="6470651"/>
            <a:ext cx="2133600" cy="365125"/>
          </a:xfrm>
          <a:prstGeom prst="rect">
            <a:avLst/>
          </a:prstGeom>
        </p:spPr>
        <p:txBody>
          <a:bodyPr vert="horz" lIns="91440" tIns="45720" rIns="91440" bIns="45720" rtlCol="0" anchor="ctr"/>
          <a:lstStyle>
            <a:lvl1pPr algn="l">
              <a:defRPr sz="900">
                <a:solidFill>
                  <a:schemeClr val="bg1"/>
                </a:solidFill>
              </a:defRPr>
            </a:lvl1pPr>
          </a:lstStyle>
          <a:p>
            <a:endParaRPr lang="en-GB" dirty="0">
              <a:solidFill>
                <a:srgbClr val="FFFFFF"/>
              </a:solidFill>
            </a:endParaRPr>
          </a:p>
        </p:txBody>
      </p:sp>
      <p:sp>
        <p:nvSpPr>
          <p:cNvPr id="8" name="Footer Placeholder 4"/>
          <p:cNvSpPr>
            <a:spLocks noGrp="1"/>
          </p:cNvSpPr>
          <p:nvPr>
            <p:ph type="ftr" sz="quarter" idx="3"/>
          </p:nvPr>
        </p:nvSpPr>
        <p:spPr>
          <a:xfrm>
            <a:off x="2789382" y="6470651"/>
            <a:ext cx="3519054" cy="365125"/>
          </a:xfrm>
          <a:prstGeom prst="rect">
            <a:avLst/>
          </a:prstGeom>
        </p:spPr>
        <p:txBody>
          <a:bodyPr vert="horz" lIns="91440" tIns="45720" rIns="91440" bIns="45720" rtlCol="0" anchor="ctr"/>
          <a:lstStyle>
            <a:lvl1pPr marL="0" marR="0" indent="0" algn="ctr" defTabSz="914400" rtl="0" eaLnBrk="1" fontAlgn="base" latinLnBrk="0" hangingPunct="1">
              <a:lnSpc>
                <a:spcPct val="100000"/>
              </a:lnSpc>
              <a:spcBef>
                <a:spcPct val="0"/>
              </a:spcBef>
              <a:spcAft>
                <a:spcPct val="50000"/>
              </a:spcAft>
              <a:buClrTx/>
              <a:buSzTx/>
              <a:buFontTx/>
              <a:buNone/>
              <a:tabLst/>
              <a:defRPr sz="900">
                <a:solidFill>
                  <a:schemeClr val="bg1"/>
                </a:solidFill>
              </a:defRPr>
            </a:lvl1pPr>
          </a:lstStyle>
          <a:p>
            <a:endParaRPr lang="en-GB" dirty="0" smtClean="0">
              <a:solidFill>
                <a:srgbClr val="FFFFFF"/>
              </a:solidFill>
            </a:endParaRPr>
          </a:p>
        </p:txBody>
      </p:sp>
      <p:sp>
        <p:nvSpPr>
          <p:cNvPr id="10" name="Slide Number Placeholder 5"/>
          <p:cNvSpPr>
            <a:spLocks noGrp="1"/>
          </p:cNvSpPr>
          <p:nvPr>
            <p:ph type="sldNum" sz="quarter" idx="4"/>
          </p:nvPr>
        </p:nvSpPr>
        <p:spPr>
          <a:xfrm>
            <a:off x="6553200" y="6470651"/>
            <a:ext cx="2133600" cy="365125"/>
          </a:xfrm>
          <a:prstGeom prst="rect">
            <a:avLst/>
          </a:prstGeom>
        </p:spPr>
        <p:txBody>
          <a:bodyPr vert="horz" lIns="91440" tIns="45720" rIns="91440" bIns="45720" rtlCol="0" anchor="ctr"/>
          <a:lstStyle>
            <a:lvl1pPr algn="r">
              <a:defRPr sz="900">
                <a:solidFill>
                  <a:schemeClr val="bg1"/>
                </a:solidFill>
              </a:defRPr>
            </a:lvl1pPr>
          </a:lstStyle>
          <a:p>
            <a:fld id="{FA83B8D6-F8CB-465E-A3F9-C0CB9076341A}" type="slidenum">
              <a:rPr lang="en-GB" smtClean="0">
                <a:solidFill>
                  <a:srgbClr val="FFFFFF"/>
                </a:solidFill>
              </a:rPr>
              <a:pPr/>
              <a:t>‹#›</a:t>
            </a:fld>
            <a:endParaRPr lang="en-GB" dirty="0">
              <a:solidFill>
                <a:srgbClr val="FFFFFF"/>
              </a:solidFill>
            </a:endParaRPr>
          </a:p>
        </p:txBody>
      </p:sp>
    </p:spTree>
    <p:extLst>
      <p:ext uri="{BB962C8B-B14F-4D97-AF65-F5344CB8AC3E}">
        <p14:creationId xmlns:p14="http://schemas.microsoft.com/office/powerpoint/2010/main" val="151785134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US" smtClean="0"/>
              <a:t>Click to edit Master title style</a:t>
            </a:r>
            <a:endParaRPr lang="en-GB"/>
          </a:p>
        </p:txBody>
      </p:sp>
      <p:sp>
        <p:nvSpPr>
          <p:cNvPr id="7" name="Media Placeholder 6" descr="Videos can add a dynamic element to your presentation. View the EBRD's library at: http://www.ebrd.com/pages/news/media/video.shtml&#10;Email photos@ebrd.com for video files.&#10;Be aware that embedding video can significantly increase file size. If you have an internet connection play the file directly from ebrd.com. &#10;NB you will need sound!"/>
          <p:cNvSpPr>
            <a:spLocks noGrp="1"/>
          </p:cNvSpPr>
          <p:nvPr>
            <p:ph type="media" sz="quarter" idx="13"/>
          </p:nvPr>
        </p:nvSpPr>
        <p:spPr>
          <a:xfrm>
            <a:off x="720725" y="1080000"/>
            <a:ext cx="7560000" cy="5040000"/>
          </a:xfrm>
        </p:spPr>
        <p:txBody>
          <a:bodyPr/>
          <a:lstStyle/>
          <a:p>
            <a:r>
              <a:rPr lang="en-US" dirty="0" smtClean="0"/>
              <a:t>Click icon to add media</a:t>
            </a:r>
            <a:endParaRPr lang="en-GB" dirty="0"/>
          </a:p>
        </p:txBody>
      </p:sp>
      <p:sp>
        <p:nvSpPr>
          <p:cNvPr id="8" name="Date Placeholder 3"/>
          <p:cNvSpPr>
            <a:spLocks noGrp="1"/>
          </p:cNvSpPr>
          <p:nvPr>
            <p:ph type="dt" sz="half" idx="2"/>
          </p:nvPr>
        </p:nvSpPr>
        <p:spPr>
          <a:xfrm>
            <a:off x="457200" y="6470651"/>
            <a:ext cx="2133600" cy="365125"/>
          </a:xfrm>
          <a:prstGeom prst="rect">
            <a:avLst/>
          </a:prstGeom>
        </p:spPr>
        <p:txBody>
          <a:bodyPr vert="horz" lIns="91440" tIns="45720" rIns="91440" bIns="45720" rtlCol="0" anchor="ctr"/>
          <a:lstStyle>
            <a:lvl1pPr algn="l">
              <a:defRPr sz="900">
                <a:solidFill>
                  <a:schemeClr val="bg1"/>
                </a:solidFill>
              </a:defRPr>
            </a:lvl1pPr>
          </a:lstStyle>
          <a:p>
            <a:endParaRPr lang="en-GB" dirty="0">
              <a:solidFill>
                <a:srgbClr val="FFFFFF"/>
              </a:solidFill>
            </a:endParaRPr>
          </a:p>
        </p:txBody>
      </p:sp>
      <p:sp>
        <p:nvSpPr>
          <p:cNvPr id="9" name="Footer Placeholder 4"/>
          <p:cNvSpPr>
            <a:spLocks noGrp="1"/>
          </p:cNvSpPr>
          <p:nvPr>
            <p:ph type="ftr" sz="quarter" idx="3"/>
          </p:nvPr>
        </p:nvSpPr>
        <p:spPr>
          <a:xfrm>
            <a:off x="2789382" y="6470651"/>
            <a:ext cx="3519054" cy="365125"/>
          </a:xfrm>
          <a:prstGeom prst="rect">
            <a:avLst/>
          </a:prstGeom>
        </p:spPr>
        <p:txBody>
          <a:bodyPr vert="horz" lIns="91440" tIns="45720" rIns="91440" bIns="45720" rtlCol="0" anchor="ctr"/>
          <a:lstStyle>
            <a:lvl1pPr marL="0" marR="0" indent="0" algn="ctr" defTabSz="914400" rtl="0" eaLnBrk="1" fontAlgn="base" latinLnBrk="0" hangingPunct="1">
              <a:lnSpc>
                <a:spcPct val="100000"/>
              </a:lnSpc>
              <a:spcBef>
                <a:spcPct val="0"/>
              </a:spcBef>
              <a:spcAft>
                <a:spcPct val="50000"/>
              </a:spcAft>
              <a:buClrTx/>
              <a:buSzTx/>
              <a:buFontTx/>
              <a:buNone/>
              <a:tabLst/>
              <a:defRPr sz="900">
                <a:solidFill>
                  <a:schemeClr val="bg1"/>
                </a:solidFill>
              </a:defRPr>
            </a:lvl1pPr>
          </a:lstStyle>
          <a:p>
            <a:endParaRPr lang="en-GB" dirty="0" smtClean="0">
              <a:solidFill>
                <a:srgbClr val="FFFFFF"/>
              </a:solidFill>
            </a:endParaRPr>
          </a:p>
        </p:txBody>
      </p:sp>
      <p:sp>
        <p:nvSpPr>
          <p:cNvPr id="10" name="Slide Number Placeholder 5"/>
          <p:cNvSpPr>
            <a:spLocks noGrp="1"/>
          </p:cNvSpPr>
          <p:nvPr>
            <p:ph type="sldNum" sz="quarter" idx="4"/>
          </p:nvPr>
        </p:nvSpPr>
        <p:spPr>
          <a:xfrm>
            <a:off x="6553200" y="6470651"/>
            <a:ext cx="2133600" cy="365125"/>
          </a:xfrm>
          <a:prstGeom prst="rect">
            <a:avLst/>
          </a:prstGeom>
        </p:spPr>
        <p:txBody>
          <a:bodyPr vert="horz" lIns="91440" tIns="45720" rIns="91440" bIns="45720" rtlCol="0" anchor="ctr"/>
          <a:lstStyle>
            <a:lvl1pPr algn="r">
              <a:defRPr sz="900">
                <a:solidFill>
                  <a:schemeClr val="bg1"/>
                </a:solidFill>
              </a:defRPr>
            </a:lvl1pPr>
          </a:lstStyle>
          <a:p>
            <a:fld id="{FA83B8D6-F8CB-465E-A3F9-C0CB9076341A}" type="slidenum">
              <a:rPr lang="en-GB" smtClean="0">
                <a:solidFill>
                  <a:srgbClr val="FFFFFF"/>
                </a:solidFill>
              </a:rPr>
              <a:pPr/>
              <a:t>‹#›</a:t>
            </a:fld>
            <a:endParaRPr lang="en-GB" dirty="0">
              <a:solidFill>
                <a:srgbClr val="FFFFFF"/>
              </a:solidFill>
            </a:endParaRPr>
          </a:p>
        </p:txBody>
      </p:sp>
    </p:spTree>
    <p:extLst>
      <p:ext uri="{BB962C8B-B14F-4D97-AF65-F5344CB8AC3E}">
        <p14:creationId xmlns:p14="http://schemas.microsoft.com/office/powerpoint/2010/main" val="194814442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mart graphic">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US" smtClean="0"/>
              <a:t>Click to edit Master title style</a:t>
            </a:r>
            <a:endParaRPr lang="en-GB"/>
          </a:p>
        </p:txBody>
      </p:sp>
      <p:sp>
        <p:nvSpPr>
          <p:cNvPr id="7" name="SmartArt Placeholder 6" descr="SmartArt can be a very easy way to create decent looking graphics. Use the templates as they will quickly restyle your text and apply the correct colours. &#10;Try several options to see which one fits your content best.&#10;Just don't over do it."/>
          <p:cNvSpPr>
            <a:spLocks noGrp="1"/>
          </p:cNvSpPr>
          <p:nvPr>
            <p:ph type="dgm" sz="quarter" idx="13"/>
          </p:nvPr>
        </p:nvSpPr>
        <p:spPr>
          <a:xfrm>
            <a:off x="720725" y="1080000"/>
            <a:ext cx="7560000" cy="5040000"/>
          </a:xfrm>
        </p:spPr>
        <p:txBody>
          <a:bodyPr/>
          <a:lstStyle/>
          <a:p>
            <a:r>
              <a:rPr lang="en-US" dirty="0" smtClean="0"/>
              <a:t>Click icon to add SmartArt graphic</a:t>
            </a:r>
            <a:endParaRPr lang="en-GB" dirty="0"/>
          </a:p>
        </p:txBody>
      </p:sp>
      <p:sp>
        <p:nvSpPr>
          <p:cNvPr id="8" name="Date Placeholder 3"/>
          <p:cNvSpPr>
            <a:spLocks noGrp="1"/>
          </p:cNvSpPr>
          <p:nvPr>
            <p:ph type="dt" sz="half" idx="2"/>
          </p:nvPr>
        </p:nvSpPr>
        <p:spPr>
          <a:xfrm>
            <a:off x="457200" y="6470651"/>
            <a:ext cx="2133600" cy="365125"/>
          </a:xfrm>
          <a:prstGeom prst="rect">
            <a:avLst/>
          </a:prstGeom>
        </p:spPr>
        <p:txBody>
          <a:bodyPr vert="horz" lIns="91440" tIns="45720" rIns="91440" bIns="45720" rtlCol="0" anchor="ctr"/>
          <a:lstStyle>
            <a:lvl1pPr algn="l">
              <a:defRPr sz="900">
                <a:solidFill>
                  <a:schemeClr val="bg1"/>
                </a:solidFill>
              </a:defRPr>
            </a:lvl1pPr>
          </a:lstStyle>
          <a:p>
            <a:endParaRPr lang="en-GB" dirty="0">
              <a:solidFill>
                <a:srgbClr val="FFFFFF"/>
              </a:solidFill>
            </a:endParaRPr>
          </a:p>
        </p:txBody>
      </p:sp>
      <p:sp>
        <p:nvSpPr>
          <p:cNvPr id="9" name="Footer Placeholder 4"/>
          <p:cNvSpPr>
            <a:spLocks noGrp="1"/>
          </p:cNvSpPr>
          <p:nvPr>
            <p:ph type="ftr" sz="quarter" idx="3"/>
          </p:nvPr>
        </p:nvSpPr>
        <p:spPr>
          <a:xfrm>
            <a:off x="2789382" y="6470651"/>
            <a:ext cx="3519054" cy="365125"/>
          </a:xfrm>
          <a:prstGeom prst="rect">
            <a:avLst/>
          </a:prstGeom>
        </p:spPr>
        <p:txBody>
          <a:bodyPr vert="horz" lIns="91440" tIns="45720" rIns="91440" bIns="45720" rtlCol="0" anchor="ctr"/>
          <a:lstStyle>
            <a:lvl1pPr marL="0" marR="0" indent="0" algn="ctr" defTabSz="914400" rtl="0" eaLnBrk="1" fontAlgn="base" latinLnBrk="0" hangingPunct="1">
              <a:lnSpc>
                <a:spcPct val="100000"/>
              </a:lnSpc>
              <a:spcBef>
                <a:spcPct val="0"/>
              </a:spcBef>
              <a:spcAft>
                <a:spcPct val="50000"/>
              </a:spcAft>
              <a:buClrTx/>
              <a:buSzTx/>
              <a:buFontTx/>
              <a:buNone/>
              <a:tabLst/>
              <a:defRPr sz="900">
                <a:solidFill>
                  <a:schemeClr val="bg1"/>
                </a:solidFill>
              </a:defRPr>
            </a:lvl1pPr>
          </a:lstStyle>
          <a:p>
            <a:endParaRPr lang="en-GB" dirty="0" smtClean="0">
              <a:solidFill>
                <a:srgbClr val="FFFFFF"/>
              </a:solidFill>
            </a:endParaRPr>
          </a:p>
        </p:txBody>
      </p:sp>
      <p:sp>
        <p:nvSpPr>
          <p:cNvPr id="10" name="Slide Number Placeholder 5"/>
          <p:cNvSpPr>
            <a:spLocks noGrp="1"/>
          </p:cNvSpPr>
          <p:nvPr>
            <p:ph type="sldNum" sz="quarter" idx="4"/>
          </p:nvPr>
        </p:nvSpPr>
        <p:spPr>
          <a:xfrm>
            <a:off x="6553200" y="6470651"/>
            <a:ext cx="2133600" cy="365125"/>
          </a:xfrm>
          <a:prstGeom prst="rect">
            <a:avLst/>
          </a:prstGeom>
        </p:spPr>
        <p:txBody>
          <a:bodyPr vert="horz" lIns="91440" tIns="45720" rIns="91440" bIns="45720" rtlCol="0" anchor="ctr"/>
          <a:lstStyle>
            <a:lvl1pPr algn="r">
              <a:defRPr sz="900">
                <a:solidFill>
                  <a:schemeClr val="bg1"/>
                </a:solidFill>
              </a:defRPr>
            </a:lvl1pPr>
          </a:lstStyle>
          <a:p>
            <a:fld id="{FA83B8D6-F8CB-465E-A3F9-C0CB9076341A}" type="slidenum">
              <a:rPr lang="en-GB" smtClean="0">
                <a:solidFill>
                  <a:srgbClr val="FFFFFF"/>
                </a:solidFill>
              </a:rPr>
              <a:pPr/>
              <a:t>‹#›</a:t>
            </a:fld>
            <a:endParaRPr lang="en-GB" dirty="0">
              <a:solidFill>
                <a:srgbClr val="FFFFFF"/>
              </a:solidFill>
            </a:endParaRPr>
          </a:p>
        </p:txBody>
      </p:sp>
    </p:spTree>
    <p:extLst>
      <p:ext uri="{BB962C8B-B14F-4D97-AF65-F5344CB8AC3E}">
        <p14:creationId xmlns:p14="http://schemas.microsoft.com/office/powerpoint/2010/main" val="150001521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srgbClr val="FFFFFF"/>
              </a:solidFill>
            </a:endParaRPr>
          </a:p>
        </p:txBody>
      </p:sp>
      <p:sp>
        <p:nvSpPr>
          <p:cNvPr id="5" name="Footer Placeholder 4"/>
          <p:cNvSpPr>
            <a:spLocks noGrp="1"/>
          </p:cNvSpPr>
          <p:nvPr>
            <p:ph type="ftr" sz="quarter" idx="11"/>
          </p:nvPr>
        </p:nvSpPr>
        <p:spPr/>
        <p:txBody>
          <a:bodyPr/>
          <a:lstStyle/>
          <a:p>
            <a:endParaRPr lang="en-US" dirty="0">
              <a:solidFill>
                <a:srgbClr val="FFFFFF"/>
              </a:solidFill>
            </a:endParaRPr>
          </a:p>
        </p:txBody>
      </p:sp>
      <p:sp>
        <p:nvSpPr>
          <p:cNvPr id="6" name="Slide Number Placeholder 5"/>
          <p:cNvSpPr>
            <a:spLocks noGrp="1"/>
          </p:cNvSpPr>
          <p:nvPr>
            <p:ph type="sldNum" sz="quarter" idx="12"/>
          </p:nvPr>
        </p:nvSpPr>
        <p:spPr/>
        <p:txBody>
          <a:bodyPr/>
          <a:lstStyle/>
          <a:p>
            <a:fld id="{64527309-8A0B-4BBB-BE9A-493CD2EE441C}"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416568139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08063" y="508000"/>
            <a:ext cx="7799387"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995363" y="1847850"/>
            <a:ext cx="3822700" cy="39306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970463" y="1847850"/>
            <a:ext cx="3824287" cy="39306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Slide Number Placeholder 4"/>
          <p:cNvSpPr>
            <a:spLocks noGrp="1"/>
          </p:cNvSpPr>
          <p:nvPr>
            <p:ph type="sldNum" sz="quarter" idx="10"/>
          </p:nvPr>
        </p:nvSpPr>
        <p:spPr>
          <a:xfrm>
            <a:off x="7010400" y="6092825"/>
            <a:ext cx="2133600" cy="476250"/>
          </a:xfrm>
        </p:spPr>
        <p:txBody>
          <a:bodyPr/>
          <a:lstStyle>
            <a:lvl1pPr>
              <a:defRPr/>
            </a:lvl1pPr>
          </a:lstStyle>
          <a:p>
            <a:fld id="{7787CFEE-934C-4000-AA9E-2C22C8FE4363}" type="slidenum">
              <a:rPr lang="en-GB">
                <a:solidFill>
                  <a:srgbClr val="FFFFFF"/>
                </a:solidFill>
              </a:rPr>
              <a:pPr/>
              <a:t>‹#›</a:t>
            </a:fld>
            <a:endParaRPr lang="en-GB" dirty="0">
              <a:solidFill>
                <a:srgbClr val="FFFFFF"/>
              </a:solidFill>
            </a:endParaRPr>
          </a:p>
        </p:txBody>
      </p:sp>
    </p:spTree>
    <p:extLst>
      <p:ext uri="{BB962C8B-B14F-4D97-AF65-F5344CB8AC3E}">
        <p14:creationId xmlns:p14="http://schemas.microsoft.com/office/powerpoint/2010/main" val="344545289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C6B22079-E0EF-458B-8A44-814CC9290479}" type="slidenum">
              <a:rPr lang="en-GB">
                <a:solidFill>
                  <a:srgbClr val="FFFFFF"/>
                </a:solidFill>
              </a:rPr>
              <a:pPr>
                <a:defRPr/>
              </a:pPr>
              <a:t>‹#›</a:t>
            </a:fld>
            <a:endParaRPr lang="en-GB" dirty="0">
              <a:solidFill>
                <a:srgbClr val="FFFFFF"/>
              </a:solidFill>
            </a:endParaRPr>
          </a:p>
        </p:txBody>
      </p:sp>
    </p:spTree>
    <p:extLst>
      <p:ext uri="{BB962C8B-B14F-4D97-AF65-F5344CB8AC3E}">
        <p14:creationId xmlns:p14="http://schemas.microsoft.com/office/powerpoint/2010/main" val="13523910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rt + text">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smtClean="0"/>
              <a:t>Click to edit Master title style</a:t>
            </a:r>
            <a:endParaRPr lang="en-GB"/>
          </a:p>
        </p:txBody>
      </p:sp>
      <p:cxnSp>
        <p:nvCxnSpPr>
          <p:cNvPr id="101" name="Straight Connector 100"/>
          <p:cNvCxnSpPr/>
          <p:nvPr userDrawn="1"/>
        </p:nvCxnSpPr>
        <p:spPr>
          <a:xfrm>
            <a:off x="-3084" y="1709193"/>
            <a:ext cx="9147084" cy="0"/>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2"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endParaRPr lang="en-GB" dirty="0">
              <a:solidFill>
                <a:srgbClr val="00539B"/>
              </a:solidFill>
            </a:endParaRPr>
          </a:p>
        </p:txBody>
      </p:sp>
      <p:sp>
        <p:nvSpPr>
          <p:cNvPr id="103"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900" b="1" i="0" u="none">
                <a:solidFill>
                  <a:srgbClr val="000000"/>
                </a:solidFill>
                <a:latin typeface="Arial"/>
              </a:defRPr>
            </a:lvl1pPr>
          </a:lstStyle>
          <a:p>
            <a:r>
              <a:rPr lang="en-GB" smtClean="0"/>
              <a:t> </a:t>
            </a:r>
            <a:endParaRPr lang="en-GB"/>
          </a:p>
        </p:txBody>
      </p:sp>
      <p:sp>
        <p:nvSpPr>
          <p:cNvPr id="105"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15" name="Round Same Side Corner Rectangle 14"/>
          <p:cNvSpPr/>
          <p:nvPr userDrawn="1"/>
        </p:nvSpPr>
        <p:spPr>
          <a:xfrm>
            <a:off x="719135" y="1803400"/>
            <a:ext cx="3605215" cy="4642643"/>
          </a:xfrm>
          <a:prstGeom prst="round2SameRect">
            <a:avLst>
              <a:gd name="adj1" fmla="val 3390"/>
              <a:gd name="adj2" fmla="val 0"/>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50000"/>
              </a:spcAft>
              <a:defRPr/>
            </a:pPr>
            <a:endParaRPr lang="en-GB" sz="1200" dirty="0">
              <a:solidFill>
                <a:srgbClr val="FFFFFF"/>
              </a:solidFill>
              <a:latin typeface="Franklin Gothic Book"/>
            </a:endParaRPr>
          </a:p>
        </p:txBody>
      </p:sp>
      <p:sp>
        <p:nvSpPr>
          <p:cNvPr id="17" name="Text Placeholder 5"/>
          <p:cNvSpPr>
            <a:spLocks noGrp="1"/>
          </p:cNvSpPr>
          <p:nvPr>
            <p:ph type="body" sz="quarter" idx="17"/>
          </p:nvPr>
        </p:nvSpPr>
        <p:spPr>
          <a:xfrm>
            <a:off x="4803774" y="1803400"/>
            <a:ext cx="3603625" cy="469503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9" name="Content Placeholder 8"/>
          <p:cNvSpPr>
            <a:spLocks noGrp="1"/>
          </p:cNvSpPr>
          <p:nvPr>
            <p:ph sz="quarter" idx="19" hasCustomPrompt="1"/>
          </p:nvPr>
        </p:nvSpPr>
        <p:spPr>
          <a:xfrm>
            <a:off x="719136" y="1803400"/>
            <a:ext cx="3579813" cy="4642643"/>
          </a:xfrm>
        </p:spPr>
        <p:txBody>
          <a:bodyPr/>
          <a:lstStyle>
            <a:lvl5pPr marL="0" indent="0">
              <a:defRPr baseline="0">
                <a:latin typeface="Franklin Gothic Book" panose="020B0503020102020204" pitchFamily="34" charset="0"/>
              </a:defRPr>
            </a:lvl5pPr>
          </a:lstStyle>
          <a:p>
            <a:pPr lvl="4"/>
            <a:r>
              <a:rPr lang="en-GB" dirty="0" smtClean="0"/>
              <a:t>Click icon to insert object</a:t>
            </a:r>
            <a:endParaRPr lang="en-GB" dirty="0"/>
          </a:p>
        </p:txBody>
      </p:sp>
    </p:spTree>
    <p:extLst>
      <p:ext uri="{BB962C8B-B14F-4D97-AF65-F5344CB8AC3E}">
        <p14:creationId xmlns:p14="http://schemas.microsoft.com/office/powerpoint/2010/main" val="3241756836"/>
      </p:ext>
    </p:extLst>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fld id="{FDB21870-A959-4328-8F10-FD75B3E52C39}" type="slidenum">
              <a:rPr lang="en-GB">
                <a:solidFill>
                  <a:srgbClr val="FFFFFF"/>
                </a:solidFill>
              </a:rPr>
              <a:pPr>
                <a:defRPr/>
              </a:pPr>
              <a:t>‹#›</a:t>
            </a:fld>
            <a:endParaRPr lang="en-GB" dirty="0">
              <a:solidFill>
                <a:srgbClr val="FFFFFF"/>
              </a:solidFill>
            </a:endParaRPr>
          </a:p>
        </p:txBody>
      </p:sp>
    </p:spTree>
    <p:extLst>
      <p:ext uri="{BB962C8B-B14F-4D97-AF65-F5344CB8AC3E}">
        <p14:creationId xmlns:p14="http://schemas.microsoft.com/office/powerpoint/2010/main" val="234796272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19127" y="290513"/>
            <a:ext cx="6391275" cy="635000"/>
          </a:xfrm>
        </p:spPr>
        <p:txBody>
          <a:bodyPr/>
          <a:lstStyle/>
          <a:p>
            <a:r>
              <a:rPr lang="en-US" smtClean="0"/>
              <a:t>Click to edit Master title style</a:t>
            </a:r>
            <a:endParaRPr lang="en-GB"/>
          </a:p>
        </p:txBody>
      </p:sp>
      <p:sp>
        <p:nvSpPr>
          <p:cNvPr id="3" name="Chart Placeholder 2"/>
          <p:cNvSpPr>
            <a:spLocks noGrp="1"/>
          </p:cNvSpPr>
          <p:nvPr>
            <p:ph type="chart" sz="half" idx="1"/>
          </p:nvPr>
        </p:nvSpPr>
        <p:spPr>
          <a:xfrm>
            <a:off x="966790" y="1546225"/>
            <a:ext cx="3656012" cy="5092700"/>
          </a:xfrm>
        </p:spPr>
        <p:txBody>
          <a:bodyPr/>
          <a:lstStyle/>
          <a:p>
            <a:pPr lvl="0"/>
            <a:endParaRPr lang="en-GB" noProof="0"/>
          </a:p>
        </p:txBody>
      </p:sp>
      <p:sp>
        <p:nvSpPr>
          <p:cNvPr id="4" name="Text Placeholder 3"/>
          <p:cNvSpPr>
            <a:spLocks noGrp="1"/>
          </p:cNvSpPr>
          <p:nvPr>
            <p:ph type="body" sz="half" idx="2"/>
          </p:nvPr>
        </p:nvSpPr>
        <p:spPr>
          <a:xfrm>
            <a:off x="4775200" y="1546225"/>
            <a:ext cx="3657600" cy="509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Tree>
    <p:extLst>
      <p:ext uri="{BB962C8B-B14F-4D97-AF65-F5344CB8AC3E}">
        <p14:creationId xmlns:p14="http://schemas.microsoft.com/office/powerpoint/2010/main" val="3395121703"/>
      </p:ext>
    </p:extLst>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Single column layout">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US" smtClean="0"/>
              <a:t>Click to edit Master title style</a:t>
            </a:r>
            <a:endParaRPr lang="en-GB"/>
          </a:p>
        </p:txBody>
      </p:sp>
      <p:sp>
        <p:nvSpPr>
          <p:cNvPr id="8" name="Text Placeholder 7" descr="First level - paragraph text&#10;Second level - bullet 1&#10;Third level - bullet 2&#10;&#10;No more than 100 words per slide"/>
          <p:cNvSpPr>
            <a:spLocks noGrp="1"/>
          </p:cNvSpPr>
          <p:nvPr>
            <p:ph type="body" sz="quarter" idx="13"/>
          </p:nvPr>
        </p:nvSpPr>
        <p:spPr>
          <a:xfrm>
            <a:off x="720725" y="1071035"/>
            <a:ext cx="8096250" cy="4860000"/>
          </a:xfrm>
        </p:spPr>
        <p:txBody>
          <a:bodyPr/>
          <a:lstStyle>
            <a:lvl1pPr>
              <a:lnSpc>
                <a:spcPct val="100000"/>
              </a:lnSpc>
              <a:spcBef>
                <a:spcPts val="0"/>
              </a:spcBef>
              <a:spcAft>
                <a:spcPts val="600"/>
              </a:spcAft>
              <a:defRPr/>
            </a:lvl1pPr>
            <a:lvl2pPr marL="360000" indent="-360000">
              <a:lnSpc>
                <a:spcPct val="100000"/>
              </a:lnSpc>
              <a:spcBef>
                <a:spcPts val="0"/>
              </a:spcBef>
              <a:spcAft>
                <a:spcPts val="600"/>
              </a:spcAft>
              <a:defRPr/>
            </a:lvl2pPr>
            <a:lvl3pPr marL="720000" indent="-360000">
              <a:lnSpc>
                <a:spcPct val="100000"/>
              </a:lnSpc>
              <a:spcBef>
                <a:spcPts val="0"/>
              </a:spcBef>
              <a:spcAft>
                <a:spcPts val="600"/>
              </a:spcAft>
              <a:defRPr/>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7" name="Date Placeholder 3"/>
          <p:cNvSpPr>
            <a:spLocks noGrp="1"/>
          </p:cNvSpPr>
          <p:nvPr>
            <p:ph type="dt" sz="half" idx="2"/>
          </p:nvPr>
        </p:nvSpPr>
        <p:spPr>
          <a:xfrm>
            <a:off x="457200" y="6470651"/>
            <a:ext cx="2133600" cy="365125"/>
          </a:xfrm>
          <a:prstGeom prst="rect">
            <a:avLst/>
          </a:prstGeom>
        </p:spPr>
        <p:txBody>
          <a:bodyPr vert="horz" lIns="91440" tIns="45720" rIns="91440" bIns="45720" rtlCol="0" anchor="ctr"/>
          <a:lstStyle>
            <a:lvl1pPr algn="l">
              <a:defRPr sz="900">
                <a:solidFill>
                  <a:schemeClr val="bg1"/>
                </a:solidFill>
              </a:defRPr>
            </a:lvl1pPr>
          </a:lstStyle>
          <a:p>
            <a:endParaRPr lang="en-GB" dirty="0">
              <a:solidFill>
                <a:srgbClr val="FFFFFF"/>
              </a:solidFill>
            </a:endParaRPr>
          </a:p>
        </p:txBody>
      </p:sp>
      <p:sp>
        <p:nvSpPr>
          <p:cNvPr id="9" name="Footer Placeholder 4"/>
          <p:cNvSpPr>
            <a:spLocks noGrp="1"/>
          </p:cNvSpPr>
          <p:nvPr>
            <p:ph type="ftr" sz="quarter" idx="3"/>
          </p:nvPr>
        </p:nvSpPr>
        <p:spPr>
          <a:xfrm>
            <a:off x="2789382" y="6470651"/>
            <a:ext cx="3519054" cy="365125"/>
          </a:xfrm>
          <a:prstGeom prst="rect">
            <a:avLst/>
          </a:prstGeom>
        </p:spPr>
        <p:txBody>
          <a:bodyPr vert="horz" lIns="91440" tIns="45720" rIns="91440" bIns="45720" rtlCol="0" anchor="ctr"/>
          <a:lstStyle>
            <a:lvl1pPr marL="0" marR="0" indent="0" algn="ctr" defTabSz="914400" rtl="0" eaLnBrk="1" fontAlgn="base" latinLnBrk="0" hangingPunct="1">
              <a:lnSpc>
                <a:spcPct val="100000"/>
              </a:lnSpc>
              <a:spcBef>
                <a:spcPct val="0"/>
              </a:spcBef>
              <a:spcAft>
                <a:spcPct val="50000"/>
              </a:spcAft>
              <a:buClrTx/>
              <a:buSzTx/>
              <a:buFontTx/>
              <a:buNone/>
              <a:tabLst/>
              <a:defRPr sz="900">
                <a:solidFill>
                  <a:schemeClr val="bg1"/>
                </a:solidFill>
              </a:defRPr>
            </a:lvl1pPr>
          </a:lstStyle>
          <a:p>
            <a:endParaRPr lang="en-GB" dirty="0" smtClean="0">
              <a:solidFill>
                <a:srgbClr val="FFFFFF"/>
              </a:solidFill>
            </a:endParaRPr>
          </a:p>
        </p:txBody>
      </p:sp>
      <p:sp>
        <p:nvSpPr>
          <p:cNvPr id="10" name="Slide Number Placeholder 5"/>
          <p:cNvSpPr>
            <a:spLocks noGrp="1"/>
          </p:cNvSpPr>
          <p:nvPr>
            <p:ph type="sldNum" sz="quarter" idx="4"/>
          </p:nvPr>
        </p:nvSpPr>
        <p:spPr>
          <a:xfrm>
            <a:off x="6553200" y="6470651"/>
            <a:ext cx="2133600" cy="365125"/>
          </a:xfrm>
          <a:prstGeom prst="rect">
            <a:avLst/>
          </a:prstGeom>
        </p:spPr>
        <p:txBody>
          <a:bodyPr vert="horz" lIns="91440" tIns="45720" rIns="91440" bIns="45720" rtlCol="0" anchor="ctr"/>
          <a:lstStyle>
            <a:lvl1pPr algn="r">
              <a:defRPr sz="900">
                <a:solidFill>
                  <a:schemeClr val="bg1"/>
                </a:solidFill>
              </a:defRPr>
            </a:lvl1pPr>
          </a:lstStyle>
          <a:p>
            <a:fld id="{FA83B8D6-F8CB-465E-A3F9-C0CB9076341A}" type="slidenum">
              <a:rPr lang="en-GB" smtClean="0">
                <a:solidFill>
                  <a:srgbClr val="FFFFFF"/>
                </a:solidFill>
              </a:rPr>
              <a:pPr/>
              <a:t>‹#›</a:t>
            </a:fld>
            <a:endParaRPr lang="en-GB" dirty="0">
              <a:solidFill>
                <a:srgbClr val="FFFFFF"/>
              </a:solidFill>
            </a:endParaRPr>
          </a:p>
        </p:txBody>
      </p:sp>
    </p:spTree>
    <p:extLst>
      <p:ext uri="{BB962C8B-B14F-4D97-AF65-F5344CB8AC3E}">
        <p14:creationId xmlns:p14="http://schemas.microsoft.com/office/powerpoint/2010/main" val="202018590"/>
      </p:ext>
    </p:extLst>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wo column layout">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US" smtClean="0"/>
              <a:t>Click to edit Master title style</a:t>
            </a:r>
            <a:endParaRPr lang="en-GB" dirty="0"/>
          </a:p>
        </p:txBody>
      </p:sp>
      <p:sp>
        <p:nvSpPr>
          <p:cNvPr id="7" name="Text Placeholder 6" descr="First level - paragraph text&#10;Second level - bullet 1&#10;Third level - bullet 2&#10;&#10;Two column layout to allow comparison&#10;No more than 100 words per slide"/>
          <p:cNvSpPr>
            <a:spLocks noGrp="1"/>
          </p:cNvSpPr>
          <p:nvPr>
            <p:ph type="body" sz="quarter" idx="13"/>
          </p:nvPr>
        </p:nvSpPr>
        <p:spPr>
          <a:xfrm>
            <a:off x="720725" y="1080000"/>
            <a:ext cx="7560000" cy="4860000"/>
          </a:xfrm>
        </p:spPr>
        <p:txBody>
          <a:bodyPr numCol="2" spcCol="360000">
            <a:normAutofit/>
          </a:bodyPr>
          <a:lstStyle>
            <a:lvl1pPr marL="0" indent="0">
              <a:lnSpc>
                <a:spcPts val="2400"/>
              </a:lnSpc>
              <a:spcBef>
                <a:spcPts val="300"/>
              </a:spcBef>
              <a:spcAft>
                <a:spcPts val="300"/>
              </a:spcAft>
              <a:buNone/>
              <a:defRPr sz="2000"/>
            </a:lvl1pPr>
            <a:lvl2pPr marL="360000" indent="-360000">
              <a:spcBef>
                <a:spcPts val="300"/>
              </a:spcBef>
              <a:spcAft>
                <a:spcPts val="300"/>
              </a:spcAft>
              <a:buFont typeface="Arial" pitchFamily="34" charset="0"/>
              <a:buChar char="•"/>
              <a:defRPr sz="1800"/>
            </a:lvl2pPr>
            <a:lvl3pPr marL="720000" indent="-360000">
              <a:spcBef>
                <a:spcPts val="300"/>
              </a:spcBef>
              <a:spcAft>
                <a:spcPts val="300"/>
              </a:spcAft>
              <a:defRPr sz="1800"/>
            </a:lvl3pPr>
            <a:lvl4pPr>
              <a:defRPr sz="2400"/>
            </a:lvl4pPr>
            <a:lvl5pPr>
              <a:defRPr sz="2400"/>
            </a:lvl5pPr>
          </a:lstStyle>
          <a:p>
            <a:pPr lvl="0"/>
            <a:r>
              <a:rPr lang="en-US" smtClean="0"/>
              <a:t>Click to edit Master text styles</a:t>
            </a:r>
          </a:p>
          <a:p>
            <a:pPr lvl="1"/>
            <a:r>
              <a:rPr lang="en-US" smtClean="0"/>
              <a:t>Second level</a:t>
            </a:r>
          </a:p>
          <a:p>
            <a:pPr lvl="2"/>
            <a:r>
              <a:rPr lang="en-US" smtClean="0"/>
              <a:t>Third level</a:t>
            </a:r>
          </a:p>
        </p:txBody>
      </p:sp>
      <p:sp>
        <p:nvSpPr>
          <p:cNvPr id="8" name="Date Placeholder 3"/>
          <p:cNvSpPr>
            <a:spLocks noGrp="1"/>
          </p:cNvSpPr>
          <p:nvPr>
            <p:ph type="dt" sz="half" idx="2"/>
          </p:nvPr>
        </p:nvSpPr>
        <p:spPr>
          <a:xfrm>
            <a:off x="457200" y="6470651"/>
            <a:ext cx="2133600" cy="365125"/>
          </a:xfrm>
          <a:prstGeom prst="rect">
            <a:avLst/>
          </a:prstGeom>
        </p:spPr>
        <p:txBody>
          <a:bodyPr vert="horz" lIns="91440" tIns="45720" rIns="91440" bIns="45720" rtlCol="0" anchor="ctr"/>
          <a:lstStyle>
            <a:lvl1pPr algn="l">
              <a:defRPr sz="900">
                <a:solidFill>
                  <a:schemeClr val="bg1"/>
                </a:solidFill>
              </a:defRPr>
            </a:lvl1pPr>
          </a:lstStyle>
          <a:p>
            <a:endParaRPr lang="en-GB" dirty="0">
              <a:solidFill>
                <a:srgbClr val="FFFFFF"/>
              </a:solidFill>
            </a:endParaRPr>
          </a:p>
        </p:txBody>
      </p:sp>
      <p:sp>
        <p:nvSpPr>
          <p:cNvPr id="9" name="Footer Placeholder 4"/>
          <p:cNvSpPr>
            <a:spLocks noGrp="1"/>
          </p:cNvSpPr>
          <p:nvPr>
            <p:ph type="ftr" sz="quarter" idx="3"/>
          </p:nvPr>
        </p:nvSpPr>
        <p:spPr>
          <a:xfrm>
            <a:off x="2789382" y="6470651"/>
            <a:ext cx="3519054" cy="365125"/>
          </a:xfrm>
          <a:prstGeom prst="rect">
            <a:avLst/>
          </a:prstGeom>
        </p:spPr>
        <p:txBody>
          <a:bodyPr vert="horz" lIns="91440" tIns="45720" rIns="91440" bIns="45720" rtlCol="0" anchor="ctr"/>
          <a:lstStyle>
            <a:lvl1pPr marL="0" marR="0" indent="0" algn="ctr" defTabSz="914400" rtl="0" eaLnBrk="1" fontAlgn="base" latinLnBrk="0" hangingPunct="1">
              <a:lnSpc>
                <a:spcPct val="100000"/>
              </a:lnSpc>
              <a:spcBef>
                <a:spcPct val="0"/>
              </a:spcBef>
              <a:spcAft>
                <a:spcPct val="50000"/>
              </a:spcAft>
              <a:buClrTx/>
              <a:buSzTx/>
              <a:buFontTx/>
              <a:buNone/>
              <a:tabLst/>
              <a:defRPr sz="900">
                <a:solidFill>
                  <a:schemeClr val="bg1"/>
                </a:solidFill>
              </a:defRPr>
            </a:lvl1pPr>
          </a:lstStyle>
          <a:p>
            <a:endParaRPr lang="en-GB" dirty="0" smtClean="0">
              <a:solidFill>
                <a:srgbClr val="FFFFFF"/>
              </a:solidFill>
            </a:endParaRPr>
          </a:p>
        </p:txBody>
      </p:sp>
      <p:sp>
        <p:nvSpPr>
          <p:cNvPr id="10" name="Slide Number Placeholder 5"/>
          <p:cNvSpPr>
            <a:spLocks noGrp="1"/>
          </p:cNvSpPr>
          <p:nvPr>
            <p:ph type="sldNum" sz="quarter" idx="4"/>
          </p:nvPr>
        </p:nvSpPr>
        <p:spPr>
          <a:xfrm>
            <a:off x="6553200" y="6470651"/>
            <a:ext cx="2133600" cy="365125"/>
          </a:xfrm>
          <a:prstGeom prst="rect">
            <a:avLst/>
          </a:prstGeom>
        </p:spPr>
        <p:txBody>
          <a:bodyPr vert="horz" lIns="91440" tIns="45720" rIns="91440" bIns="45720" rtlCol="0" anchor="ctr"/>
          <a:lstStyle>
            <a:lvl1pPr algn="r">
              <a:defRPr sz="900">
                <a:solidFill>
                  <a:schemeClr val="bg1"/>
                </a:solidFill>
              </a:defRPr>
            </a:lvl1pPr>
          </a:lstStyle>
          <a:p>
            <a:fld id="{FA83B8D6-F8CB-465E-A3F9-C0CB9076341A}" type="slidenum">
              <a:rPr lang="en-GB" smtClean="0">
                <a:solidFill>
                  <a:srgbClr val="FFFFFF"/>
                </a:solidFill>
              </a:rPr>
              <a:pPr/>
              <a:t>‹#›</a:t>
            </a:fld>
            <a:endParaRPr lang="en-GB" dirty="0">
              <a:solidFill>
                <a:srgbClr val="FFFFFF"/>
              </a:solidFill>
            </a:endParaRPr>
          </a:p>
        </p:txBody>
      </p:sp>
    </p:spTree>
    <p:extLst>
      <p:ext uri="{BB962C8B-B14F-4D97-AF65-F5344CB8AC3E}">
        <p14:creationId xmlns:p14="http://schemas.microsoft.com/office/powerpoint/2010/main" val="2815559998"/>
      </p:ext>
    </p:extLst>
  </p:cSld>
  <p:clrMapOvr>
    <a:masterClrMapping/>
  </p:clrMapOvr>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ext + image">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US" smtClean="0"/>
              <a:t>Click to edit Master title style</a:t>
            </a:r>
            <a:endParaRPr lang="en-GB"/>
          </a:p>
        </p:txBody>
      </p:sp>
      <p:sp>
        <p:nvSpPr>
          <p:cNvPr id="7" name="Text Placeholder 6" descr="First level - paragraph text&#10;Second level - bullet 1&#10;Third level - bullet 2&#10;&#10;No more than 100 words per slide"/>
          <p:cNvSpPr>
            <a:spLocks noGrp="1"/>
          </p:cNvSpPr>
          <p:nvPr>
            <p:ph type="body" sz="quarter" idx="13"/>
          </p:nvPr>
        </p:nvSpPr>
        <p:spPr>
          <a:xfrm>
            <a:off x="720725" y="1080000"/>
            <a:ext cx="3780000" cy="4860000"/>
          </a:xfrm>
        </p:spPr>
        <p:txBody>
          <a:bodyPr/>
          <a:lstStyle>
            <a:lvl1pPr>
              <a:lnSpc>
                <a:spcPts val="2400"/>
              </a:lnSpc>
              <a:spcBef>
                <a:spcPts val="300"/>
              </a:spcBef>
              <a:spcAft>
                <a:spcPts val="300"/>
              </a:spcAft>
              <a:defRPr sz="2000"/>
            </a:lvl1pPr>
            <a:lvl2pPr marL="360000" indent="-360000">
              <a:spcBef>
                <a:spcPts val="300"/>
              </a:spcBef>
              <a:spcAft>
                <a:spcPts val="300"/>
              </a:spcAft>
              <a:defRPr/>
            </a:lvl2pPr>
            <a:lvl3pPr marL="720000" indent="-360000">
              <a:spcBef>
                <a:spcPts val="300"/>
              </a:spcBef>
              <a:spcAft>
                <a:spcPts val="300"/>
              </a:spcAft>
              <a:defRPr/>
            </a:lvl3pPr>
          </a:lstStyle>
          <a:p>
            <a:pPr lvl="0"/>
            <a:r>
              <a:rPr lang="en-US" smtClean="0"/>
              <a:t>Click to edit Master text styles</a:t>
            </a:r>
          </a:p>
          <a:p>
            <a:pPr lvl="1"/>
            <a:r>
              <a:rPr lang="en-US" smtClean="0"/>
              <a:t>Second level</a:t>
            </a:r>
          </a:p>
          <a:p>
            <a:pPr lvl="2"/>
            <a:r>
              <a:rPr lang="en-US" smtClean="0"/>
              <a:t>Third level</a:t>
            </a:r>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4"/>
          </p:nvPr>
        </p:nvSpPr>
        <p:spPr>
          <a:xfrm>
            <a:off x="4743450" y="1079500"/>
            <a:ext cx="3780000" cy="4860000"/>
          </a:xfrm>
        </p:spPr>
        <p:txBody>
          <a:bodyPr/>
          <a:lstStyle/>
          <a:p>
            <a:r>
              <a:rPr lang="en-US" dirty="0" smtClean="0"/>
              <a:t>Click icon to add picture</a:t>
            </a:r>
            <a:endParaRPr lang="en-GB" dirty="0"/>
          </a:p>
        </p:txBody>
      </p:sp>
      <p:sp>
        <p:nvSpPr>
          <p:cNvPr id="8" name="Date Placeholder 3"/>
          <p:cNvSpPr>
            <a:spLocks noGrp="1"/>
          </p:cNvSpPr>
          <p:nvPr>
            <p:ph type="dt" sz="half" idx="2"/>
          </p:nvPr>
        </p:nvSpPr>
        <p:spPr>
          <a:xfrm>
            <a:off x="457200" y="6470651"/>
            <a:ext cx="2133600" cy="365125"/>
          </a:xfrm>
          <a:prstGeom prst="rect">
            <a:avLst/>
          </a:prstGeom>
        </p:spPr>
        <p:txBody>
          <a:bodyPr vert="horz" lIns="91440" tIns="45720" rIns="91440" bIns="45720" rtlCol="0" anchor="ctr"/>
          <a:lstStyle>
            <a:lvl1pPr algn="l">
              <a:defRPr sz="900">
                <a:solidFill>
                  <a:schemeClr val="bg1"/>
                </a:solidFill>
              </a:defRPr>
            </a:lvl1pPr>
          </a:lstStyle>
          <a:p>
            <a:endParaRPr lang="en-GB" dirty="0">
              <a:solidFill>
                <a:srgbClr val="FFFFFF"/>
              </a:solidFill>
            </a:endParaRPr>
          </a:p>
        </p:txBody>
      </p:sp>
      <p:sp>
        <p:nvSpPr>
          <p:cNvPr id="10" name="Footer Placeholder 4"/>
          <p:cNvSpPr>
            <a:spLocks noGrp="1"/>
          </p:cNvSpPr>
          <p:nvPr>
            <p:ph type="ftr" sz="quarter" idx="3"/>
          </p:nvPr>
        </p:nvSpPr>
        <p:spPr>
          <a:xfrm>
            <a:off x="2789382" y="6470651"/>
            <a:ext cx="3519054" cy="365125"/>
          </a:xfrm>
          <a:prstGeom prst="rect">
            <a:avLst/>
          </a:prstGeom>
        </p:spPr>
        <p:txBody>
          <a:bodyPr vert="horz" lIns="91440" tIns="45720" rIns="91440" bIns="45720" rtlCol="0" anchor="ctr"/>
          <a:lstStyle>
            <a:lvl1pPr marL="0" marR="0" indent="0" algn="ctr" defTabSz="914400" rtl="0" eaLnBrk="1" fontAlgn="base" latinLnBrk="0" hangingPunct="1">
              <a:lnSpc>
                <a:spcPct val="100000"/>
              </a:lnSpc>
              <a:spcBef>
                <a:spcPct val="0"/>
              </a:spcBef>
              <a:spcAft>
                <a:spcPct val="50000"/>
              </a:spcAft>
              <a:buClrTx/>
              <a:buSzTx/>
              <a:buFontTx/>
              <a:buNone/>
              <a:tabLst/>
              <a:defRPr sz="900">
                <a:solidFill>
                  <a:schemeClr val="bg1"/>
                </a:solidFill>
              </a:defRPr>
            </a:lvl1pPr>
          </a:lstStyle>
          <a:p>
            <a:endParaRPr lang="en-GB" dirty="0" smtClean="0">
              <a:solidFill>
                <a:srgbClr val="FFFFFF"/>
              </a:solidFill>
            </a:endParaRPr>
          </a:p>
        </p:txBody>
      </p:sp>
      <p:sp>
        <p:nvSpPr>
          <p:cNvPr id="11" name="Slide Number Placeholder 5"/>
          <p:cNvSpPr>
            <a:spLocks noGrp="1"/>
          </p:cNvSpPr>
          <p:nvPr>
            <p:ph type="sldNum" sz="quarter" idx="4"/>
          </p:nvPr>
        </p:nvSpPr>
        <p:spPr>
          <a:xfrm>
            <a:off x="6553200" y="6470651"/>
            <a:ext cx="2133600" cy="365125"/>
          </a:xfrm>
          <a:prstGeom prst="rect">
            <a:avLst/>
          </a:prstGeom>
        </p:spPr>
        <p:txBody>
          <a:bodyPr vert="horz" lIns="91440" tIns="45720" rIns="91440" bIns="45720" rtlCol="0" anchor="ctr"/>
          <a:lstStyle>
            <a:lvl1pPr algn="r">
              <a:defRPr sz="900">
                <a:solidFill>
                  <a:schemeClr val="bg1"/>
                </a:solidFill>
              </a:defRPr>
            </a:lvl1pPr>
          </a:lstStyle>
          <a:p>
            <a:fld id="{FA83B8D6-F8CB-465E-A3F9-C0CB9076341A}" type="slidenum">
              <a:rPr lang="en-GB" smtClean="0">
                <a:solidFill>
                  <a:srgbClr val="FFFFFF"/>
                </a:solidFill>
              </a:rPr>
              <a:pPr/>
              <a:t>‹#›</a:t>
            </a:fld>
            <a:endParaRPr lang="en-GB" dirty="0">
              <a:solidFill>
                <a:srgbClr val="FFFFFF"/>
              </a:solidFill>
            </a:endParaRPr>
          </a:p>
        </p:txBody>
      </p:sp>
    </p:spTree>
    <p:extLst>
      <p:ext uri="{BB962C8B-B14F-4D97-AF65-F5344CB8AC3E}">
        <p14:creationId xmlns:p14="http://schemas.microsoft.com/office/powerpoint/2010/main" val="3133278606"/>
      </p:ext>
    </p:extLst>
  </p:cSld>
  <p:clrMapOvr>
    <a:masterClrMapping/>
  </p:clrMapOvr>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Image + text">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US" smtClean="0"/>
              <a:t>Click to edit Master title style</a:t>
            </a:r>
            <a:endParaRPr lang="en-GB" dirty="0"/>
          </a:p>
        </p:txBody>
      </p:sp>
      <p:sp>
        <p:nvSpPr>
          <p:cNvPr id="7" name="Text Placeholder 6"/>
          <p:cNvSpPr>
            <a:spLocks noGrp="1"/>
          </p:cNvSpPr>
          <p:nvPr>
            <p:ph type="body" sz="quarter" idx="13"/>
          </p:nvPr>
        </p:nvSpPr>
        <p:spPr>
          <a:xfrm>
            <a:off x="4675186" y="1080000"/>
            <a:ext cx="3780000" cy="4860000"/>
          </a:xfrm>
        </p:spPr>
        <p:txBody>
          <a:bodyPr/>
          <a:lstStyle>
            <a:lvl1pPr>
              <a:lnSpc>
                <a:spcPts val="2400"/>
              </a:lnSpc>
              <a:spcBef>
                <a:spcPts val="300"/>
              </a:spcBef>
              <a:spcAft>
                <a:spcPts val="300"/>
              </a:spcAft>
              <a:defRPr sz="2000"/>
            </a:lvl1pPr>
            <a:lvl2pPr marL="360000" indent="-360000">
              <a:spcBef>
                <a:spcPts val="300"/>
              </a:spcBef>
              <a:spcAft>
                <a:spcPts val="300"/>
              </a:spcAft>
              <a:defRPr/>
            </a:lvl2pPr>
            <a:lvl3pPr marL="720000" indent="-360000">
              <a:spcBef>
                <a:spcPts val="300"/>
              </a:spcBef>
              <a:spcAft>
                <a:spcPts val="300"/>
              </a:spcAft>
              <a:defRPr/>
            </a:lvl3pPr>
          </a:lstStyle>
          <a:p>
            <a:pPr lvl="0"/>
            <a:r>
              <a:rPr lang="en-US" smtClean="0"/>
              <a:t>Click to edit Master text styles</a:t>
            </a:r>
          </a:p>
          <a:p>
            <a:pPr lvl="1"/>
            <a:r>
              <a:rPr lang="en-US" smtClean="0"/>
              <a:t>Second level</a:t>
            </a:r>
          </a:p>
          <a:p>
            <a:pPr lvl="2"/>
            <a:r>
              <a:rPr lang="en-US" smtClean="0"/>
              <a:t>Third level</a:t>
            </a:r>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4"/>
          </p:nvPr>
        </p:nvSpPr>
        <p:spPr>
          <a:xfrm>
            <a:off x="720000" y="1079500"/>
            <a:ext cx="3780000" cy="4860000"/>
          </a:xfrm>
        </p:spPr>
        <p:txBody>
          <a:bodyPr/>
          <a:lstStyle/>
          <a:p>
            <a:r>
              <a:rPr lang="en-US" dirty="0" smtClean="0"/>
              <a:t>Click icon to add picture</a:t>
            </a:r>
            <a:endParaRPr lang="en-GB" dirty="0"/>
          </a:p>
        </p:txBody>
      </p:sp>
      <p:sp>
        <p:nvSpPr>
          <p:cNvPr id="8" name="Date Placeholder 3"/>
          <p:cNvSpPr>
            <a:spLocks noGrp="1"/>
          </p:cNvSpPr>
          <p:nvPr>
            <p:ph type="dt" sz="half" idx="2"/>
          </p:nvPr>
        </p:nvSpPr>
        <p:spPr>
          <a:xfrm>
            <a:off x="457200" y="6470651"/>
            <a:ext cx="2133600" cy="365125"/>
          </a:xfrm>
          <a:prstGeom prst="rect">
            <a:avLst/>
          </a:prstGeom>
        </p:spPr>
        <p:txBody>
          <a:bodyPr vert="horz" lIns="91440" tIns="45720" rIns="91440" bIns="45720" rtlCol="0" anchor="ctr"/>
          <a:lstStyle>
            <a:lvl1pPr algn="l">
              <a:defRPr sz="900">
                <a:solidFill>
                  <a:schemeClr val="bg1"/>
                </a:solidFill>
              </a:defRPr>
            </a:lvl1pPr>
          </a:lstStyle>
          <a:p>
            <a:endParaRPr lang="en-GB" dirty="0">
              <a:solidFill>
                <a:srgbClr val="FFFFFF"/>
              </a:solidFill>
            </a:endParaRPr>
          </a:p>
        </p:txBody>
      </p:sp>
      <p:sp>
        <p:nvSpPr>
          <p:cNvPr id="10" name="Footer Placeholder 4"/>
          <p:cNvSpPr>
            <a:spLocks noGrp="1"/>
          </p:cNvSpPr>
          <p:nvPr>
            <p:ph type="ftr" sz="quarter" idx="3"/>
          </p:nvPr>
        </p:nvSpPr>
        <p:spPr>
          <a:xfrm>
            <a:off x="2789382" y="6470651"/>
            <a:ext cx="3519054" cy="365125"/>
          </a:xfrm>
          <a:prstGeom prst="rect">
            <a:avLst/>
          </a:prstGeom>
        </p:spPr>
        <p:txBody>
          <a:bodyPr vert="horz" lIns="91440" tIns="45720" rIns="91440" bIns="45720" rtlCol="0" anchor="ctr"/>
          <a:lstStyle>
            <a:lvl1pPr marL="0" marR="0" indent="0" algn="ctr" defTabSz="914400" rtl="0" eaLnBrk="1" fontAlgn="base" latinLnBrk="0" hangingPunct="1">
              <a:lnSpc>
                <a:spcPct val="100000"/>
              </a:lnSpc>
              <a:spcBef>
                <a:spcPct val="0"/>
              </a:spcBef>
              <a:spcAft>
                <a:spcPct val="50000"/>
              </a:spcAft>
              <a:buClrTx/>
              <a:buSzTx/>
              <a:buFontTx/>
              <a:buNone/>
              <a:tabLst/>
              <a:defRPr sz="900">
                <a:solidFill>
                  <a:schemeClr val="bg1"/>
                </a:solidFill>
              </a:defRPr>
            </a:lvl1pPr>
          </a:lstStyle>
          <a:p>
            <a:endParaRPr lang="en-GB" dirty="0" smtClean="0">
              <a:solidFill>
                <a:srgbClr val="FFFFFF"/>
              </a:solidFill>
            </a:endParaRPr>
          </a:p>
        </p:txBody>
      </p:sp>
      <p:sp>
        <p:nvSpPr>
          <p:cNvPr id="11" name="Slide Number Placeholder 5"/>
          <p:cNvSpPr>
            <a:spLocks noGrp="1"/>
          </p:cNvSpPr>
          <p:nvPr>
            <p:ph type="sldNum" sz="quarter" idx="4"/>
          </p:nvPr>
        </p:nvSpPr>
        <p:spPr>
          <a:xfrm>
            <a:off x="6553200" y="6470651"/>
            <a:ext cx="2133600" cy="365125"/>
          </a:xfrm>
          <a:prstGeom prst="rect">
            <a:avLst/>
          </a:prstGeom>
        </p:spPr>
        <p:txBody>
          <a:bodyPr vert="horz" lIns="91440" tIns="45720" rIns="91440" bIns="45720" rtlCol="0" anchor="ctr"/>
          <a:lstStyle>
            <a:lvl1pPr algn="r">
              <a:defRPr sz="900">
                <a:solidFill>
                  <a:schemeClr val="bg1"/>
                </a:solidFill>
              </a:defRPr>
            </a:lvl1pPr>
          </a:lstStyle>
          <a:p>
            <a:fld id="{FA83B8D6-F8CB-465E-A3F9-C0CB9076341A}" type="slidenum">
              <a:rPr lang="en-GB" smtClean="0">
                <a:solidFill>
                  <a:srgbClr val="FFFFFF"/>
                </a:solidFill>
              </a:rPr>
              <a:pPr/>
              <a:t>‹#›</a:t>
            </a:fld>
            <a:endParaRPr lang="en-GB" dirty="0">
              <a:solidFill>
                <a:srgbClr val="FFFFFF"/>
              </a:solidFill>
            </a:endParaRPr>
          </a:p>
        </p:txBody>
      </p:sp>
    </p:spTree>
    <p:extLst>
      <p:ext uri="{BB962C8B-B14F-4D97-AF65-F5344CB8AC3E}">
        <p14:creationId xmlns:p14="http://schemas.microsoft.com/office/powerpoint/2010/main" val="891816526"/>
      </p:ext>
    </p:extLst>
  </p:cSld>
  <p:clrMapOvr>
    <a:masterClrMapping/>
  </p:clrMapOvr>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ext + chart">
    <p:spTree>
      <p:nvGrpSpPr>
        <p:cNvPr id="1" name=""/>
        <p:cNvGrpSpPr/>
        <p:nvPr/>
      </p:nvGrpSpPr>
      <p:grpSpPr>
        <a:xfrm>
          <a:off x="0" y="0"/>
          <a:ext cx="0" cy="0"/>
          <a:chOff x="0" y="0"/>
          <a:chExt cx="0" cy="0"/>
        </a:xfrm>
      </p:grpSpPr>
      <p:sp>
        <p:nvSpPr>
          <p:cNvPr id="8" name="Chart Placeholder 7" descr="Charts should be clear and not contain any tags or overlays which will confuse the viewer. &#10;Be very careful when animating charts - most will reduce the impact of the information you want to present."/>
          <p:cNvSpPr>
            <a:spLocks noGrp="1"/>
          </p:cNvSpPr>
          <p:nvPr>
            <p:ph type="chart" sz="quarter" idx="15"/>
          </p:nvPr>
        </p:nvSpPr>
        <p:spPr>
          <a:xfrm>
            <a:off x="4743450" y="1079500"/>
            <a:ext cx="3780000" cy="4860000"/>
          </a:xfrm>
        </p:spPr>
        <p:txBody>
          <a:bodyPr/>
          <a:lstStyle/>
          <a:p>
            <a:r>
              <a:rPr lang="en-US" dirty="0" smtClean="0"/>
              <a:t>Click icon to add chart</a:t>
            </a:r>
            <a:endParaRPr lang="en-GB" dirty="0"/>
          </a:p>
        </p:txBody>
      </p:sp>
      <p:sp>
        <p:nvSpPr>
          <p:cNvPr id="2" name="Title 1" descr="Ideally your title should fit on one line."/>
          <p:cNvSpPr>
            <a:spLocks noGrp="1"/>
          </p:cNvSpPr>
          <p:nvPr>
            <p:ph type="title"/>
          </p:nvPr>
        </p:nvSpPr>
        <p:spPr/>
        <p:txBody>
          <a:bodyPr/>
          <a:lstStyle/>
          <a:p>
            <a:r>
              <a:rPr lang="en-US" smtClean="0"/>
              <a:t>Click to edit Master title style</a:t>
            </a:r>
            <a:endParaRPr lang="en-GB"/>
          </a:p>
        </p:txBody>
      </p:sp>
      <p:sp>
        <p:nvSpPr>
          <p:cNvPr id="7" name="Text Placeholder 6"/>
          <p:cNvSpPr>
            <a:spLocks noGrp="1"/>
          </p:cNvSpPr>
          <p:nvPr>
            <p:ph type="body" sz="quarter" idx="13"/>
          </p:nvPr>
        </p:nvSpPr>
        <p:spPr>
          <a:xfrm>
            <a:off x="720725" y="1080000"/>
            <a:ext cx="3780000" cy="4860000"/>
          </a:xfrm>
        </p:spPr>
        <p:txBody>
          <a:bodyPr/>
          <a:lstStyle>
            <a:lvl1pPr>
              <a:lnSpc>
                <a:spcPts val="2400"/>
              </a:lnSpc>
              <a:spcBef>
                <a:spcPts val="300"/>
              </a:spcBef>
              <a:spcAft>
                <a:spcPts val="300"/>
              </a:spcAft>
              <a:defRPr sz="2000"/>
            </a:lvl1pPr>
            <a:lvl2pPr marL="360000" indent="-360000">
              <a:spcBef>
                <a:spcPts val="300"/>
              </a:spcBef>
              <a:spcAft>
                <a:spcPts val="300"/>
              </a:spcAft>
              <a:defRPr/>
            </a:lvl2pPr>
            <a:lvl3pPr marL="720000" indent="-360000">
              <a:spcBef>
                <a:spcPts val="300"/>
              </a:spcBef>
              <a:spcAft>
                <a:spcPts val="300"/>
              </a:spcAft>
              <a:defRPr/>
            </a:lvl3pPr>
          </a:lstStyle>
          <a:p>
            <a:pPr lvl="0"/>
            <a:r>
              <a:rPr lang="en-US" smtClean="0"/>
              <a:t>Click to edit Master text styles</a:t>
            </a:r>
          </a:p>
          <a:p>
            <a:pPr lvl="1"/>
            <a:r>
              <a:rPr lang="en-US" smtClean="0"/>
              <a:t>Second level</a:t>
            </a:r>
          </a:p>
          <a:p>
            <a:pPr lvl="2"/>
            <a:r>
              <a:rPr lang="en-US" smtClean="0"/>
              <a:t>Third level</a:t>
            </a:r>
          </a:p>
        </p:txBody>
      </p:sp>
      <p:sp>
        <p:nvSpPr>
          <p:cNvPr id="9" name="Date Placeholder 3"/>
          <p:cNvSpPr>
            <a:spLocks noGrp="1"/>
          </p:cNvSpPr>
          <p:nvPr>
            <p:ph type="dt" sz="half" idx="2"/>
          </p:nvPr>
        </p:nvSpPr>
        <p:spPr>
          <a:xfrm>
            <a:off x="457200" y="6470651"/>
            <a:ext cx="2133600" cy="365125"/>
          </a:xfrm>
          <a:prstGeom prst="rect">
            <a:avLst/>
          </a:prstGeom>
        </p:spPr>
        <p:txBody>
          <a:bodyPr vert="horz" lIns="91440" tIns="45720" rIns="91440" bIns="45720" rtlCol="0" anchor="ctr"/>
          <a:lstStyle>
            <a:lvl1pPr algn="l">
              <a:defRPr sz="900">
                <a:solidFill>
                  <a:schemeClr val="bg1"/>
                </a:solidFill>
              </a:defRPr>
            </a:lvl1pPr>
          </a:lstStyle>
          <a:p>
            <a:endParaRPr lang="en-GB" dirty="0">
              <a:solidFill>
                <a:srgbClr val="FFFFFF"/>
              </a:solidFill>
            </a:endParaRPr>
          </a:p>
        </p:txBody>
      </p:sp>
      <p:sp>
        <p:nvSpPr>
          <p:cNvPr id="10" name="Footer Placeholder 4"/>
          <p:cNvSpPr>
            <a:spLocks noGrp="1"/>
          </p:cNvSpPr>
          <p:nvPr>
            <p:ph type="ftr" sz="quarter" idx="3"/>
          </p:nvPr>
        </p:nvSpPr>
        <p:spPr>
          <a:xfrm>
            <a:off x="2789382" y="6470651"/>
            <a:ext cx="3519054" cy="365125"/>
          </a:xfrm>
          <a:prstGeom prst="rect">
            <a:avLst/>
          </a:prstGeom>
        </p:spPr>
        <p:txBody>
          <a:bodyPr vert="horz" lIns="91440" tIns="45720" rIns="91440" bIns="45720" rtlCol="0" anchor="ctr"/>
          <a:lstStyle>
            <a:lvl1pPr marL="0" marR="0" indent="0" algn="ctr" defTabSz="914400" rtl="0" eaLnBrk="1" fontAlgn="base" latinLnBrk="0" hangingPunct="1">
              <a:lnSpc>
                <a:spcPct val="100000"/>
              </a:lnSpc>
              <a:spcBef>
                <a:spcPct val="0"/>
              </a:spcBef>
              <a:spcAft>
                <a:spcPct val="50000"/>
              </a:spcAft>
              <a:buClrTx/>
              <a:buSzTx/>
              <a:buFontTx/>
              <a:buNone/>
              <a:tabLst/>
              <a:defRPr sz="900">
                <a:solidFill>
                  <a:schemeClr val="bg1"/>
                </a:solidFill>
              </a:defRPr>
            </a:lvl1pPr>
          </a:lstStyle>
          <a:p>
            <a:endParaRPr lang="en-GB" dirty="0" smtClean="0">
              <a:solidFill>
                <a:srgbClr val="FFFFFF"/>
              </a:solidFill>
            </a:endParaRPr>
          </a:p>
        </p:txBody>
      </p:sp>
      <p:sp>
        <p:nvSpPr>
          <p:cNvPr id="11" name="Slide Number Placeholder 5"/>
          <p:cNvSpPr>
            <a:spLocks noGrp="1"/>
          </p:cNvSpPr>
          <p:nvPr>
            <p:ph type="sldNum" sz="quarter" idx="4"/>
          </p:nvPr>
        </p:nvSpPr>
        <p:spPr>
          <a:xfrm>
            <a:off x="6553200" y="6470651"/>
            <a:ext cx="2133600" cy="365125"/>
          </a:xfrm>
          <a:prstGeom prst="rect">
            <a:avLst/>
          </a:prstGeom>
        </p:spPr>
        <p:txBody>
          <a:bodyPr vert="horz" lIns="91440" tIns="45720" rIns="91440" bIns="45720" rtlCol="0" anchor="ctr"/>
          <a:lstStyle>
            <a:lvl1pPr algn="r">
              <a:defRPr sz="900">
                <a:solidFill>
                  <a:schemeClr val="bg1"/>
                </a:solidFill>
              </a:defRPr>
            </a:lvl1pPr>
          </a:lstStyle>
          <a:p>
            <a:fld id="{FA83B8D6-F8CB-465E-A3F9-C0CB9076341A}" type="slidenum">
              <a:rPr lang="en-GB" smtClean="0">
                <a:solidFill>
                  <a:srgbClr val="FFFFFF"/>
                </a:solidFill>
              </a:rPr>
              <a:pPr/>
              <a:t>‹#›</a:t>
            </a:fld>
            <a:endParaRPr lang="en-GB" dirty="0">
              <a:solidFill>
                <a:srgbClr val="FFFFFF"/>
              </a:solidFill>
            </a:endParaRPr>
          </a:p>
        </p:txBody>
      </p:sp>
    </p:spTree>
    <p:extLst>
      <p:ext uri="{BB962C8B-B14F-4D97-AF65-F5344CB8AC3E}">
        <p14:creationId xmlns:p14="http://schemas.microsoft.com/office/powerpoint/2010/main" val="1802668339"/>
      </p:ext>
    </p:extLst>
  </p:cSld>
  <p:clrMapOvr>
    <a:masterClrMapping/>
  </p:clrMapOvr>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hart + text">
    <p:spTree>
      <p:nvGrpSpPr>
        <p:cNvPr id="1" name=""/>
        <p:cNvGrpSpPr/>
        <p:nvPr/>
      </p:nvGrpSpPr>
      <p:grpSpPr>
        <a:xfrm>
          <a:off x="0" y="0"/>
          <a:ext cx="0" cy="0"/>
          <a:chOff x="0" y="0"/>
          <a:chExt cx="0" cy="0"/>
        </a:xfrm>
      </p:grpSpPr>
      <p:sp>
        <p:nvSpPr>
          <p:cNvPr id="8" name="Chart Placeholder 7" descr="Charts should be clear and not contain any tags or overlays which will confuse the viewer. &#10;Be very careful when animating charts - most will reduce the impact of the information you want to present."/>
          <p:cNvSpPr>
            <a:spLocks noGrp="1"/>
          </p:cNvSpPr>
          <p:nvPr>
            <p:ph type="chart" sz="quarter" idx="15"/>
          </p:nvPr>
        </p:nvSpPr>
        <p:spPr>
          <a:xfrm>
            <a:off x="720724" y="1079500"/>
            <a:ext cx="3780000" cy="4860000"/>
          </a:xfrm>
        </p:spPr>
        <p:txBody>
          <a:bodyPr/>
          <a:lstStyle/>
          <a:p>
            <a:r>
              <a:rPr lang="en-US" dirty="0" smtClean="0"/>
              <a:t>Click icon to add chart</a:t>
            </a:r>
            <a:endParaRPr lang="en-GB" dirty="0"/>
          </a:p>
        </p:txBody>
      </p:sp>
      <p:sp>
        <p:nvSpPr>
          <p:cNvPr id="2" name="Title 1" descr="Ideally your title should fit on one line."/>
          <p:cNvSpPr>
            <a:spLocks noGrp="1"/>
          </p:cNvSpPr>
          <p:nvPr>
            <p:ph type="title"/>
          </p:nvPr>
        </p:nvSpPr>
        <p:spPr/>
        <p:txBody>
          <a:bodyPr/>
          <a:lstStyle/>
          <a:p>
            <a:r>
              <a:rPr lang="en-US" smtClean="0"/>
              <a:t>Click to edit Master title style</a:t>
            </a:r>
            <a:endParaRPr lang="en-GB"/>
          </a:p>
        </p:txBody>
      </p:sp>
      <p:sp>
        <p:nvSpPr>
          <p:cNvPr id="7" name="Text Placeholder 6"/>
          <p:cNvSpPr>
            <a:spLocks noGrp="1"/>
          </p:cNvSpPr>
          <p:nvPr>
            <p:ph type="body" sz="quarter" idx="13"/>
          </p:nvPr>
        </p:nvSpPr>
        <p:spPr>
          <a:xfrm>
            <a:off x="4675186" y="1080000"/>
            <a:ext cx="3780000" cy="4860000"/>
          </a:xfrm>
        </p:spPr>
        <p:txBody>
          <a:bodyPr/>
          <a:lstStyle>
            <a:lvl1pPr>
              <a:lnSpc>
                <a:spcPts val="2400"/>
              </a:lnSpc>
              <a:spcBef>
                <a:spcPts val="300"/>
              </a:spcBef>
              <a:spcAft>
                <a:spcPts val="300"/>
              </a:spcAft>
              <a:defRPr sz="2000"/>
            </a:lvl1pPr>
            <a:lvl2pPr marL="360000" indent="-360000">
              <a:spcBef>
                <a:spcPts val="300"/>
              </a:spcBef>
              <a:spcAft>
                <a:spcPts val="300"/>
              </a:spcAft>
              <a:buClr>
                <a:srgbClr val="00539B"/>
              </a:buClr>
              <a:defRPr/>
            </a:lvl2pPr>
            <a:lvl3pPr marL="720000" indent="-360000">
              <a:spcBef>
                <a:spcPts val="300"/>
              </a:spcBef>
              <a:spcAft>
                <a:spcPts val="300"/>
              </a:spcAft>
              <a:buClr>
                <a:srgbClr val="00539B"/>
              </a:buClr>
              <a:defRPr/>
            </a:lvl3pPr>
          </a:lstStyle>
          <a:p>
            <a:pPr lvl="0"/>
            <a:r>
              <a:rPr lang="en-US" smtClean="0"/>
              <a:t>Click to edit Master text styles</a:t>
            </a:r>
          </a:p>
          <a:p>
            <a:pPr lvl="1"/>
            <a:r>
              <a:rPr lang="en-US" smtClean="0"/>
              <a:t>Second level</a:t>
            </a:r>
          </a:p>
          <a:p>
            <a:pPr lvl="2"/>
            <a:r>
              <a:rPr lang="en-US" smtClean="0"/>
              <a:t>Third level</a:t>
            </a:r>
          </a:p>
        </p:txBody>
      </p:sp>
      <p:sp>
        <p:nvSpPr>
          <p:cNvPr id="9" name="Date Placeholder 3"/>
          <p:cNvSpPr>
            <a:spLocks noGrp="1"/>
          </p:cNvSpPr>
          <p:nvPr>
            <p:ph type="dt" sz="half" idx="2"/>
          </p:nvPr>
        </p:nvSpPr>
        <p:spPr>
          <a:xfrm>
            <a:off x="457200" y="6470651"/>
            <a:ext cx="2133600" cy="365125"/>
          </a:xfrm>
          <a:prstGeom prst="rect">
            <a:avLst/>
          </a:prstGeom>
        </p:spPr>
        <p:txBody>
          <a:bodyPr vert="horz" lIns="91440" tIns="45720" rIns="91440" bIns="45720" rtlCol="0" anchor="ctr"/>
          <a:lstStyle>
            <a:lvl1pPr algn="l">
              <a:defRPr sz="900">
                <a:solidFill>
                  <a:schemeClr val="bg1"/>
                </a:solidFill>
              </a:defRPr>
            </a:lvl1pPr>
          </a:lstStyle>
          <a:p>
            <a:endParaRPr lang="en-GB" dirty="0">
              <a:solidFill>
                <a:srgbClr val="FFFFFF"/>
              </a:solidFill>
            </a:endParaRPr>
          </a:p>
        </p:txBody>
      </p:sp>
      <p:sp>
        <p:nvSpPr>
          <p:cNvPr id="10" name="Footer Placeholder 4"/>
          <p:cNvSpPr>
            <a:spLocks noGrp="1"/>
          </p:cNvSpPr>
          <p:nvPr>
            <p:ph type="ftr" sz="quarter" idx="3"/>
          </p:nvPr>
        </p:nvSpPr>
        <p:spPr>
          <a:xfrm>
            <a:off x="2789382" y="6470651"/>
            <a:ext cx="3519054" cy="365125"/>
          </a:xfrm>
          <a:prstGeom prst="rect">
            <a:avLst/>
          </a:prstGeom>
        </p:spPr>
        <p:txBody>
          <a:bodyPr vert="horz" lIns="91440" tIns="45720" rIns="91440" bIns="45720" rtlCol="0" anchor="ctr"/>
          <a:lstStyle>
            <a:lvl1pPr marL="0" marR="0" indent="0" algn="ctr" defTabSz="914400" rtl="0" eaLnBrk="1" fontAlgn="base" latinLnBrk="0" hangingPunct="1">
              <a:lnSpc>
                <a:spcPct val="100000"/>
              </a:lnSpc>
              <a:spcBef>
                <a:spcPct val="0"/>
              </a:spcBef>
              <a:spcAft>
                <a:spcPct val="50000"/>
              </a:spcAft>
              <a:buClrTx/>
              <a:buSzTx/>
              <a:buFontTx/>
              <a:buNone/>
              <a:tabLst/>
              <a:defRPr sz="900">
                <a:solidFill>
                  <a:schemeClr val="bg1"/>
                </a:solidFill>
              </a:defRPr>
            </a:lvl1pPr>
          </a:lstStyle>
          <a:p>
            <a:endParaRPr lang="en-GB" dirty="0" smtClean="0">
              <a:solidFill>
                <a:srgbClr val="FFFFFF"/>
              </a:solidFill>
            </a:endParaRPr>
          </a:p>
        </p:txBody>
      </p:sp>
      <p:sp>
        <p:nvSpPr>
          <p:cNvPr id="11" name="Slide Number Placeholder 5"/>
          <p:cNvSpPr>
            <a:spLocks noGrp="1"/>
          </p:cNvSpPr>
          <p:nvPr>
            <p:ph type="sldNum" sz="quarter" idx="4"/>
          </p:nvPr>
        </p:nvSpPr>
        <p:spPr>
          <a:xfrm>
            <a:off x="6553200" y="6470651"/>
            <a:ext cx="2133600" cy="365125"/>
          </a:xfrm>
          <a:prstGeom prst="rect">
            <a:avLst/>
          </a:prstGeom>
        </p:spPr>
        <p:txBody>
          <a:bodyPr vert="horz" lIns="91440" tIns="45720" rIns="91440" bIns="45720" rtlCol="0" anchor="ctr"/>
          <a:lstStyle>
            <a:lvl1pPr algn="r">
              <a:defRPr sz="900">
                <a:solidFill>
                  <a:schemeClr val="bg1"/>
                </a:solidFill>
              </a:defRPr>
            </a:lvl1pPr>
          </a:lstStyle>
          <a:p>
            <a:fld id="{FA83B8D6-F8CB-465E-A3F9-C0CB9076341A}" type="slidenum">
              <a:rPr lang="en-GB" smtClean="0">
                <a:solidFill>
                  <a:srgbClr val="FFFFFF"/>
                </a:solidFill>
              </a:rPr>
              <a:pPr/>
              <a:t>‹#›</a:t>
            </a:fld>
            <a:endParaRPr lang="en-GB" dirty="0">
              <a:solidFill>
                <a:srgbClr val="FFFFFF"/>
              </a:solidFill>
            </a:endParaRPr>
          </a:p>
        </p:txBody>
      </p:sp>
    </p:spTree>
    <p:extLst>
      <p:ext uri="{BB962C8B-B14F-4D97-AF65-F5344CB8AC3E}">
        <p14:creationId xmlns:p14="http://schemas.microsoft.com/office/powerpoint/2010/main" val="2106081789"/>
      </p:ext>
    </p:extLst>
  </p:cSld>
  <p:clrMapOvr>
    <a:masterClrMapping/>
  </p:clrMapOvr>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Single chart">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US" smtClean="0"/>
              <a:t>Click to edit Master title style</a:t>
            </a:r>
            <a:endParaRPr lang="en-GB" dirty="0"/>
          </a:p>
        </p:txBody>
      </p:sp>
      <p:sp>
        <p:nvSpPr>
          <p:cNvPr id="9" name="Chart Placeholder 8" descr="Charts should be clear and not contain any tags or overlays which will confuse the viewer. &#10;Be very careful when animating charts - most will reduce the impact of the information you want to present."/>
          <p:cNvSpPr>
            <a:spLocks noGrp="1"/>
          </p:cNvSpPr>
          <p:nvPr>
            <p:ph type="chart" sz="quarter" idx="13"/>
          </p:nvPr>
        </p:nvSpPr>
        <p:spPr>
          <a:xfrm>
            <a:off x="720725" y="1080000"/>
            <a:ext cx="7560000" cy="5040000"/>
          </a:xfrm>
        </p:spPr>
        <p:txBody>
          <a:bodyPr/>
          <a:lstStyle/>
          <a:p>
            <a:r>
              <a:rPr lang="en-US" dirty="0" smtClean="0"/>
              <a:t>Click icon to add chart</a:t>
            </a:r>
            <a:endParaRPr lang="en-GB" dirty="0"/>
          </a:p>
        </p:txBody>
      </p:sp>
      <p:sp>
        <p:nvSpPr>
          <p:cNvPr id="7" name="Date Placeholder 3"/>
          <p:cNvSpPr>
            <a:spLocks noGrp="1"/>
          </p:cNvSpPr>
          <p:nvPr>
            <p:ph type="dt" sz="half" idx="2"/>
          </p:nvPr>
        </p:nvSpPr>
        <p:spPr>
          <a:xfrm>
            <a:off x="457200" y="6470651"/>
            <a:ext cx="2133600" cy="365125"/>
          </a:xfrm>
          <a:prstGeom prst="rect">
            <a:avLst/>
          </a:prstGeom>
        </p:spPr>
        <p:txBody>
          <a:bodyPr vert="horz" lIns="91440" tIns="45720" rIns="91440" bIns="45720" rtlCol="0" anchor="ctr"/>
          <a:lstStyle>
            <a:lvl1pPr algn="l">
              <a:defRPr sz="900">
                <a:solidFill>
                  <a:schemeClr val="bg1"/>
                </a:solidFill>
              </a:defRPr>
            </a:lvl1pPr>
          </a:lstStyle>
          <a:p>
            <a:endParaRPr lang="en-GB" dirty="0">
              <a:solidFill>
                <a:srgbClr val="FFFFFF"/>
              </a:solidFill>
            </a:endParaRPr>
          </a:p>
        </p:txBody>
      </p:sp>
      <p:sp>
        <p:nvSpPr>
          <p:cNvPr id="8" name="Footer Placeholder 4"/>
          <p:cNvSpPr>
            <a:spLocks noGrp="1"/>
          </p:cNvSpPr>
          <p:nvPr>
            <p:ph type="ftr" sz="quarter" idx="3"/>
          </p:nvPr>
        </p:nvSpPr>
        <p:spPr>
          <a:xfrm>
            <a:off x="2789382" y="6470651"/>
            <a:ext cx="3519054" cy="365125"/>
          </a:xfrm>
          <a:prstGeom prst="rect">
            <a:avLst/>
          </a:prstGeom>
        </p:spPr>
        <p:txBody>
          <a:bodyPr vert="horz" lIns="91440" tIns="45720" rIns="91440" bIns="45720" rtlCol="0" anchor="ctr"/>
          <a:lstStyle>
            <a:lvl1pPr marL="0" marR="0" indent="0" algn="ctr" defTabSz="914400" rtl="0" eaLnBrk="1" fontAlgn="base" latinLnBrk="0" hangingPunct="1">
              <a:lnSpc>
                <a:spcPct val="100000"/>
              </a:lnSpc>
              <a:spcBef>
                <a:spcPct val="0"/>
              </a:spcBef>
              <a:spcAft>
                <a:spcPct val="50000"/>
              </a:spcAft>
              <a:buClrTx/>
              <a:buSzTx/>
              <a:buFontTx/>
              <a:buNone/>
              <a:tabLst/>
              <a:defRPr sz="900">
                <a:solidFill>
                  <a:schemeClr val="bg1"/>
                </a:solidFill>
              </a:defRPr>
            </a:lvl1pPr>
          </a:lstStyle>
          <a:p>
            <a:endParaRPr lang="en-GB" dirty="0" smtClean="0">
              <a:solidFill>
                <a:srgbClr val="FFFFFF"/>
              </a:solidFill>
            </a:endParaRPr>
          </a:p>
        </p:txBody>
      </p:sp>
      <p:sp>
        <p:nvSpPr>
          <p:cNvPr id="10" name="Slide Number Placeholder 5"/>
          <p:cNvSpPr>
            <a:spLocks noGrp="1"/>
          </p:cNvSpPr>
          <p:nvPr>
            <p:ph type="sldNum" sz="quarter" idx="4"/>
          </p:nvPr>
        </p:nvSpPr>
        <p:spPr>
          <a:xfrm>
            <a:off x="6553200" y="6470651"/>
            <a:ext cx="2133600" cy="365125"/>
          </a:xfrm>
          <a:prstGeom prst="rect">
            <a:avLst/>
          </a:prstGeom>
        </p:spPr>
        <p:txBody>
          <a:bodyPr vert="horz" lIns="91440" tIns="45720" rIns="91440" bIns="45720" rtlCol="0" anchor="ctr"/>
          <a:lstStyle>
            <a:lvl1pPr algn="r">
              <a:defRPr sz="900">
                <a:solidFill>
                  <a:schemeClr val="bg1"/>
                </a:solidFill>
              </a:defRPr>
            </a:lvl1pPr>
          </a:lstStyle>
          <a:p>
            <a:fld id="{FA83B8D6-F8CB-465E-A3F9-C0CB9076341A}" type="slidenum">
              <a:rPr lang="en-GB" smtClean="0">
                <a:solidFill>
                  <a:srgbClr val="FFFFFF"/>
                </a:solidFill>
              </a:rPr>
              <a:pPr/>
              <a:t>‹#›</a:t>
            </a:fld>
            <a:endParaRPr lang="en-GB" dirty="0">
              <a:solidFill>
                <a:srgbClr val="FFFFFF"/>
              </a:solidFill>
            </a:endParaRPr>
          </a:p>
        </p:txBody>
      </p:sp>
    </p:spTree>
    <p:extLst>
      <p:ext uri="{BB962C8B-B14F-4D97-AF65-F5344CB8AC3E}">
        <p14:creationId xmlns:p14="http://schemas.microsoft.com/office/powerpoint/2010/main" val="210032054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US" smtClean="0"/>
              <a:t>Click to edit Master title style</a:t>
            </a:r>
            <a:endParaRPr lang="en-GB"/>
          </a:p>
        </p:txBody>
      </p:sp>
      <p:sp>
        <p:nvSpPr>
          <p:cNvPr id="7" name="Media Placeholder 6" descr="Videos can add a dynamic element to your presentation. View the EBRD's library at: http://www.ebrd.com/pages/news/media/video.shtml&#10;Email photos@ebrd.com for video files.&#10;Be aware that embedding video can significantly increase file size. If you have an internet connection play the file directly from ebrd.com. &#10;NB you will need sound!"/>
          <p:cNvSpPr>
            <a:spLocks noGrp="1"/>
          </p:cNvSpPr>
          <p:nvPr>
            <p:ph type="media" sz="quarter" idx="13"/>
          </p:nvPr>
        </p:nvSpPr>
        <p:spPr>
          <a:xfrm>
            <a:off x="720725" y="1080000"/>
            <a:ext cx="7560000" cy="5040000"/>
          </a:xfrm>
        </p:spPr>
        <p:txBody>
          <a:bodyPr/>
          <a:lstStyle/>
          <a:p>
            <a:r>
              <a:rPr lang="en-US" dirty="0" smtClean="0"/>
              <a:t>Click icon to add media</a:t>
            </a:r>
            <a:endParaRPr lang="en-GB" dirty="0"/>
          </a:p>
        </p:txBody>
      </p:sp>
      <p:sp>
        <p:nvSpPr>
          <p:cNvPr id="8" name="Date Placeholder 3"/>
          <p:cNvSpPr>
            <a:spLocks noGrp="1"/>
          </p:cNvSpPr>
          <p:nvPr>
            <p:ph type="dt" sz="half" idx="2"/>
          </p:nvPr>
        </p:nvSpPr>
        <p:spPr>
          <a:xfrm>
            <a:off x="457200" y="6470651"/>
            <a:ext cx="2133600" cy="365125"/>
          </a:xfrm>
          <a:prstGeom prst="rect">
            <a:avLst/>
          </a:prstGeom>
        </p:spPr>
        <p:txBody>
          <a:bodyPr vert="horz" lIns="91440" tIns="45720" rIns="91440" bIns="45720" rtlCol="0" anchor="ctr"/>
          <a:lstStyle>
            <a:lvl1pPr algn="l">
              <a:defRPr sz="900">
                <a:solidFill>
                  <a:schemeClr val="bg1"/>
                </a:solidFill>
              </a:defRPr>
            </a:lvl1pPr>
          </a:lstStyle>
          <a:p>
            <a:endParaRPr lang="en-GB" dirty="0">
              <a:solidFill>
                <a:srgbClr val="FFFFFF"/>
              </a:solidFill>
            </a:endParaRPr>
          </a:p>
        </p:txBody>
      </p:sp>
      <p:sp>
        <p:nvSpPr>
          <p:cNvPr id="9" name="Footer Placeholder 4"/>
          <p:cNvSpPr>
            <a:spLocks noGrp="1"/>
          </p:cNvSpPr>
          <p:nvPr>
            <p:ph type="ftr" sz="quarter" idx="3"/>
          </p:nvPr>
        </p:nvSpPr>
        <p:spPr>
          <a:xfrm>
            <a:off x="2789382" y="6470651"/>
            <a:ext cx="3519054" cy="365125"/>
          </a:xfrm>
          <a:prstGeom prst="rect">
            <a:avLst/>
          </a:prstGeom>
        </p:spPr>
        <p:txBody>
          <a:bodyPr vert="horz" lIns="91440" tIns="45720" rIns="91440" bIns="45720" rtlCol="0" anchor="ctr"/>
          <a:lstStyle>
            <a:lvl1pPr marL="0" marR="0" indent="0" algn="ctr" defTabSz="914400" rtl="0" eaLnBrk="1" fontAlgn="base" latinLnBrk="0" hangingPunct="1">
              <a:lnSpc>
                <a:spcPct val="100000"/>
              </a:lnSpc>
              <a:spcBef>
                <a:spcPct val="0"/>
              </a:spcBef>
              <a:spcAft>
                <a:spcPct val="50000"/>
              </a:spcAft>
              <a:buClrTx/>
              <a:buSzTx/>
              <a:buFontTx/>
              <a:buNone/>
              <a:tabLst/>
              <a:defRPr sz="900">
                <a:solidFill>
                  <a:schemeClr val="bg1"/>
                </a:solidFill>
              </a:defRPr>
            </a:lvl1pPr>
          </a:lstStyle>
          <a:p>
            <a:endParaRPr lang="en-GB" dirty="0" smtClean="0">
              <a:solidFill>
                <a:srgbClr val="FFFFFF"/>
              </a:solidFill>
            </a:endParaRPr>
          </a:p>
        </p:txBody>
      </p:sp>
      <p:sp>
        <p:nvSpPr>
          <p:cNvPr id="10" name="Slide Number Placeholder 5"/>
          <p:cNvSpPr>
            <a:spLocks noGrp="1"/>
          </p:cNvSpPr>
          <p:nvPr>
            <p:ph type="sldNum" sz="quarter" idx="4"/>
          </p:nvPr>
        </p:nvSpPr>
        <p:spPr>
          <a:xfrm>
            <a:off x="6553200" y="6470651"/>
            <a:ext cx="2133600" cy="365125"/>
          </a:xfrm>
          <a:prstGeom prst="rect">
            <a:avLst/>
          </a:prstGeom>
        </p:spPr>
        <p:txBody>
          <a:bodyPr vert="horz" lIns="91440" tIns="45720" rIns="91440" bIns="45720" rtlCol="0" anchor="ctr"/>
          <a:lstStyle>
            <a:lvl1pPr algn="r">
              <a:defRPr sz="900">
                <a:solidFill>
                  <a:schemeClr val="bg1"/>
                </a:solidFill>
              </a:defRPr>
            </a:lvl1pPr>
          </a:lstStyle>
          <a:p>
            <a:fld id="{FA83B8D6-F8CB-465E-A3F9-C0CB9076341A}" type="slidenum">
              <a:rPr lang="en-GB" smtClean="0">
                <a:solidFill>
                  <a:srgbClr val="FFFFFF"/>
                </a:solidFill>
              </a:rPr>
              <a:pPr/>
              <a:t>‹#›</a:t>
            </a:fld>
            <a:endParaRPr lang="en-GB" dirty="0">
              <a:solidFill>
                <a:srgbClr val="FFFFFF"/>
              </a:solidFill>
            </a:endParaRPr>
          </a:p>
        </p:txBody>
      </p:sp>
    </p:spTree>
    <p:extLst>
      <p:ext uri="{BB962C8B-B14F-4D97-AF65-F5344CB8AC3E}">
        <p14:creationId xmlns:p14="http://schemas.microsoft.com/office/powerpoint/2010/main" val="298268751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tags" Target="../tags/tag1.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image" Target="../media/image1.wmf"/><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6" Type="http://schemas.openxmlformats.org/officeDocument/2006/relationships/image" Target="../media/image14.jpeg"/><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theme" Target="../theme/theme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image" Target="../media/image14.jpeg"/><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3.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2" Type="http://schemas.openxmlformats.org/officeDocument/2006/relationships/slideLayout" Target="../slideLayouts/slideLayout104.xml"/><Relationship Id="rId16" Type="http://schemas.openxmlformats.org/officeDocument/2006/relationships/image" Target="../media/image14.jpeg"/><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5" Type="http://schemas.openxmlformats.org/officeDocument/2006/relationships/theme" Target="../theme/theme4.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slideLayout" Target="../slideLayouts/slideLayout11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descr="Ideally your title should fit on one line." title="Slide title"/>
          <p:cNvSpPr>
            <a:spLocks noGrp="1"/>
          </p:cNvSpPr>
          <p:nvPr>
            <p:ph type="title"/>
          </p:nvPr>
        </p:nvSpPr>
        <p:spPr>
          <a:xfrm>
            <a:off x="720725" y="-1"/>
            <a:ext cx="5903913" cy="1080000"/>
          </a:xfrm>
          <a:prstGeom prst="rect">
            <a:avLst/>
          </a:prstGeom>
        </p:spPr>
        <p:txBody>
          <a:bodyPr vert="horz" lIns="0" tIns="0" rIns="0" bIns="0" rtlCol="0" anchor="ctr">
            <a:normAutofit/>
          </a:bodyPr>
          <a:lstStyle/>
          <a:p>
            <a:r>
              <a:rPr lang="en-US" dirty="0" smtClean="0"/>
              <a:t>Click to edit Master title style</a:t>
            </a:r>
            <a:endParaRPr lang="en-GB" dirty="0"/>
          </a:p>
        </p:txBody>
      </p:sp>
      <p:cxnSp>
        <p:nvCxnSpPr>
          <p:cNvPr id="70" name="Straight Connector 69"/>
          <p:cNvCxnSpPr/>
          <p:nvPr userDrawn="1"/>
        </p:nvCxnSpPr>
        <p:spPr bwMode="auto">
          <a:xfrm>
            <a:off x="-3083" y="1079500"/>
            <a:ext cx="914400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userDrawn="1"/>
        </p:nvCxnSpPr>
        <p:spPr bwMode="auto">
          <a:xfrm>
            <a:off x="-3083" y="6480000"/>
            <a:ext cx="9147083" cy="0"/>
          </a:xfrm>
          <a:prstGeom prst="line">
            <a:avLst/>
          </a:prstGeom>
          <a:ln w="3175"/>
        </p:spPr>
        <p:style>
          <a:lnRef idx="1">
            <a:schemeClr val="accent1"/>
          </a:lnRef>
          <a:fillRef idx="0">
            <a:schemeClr val="accent1"/>
          </a:fillRef>
          <a:effectRef idx="0">
            <a:schemeClr val="accent1"/>
          </a:effectRef>
          <a:fontRef idx="minor">
            <a:schemeClr val="tx1"/>
          </a:fontRef>
        </p:style>
      </p:cxnSp>
      <p:sp>
        <p:nvSpPr>
          <p:cNvPr id="55" name="Text Placeholder 2" descr="First level - paragraph text&#10;Second level - bullet 1&#10;Third level - bullet 2&#10;&#10;No more than 100 words per slide" title="Main body text"/>
          <p:cNvSpPr>
            <a:spLocks noGrp="1"/>
          </p:cNvSpPr>
          <p:nvPr>
            <p:ph type="body" idx="1"/>
          </p:nvPr>
        </p:nvSpPr>
        <p:spPr>
          <a:xfrm>
            <a:off x="720726" y="1800225"/>
            <a:ext cx="7704137" cy="4140200"/>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56"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latin typeface="Franklin Gothic Book"/>
                <a:cs typeface="Franklin Gothic Book"/>
              </a:defRPr>
            </a:lvl1pPr>
          </a:lstStyle>
          <a:p>
            <a:pPr fontAlgn="base">
              <a:spcBef>
                <a:spcPct val="0"/>
              </a:spcBef>
              <a:spcAft>
                <a:spcPct val="0"/>
              </a:spcAft>
            </a:pPr>
            <a:endParaRPr lang="en-GB" dirty="0">
              <a:solidFill>
                <a:srgbClr val="00539B"/>
              </a:solidFill>
              <a:ea typeface="ＭＳ Ｐゴシック" charset="0"/>
            </a:endParaRPr>
          </a:p>
        </p:txBody>
      </p:sp>
      <p:sp>
        <p:nvSpPr>
          <p:cNvPr id="57" name="Footer Placeholder 4"/>
          <p:cNvSpPr>
            <a:spLocks noGrp="1"/>
          </p:cNvSpPr>
          <p:nvPr>
            <p:ph type="ftr" sz="quarter" idx="3"/>
            <p:custDataLst>
              <p:tags r:id="rId79"/>
            </p:custDataLst>
          </p:nvPr>
        </p:nvSpPr>
        <p:spPr>
          <a:xfrm>
            <a:off x="0" y="6480000"/>
            <a:ext cx="9144000" cy="378000"/>
          </a:xfrm>
          <a:prstGeom prst="rect">
            <a:avLst/>
          </a:prstGeom>
        </p:spPr>
        <p:txBody>
          <a:bodyPr lIns="0" tIns="0" rIns="0" bIns="0" anchor="ctr"/>
          <a:lstStyle>
            <a:lvl1pPr algn="ctr">
              <a:defRPr lang="en-GB" sz="900" b="1" i="0" u="none">
                <a:solidFill>
                  <a:srgbClr val="000000"/>
                </a:solidFill>
                <a:latin typeface="Arial"/>
              </a:defRPr>
            </a:lvl1pPr>
          </a:lstStyle>
          <a:p>
            <a:pPr fontAlgn="base">
              <a:spcBef>
                <a:spcPct val="0"/>
              </a:spcBef>
              <a:spcAft>
                <a:spcPct val="0"/>
              </a:spcAft>
            </a:pPr>
            <a:r>
              <a:rPr lang="en-GB" smtClean="0"/>
              <a:t> </a:t>
            </a:r>
            <a:endParaRPr lang="en-GB"/>
          </a:p>
        </p:txBody>
      </p:sp>
      <p:sp>
        <p:nvSpPr>
          <p:cNvPr id="59"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latin typeface="Franklin Gothic Book"/>
                <a:cs typeface="Franklin Gothic Book"/>
              </a:defRPr>
            </a:lvl1pPr>
          </a:lstStyle>
          <a:p>
            <a:pPr fontAlgn="base">
              <a:spcBef>
                <a:spcPct val="0"/>
              </a:spcBef>
              <a:spcAft>
                <a:spcPct val="0"/>
              </a:spcAft>
            </a:pPr>
            <a:fld id="{71F9F866-B438-9445-8D9F-1F8FF6608833}" type="slidenum">
              <a:rPr lang="en-GB" smtClean="0">
                <a:solidFill>
                  <a:srgbClr val="00539B"/>
                </a:solidFill>
                <a:ea typeface="ＭＳ Ｐゴシック" charset="0"/>
              </a:rPr>
              <a:pPr fontAlgn="base">
                <a:spcBef>
                  <a:spcPct val="0"/>
                </a:spcBef>
                <a:spcAft>
                  <a:spcPct val="0"/>
                </a:spcAft>
              </a:pPr>
              <a:t>‹#›</a:t>
            </a:fld>
            <a:endParaRPr lang="en-GB" dirty="0">
              <a:solidFill>
                <a:srgbClr val="00539B"/>
              </a:solidFill>
              <a:ea typeface="ＭＳ Ｐゴシック" charset="0"/>
            </a:endParaRPr>
          </a:p>
        </p:txBody>
      </p:sp>
      <p:pic>
        <p:nvPicPr>
          <p:cNvPr id="10" name="Picture 9"/>
          <p:cNvPicPr>
            <a:picLocks noChangeAspect="1"/>
          </p:cNvPicPr>
          <p:nvPr userDrawn="1"/>
        </p:nvPicPr>
        <p:blipFill>
          <a:blip r:embed="rId80" cstate="print">
            <a:extLst>
              <a:ext uri="{28A0092B-C50C-407E-A947-70E740481C1C}">
                <a14:useLocalDpi xmlns:a14="http://schemas.microsoft.com/office/drawing/2010/main" val="0"/>
              </a:ext>
            </a:extLst>
          </a:blip>
          <a:stretch>
            <a:fillRect/>
          </a:stretch>
        </p:blipFill>
        <p:spPr>
          <a:xfrm>
            <a:off x="7055149" y="228600"/>
            <a:ext cx="1369714" cy="720000"/>
          </a:xfrm>
          <a:prstGeom prst="rect">
            <a:avLst/>
          </a:prstGeom>
        </p:spPr>
      </p:pic>
    </p:spTree>
    <p:extLst>
      <p:ext uri="{BB962C8B-B14F-4D97-AF65-F5344CB8AC3E}">
        <p14:creationId xmlns:p14="http://schemas.microsoft.com/office/powerpoint/2010/main" val="23916276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 id="2147483720" r:id="rId60"/>
    <p:sldLayoutId id="2147483721" r:id="rId61"/>
    <p:sldLayoutId id="2147483722" r:id="rId62"/>
    <p:sldLayoutId id="2147483723" r:id="rId63"/>
    <p:sldLayoutId id="2147483724" r:id="rId64"/>
    <p:sldLayoutId id="2147483725" r:id="rId65"/>
    <p:sldLayoutId id="2147483726" r:id="rId66"/>
    <p:sldLayoutId id="2147483727" r:id="rId67"/>
    <p:sldLayoutId id="2147483729" r:id="rId68"/>
    <p:sldLayoutId id="2147483747" r:id="rId69"/>
    <p:sldLayoutId id="2147483748" r:id="rId70"/>
    <p:sldLayoutId id="2147483810" r:id="rId71"/>
    <p:sldLayoutId id="2147483811" r:id="rId72"/>
    <p:sldLayoutId id="2147483812" r:id="rId73"/>
    <p:sldLayoutId id="2147483813" r:id="rId74"/>
    <p:sldLayoutId id="2147483814" r:id="rId75"/>
    <p:sldLayoutId id="2147483815" r:id="rId76"/>
    <p:sldLayoutId id="2147483816" r:id="rId77"/>
  </p:sldLayoutIdLst>
  <p:timing>
    <p:tnLst>
      <p:par>
        <p:cTn id="1" dur="indefinite" restart="never" nodeType="tmRoot"/>
      </p:par>
    </p:tnLst>
  </p:timing>
  <p:hf sldNum="0" hdr="0" dt="0"/>
  <p:txStyles>
    <p:titleStyle>
      <a:lvl1pPr algn="l" rtl="0" eaLnBrk="0" fontAlgn="base" hangingPunct="0">
        <a:spcBef>
          <a:spcPct val="0"/>
        </a:spcBef>
        <a:spcAft>
          <a:spcPct val="0"/>
        </a:spcAft>
        <a:defRPr sz="2800" b="0" i="0" kern="1200">
          <a:solidFill>
            <a:schemeClr val="accent1"/>
          </a:solidFill>
          <a:latin typeface="Bodoni MT" panose="02070603080606020203" pitchFamily="18" charset="0"/>
          <a:ea typeface="ＭＳ Ｐゴシック" charset="0"/>
          <a:cs typeface="Bodoni MT" panose="02070603080606020203" pitchFamily="18" charset="0"/>
        </a:defRPr>
      </a:lvl1pPr>
      <a:lvl2pPr algn="l" rtl="0" eaLnBrk="0" fontAlgn="base" hangingPunct="0">
        <a:spcBef>
          <a:spcPct val="0"/>
        </a:spcBef>
        <a:spcAft>
          <a:spcPct val="0"/>
        </a:spcAft>
        <a:defRPr sz="2800">
          <a:solidFill>
            <a:schemeClr val="bg1"/>
          </a:solidFill>
          <a:latin typeface="Arial" charset="0"/>
          <a:ea typeface="ＭＳ Ｐゴシック" charset="0"/>
          <a:cs typeface="Arial" charset="0"/>
        </a:defRPr>
      </a:lvl2pPr>
      <a:lvl3pPr algn="l" rtl="0" eaLnBrk="0" fontAlgn="base" hangingPunct="0">
        <a:spcBef>
          <a:spcPct val="0"/>
        </a:spcBef>
        <a:spcAft>
          <a:spcPct val="0"/>
        </a:spcAft>
        <a:defRPr sz="2800">
          <a:solidFill>
            <a:schemeClr val="bg1"/>
          </a:solidFill>
          <a:latin typeface="Arial" charset="0"/>
          <a:ea typeface="ＭＳ Ｐゴシック" charset="0"/>
          <a:cs typeface="Arial" charset="0"/>
        </a:defRPr>
      </a:lvl3pPr>
      <a:lvl4pPr algn="l" rtl="0" eaLnBrk="0" fontAlgn="base" hangingPunct="0">
        <a:spcBef>
          <a:spcPct val="0"/>
        </a:spcBef>
        <a:spcAft>
          <a:spcPct val="0"/>
        </a:spcAft>
        <a:defRPr sz="2800">
          <a:solidFill>
            <a:schemeClr val="bg1"/>
          </a:solidFill>
          <a:latin typeface="Arial" charset="0"/>
          <a:ea typeface="ＭＳ Ｐゴシック" charset="0"/>
          <a:cs typeface="Arial" charset="0"/>
        </a:defRPr>
      </a:lvl4pPr>
      <a:lvl5pPr algn="l" rtl="0" eaLnBrk="0" fontAlgn="base" hangingPunct="0">
        <a:spcBef>
          <a:spcPct val="0"/>
        </a:spcBef>
        <a:spcAft>
          <a:spcPct val="0"/>
        </a:spcAft>
        <a:defRPr sz="2800">
          <a:solidFill>
            <a:schemeClr val="bg1"/>
          </a:solidFill>
          <a:latin typeface="Arial" charset="0"/>
          <a:ea typeface="ＭＳ Ｐゴシック" charset="0"/>
          <a:cs typeface="Arial" charset="0"/>
        </a:defRPr>
      </a:lvl5pPr>
      <a:lvl6pPr marL="457200" algn="l" rtl="0" fontAlgn="base">
        <a:spcBef>
          <a:spcPct val="0"/>
        </a:spcBef>
        <a:spcAft>
          <a:spcPct val="0"/>
        </a:spcAft>
        <a:defRPr sz="2800">
          <a:solidFill>
            <a:schemeClr val="bg1"/>
          </a:solidFill>
          <a:latin typeface="Arial" charset="0"/>
          <a:cs typeface="Arial" charset="0"/>
        </a:defRPr>
      </a:lvl6pPr>
      <a:lvl7pPr marL="914400" algn="l" rtl="0" fontAlgn="base">
        <a:spcBef>
          <a:spcPct val="0"/>
        </a:spcBef>
        <a:spcAft>
          <a:spcPct val="0"/>
        </a:spcAft>
        <a:defRPr sz="2800">
          <a:solidFill>
            <a:schemeClr val="bg1"/>
          </a:solidFill>
          <a:latin typeface="Arial" charset="0"/>
          <a:cs typeface="Arial" charset="0"/>
        </a:defRPr>
      </a:lvl7pPr>
      <a:lvl8pPr marL="1371600" algn="l" rtl="0" fontAlgn="base">
        <a:spcBef>
          <a:spcPct val="0"/>
        </a:spcBef>
        <a:spcAft>
          <a:spcPct val="0"/>
        </a:spcAft>
        <a:defRPr sz="2800">
          <a:solidFill>
            <a:schemeClr val="bg1"/>
          </a:solidFill>
          <a:latin typeface="Arial" charset="0"/>
          <a:cs typeface="Arial" charset="0"/>
        </a:defRPr>
      </a:lvl8pPr>
      <a:lvl9pPr marL="1828800" algn="l" rtl="0" fontAlgn="base">
        <a:spcBef>
          <a:spcPct val="0"/>
        </a:spcBef>
        <a:spcAft>
          <a:spcPct val="0"/>
        </a:spcAft>
        <a:defRPr sz="2800">
          <a:solidFill>
            <a:schemeClr val="bg1"/>
          </a:solidFill>
          <a:latin typeface="Arial" charset="0"/>
          <a:cs typeface="Arial" charset="0"/>
        </a:defRPr>
      </a:lvl9pPr>
    </p:titleStyle>
    <p:bodyStyle>
      <a:lvl1pPr marL="0" indent="0" algn="l" rtl="0" eaLnBrk="0" fontAlgn="base" hangingPunct="0">
        <a:lnSpc>
          <a:spcPct val="100000"/>
        </a:lnSpc>
        <a:spcBef>
          <a:spcPts val="0"/>
        </a:spcBef>
        <a:spcAft>
          <a:spcPts val="1200"/>
        </a:spcAft>
        <a:buClrTx/>
        <a:buFontTx/>
        <a:buNone/>
        <a:defRPr lang="en-US" sz="2000" kern="1200" smtClean="0">
          <a:solidFill>
            <a:schemeClr val="tx1">
              <a:lumMod val="50000"/>
            </a:schemeClr>
          </a:solidFill>
          <a:latin typeface="Franklin Gothic Book"/>
          <a:ea typeface="ＭＳ Ｐゴシック" charset="0"/>
          <a:cs typeface="Franklin Gothic Book"/>
        </a:defRPr>
      </a:lvl1pPr>
      <a:lvl2pPr marL="179388" marR="0" indent="-179388" algn="l" defTabSz="914400" rtl="0" eaLnBrk="0" fontAlgn="base" latinLnBrk="0" hangingPunct="0">
        <a:lnSpc>
          <a:spcPct val="100000"/>
        </a:lnSpc>
        <a:spcBef>
          <a:spcPts val="0"/>
        </a:spcBef>
        <a:spcAft>
          <a:spcPts val="1200"/>
        </a:spcAft>
        <a:buClr>
          <a:srgbClr val="00539B"/>
        </a:buClr>
        <a:buSzTx/>
        <a:buFont typeface="Arial" charset="0"/>
        <a:buChar char="•"/>
        <a:tabLst/>
        <a:defRPr lang="en-US" sz="2000" kern="1200" smtClean="0">
          <a:solidFill>
            <a:schemeClr val="tx1">
              <a:lumMod val="50000"/>
            </a:schemeClr>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lang="en-US" sz="2000" kern="1200" smtClean="0">
          <a:solidFill>
            <a:schemeClr val="tx1">
              <a:lumMod val="50000"/>
            </a:schemeClr>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panose="020B0604020202020204" pitchFamily="34" charset="0"/>
        <a:buChar char="‒"/>
        <a:tabLst/>
        <a:defRPr lang="en-US" sz="2000" kern="1200" baseline="0" smtClean="0">
          <a:solidFill>
            <a:schemeClr val="tx1">
              <a:lumMod val="50000"/>
            </a:schemeClr>
          </a:solidFill>
          <a:latin typeface="Franklin Gothic Book"/>
          <a:ea typeface="Franklin Gothic Book"/>
          <a:cs typeface="Franklin Gothic Book"/>
        </a:defRPr>
      </a:lvl4pPr>
      <a:lvl5pPr marL="2057400" indent="0" algn="l" rtl="0" eaLnBrk="0" fontAlgn="base" hangingPunct="0">
        <a:lnSpc>
          <a:spcPct val="100000"/>
        </a:lnSpc>
        <a:spcBef>
          <a:spcPts val="0"/>
        </a:spcBef>
        <a:spcAft>
          <a:spcPts val="1200"/>
        </a:spcAft>
        <a:buFont typeface="Arial" charset="0"/>
        <a:buNone/>
        <a:defRPr sz="1200" kern="1200">
          <a:solidFill>
            <a:srgbClr val="929395"/>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bwMode="ltGray">
          <a:xfrm>
            <a:off x="0" y="0"/>
            <a:ext cx="9144000" cy="6858000"/>
          </a:xfrm>
          <a:prstGeom prst="rect">
            <a:avLst/>
          </a:prstGeom>
        </p:spPr>
      </p:pic>
      <p:sp>
        <p:nvSpPr>
          <p:cNvPr id="2" name="Title Placeholder 1" descr="Ideally your title should fit on one line."/>
          <p:cNvSpPr>
            <a:spLocks noGrp="1"/>
          </p:cNvSpPr>
          <p:nvPr>
            <p:ph type="title"/>
          </p:nvPr>
        </p:nvSpPr>
        <p:spPr>
          <a:xfrm>
            <a:off x="720000" y="0"/>
            <a:ext cx="6336582" cy="847725"/>
          </a:xfrm>
          <a:prstGeom prst="rect">
            <a:avLst/>
          </a:prstGeom>
        </p:spPr>
        <p:txBody>
          <a:bodyPr vert="horz" lIns="0" tIns="0" rIns="0" bIns="0" rtlCol="0" anchor="ctr">
            <a:normAutofit/>
          </a:bodyPr>
          <a:lstStyle/>
          <a:p>
            <a:r>
              <a:rPr lang="en-US" smtClean="0"/>
              <a:t>Click to edit Master title style</a:t>
            </a:r>
            <a:endParaRPr lang="en-GB" dirty="0"/>
          </a:p>
        </p:txBody>
      </p:sp>
      <p:sp>
        <p:nvSpPr>
          <p:cNvPr id="3" name="Text Placeholder 2" descr="First level - paragraph text&#10;Second level - bullet 1&#10;Third level - bullet 2&#10;&#10;No more than 100 words per slide"/>
          <p:cNvSpPr>
            <a:spLocks noGrp="1"/>
          </p:cNvSpPr>
          <p:nvPr>
            <p:ph type="body" idx="1"/>
          </p:nvPr>
        </p:nvSpPr>
        <p:spPr>
          <a:xfrm>
            <a:off x="720000" y="1079999"/>
            <a:ext cx="7560000" cy="4860000"/>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Date Placeholder 3"/>
          <p:cNvSpPr>
            <a:spLocks noGrp="1"/>
          </p:cNvSpPr>
          <p:nvPr>
            <p:ph type="dt" sz="half" idx="2"/>
          </p:nvPr>
        </p:nvSpPr>
        <p:spPr>
          <a:xfrm>
            <a:off x="457200" y="6470651"/>
            <a:ext cx="2133600" cy="365125"/>
          </a:xfrm>
          <a:prstGeom prst="rect">
            <a:avLst/>
          </a:prstGeom>
        </p:spPr>
        <p:txBody>
          <a:bodyPr vert="horz" lIns="91440" tIns="45720" rIns="91440" bIns="45720" rtlCol="0" anchor="ctr"/>
          <a:lstStyle>
            <a:lvl1pPr algn="l">
              <a:defRPr sz="900">
                <a:solidFill>
                  <a:schemeClr val="bg1"/>
                </a:solidFill>
              </a:defRPr>
            </a:lvl1pPr>
          </a:lstStyle>
          <a:p>
            <a:pPr fontAlgn="base">
              <a:spcBef>
                <a:spcPct val="0"/>
              </a:spcBef>
              <a:spcAft>
                <a:spcPct val="50000"/>
              </a:spcAft>
            </a:pPr>
            <a:endParaRPr lang="en-GB" dirty="0">
              <a:solidFill>
                <a:srgbClr val="FFFFFF"/>
              </a:solidFill>
              <a:cs typeface="Arial" pitchFamily="34" charset="0"/>
            </a:endParaRPr>
          </a:p>
        </p:txBody>
      </p:sp>
      <p:sp>
        <p:nvSpPr>
          <p:cNvPr id="5" name="Footer Placeholder 4"/>
          <p:cNvSpPr>
            <a:spLocks noGrp="1"/>
          </p:cNvSpPr>
          <p:nvPr>
            <p:ph type="ftr" sz="quarter" idx="3"/>
          </p:nvPr>
        </p:nvSpPr>
        <p:spPr>
          <a:xfrm>
            <a:off x="2789382" y="6470651"/>
            <a:ext cx="3519054" cy="365125"/>
          </a:xfrm>
          <a:prstGeom prst="rect">
            <a:avLst/>
          </a:prstGeom>
        </p:spPr>
        <p:txBody>
          <a:bodyPr vert="horz" lIns="91440" tIns="45720" rIns="91440" bIns="45720" rtlCol="0" anchor="ctr"/>
          <a:lstStyle>
            <a:lvl1pPr marL="0" marR="0" indent="0" algn="ctr" defTabSz="914400" rtl="0" eaLnBrk="1" fontAlgn="base" latinLnBrk="0" hangingPunct="1">
              <a:lnSpc>
                <a:spcPct val="100000"/>
              </a:lnSpc>
              <a:spcBef>
                <a:spcPct val="0"/>
              </a:spcBef>
              <a:spcAft>
                <a:spcPct val="50000"/>
              </a:spcAft>
              <a:buClrTx/>
              <a:buSzTx/>
              <a:buFontTx/>
              <a:buNone/>
              <a:tabLst/>
              <a:defRPr sz="900">
                <a:solidFill>
                  <a:schemeClr val="bg1"/>
                </a:solidFill>
              </a:defRPr>
            </a:lvl1pPr>
          </a:lstStyle>
          <a:p>
            <a:endParaRPr lang="en-GB" dirty="0" smtClean="0">
              <a:solidFill>
                <a:srgbClr val="FFFFFF"/>
              </a:solidFill>
              <a:cs typeface="Arial" pitchFamily="34" charset="0"/>
            </a:endParaRPr>
          </a:p>
        </p:txBody>
      </p:sp>
      <p:sp>
        <p:nvSpPr>
          <p:cNvPr id="6" name="Slide Number Placeholder 5"/>
          <p:cNvSpPr>
            <a:spLocks noGrp="1"/>
          </p:cNvSpPr>
          <p:nvPr>
            <p:ph type="sldNum" sz="quarter" idx="4"/>
          </p:nvPr>
        </p:nvSpPr>
        <p:spPr>
          <a:xfrm>
            <a:off x="6553200" y="6470651"/>
            <a:ext cx="2133600" cy="365125"/>
          </a:xfrm>
          <a:prstGeom prst="rect">
            <a:avLst/>
          </a:prstGeom>
        </p:spPr>
        <p:txBody>
          <a:bodyPr vert="horz" lIns="91440" tIns="45720" rIns="91440" bIns="45720" rtlCol="0" anchor="ctr"/>
          <a:lstStyle>
            <a:lvl1pPr algn="r">
              <a:defRPr sz="900">
                <a:solidFill>
                  <a:schemeClr val="bg1"/>
                </a:solidFill>
              </a:defRPr>
            </a:lvl1pPr>
          </a:lstStyle>
          <a:p>
            <a:pPr fontAlgn="base">
              <a:spcBef>
                <a:spcPct val="0"/>
              </a:spcBef>
              <a:spcAft>
                <a:spcPct val="50000"/>
              </a:spcAft>
            </a:pPr>
            <a:fld id="{FA83B8D6-F8CB-465E-A3F9-C0CB9076341A}" type="slidenum">
              <a:rPr lang="en-GB" smtClean="0">
                <a:solidFill>
                  <a:srgbClr val="FFFFFF"/>
                </a:solidFill>
                <a:cs typeface="Arial" pitchFamily="34" charset="0"/>
              </a:rPr>
              <a:pPr fontAlgn="base">
                <a:spcBef>
                  <a:spcPct val="0"/>
                </a:spcBef>
                <a:spcAft>
                  <a:spcPct val="50000"/>
                </a:spcAft>
              </a:pPr>
              <a:t>‹#›</a:t>
            </a:fld>
            <a:endParaRPr lang="en-GB" dirty="0">
              <a:solidFill>
                <a:srgbClr val="FFFFFF"/>
              </a:solidFill>
              <a:cs typeface="Arial" pitchFamily="34" charset="0"/>
            </a:endParaRPr>
          </a:p>
        </p:txBody>
      </p:sp>
    </p:spTree>
    <p:extLst>
      <p:ext uri="{BB962C8B-B14F-4D97-AF65-F5344CB8AC3E}">
        <p14:creationId xmlns:p14="http://schemas.microsoft.com/office/powerpoint/2010/main" val="3933509512"/>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Lst>
  <p:timing>
    <p:tnLst>
      <p:par>
        <p:cTn id="1" dur="indefinite" restart="never" nodeType="tmRoot"/>
      </p:par>
    </p:tnLst>
  </p:timing>
  <p:hf sldNum="0" hdr="0" ftr="0" dt="0"/>
  <p:txStyles>
    <p:titleStyle>
      <a:lvl1pPr algn="l" defTabSz="914400" rtl="0" eaLnBrk="1" latinLnBrk="0" hangingPunct="1">
        <a:spcBef>
          <a:spcPct val="0"/>
        </a:spcBef>
        <a:buNone/>
        <a:defRPr sz="3200" kern="1200">
          <a:solidFill>
            <a:schemeClr val="bg1"/>
          </a:solidFill>
          <a:latin typeface="Arial" pitchFamily="34" charset="0"/>
          <a:ea typeface="+mj-ea"/>
          <a:cs typeface="Arial" pitchFamily="34" charset="0"/>
        </a:defRPr>
      </a:lvl1pPr>
    </p:titleStyle>
    <p:bodyStyle>
      <a:lvl1pPr marL="0" indent="0" algn="l" defTabSz="914400" rtl="0" eaLnBrk="1" latinLnBrk="0" hangingPunct="1">
        <a:lnSpc>
          <a:spcPts val="3200"/>
        </a:lnSpc>
        <a:spcBef>
          <a:spcPts val="1200"/>
        </a:spcBef>
        <a:buClr>
          <a:schemeClr val="tx2"/>
        </a:buClr>
        <a:buFont typeface="Arial" pitchFamily="34" charset="0"/>
        <a:buNone/>
        <a:defRPr sz="2400" kern="1200">
          <a:solidFill>
            <a:srgbClr val="414141"/>
          </a:solidFill>
          <a:latin typeface="Arial" pitchFamily="34" charset="0"/>
          <a:ea typeface="+mn-ea"/>
          <a:cs typeface="Arial" pitchFamily="34" charset="0"/>
        </a:defRPr>
      </a:lvl1pPr>
      <a:lvl2pPr marL="360000" indent="-360000" algn="l" defTabSz="914400" rtl="0" eaLnBrk="1" latinLnBrk="0" hangingPunct="1">
        <a:spcBef>
          <a:spcPts val="300"/>
        </a:spcBef>
        <a:spcAft>
          <a:spcPts val="300"/>
        </a:spcAft>
        <a:buClr>
          <a:srgbClr val="00539B"/>
        </a:buClr>
        <a:buFont typeface="Arial" pitchFamily="34" charset="0"/>
        <a:buChar char="•"/>
        <a:defRPr sz="1800" kern="1200">
          <a:solidFill>
            <a:srgbClr val="414141"/>
          </a:solidFill>
          <a:latin typeface="Arial" pitchFamily="34" charset="0"/>
          <a:ea typeface="+mn-ea"/>
          <a:cs typeface="Arial" pitchFamily="34" charset="0"/>
        </a:defRPr>
      </a:lvl2pPr>
      <a:lvl3pPr marL="720000" indent="-360000" algn="l" defTabSz="914400" rtl="0" eaLnBrk="1" latinLnBrk="0" hangingPunct="1">
        <a:spcBef>
          <a:spcPts val="300"/>
        </a:spcBef>
        <a:spcAft>
          <a:spcPts val="300"/>
        </a:spcAft>
        <a:buClr>
          <a:srgbClr val="00539B"/>
        </a:buClr>
        <a:buFont typeface="Arial" pitchFamily="34" charset="0"/>
        <a:buChar char="‒"/>
        <a:defRPr sz="1800" kern="1200">
          <a:solidFill>
            <a:srgbClr val="414141"/>
          </a:solidFill>
          <a:latin typeface="Arial" pitchFamily="34" charset="0"/>
          <a:ea typeface="+mn-ea"/>
          <a:cs typeface="Arial" pitchFamily="34" charset="0"/>
        </a:defRPr>
      </a:lvl3pPr>
      <a:lvl4pPr marL="1600200" indent="-438150" algn="l" defTabSz="914400" rtl="0" eaLnBrk="1" latinLnBrk="0" hangingPunct="1">
        <a:spcBef>
          <a:spcPct val="20000"/>
        </a:spcBef>
        <a:buClr>
          <a:schemeClr val="tx2"/>
        </a:buClr>
        <a:buFont typeface="Arial" pitchFamily="34" charset="0"/>
        <a:buChar char="–"/>
        <a:defRPr sz="2000" kern="1200">
          <a:solidFill>
            <a:schemeClr val="tx1">
              <a:lumMod val="65000"/>
              <a:lumOff val="35000"/>
            </a:schemeClr>
          </a:solidFill>
          <a:latin typeface="Arial" pitchFamily="34" charset="0"/>
          <a:ea typeface="+mn-ea"/>
          <a:cs typeface="Arial" pitchFamily="34" charset="0"/>
        </a:defRPr>
      </a:lvl4pPr>
      <a:lvl5pPr marL="2057400" indent="-438150" algn="l" defTabSz="914400" rtl="0" eaLnBrk="1" latinLnBrk="0" hangingPunct="1">
        <a:spcBef>
          <a:spcPct val="20000"/>
        </a:spcBef>
        <a:buFont typeface="Arial" pitchFamily="34" charset="0"/>
        <a:buChar char="»"/>
        <a:defRPr sz="2000" kern="1200">
          <a:solidFill>
            <a:schemeClr val="tx1">
              <a:lumMod val="65000"/>
              <a:lumOff val="3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bwMode="ltGray">
          <a:xfrm>
            <a:off x="0" y="0"/>
            <a:ext cx="9144000" cy="6858000"/>
          </a:xfrm>
          <a:prstGeom prst="rect">
            <a:avLst/>
          </a:prstGeom>
        </p:spPr>
      </p:pic>
      <p:sp>
        <p:nvSpPr>
          <p:cNvPr id="2" name="Title Placeholder 1" descr="Ideally your title should fit on one line."/>
          <p:cNvSpPr>
            <a:spLocks noGrp="1"/>
          </p:cNvSpPr>
          <p:nvPr>
            <p:ph type="title"/>
          </p:nvPr>
        </p:nvSpPr>
        <p:spPr>
          <a:xfrm>
            <a:off x="720000" y="0"/>
            <a:ext cx="6336582" cy="847725"/>
          </a:xfrm>
          <a:prstGeom prst="rect">
            <a:avLst/>
          </a:prstGeom>
        </p:spPr>
        <p:txBody>
          <a:bodyPr vert="horz" lIns="0" tIns="0" rIns="0" bIns="0" rtlCol="0" anchor="ctr">
            <a:normAutofit/>
          </a:bodyPr>
          <a:lstStyle/>
          <a:p>
            <a:r>
              <a:rPr lang="en-US" smtClean="0"/>
              <a:t>Click to edit Master title style</a:t>
            </a:r>
            <a:endParaRPr lang="en-GB" dirty="0"/>
          </a:p>
        </p:txBody>
      </p:sp>
      <p:sp>
        <p:nvSpPr>
          <p:cNvPr id="3" name="Text Placeholder 2" descr="First level - paragraph text&#10;Second level - bullet 1&#10;Third level - bullet 2&#10;&#10;No more than 100 words per slide"/>
          <p:cNvSpPr>
            <a:spLocks noGrp="1"/>
          </p:cNvSpPr>
          <p:nvPr>
            <p:ph type="body" idx="1"/>
          </p:nvPr>
        </p:nvSpPr>
        <p:spPr>
          <a:xfrm>
            <a:off x="720000" y="1079999"/>
            <a:ext cx="7560000" cy="4860000"/>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Date Placeholder 3"/>
          <p:cNvSpPr>
            <a:spLocks noGrp="1"/>
          </p:cNvSpPr>
          <p:nvPr>
            <p:ph type="dt" sz="half" idx="2"/>
          </p:nvPr>
        </p:nvSpPr>
        <p:spPr>
          <a:xfrm>
            <a:off x="457200" y="6470651"/>
            <a:ext cx="2133600" cy="365125"/>
          </a:xfrm>
          <a:prstGeom prst="rect">
            <a:avLst/>
          </a:prstGeom>
        </p:spPr>
        <p:txBody>
          <a:bodyPr vert="horz" lIns="91440" tIns="45720" rIns="91440" bIns="45720" rtlCol="0" anchor="ctr"/>
          <a:lstStyle>
            <a:lvl1pPr algn="l">
              <a:defRPr sz="900">
                <a:solidFill>
                  <a:schemeClr val="bg1"/>
                </a:solidFill>
              </a:defRPr>
            </a:lvl1pPr>
          </a:lstStyle>
          <a:p>
            <a:pPr fontAlgn="base">
              <a:spcBef>
                <a:spcPct val="0"/>
              </a:spcBef>
              <a:spcAft>
                <a:spcPct val="50000"/>
              </a:spcAft>
            </a:pPr>
            <a:endParaRPr lang="en-GB" dirty="0">
              <a:solidFill>
                <a:srgbClr val="FFFFFF"/>
              </a:solidFill>
              <a:cs typeface="Arial" pitchFamily="34" charset="0"/>
            </a:endParaRPr>
          </a:p>
        </p:txBody>
      </p:sp>
      <p:sp>
        <p:nvSpPr>
          <p:cNvPr id="5" name="Footer Placeholder 4"/>
          <p:cNvSpPr>
            <a:spLocks noGrp="1"/>
          </p:cNvSpPr>
          <p:nvPr>
            <p:ph type="ftr" sz="quarter" idx="3"/>
          </p:nvPr>
        </p:nvSpPr>
        <p:spPr>
          <a:xfrm>
            <a:off x="2789382" y="6470651"/>
            <a:ext cx="3519054" cy="365125"/>
          </a:xfrm>
          <a:prstGeom prst="rect">
            <a:avLst/>
          </a:prstGeom>
        </p:spPr>
        <p:txBody>
          <a:bodyPr vert="horz" lIns="91440" tIns="45720" rIns="91440" bIns="45720" rtlCol="0" anchor="ctr"/>
          <a:lstStyle>
            <a:lvl1pPr marL="0" marR="0" indent="0" algn="ctr" defTabSz="914400" rtl="0" eaLnBrk="1" fontAlgn="base" latinLnBrk="0" hangingPunct="1">
              <a:lnSpc>
                <a:spcPct val="100000"/>
              </a:lnSpc>
              <a:spcBef>
                <a:spcPct val="0"/>
              </a:spcBef>
              <a:spcAft>
                <a:spcPct val="50000"/>
              </a:spcAft>
              <a:buClrTx/>
              <a:buSzTx/>
              <a:buFontTx/>
              <a:buNone/>
              <a:tabLst/>
              <a:defRPr sz="900">
                <a:solidFill>
                  <a:schemeClr val="bg1"/>
                </a:solidFill>
              </a:defRPr>
            </a:lvl1pPr>
          </a:lstStyle>
          <a:p>
            <a:endParaRPr lang="en-GB" dirty="0" smtClean="0">
              <a:solidFill>
                <a:srgbClr val="FFFFFF"/>
              </a:solidFill>
              <a:cs typeface="Arial" pitchFamily="34" charset="0"/>
            </a:endParaRPr>
          </a:p>
        </p:txBody>
      </p:sp>
      <p:sp>
        <p:nvSpPr>
          <p:cNvPr id="6" name="Slide Number Placeholder 5"/>
          <p:cNvSpPr>
            <a:spLocks noGrp="1"/>
          </p:cNvSpPr>
          <p:nvPr>
            <p:ph type="sldNum" sz="quarter" idx="4"/>
          </p:nvPr>
        </p:nvSpPr>
        <p:spPr>
          <a:xfrm>
            <a:off x="6553200" y="6470651"/>
            <a:ext cx="2133600" cy="365125"/>
          </a:xfrm>
          <a:prstGeom prst="rect">
            <a:avLst/>
          </a:prstGeom>
        </p:spPr>
        <p:txBody>
          <a:bodyPr vert="horz" lIns="91440" tIns="45720" rIns="91440" bIns="45720" rtlCol="0" anchor="ctr"/>
          <a:lstStyle>
            <a:lvl1pPr algn="r">
              <a:defRPr sz="900">
                <a:solidFill>
                  <a:schemeClr val="bg1"/>
                </a:solidFill>
              </a:defRPr>
            </a:lvl1pPr>
          </a:lstStyle>
          <a:p>
            <a:pPr fontAlgn="base">
              <a:spcBef>
                <a:spcPct val="0"/>
              </a:spcBef>
              <a:spcAft>
                <a:spcPct val="50000"/>
              </a:spcAft>
            </a:pPr>
            <a:fld id="{FA83B8D6-F8CB-465E-A3F9-C0CB9076341A}" type="slidenum">
              <a:rPr lang="en-GB" smtClean="0">
                <a:solidFill>
                  <a:srgbClr val="FFFFFF"/>
                </a:solidFill>
                <a:cs typeface="Arial" pitchFamily="34" charset="0"/>
              </a:rPr>
              <a:pPr fontAlgn="base">
                <a:spcBef>
                  <a:spcPct val="0"/>
                </a:spcBef>
                <a:spcAft>
                  <a:spcPct val="50000"/>
                </a:spcAft>
              </a:pPr>
              <a:t>‹#›</a:t>
            </a:fld>
            <a:endParaRPr lang="en-GB" dirty="0">
              <a:solidFill>
                <a:srgbClr val="FFFFFF"/>
              </a:solidFill>
              <a:cs typeface="Arial" pitchFamily="34" charset="0"/>
            </a:endParaRPr>
          </a:p>
        </p:txBody>
      </p:sp>
    </p:spTree>
    <p:extLst>
      <p:ext uri="{BB962C8B-B14F-4D97-AF65-F5344CB8AC3E}">
        <p14:creationId xmlns:p14="http://schemas.microsoft.com/office/powerpoint/2010/main" val="809341787"/>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80" r:id="rId10"/>
    <p:sldLayoutId id="2147483781" r:id="rId11"/>
  </p:sldLayoutIdLst>
  <p:timing>
    <p:tnLst>
      <p:par>
        <p:cTn id="1" dur="indefinite" restart="never" nodeType="tmRoot"/>
      </p:par>
    </p:tnLst>
  </p:timing>
  <p:hf sldNum="0" hdr="0" ftr="0" dt="0"/>
  <p:txStyles>
    <p:titleStyle>
      <a:lvl1pPr algn="l" defTabSz="914400" rtl="0" eaLnBrk="1" latinLnBrk="0" hangingPunct="1">
        <a:spcBef>
          <a:spcPct val="0"/>
        </a:spcBef>
        <a:buNone/>
        <a:defRPr sz="3200" kern="1200">
          <a:solidFill>
            <a:schemeClr val="bg1"/>
          </a:solidFill>
          <a:latin typeface="Arial" pitchFamily="34" charset="0"/>
          <a:ea typeface="+mj-ea"/>
          <a:cs typeface="Arial" pitchFamily="34" charset="0"/>
        </a:defRPr>
      </a:lvl1pPr>
    </p:titleStyle>
    <p:bodyStyle>
      <a:lvl1pPr marL="0" indent="0" algn="l" defTabSz="914400" rtl="0" eaLnBrk="1" latinLnBrk="0" hangingPunct="1">
        <a:lnSpc>
          <a:spcPts val="3200"/>
        </a:lnSpc>
        <a:spcBef>
          <a:spcPts val="1200"/>
        </a:spcBef>
        <a:buClr>
          <a:schemeClr val="tx2"/>
        </a:buClr>
        <a:buFont typeface="Arial" pitchFamily="34" charset="0"/>
        <a:buNone/>
        <a:defRPr sz="2400" kern="1200">
          <a:solidFill>
            <a:srgbClr val="414141"/>
          </a:solidFill>
          <a:latin typeface="Arial" pitchFamily="34" charset="0"/>
          <a:ea typeface="+mn-ea"/>
          <a:cs typeface="Arial" pitchFamily="34" charset="0"/>
        </a:defRPr>
      </a:lvl1pPr>
      <a:lvl2pPr marL="360000" indent="-360000" algn="l" defTabSz="914400" rtl="0" eaLnBrk="1" latinLnBrk="0" hangingPunct="1">
        <a:spcBef>
          <a:spcPts val="300"/>
        </a:spcBef>
        <a:spcAft>
          <a:spcPts val="300"/>
        </a:spcAft>
        <a:buClr>
          <a:srgbClr val="00539B"/>
        </a:buClr>
        <a:buFont typeface="Arial" pitchFamily="34" charset="0"/>
        <a:buChar char="•"/>
        <a:defRPr sz="1800" kern="1200">
          <a:solidFill>
            <a:srgbClr val="414141"/>
          </a:solidFill>
          <a:latin typeface="Arial" pitchFamily="34" charset="0"/>
          <a:ea typeface="+mn-ea"/>
          <a:cs typeface="Arial" pitchFamily="34" charset="0"/>
        </a:defRPr>
      </a:lvl2pPr>
      <a:lvl3pPr marL="720000" indent="-360000" algn="l" defTabSz="914400" rtl="0" eaLnBrk="1" latinLnBrk="0" hangingPunct="1">
        <a:spcBef>
          <a:spcPts val="300"/>
        </a:spcBef>
        <a:spcAft>
          <a:spcPts val="300"/>
        </a:spcAft>
        <a:buClr>
          <a:srgbClr val="00539B"/>
        </a:buClr>
        <a:buFont typeface="Arial" pitchFamily="34" charset="0"/>
        <a:buChar char="‒"/>
        <a:defRPr sz="1800" kern="1200">
          <a:solidFill>
            <a:srgbClr val="414141"/>
          </a:solidFill>
          <a:latin typeface="Arial" pitchFamily="34" charset="0"/>
          <a:ea typeface="+mn-ea"/>
          <a:cs typeface="Arial" pitchFamily="34" charset="0"/>
        </a:defRPr>
      </a:lvl3pPr>
      <a:lvl4pPr marL="1600200" indent="-438150" algn="l" defTabSz="914400" rtl="0" eaLnBrk="1" latinLnBrk="0" hangingPunct="1">
        <a:spcBef>
          <a:spcPct val="20000"/>
        </a:spcBef>
        <a:buClr>
          <a:schemeClr val="tx2"/>
        </a:buClr>
        <a:buFont typeface="Arial" pitchFamily="34" charset="0"/>
        <a:buChar char="–"/>
        <a:defRPr sz="2000" kern="1200">
          <a:solidFill>
            <a:schemeClr val="tx1">
              <a:lumMod val="65000"/>
              <a:lumOff val="35000"/>
            </a:schemeClr>
          </a:solidFill>
          <a:latin typeface="Arial" pitchFamily="34" charset="0"/>
          <a:ea typeface="+mn-ea"/>
          <a:cs typeface="Arial" pitchFamily="34" charset="0"/>
        </a:defRPr>
      </a:lvl4pPr>
      <a:lvl5pPr marL="2057400" indent="-438150" algn="l" defTabSz="914400" rtl="0" eaLnBrk="1" latinLnBrk="0" hangingPunct="1">
        <a:spcBef>
          <a:spcPct val="20000"/>
        </a:spcBef>
        <a:buFont typeface="Arial" pitchFamily="34" charset="0"/>
        <a:buChar char="»"/>
        <a:defRPr sz="2000" kern="1200">
          <a:solidFill>
            <a:schemeClr val="tx1">
              <a:lumMod val="65000"/>
              <a:lumOff val="3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bwMode="ltGray">
          <a:xfrm>
            <a:off x="0" y="0"/>
            <a:ext cx="9144000" cy="6858000"/>
          </a:xfrm>
          <a:prstGeom prst="rect">
            <a:avLst/>
          </a:prstGeom>
        </p:spPr>
      </p:pic>
      <p:sp>
        <p:nvSpPr>
          <p:cNvPr id="2" name="Title Placeholder 1" descr="Ideally your title should fit on one line."/>
          <p:cNvSpPr>
            <a:spLocks noGrp="1"/>
          </p:cNvSpPr>
          <p:nvPr>
            <p:ph type="title"/>
          </p:nvPr>
        </p:nvSpPr>
        <p:spPr>
          <a:xfrm>
            <a:off x="720000" y="0"/>
            <a:ext cx="6336582" cy="847725"/>
          </a:xfrm>
          <a:prstGeom prst="rect">
            <a:avLst/>
          </a:prstGeom>
        </p:spPr>
        <p:txBody>
          <a:bodyPr vert="horz" lIns="0" tIns="0" rIns="0" bIns="0" rtlCol="0" anchor="ctr">
            <a:normAutofit/>
          </a:bodyPr>
          <a:lstStyle/>
          <a:p>
            <a:r>
              <a:rPr lang="en-US" smtClean="0"/>
              <a:t>Click to edit Master title style</a:t>
            </a:r>
            <a:endParaRPr lang="en-GB" dirty="0"/>
          </a:p>
        </p:txBody>
      </p:sp>
      <p:sp>
        <p:nvSpPr>
          <p:cNvPr id="3" name="Text Placeholder 2" descr="First level - paragraph text&#10;Second level - bullet 1&#10;Third level - bullet 2&#10;&#10;No more than 100 words per slide"/>
          <p:cNvSpPr>
            <a:spLocks noGrp="1"/>
          </p:cNvSpPr>
          <p:nvPr>
            <p:ph type="body" idx="1"/>
          </p:nvPr>
        </p:nvSpPr>
        <p:spPr>
          <a:xfrm>
            <a:off x="720000" y="1079999"/>
            <a:ext cx="7560000" cy="4860000"/>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Date Placeholder 3"/>
          <p:cNvSpPr>
            <a:spLocks noGrp="1"/>
          </p:cNvSpPr>
          <p:nvPr>
            <p:ph type="dt" sz="half" idx="2"/>
          </p:nvPr>
        </p:nvSpPr>
        <p:spPr>
          <a:xfrm>
            <a:off x="457200" y="6470651"/>
            <a:ext cx="2133600" cy="365125"/>
          </a:xfrm>
          <a:prstGeom prst="rect">
            <a:avLst/>
          </a:prstGeom>
        </p:spPr>
        <p:txBody>
          <a:bodyPr vert="horz" lIns="91440" tIns="45720" rIns="91440" bIns="45720" rtlCol="0" anchor="ctr"/>
          <a:lstStyle>
            <a:lvl1pPr algn="l">
              <a:defRPr sz="900">
                <a:solidFill>
                  <a:schemeClr val="bg1"/>
                </a:solidFill>
              </a:defRPr>
            </a:lvl1pPr>
          </a:lstStyle>
          <a:p>
            <a:pPr fontAlgn="base">
              <a:spcBef>
                <a:spcPct val="0"/>
              </a:spcBef>
              <a:spcAft>
                <a:spcPct val="50000"/>
              </a:spcAft>
            </a:pPr>
            <a:endParaRPr lang="en-GB" dirty="0">
              <a:solidFill>
                <a:srgbClr val="FFFFFF"/>
              </a:solidFill>
              <a:cs typeface="Arial" pitchFamily="34" charset="0"/>
            </a:endParaRPr>
          </a:p>
        </p:txBody>
      </p:sp>
      <p:sp>
        <p:nvSpPr>
          <p:cNvPr id="5" name="Footer Placeholder 4"/>
          <p:cNvSpPr>
            <a:spLocks noGrp="1"/>
          </p:cNvSpPr>
          <p:nvPr>
            <p:ph type="ftr" sz="quarter" idx="3"/>
          </p:nvPr>
        </p:nvSpPr>
        <p:spPr>
          <a:xfrm>
            <a:off x="2789382" y="6470651"/>
            <a:ext cx="3519054" cy="365125"/>
          </a:xfrm>
          <a:prstGeom prst="rect">
            <a:avLst/>
          </a:prstGeom>
        </p:spPr>
        <p:txBody>
          <a:bodyPr vert="horz" lIns="91440" tIns="45720" rIns="91440" bIns="45720" rtlCol="0" anchor="ctr"/>
          <a:lstStyle>
            <a:lvl1pPr marL="0" marR="0" indent="0" algn="ctr" defTabSz="914400" rtl="0" eaLnBrk="1" fontAlgn="base" latinLnBrk="0" hangingPunct="1">
              <a:lnSpc>
                <a:spcPct val="100000"/>
              </a:lnSpc>
              <a:spcBef>
                <a:spcPct val="0"/>
              </a:spcBef>
              <a:spcAft>
                <a:spcPct val="50000"/>
              </a:spcAft>
              <a:buClrTx/>
              <a:buSzTx/>
              <a:buFontTx/>
              <a:buNone/>
              <a:tabLst/>
              <a:defRPr sz="900">
                <a:solidFill>
                  <a:schemeClr val="bg1"/>
                </a:solidFill>
              </a:defRPr>
            </a:lvl1pPr>
          </a:lstStyle>
          <a:p>
            <a:endParaRPr lang="en-GB" dirty="0" smtClean="0">
              <a:solidFill>
                <a:srgbClr val="FFFFFF"/>
              </a:solidFill>
              <a:cs typeface="Arial" pitchFamily="34" charset="0"/>
            </a:endParaRPr>
          </a:p>
        </p:txBody>
      </p:sp>
      <p:sp>
        <p:nvSpPr>
          <p:cNvPr id="6" name="Slide Number Placeholder 5"/>
          <p:cNvSpPr>
            <a:spLocks noGrp="1"/>
          </p:cNvSpPr>
          <p:nvPr>
            <p:ph type="sldNum" sz="quarter" idx="4"/>
          </p:nvPr>
        </p:nvSpPr>
        <p:spPr>
          <a:xfrm>
            <a:off x="6553200" y="6470651"/>
            <a:ext cx="2133600" cy="365125"/>
          </a:xfrm>
          <a:prstGeom prst="rect">
            <a:avLst/>
          </a:prstGeom>
        </p:spPr>
        <p:txBody>
          <a:bodyPr vert="horz" lIns="91440" tIns="45720" rIns="91440" bIns="45720" rtlCol="0" anchor="ctr"/>
          <a:lstStyle>
            <a:lvl1pPr algn="r">
              <a:defRPr sz="900">
                <a:solidFill>
                  <a:schemeClr val="bg1"/>
                </a:solidFill>
              </a:defRPr>
            </a:lvl1pPr>
          </a:lstStyle>
          <a:p>
            <a:pPr fontAlgn="base">
              <a:spcBef>
                <a:spcPct val="0"/>
              </a:spcBef>
              <a:spcAft>
                <a:spcPct val="50000"/>
              </a:spcAft>
            </a:pPr>
            <a:fld id="{FA83B8D6-F8CB-465E-A3F9-C0CB9076341A}" type="slidenum">
              <a:rPr lang="en-GB" smtClean="0">
                <a:solidFill>
                  <a:srgbClr val="FFFFFF"/>
                </a:solidFill>
                <a:cs typeface="Arial" pitchFamily="34" charset="0"/>
              </a:rPr>
              <a:pPr fontAlgn="base">
                <a:spcBef>
                  <a:spcPct val="0"/>
                </a:spcBef>
                <a:spcAft>
                  <a:spcPct val="50000"/>
                </a:spcAft>
              </a:pPr>
              <a:t>‹#›</a:t>
            </a:fld>
            <a:endParaRPr lang="en-GB" dirty="0">
              <a:solidFill>
                <a:srgbClr val="FFFFFF"/>
              </a:solidFill>
              <a:cs typeface="Arial" pitchFamily="34" charset="0"/>
            </a:endParaRPr>
          </a:p>
        </p:txBody>
      </p:sp>
    </p:spTree>
    <p:extLst>
      <p:ext uri="{BB962C8B-B14F-4D97-AF65-F5344CB8AC3E}">
        <p14:creationId xmlns:p14="http://schemas.microsoft.com/office/powerpoint/2010/main" val="1138350580"/>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 id="2147483796" r:id="rId14"/>
  </p:sldLayoutIdLst>
  <p:timing>
    <p:tnLst>
      <p:par>
        <p:cTn id="1" dur="indefinite" restart="never" nodeType="tmRoot"/>
      </p:par>
    </p:tnLst>
  </p:timing>
  <p:hf sldNum="0" hdr="0" ftr="0" dt="0"/>
  <p:txStyles>
    <p:titleStyle>
      <a:lvl1pPr algn="l" defTabSz="914400" rtl="0" eaLnBrk="1" latinLnBrk="0" hangingPunct="1">
        <a:spcBef>
          <a:spcPct val="0"/>
        </a:spcBef>
        <a:buNone/>
        <a:defRPr sz="3200" kern="1200">
          <a:solidFill>
            <a:schemeClr val="bg1"/>
          </a:solidFill>
          <a:latin typeface="Arial" pitchFamily="34" charset="0"/>
          <a:ea typeface="+mj-ea"/>
          <a:cs typeface="Arial" pitchFamily="34" charset="0"/>
        </a:defRPr>
      </a:lvl1pPr>
    </p:titleStyle>
    <p:bodyStyle>
      <a:lvl1pPr marL="0" indent="0" algn="l" defTabSz="914400" rtl="0" eaLnBrk="1" latinLnBrk="0" hangingPunct="1">
        <a:lnSpc>
          <a:spcPts val="3200"/>
        </a:lnSpc>
        <a:spcBef>
          <a:spcPts val="1200"/>
        </a:spcBef>
        <a:buClr>
          <a:schemeClr val="tx2"/>
        </a:buClr>
        <a:buFont typeface="Arial" pitchFamily="34" charset="0"/>
        <a:buNone/>
        <a:defRPr sz="2400" kern="1200">
          <a:solidFill>
            <a:srgbClr val="414141"/>
          </a:solidFill>
          <a:latin typeface="Arial" pitchFamily="34" charset="0"/>
          <a:ea typeface="+mn-ea"/>
          <a:cs typeface="Arial" pitchFamily="34" charset="0"/>
        </a:defRPr>
      </a:lvl1pPr>
      <a:lvl2pPr marL="360000" indent="-360000" algn="l" defTabSz="914400" rtl="0" eaLnBrk="1" latinLnBrk="0" hangingPunct="1">
        <a:spcBef>
          <a:spcPts val="300"/>
        </a:spcBef>
        <a:spcAft>
          <a:spcPts val="300"/>
        </a:spcAft>
        <a:buClr>
          <a:srgbClr val="00539B"/>
        </a:buClr>
        <a:buFont typeface="Arial" pitchFamily="34" charset="0"/>
        <a:buChar char="•"/>
        <a:defRPr sz="1800" kern="1200">
          <a:solidFill>
            <a:srgbClr val="414141"/>
          </a:solidFill>
          <a:latin typeface="Arial" pitchFamily="34" charset="0"/>
          <a:ea typeface="+mn-ea"/>
          <a:cs typeface="Arial" pitchFamily="34" charset="0"/>
        </a:defRPr>
      </a:lvl2pPr>
      <a:lvl3pPr marL="720000" indent="-360000" algn="l" defTabSz="914400" rtl="0" eaLnBrk="1" latinLnBrk="0" hangingPunct="1">
        <a:spcBef>
          <a:spcPts val="300"/>
        </a:spcBef>
        <a:spcAft>
          <a:spcPts val="300"/>
        </a:spcAft>
        <a:buClr>
          <a:srgbClr val="00539B"/>
        </a:buClr>
        <a:buFont typeface="Arial" pitchFamily="34" charset="0"/>
        <a:buChar char="‒"/>
        <a:defRPr sz="1800" kern="1200">
          <a:solidFill>
            <a:srgbClr val="414141"/>
          </a:solidFill>
          <a:latin typeface="Arial" pitchFamily="34" charset="0"/>
          <a:ea typeface="+mn-ea"/>
          <a:cs typeface="Arial" pitchFamily="34" charset="0"/>
        </a:defRPr>
      </a:lvl3pPr>
      <a:lvl4pPr marL="1600200" indent="-438150" algn="l" defTabSz="914400" rtl="0" eaLnBrk="1" latinLnBrk="0" hangingPunct="1">
        <a:spcBef>
          <a:spcPct val="20000"/>
        </a:spcBef>
        <a:buClr>
          <a:schemeClr val="tx2"/>
        </a:buClr>
        <a:buFont typeface="Arial" pitchFamily="34" charset="0"/>
        <a:buChar char="–"/>
        <a:defRPr sz="2000" kern="1200">
          <a:solidFill>
            <a:schemeClr val="tx1">
              <a:lumMod val="65000"/>
              <a:lumOff val="35000"/>
            </a:schemeClr>
          </a:solidFill>
          <a:latin typeface="Arial" pitchFamily="34" charset="0"/>
          <a:ea typeface="+mn-ea"/>
          <a:cs typeface="Arial" pitchFamily="34" charset="0"/>
        </a:defRPr>
      </a:lvl4pPr>
      <a:lvl5pPr marL="2057400" indent="-438150" algn="l" defTabSz="914400" rtl="0" eaLnBrk="1" latinLnBrk="0" hangingPunct="1">
        <a:spcBef>
          <a:spcPct val="20000"/>
        </a:spcBef>
        <a:buFont typeface="Arial" pitchFamily="34" charset="0"/>
        <a:buChar char="»"/>
        <a:defRPr sz="2000" kern="1200">
          <a:solidFill>
            <a:schemeClr val="tx1">
              <a:lumMod val="65000"/>
              <a:lumOff val="3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57.xml"/><Relationship Id="rId1" Type="http://schemas.openxmlformats.org/officeDocument/2006/relationships/tags" Target="../tags/tag66.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3.xml"/><Relationship Id="rId1" Type="http://schemas.openxmlformats.org/officeDocument/2006/relationships/tags" Target="../tags/tag8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2.xml"/><Relationship Id="rId1" Type="http://schemas.openxmlformats.org/officeDocument/2006/relationships/tags" Target="../tags/tag82.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2.xml"/><Relationship Id="rId1" Type="http://schemas.openxmlformats.org/officeDocument/2006/relationships/tags" Target="../tags/tag83.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2.xml"/><Relationship Id="rId1" Type="http://schemas.openxmlformats.org/officeDocument/2006/relationships/tags" Target="../tags/tag84.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notesSlide" Target="../notesSlides/notesSlide14.xml"/><Relationship Id="rId7" Type="http://schemas.openxmlformats.org/officeDocument/2006/relationships/image" Target="../media/image24.jpeg"/><Relationship Id="rId12" Type="http://schemas.openxmlformats.org/officeDocument/2006/relationships/image" Target="../media/image29.png"/><Relationship Id="rId2" Type="http://schemas.openxmlformats.org/officeDocument/2006/relationships/slideLayout" Target="../slideLayouts/slideLayout70.xml"/><Relationship Id="rId1" Type="http://schemas.openxmlformats.org/officeDocument/2006/relationships/tags" Target="../tags/tag85.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jpe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33.png"/><Relationship Id="rId2" Type="http://schemas.openxmlformats.org/officeDocument/2006/relationships/slideLayout" Target="../slideLayouts/slideLayout70.xml"/><Relationship Id="rId1" Type="http://schemas.openxmlformats.org/officeDocument/2006/relationships/tags" Target="../tags/tag8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0.xml"/><Relationship Id="rId2" Type="http://schemas.openxmlformats.org/officeDocument/2006/relationships/tags" Target="../tags/tag88.xml"/><Relationship Id="rId1" Type="http://schemas.openxmlformats.org/officeDocument/2006/relationships/tags" Target="../tags/tag87.xml"/><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68.xml"/><Relationship Id="rId1" Type="http://schemas.openxmlformats.org/officeDocument/2006/relationships/tags" Target="../tags/tag89.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9.xml"/><Relationship Id="rId1" Type="http://schemas.openxmlformats.org/officeDocument/2006/relationships/tags" Target="../tags/tag90.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9.xml"/><Relationship Id="rId1" Type="http://schemas.openxmlformats.org/officeDocument/2006/relationships/tags" Target="../tags/tag9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67.xml"/><Relationship Id="rId4" Type="http://schemas.openxmlformats.org/officeDocument/2006/relationships/image" Target="../media/image15.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69.xml"/><Relationship Id="rId1" Type="http://schemas.openxmlformats.org/officeDocument/2006/relationships/tags" Target="../tags/tag9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0.xml"/><Relationship Id="rId2" Type="http://schemas.openxmlformats.org/officeDocument/2006/relationships/tags" Target="../tags/tag94.xml"/><Relationship Id="rId1" Type="http://schemas.openxmlformats.org/officeDocument/2006/relationships/tags" Target="../tags/tag93.xml"/><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4.xml"/><Relationship Id="rId1" Type="http://schemas.openxmlformats.org/officeDocument/2006/relationships/tags" Target="../tags/tag95.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0.xml"/><Relationship Id="rId1" Type="http://schemas.openxmlformats.org/officeDocument/2006/relationships/tags" Target="../tags/tag96.xml"/><Relationship Id="rId5" Type="http://schemas.openxmlformats.org/officeDocument/2006/relationships/image" Target="../media/image35.jpeg"/><Relationship Id="rId4" Type="http://schemas.openxmlformats.org/officeDocument/2006/relationships/image" Target="../media/image34.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6.xml"/><Relationship Id="rId1" Type="http://schemas.openxmlformats.org/officeDocument/2006/relationships/tags" Target="../tags/tag97.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0.xml"/><Relationship Id="rId1" Type="http://schemas.openxmlformats.org/officeDocument/2006/relationships/tags" Target="../tags/tag98.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2.xml"/><Relationship Id="rId1" Type="http://schemas.openxmlformats.org/officeDocument/2006/relationships/tags" Target="../tags/tag99.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2.xml"/><Relationship Id="rId7" Type="http://schemas.openxmlformats.org/officeDocument/2006/relationships/image" Target="../media/image41.png"/><Relationship Id="rId2" Type="http://schemas.openxmlformats.org/officeDocument/2006/relationships/tags" Target="../tags/tag101.xml"/><Relationship Id="rId1" Type="http://schemas.openxmlformats.org/officeDocument/2006/relationships/tags" Target="../tags/tag100.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2.xml"/><Relationship Id="rId7" Type="http://schemas.openxmlformats.org/officeDocument/2006/relationships/image" Target="../media/image43.jpeg"/><Relationship Id="rId2" Type="http://schemas.openxmlformats.org/officeDocument/2006/relationships/tags" Target="../tags/tag104.xml"/><Relationship Id="rId1" Type="http://schemas.openxmlformats.org/officeDocument/2006/relationships/vmlDrawing" Target="../drawings/vmlDrawing1.vml"/><Relationship Id="rId6" Type="http://schemas.openxmlformats.org/officeDocument/2006/relationships/image" Target="../media/image42.png"/><Relationship Id="rId5" Type="http://schemas.openxmlformats.org/officeDocument/2006/relationships/oleObject" Target="../embeddings/oleObject1.bin"/><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tags" Target="../tags/tag108.xml"/><Relationship Id="rId1" Type="http://schemas.openxmlformats.org/officeDocument/2006/relationships/tags" Target="../tags/tag107.xml"/><Relationship Id="rId5" Type="http://schemas.openxmlformats.org/officeDocument/2006/relationships/image" Target="../media/image44.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0.xml"/><Relationship Id="rId1" Type="http://schemas.openxmlformats.org/officeDocument/2006/relationships/tags" Target="../tags/tag68.xml"/><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68.xml"/><Relationship Id="rId1" Type="http://schemas.openxmlformats.org/officeDocument/2006/relationships/tags" Target="../tags/tag109.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69.xml"/><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tags" Target="../tags/tag113.xml"/><Relationship Id="rId1" Type="http://schemas.openxmlformats.org/officeDocument/2006/relationships/tags" Target="../tags/tag112.xml"/><Relationship Id="rId5" Type="http://schemas.openxmlformats.org/officeDocument/2006/relationships/image" Target="../media/image47.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9.xml"/><Relationship Id="rId1" Type="http://schemas.openxmlformats.org/officeDocument/2006/relationships/tags" Target="../tags/tag114.xml"/><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5.xml"/><Relationship Id="rId1" Type="http://schemas.openxmlformats.org/officeDocument/2006/relationships/tags" Target="../tags/tag115.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7" Type="http://schemas.openxmlformats.org/officeDocument/2006/relationships/image" Target="../media/image52.png"/><Relationship Id="rId2" Type="http://schemas.openxmlformats.org/officeDocument/2006/relationships/slideLayout" Target="../slideLayouts/slideLayout68.xml"/><Relationship Id="rId1" Type="http://schemas.openxmlformats.org/officeDocument/2006/relationships/tags" Target="../tags/tag116.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49.jpeg"/></Relationships>
</file>

<file path=ppt/slides/_rels/slide36.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gif"/><Relationship Id="rId3" Type="http://schemas.openxmlformats.org/officeDocument/2006/relationships/notesSlide" Target="../notesSlides/notesSlide36.xml"/><Relationship Id="rId7" Type="http://schemas.openxmlformats.org/officeDocument/2006/relationships/image" Target="../media/image56.png"/><Relationship Id="rId12" Type="http://schemas.openxmlformats.org/officeDocument/2006/relationships/image" Target="../media/image61.png"/><Relationship Id="rId2" Type="http://schemas.openxmlformats.org/officeDocument/2006/relationships/slideLayout" Target="../slideLayouts/slideLayout68.xml"/><Relationship Id="rId1" Type="http://schemas.openxmlformats.org/officeDocument/2006/relationships/tags" Target="../tags/tag117.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gif"/><Relationship Id="rId9" Type="http://schemas.openxmlformats.org/officeDocument/2006/relationships/image" Target="../media/image58.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69.xml"/><Relationship Id="rId1" Type="http://schemas.openxmlformats.org/officeDocument/2006/relationships/tags" Target="../tags/tag118.xml"/><Relationship Id="rId4" Type="http://schemas.openxmlformats.org/officeDocument/2006/relationships/image" Target="../media/image63.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69.xml"/><Relationship Id="rId1" Type="http://schemas.openxmlformats.org/officeDocument/2006/relationships/tags" Target="../tags/tag119.xml"/></Relationships>
</file>

<file path=ppt/slides/_rels/slide39.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png"/><Relationship Id="rId18" Type="http://schemas.openxmlformats.org/officeDocument/2006/relationships/image" Target="../media/image78.png"/><Relationship Id="rId3" Type="http://schemas.openxmlformats.org/officeDocument/2006/relationships/notesSlide" Target="../notesSlides/notesSlide39.xml"/><Relationship Id="rId7" Type="http://schemas.openxmlformats.org/officeDocument/2006/relationships/image" Target="../media/image67.png"/><Relationship Id="rId12" Type="http://schemas.openxmlformats.org/officeDocument/2006/relationships/image" Target="../media/image72.png"/><Relationship Id="rId17" Type="http://schemas.openxmlformats.org/officeDocument/2006/relationships/image" Target="../media/image77.png"/><Relationship Id="rId2" Type="http://schemas.openxmlformats.org/officeDocument/2006/relationships/slideLayout" Target="../slideLayouts/slideLayout69.xml"/><Relationship Id="rId16" Type="http://schemas.openxmlformats.org/officeDocument/2006/relationships/image" Target="../media/image76.png"/><Relationship Id="rId1" Type="http://schemas.openxmlformats.org/officeDocument/2006/relationships/tags" Target="../tags/tag120.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png"/><Relationship Id="rId15" Type="http://schemas.openxmlformats.org/officeDocument/2006/relationships/image" Target="../media/image75.png"/><Relationship Id="rId10" Type="http://schemas.openxmlformats.org/officeDocument/2006/relationships/image" Target="../media/image70.png"/><Relationship Id="rId19" Type="http://schemas.openxmlformats.org/officeDocument/2006/relationships/image" Target="../media/image79.png"/><Relationship Id="rId4" Type="http://schemas.openxmlformats.org/officeDocument/2006/relationships/image" Target="../media/image64.png"/><Relationship Id="rId9" Type="http://schemas.openxmlformats.org/officeDocument/2006/relationships/image" Target="../media/image69.png"/><Relationship Id="rId14" Type="http://schemas.openxmlformats.org/officeDocument/2006/relationships/image" Target="../media/image74.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8.xml"/><Relationship Id="rId1" Type="http://schemas.openxmlformats.org/officeDocument/2006/relationships/tags" Target="../tags/tag69.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69.xml"/><Relationship Id="rId1" Type="http://schemas.openxmlformats.org/officeDocument/2006/relationships/tags" Target="../tags/tag121.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69.xml"/><Relationship Id="rId1" Type="http://schemas.openxmlformats.org/officeDocument/2006/relationships/tags" Target="../tags/tag12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69.xml"/><Relationship Id="rId1" Type="http://schemas.openxmlformats.org/officeDocument/2006/relationships/tags" Target="../tags/tag123.xml"/><Relationship Id="rId4" Type="http://schemas.openxmlformats.org/officeDocument/2006/relationships/image" Target="../media/image83.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76.xml"/><Relationship Id="rId1" Type="http://schemas.openxmlformats.org/officeDocument/2006/relationships/tags" Target="../tags/tag124.xml"/></Relationships>
</file>

<file path=ppt/slides/_rels/slide44.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93.png"/><Relationship Id="rId18" Type="http://schemas.openxmlformats.org/officeDocument/2006/relationships/image" Target="../media/image97.jpeg"/><Relationship Id="rId3" Type="http://schemas.openxmlformats.org/officeDocument/2006/relationships/notesSlide" Target="../notesSlides/notesSlide44.xml"/><Relationship Id="rId7" Type="http://schemas.openxmlformats.org/officeDocument/2006/relationships/image" Target="../media/image87.png"/><Relationship Id="rId12" Type="http://schemas.openxmlformats.org/officeDocument/2006/relationships/image" Target="../media/image92.png"/><Relationship Id="rId17" Type="http://schemas.openxmlformats.org/officeDocument/2006/relationships/image" Target="../media/image96.png"/><Relationship Id="rId2" Type="http://schemas.openxmlformats.org/officeDocument/2006/relationships/slideLayout" Target="../slideLayouts/slideLayout68.xml"/><Relationship Id="rId16" Type="http://schemas.openxmlformats.org/officeDocument/2006/relationships/image" Target="../media/image95.png"/><Relationship Id="rId1" Type="http://schemas.openxmlformats.org/officeDocument/2006/relationships/tags" Target="../tags/tag125.xml"/><Relationship Id="rId6" Type="http://schemas.openxmlformats.org/officeDocument/2006/relationships/image" Target="../media/image86.png"/><Relationship Id="rId11" Type="http://schemas.openxmlformats.org/officeDocument/2006/relationships/image" Target="../media/image91.png"/><Relationship Id="rId5" Type="http://schemas.openxmlformats.org/officeDocument/2006/relationships/image" Target="../media/image85.gif"/><Relationship Id="rId15" Type="http://schemas.openxmlformats.org/officeDocument/2006/relationships/image" Target="../media/image94.png"/><Relationship Id="rId10" Type="http://schemas.openxmlformats.org/officeDocument/2006/relationships/image" Target="../media/image90.png"/><Relationship Id="rId4" Type="http://schemas.openxmlformats.org/officeDocument/2006/relationships/image" Target="../media/image84.gif"/><Relationship Id="rId9" Type="http://schemas.openxmlformats.org/officeDocument/2006/relationships/image" Target="../media/image89.png"/><Relationship Id="rId14" Type="http://schemas.openxmlformats.org/officeDocument/2006/relationships/image" Target="../media/image61.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77.xml"/><Relationship Id="rId1" Type="http://schemas.openxmlformats.org/officeDocument/2006/relationships/tags" Target="../tags/tag126.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8.xml"/><Relationship Id="rId1" Type="http://schemas.openxmlformats.org/officeDocument/2006/relationships/tags" Target="../tags/tag7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1.xml"/><Relationship Id="rId1" Type="http://schemas.openxmlformats.org/officeDocument/2006/relationships/tags" Target="../tags/tag75.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8.xml"/><Relationship Id="rId1" Type="http://schemas.openxmlformats.org/officeDocument/2006/relationships/tags" Target="../tags/tag76.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2.xml"/><Relationship Id="rId1" Type="http://schemas.openxmlformats.org/officeDocument/2006/relationships/tags" Target="../tags/tag77.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2.xml"/><Relationship Id="rId1" Type="http://schemas.openxmlformats.org/officeDocument/2006/relationships/tags" Target="../tags/tag8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76040" y="3789040"/>
            <a:ext cx="8640960" cy="2724820"/>
          </a:xfrm>
        </p:spPr>
        <p:txBody>
          <a:bodyPr>
            <a:normAutofit fontScale="90000"/>
          </a:bodyPr>
          <a:lstStyle/>
          <a:p>
            <a:r>
              <a:rPr lang="en-US" b="1" dirty="0" smtClean="0"/>
              <a:t/>
            </a:r>
            <a:br>
              <a:rPr lang="en-US" b="1" dirty="0" smtClean="0"/>
            </a:br>
            <a:r>
              <a:rPr lang="en-US" b="1" dirty="0"/>
              <a:t/>
            </a:r>
            <a:br>
              <a:rPr lang="en-US" b="1" dirty="0"/>
            </a:br>
            <a:r>
              <a:rPr lang="en-US" b="1" dirty="0" smtClean="0"/>
              <a:t/>
            </a:r>
            <a:br>
              <a:rPr lang="en-US" b="1" dirty="0" smtClean="0"/>
            </a:br>
            <a:r>
              <a:rPr lang="en-US" dirty="0" smtClean="0"/>
              <a:t> </a:t>
            </a:r>
            <a:br>
              <a:rPr lang="en-US" dirty="0" smtClean="0"/>
            </a:br>
            <a:r>
              <a:rPr lang="en-US" dirty="0" smtClean="0"/>
              <a:t>Overview of S</a:t>
            </a:r>
            <a:r>
              <a:rPr lang="en-GB" altLang="en-US" dirty="0" err="1" smtClean="0"/>
              <a:t>ustainable</a:t>
            </a:r>
            <a:r>
              <a:rPr lang="en-GB" altLang="en-US" dirty="0" smtClean="0"/>
              <a:t> Banking : The </a:t>
            </a:r>
            <a:r>
              <a:rPr lang="en-GB" altLang="en-US" dirty="0"/>
              <a:t>Perspective </a:t>
            </a:r>
            <a:r>
              <a:rPr lang="en-GB" altLang="en-US" dirty="0" smtClean="0"/>
              <a:t>of an</a:t>
            </a:r>
            <a:br>
              <a:rPr lang="en-GB" altLang="en-US" dirty="0" smtClean="0"/>
            </a:br>
            <a:r>
              <a:rPr lang="en-GB" altLang="en-US" dirty="0" smtClean="0"/>
              <a:t>International </a:t>
            </a:r>
            <a:r>
              <a:rPr lang="en-GB" altLang="en-US" dirty="0"/>
              <a:t>Development Financial </a:t>
            </a:r>
            <a:r>
              <a:rPr lang="en-GB" altLang="en-US" dirty="0" smtClean="0"/>
              <a:t>Institution</a:t>
            </a:r>
            <a:r>
              <a:rPr lang="en-US" dirty="0" smtClean="0"/>
              <a:t/>
            </a:r>
            <a:br>
              <a:rPr lang="en-US" dirty="0" smtClean="0"/>
            </a:br>
            <a:r>
              <a:rPr lang="en-US" dirty="0"/>
              <a:t/>
            </a:r>
            <a:br>
              <a:rPr lang="en-US" dirty="0"/>
            </a:br>
            <a:r>
              <a:rPr lang="en-US" dirty="0" smtClean="0"/>
              <a:t>Anne Maria Cronin</a:t>
            </a:r>
            <a:r>
              <a:rPr lang="en-US" dirty="0"/>
              <a:t/>
            </a:r>
            <a:br>
              <a:rPr lang="en-US" dirty="0"/>
            </a:br>
            <a:r>
              <a:rPr lang="en-US" dirty="0" smtClean="0"/>
              <a:t>Associate Director</a:t>
            </a:r>
            <a:endParaRPr lang="en-US" sz="1600" dirty="0"/>
          </a:p>
        </p:txBody>
      </p:sp>
      <p:sp>
        <p:nvSpPr>
          <p:cNvPr id="3" name="Text Placeholder 2"/>
          <p:cNvSpPr>
            <a:spLocks noGrp="1"/>
          </p:cNvSpPr>
          <p:nvPr>
            <p:ph type="body" sz="quarter" idx="10"/>
          </p:nvPr>
        </p:nvSpPr>
        <p:spPr>
          <a:xfrm>
            <a:off x="539552" y="6741368"/>
            <a:ext cx="6127750" cy="825624"/>
          </a:xfrm>
        </p:spPr>
        <p:txBody>
          <a:bodyPr/>
          <a:lstStyle/>
          <a:p>
            <a:r>
              <a:rPr lang="en-GB" dirty="0" smtClean="0"/>
              <a:t> </a:t>
            </a:r>
          </a:p>
        </p:txBody>
      </p:sp>
      <p:sp>
        <p:nvSpPr>
          <p:cNvPr id="2" name="BJPseudoFooter"/>
          <p:cNvSpPr txBox="1"/>
          <p:nvPr>
            <p:custDataLst>
              <p:tags r:id="rId1"/>
            </p:custDataLst>
          </p:nvPr>
        </p:nvSpPr>
        <p:spPr>
          <a:xfrm>
            <a:off x="127000" y="6614468"/>
            <a:ext cx="8890000" cy="230832"/>
          </a:xfrm>
          <a:prstGeom prst="rect">
            <a:avLst/>
          </a:prstGeom>
          <a:noFill/>
        </p:spPr>
        <p:txBody>
          <a:bodyPr vert="horz" wrap="square" rtlCol="0">
            <a:spAutoFit/>
          </a:bodyPr>
          <a:lstStyle/>
          <a:p>
            <a:pPr algn="ctr"/>
            <a:r>
              <a:rPr lang="en-GB" sz="900" b="1" smtClean="0">
                <a:solidFill>
                  <a:srgbClr val="000000"/>
                </a:solidFill>
                <a:latin typeface="Arial"/>
              </a:rPr>
              <a:t> </a:t>
            </a:r>
            <a:endParaRPr lang="en-GB" sz="900" b="1" dirty="0">
              <a:solidFill>
                <a:srgbClr val="000000"/>
              </a:solidFill>
              <a:latin typeface="Arial"/>
            </a:endParaRPr>
          </a:p>
        </p:txBody>
      </p:sp>
    </p:spTree>
    <p:extLst>
      <p:ext uri="{BB962C8B-B14F-4D97-AF65-F5344CB8AC3E}">
        <p14:creationId xmlns:p14="http://schemas.microsoft.com/office/powerpoint/2010/main" val="19206229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a:xfrm>
            <a:off x="567816" y="2924944"/>
            <a:ext cx="4040188" cy="639762"/>
          </a:xfrm>
        </p:spPr>
        <p:txBody>
          <a:bodyPr/>
          <a:lstStyle/>
          <a:p>
            <a:r>
              <a:rPr lang="en-US" dirty="0" smtClean="0">
                <a:solidFill>
                  <a:schemeClr val="accent1"/>
                </a:solidFill>
                <a:uFillTx/>
                <a:latin typeface="Arial Narrow" panose="020B0606020202030204" pitchFamily="34" charset="0"/>
              </a:rPr>
              <a:t>EBRD Requirement</a:t>
            </a:r>
            <a:endParaRPr lang="en-US" dirty="0">
              <a:solidFill>
                <a:schemeClr val="accent1"/>
              </a:solidFill>
              <a:uFillTx/>
              <a:latin typeface="Arial Narrow" panose="020B0606020202030204" pitchFamily="34" charset="0"/>
            </a:endParaRPr>
          </a:p>
        </p:txBody>
      </p:sp>
      <p:sp>
        <p:nvSpPr>
          <p:cNvPr id="3" name="Content Placeholder 2"/>
          <p:cNvSpPr>
            <a:spLocks noGrp="1"/>
          </p:cNvSpPr>
          <p:nvPr>
            <p:ph sz="half" idx="2"/>
          </p:nvPr>
        </p:nvSpPr>
        <p:spPr>
          <a:xfrm>
            <a:off x="531812" y="3555903"/>
            <a:ext cx="4040188" cy="936105"/>
          </a:xfrm>
        </p:spPr>
        <p:txBody>
          <a:bodyPr/>
          <a:lstStyle/>
          <a:p>
            <a:pPr>
              <a:buNone/>
            </a:pPr>
            <a:r>
              <a:rPr lang="en-US" sz="1700" dirty="0" smtClean="0">
                <a:uFillTx/>
                <a:latin typeface="+mn-lt"/>
              </a:rPr>
              <a:t>Need to </a:t>
            </a:r>
            <a:r>
              <a:rPr lang="en-US" sz="1700" b="1" dirty="0" smtClean="0">
                <a:solidFill>
                  <a:schemeClr val="accent1"/>
                </a:solidFill>
                <a:uFillTx/>
                <a:latin typeface="+mn-lt"/>
              </a:rPr>
              <a:t>consider climate change adaptation</a:t>
            </a:r>
            <a:r>
              <a:rPr lang="en-US" sz="1700" dirty="0" smtClean="0">
                <a:uFillTx/>
                <a:latin typeface="+mn-lt"/>
              </a:rPr>
              <a:t> as part of ESDD.  Issues include:</a:t>
            </a:r>
          </a:p>
        </p:txBody>
      </p:sp>
      <p:sp>
        <p:nvSpPr>
          <p:cNvPr id="7" name="Text Placeholder 6"/>
          <p:cNvSpPr>
            <a:spLocks noGrp="1"/>
          </p:cNvSpPr>
          <p:nvPr>
            <p:ph type="body" sz="quarter" idx="3"/>
          </p:nvPr>
        </p:nvSpPr>
        <p:spPr>
          <a:xfrm>
            <a:off x="4608004" y="2924944"/>
            <a:ext cx="4041775" cy="639762"/>
          </a:xfrm>
        </p:spPr>
        <p:txBody>
          <a:bodyPr/>
          <a:lstStyle/>
          <a:p>
            <a:r>
              <a:rPr lang="en-US" dirty="0" smtClean="0">
                <a:solidFill>
                  <a:schemeClr val="accent1"/>
                </a:solidFill>
                <a:uFillTx/>
                <a:latin typeface="Arial Narrow" panose="020B0606020202030204" pitchFamily="34" charset="0"/>
              </a:rPr>
              <a:t>Local Experience</a:t>
            </a:r>
            <a:endParaRPr lang="en-US" dirty="0">
              <a:solidFill>
                <a:schemeClr val="accent1"/>
              </a:solidFill>
              <a:uFillTx/>
              <a:latin typeface="Arial Narrow" panose="020B0606020202030204" pitchFamily="34" charset="0"/>
            </a:endParaRPr>
          </a:p>
        </p:txBody>
      </p:sp>
      <p:sp>
        <p:nvSpPr>
          <p:cNvPr id="5" name="Content Placeholder 4"/>
          <p:cNvSpPr>
            <a:spLocks noGrp="1"/>
          </p:cNvSpPr>
          <p:nvPr>
            <p:ph sz="quarter" idx="4"/>
          </p:nvPr>
        </p:nvSpPr>
        <p:spPr>
          <a:xfrm>
            <a:off x="4612006" y="3645024"/>
            <a:ext cx="4041775" cy="680357"/>
          </a:xfrm>
        </p:spPr>
        <p:txBody>
          <a:bodyPr/>
          <a:lstStyle/>
          <a:p>
            <a:pPr>
              <a:buNone/>
            </a:pPr>
            <a:r>
              <a:rPr lang="en-US" sz="1700" dirty="0" smtClean="0">
                <a:uFillTx/>
                <a:latin typeface="+mn-lt"/>
              </a:rPr>
              <a:t>How does adaptation influence project in this country?</a:t>
            </a:r>
          </a:p>
          <a:p>
            <a:pPr>
              <a:buNone/>
            </a:pPr>
            <a:endParaRPr lang="en-US" dirty="0" smtClean="0">
              <a:uFillTx/>
              <a:latin typeface="Arial Narrow" panose="020B0606020202030204" pitchFamily="34" charset="0"/>
            </a:endParaRPr>
          </a:p>
        </p:txBody>
      </p:sp>
      <p:sp>
        <p:nvSpPr>
          <p:cNvPr id="8" name="TextBox 7"/>
          <p:cNvSpPr txBox="1">
            <a:spLocks/>
          </p:cNvSpPr>
          <p:nvPr/>
        </p:nvSpPr>
        <p:spPr>
          <a:xfrm>
            <a:off x="395536" y="4509120"/>
            <a:ext cx="3672408" cy="1938992"/>
          </a:xfrm>
          <a:prstGeom prst="rect">
            <a:avLst/>
          </a:prstGeom>
          <a:noFill/>
        </p:spPr>
        <p:txBody>
          <a:bodyPr wrap="square" rtlCol="0">
            <a:spAutoFit/>
          </a:bodyPr>
          <a:lstStyle/>
          <a:p>
            <a:pPr marL="622300" lvl="1" indent="-165100">
              <a:buClr>
                <a:schemeClr val="accent1"/>
              </a:buClr>
              <a:buFont typeface="Arial"/>
              <a:buChar char="•"/>
            </a:pPr>
            <a:r>
              <a:rPr lang="en-US" sz="1700" dirty="0">
                <a:solidFill>
                  <a:srgbClr val="666F74"/>
                </a:solidFill>
              </a:rPr>
              <a:t>I</a:t>
            </a:r>
            <a:r>
              <a:rPr lang="en-US" sz="1700" dirty="0" smtClean="0">
                <a:solidFill>
                  <a:srgbClr val="666F74"/>
                </a:solidFill>
              </a:rPr>
              <a:t>nfrastructure project integrity</a:t>
            </a:r>
            <a:endParaRPr lang="en-US" sz="1700" dirty="0">
              <a:solidFill>
                <a:srgbClr val="666F74"/>
              </a:solidFill>
            </a:endParaRPr>
          </a:p>
          <a:p>
            <a:pPr marL="622300" lvl="1" indent="-165100">
              <a:buClr>
                <a:schemeClr val="accent1"/>
              </a:buClr>
              <a:buFont typeface="Arial"/>
              <a:buChar char="•"/>
            </a:pPr>
            <a:r>
              <a:rPr lang="en-US" sz="1700" dirty="0">
                <a:solidFill>
                  <a:srgbClr val="666F74"/>
                </a:solidFill>
              </a:rPr>
              <a:t>W</a:t>
            </a:r>
            <a:r>
              <a:rPr lang="en-US" sz="1700" dirty="0" smtClean="0">
                <a:solidFill>
                  <a:srgbClr val="666F74"/>
                </a:solidFill>
              </a:rPr>
              <a:t>ater </a:t>
            </a:r>
            <a:r>
              <a:rPr lang="en-US" sz="1700" dirty="0">
                <a:solidFill>
                  <a:srgbClr val="666F74"/>
                </a:solidFill>
              </a:rPr>
              <a:t>scarcity </a:t>
            </a:r>
          </a:p>
          <a:p>
            <a:pPr marL="622300" lvl="1" indent="-165100">
              <a:buClr>
                <a:schemeClr val="accent1"/>
              </a:buClr>
              <a:buFont typeface="Arial"/>
              <a:buChar char="•"/>
            </a:pPr>
            <a:r>
              <a:rPr lang="en-US" sz="1700" dirty="0">
                <a:solidFill>
                  <a:srgbClr val="666F74"/>
                </a:solidFill>
              </a:rPr>
              <a:t>C</a:t>
            </a:r>
            <a:r>
              <a:rPr lang="en-US" sz="1700" dirty="0" smtClean="0">
                <a:solidFill>
                  <a:srgbClr val="666F74"/>
                </a:solidFill>
              </a:rPr>
              <a:t>oastal </a:t>
            </a:r>
            <a:r>
              <a:rPr lang="en-US" sz="1700" dirty="0">
                <a:solidFill>
                  <a:srgbClr val="666F74"/>
                </a:solidFill>
              </a:rPr>
              <a:t>retreat</a:t>
            </a:r>
          </a:p>
          <a:p>
            <a:pPr marL="622300" lvl="1" indent="-165100">
              <a:buClr>
                <a:schemeClr val="accent1"/>
              </a:buClr>
              <a:buFont typeface="Arial"/>
              <a:buChar char="•"/>
            </a:pPr>
            <a:r>
              <a:rPr lang="en-US" sz="1700" dirty="0">
                <a:solidFill>
                  <a:srgbClr val="666F74"/>
                </a:solidFill>
              </a:rPr>
              <a:t>E</a:t>
            </a:r>
            <a:r>
              <a:rPr lang="en-US" sz="1700" dirty="0" smtClean="0">
                <a:solidFill>
                  <a:srgbClr val="666F74"/>
                </a:solidFill>
              </a:rPr>
              <a:t>xtreme </a:t>
            </a:r>
            <a:r>
              <a:rPr lang="en-US" sz="1700" dirty="0">
                <a:solidFill>
                  <a:srgbClr val="666F74"/>
                </a:solidFill>
              </a:rPr>
              <a:t>events</a:t>
            </a:r>
          </a:p>
          <a:p>
            <a:pPr marL="622300" lvl="1" indent="-165100">
              <a:buClr>
                <a:schemeClr val="accent1"/>
              </a:buClr>
              <a:buFont typeface="Arial"/>
              <a:buChar char="•"/>
            </a:pPr>
            <a:r>
              <a:rPr lang="en-US" sz="1700" dirty="0">
                <a:solidFill>
                  <a:srgbClr val="666F74"/>
                </a:solidFill>
              </a:rPr>
              <a:t>W</a:t>
            </a:r>
            <a:r>
              <a:rPr lang="en-US" sz="1700" dirty="0" smtClean="0">
                <a:solidFill>
                  <a:srgbClr val="666F74"/>
                </a:solidFill>
              </a:rPr>
              <a:t>orking </a:t>
            </a:r>
            <a:r>
              <a:rPr lang="en-US" sz="1700" dirty="0">
                <a:solidFill>
                  <a:srgbClr val="666F74"/>
                </a:solidFill>
              </a:rPr>
              <a:t>temperatures</a:t>
            </a:r>
          </a:p>
          <a:p>
            <a:pPr marL="622300" lvl="1" indent="-165100">
              <a:buClr>
                <a:schemeClr val="accent1"/>
              </a:buClr>
              <a:buFont typeface="Arial"/>
              <a:buChar char="•"/>
            </a:pPr>
            <a:r>
              <a:rPr lang="en-US" sz="1700" dirty="0">
                <a:solidFill>
                  <a:srgbClr val="666F74"/>
                </a:solidFill>
              </a:rPr>
              <a:t>O</a:t>
            </a:r>
            <a:r>
              <a:rPr lang="en-US" sz="1700" dirty="0" smtClean="0">
                <a:solidFill>
                  <a:srgbClr val="666F74"/>
                </a:solidFill>
              </a:rPr>
              <a:t>verall </a:t>
            </a:r>
            <a:r>
              <a:rPr lang="en-US" sz="1700" dirty="0">
                <a:solidFill>
                  <a:srgbClr val="666F74"/>
                </a:solidFill>
              </a:rPr>
              <a:t>efficiency</a:t>
            </a:r>
          </a:p>
          <a:p>
            <a:endParaRPr lang="en-US" dirty="0">
              <a:solidFill>
                <a:srgbClr val="666F74"/>
              </a:solidFill>
              <a:latin typeface="Arial Narrow" panose="020B0606020202030204" pitchFamily="34" charset="0"/>
            </a:endParaRPr>
          </a:p>
        </p:txBody>
      </p:sp>
      <p:sp>
        <p:nvSpPr>
          <p:cNvPr id="9" name="Title 2"/>
          <p:cNvSpPr txBox="1">
            <a:spLocks/>
          </p:cNvSpPr>
          <p:nvPr/>
        </p:nvSpPr>
        <p:spPr>
          <a:xfrm>
            <a:off x="400828" y="260648"/>
            <a:ext cx="6768752" cy="720080"/>
          </a:xfrm>
          <a:prstGeom prst="rect">
            <a:avLst/>
          </a:prstGeom>
          <a:noFill/>
          <a:ln w="9525">
            <a:noFill/>
            <a:miter lim="800000"/>
            <a:headEnd/>
            <a:tailEnd/>
          </a:ln>
        </p:spPr>
        <p:txBody>
          <a:bodyPr vert="horz" wrap="square" lIns="0" tIns="0" rIns="0" bIns="45720" numCol="1" anchor="t" anchorCtr="0" compatLnSpc="1">
            <a:prstTxWarp prst="textNoShape">
              <a:avLst/>
            </a:prstTxWarp>
            <a:normAutofit fontScale="85000" lnSpcReduction="20000"/>
          </a:bodyPr>
          <a:lstStyle>
            <a:lvl1pPr>
              <a:spcBef>
                <a:spcPct val="0"/>
              </a:spcBef>
              <a:buNone/>
              <a:defRPr lang="en-GB" sz="3200" dirty="0">
                <a:solidFill>
                  <a:schemeClr val="accent1"/>
                </a:solidFill>
                <a:uFillTx/>
                <a:latin typeface="+mj-lt"/>
                <a:ea typeface="+mj-ea"/>
                <a:cs typeface="+mj-cs"/>
              </a:defRPr>
            </a:lvl1pPr>
          </a:lstStyle>
          <a:p>
            <a:r>
              <a:rPr lang="es-ES" dirty="0"/>
              <a:t>EBRD </a:t>
            </a:r>
            <a:r>
              <a:rPr lang="es-ES" dirty="0" err="1"/>
              <a:t>Requirements</a:t>
            </a:r>
            <a:r>
              <a:rPr lang="es-ES" dirty="0"/>
              <a:t>: </a:t>
            </a:r>
            <a:r>
              <a:rPr lang="es-ES" dirty="0" smtClean="0"/>
              <a:t>Climate Change </a:t>
            </a:r>
            <a:r>
              <a:rPr lang="es-ES" dirty="0" err="1"/>
              <a:t>Adaptation</a:t>
            </a:r>
            <a:endParaRPr lang="es-ES" dirty="0"/>
          </a:p>
        </p:txBody>
      </p:sp>
      <p:sp>
        <p:nvSpPr>
          <p:cNvPr id="10" name="Content Placeholder 2"/>
          <p:cNvSpPr txBox="1">
            <a:spLocks/>
          </p:cNvSpPr>
          <p:nvPr/>
        </p:nvSpPr>
        <p:spPr>
          <a:xfrm>
            <a:off x="592064" y="1268759"/>
            <a:ext cx="8424936" cy="1191851"/>
          </a:xfrm>
          <a:prstGeom prst="rect">
            <a:avLst/>
          </a:prstGeom>
        </p:spPr>
        <p:txBody>
          <a:bodyPr vert="horz" lIns="0" tIns="0" rIns="0" bIns="45720" rtlCol="0">
            <a:noAutofit/>
          </a:bodyPr>
          <a:lstStyle>
            <a:lvl1pPr marL="0" indent="0" algn="l" defTabSz="914400" rtl="0" eaLnBrk="1" latinLnBrk="0" hangingPunct="1">
              <a:lnSpc>
                <a:spcPct val="100000"/>
              </a:lnSpc>
              <a:spcBef>
                <a:spcPts val="1200"/>
              </a:spcBef>
              <a:buClr>
                <a:schemeClr val="accent1"/>
              </a:buClr>
              <a:buSzPct val="100000"/>
              <a:buFont typeface="Arial" pitchFamily="34" charset="0"/>
              <a:buNone/>
              <a:defRPr lang="en-US" sz="2400" kern="1200">
                <a:solidFill>
                  <a:schemeClr val="tx1"/>
                </a:solidFill>
                <a:uFillTx/>
                <a:latin typeface="Univers LT 57 Condensed" pitchFamily="2" charset="0"/>
                <a:ea typeface="+mn-ea"/>
                <a:cs typeface="+mn-cs"/>
              </a:defRPr>
            </a:lvl1pPr>
            <a:lvl2pPr marL="266700" indent="-266700" algn="l" defTabSz="914400" rtl="0" eaLnBrk="1" latinLnBrk="0" hangingPunct="1">
              <a:lnSpc>
                <a:spcPct val="100000"/>
              </a:lnSpc>
              <a:spcBef>
                <a:spcPts val="1200"/>
              </a:spcBef>
              <a:buClr>
                <a:schemeClr val="accent1"/>
              </a:buClr>
              <a:buSzPct val="100000"/>
              <a:buFont typeface="Arial" pitchFamily="34" charset="0"/>
              <a:buChar char="■"/>
              <a:defRPr lang="en-US" sz="2000" kern="1200">
                <a:solidFill>
                  <a:schemeClr val="tx1"/>
                </a:solidFill>
                <a:uFillTx/>
                <a:latin typeface="Univers LT 57 Condensed" pitchFamily="2" charset="0"/>
                <a:ea typeface="+mn-ea"/>
                <a:cs typeface="+mn-cs"/>
              </a:defRPr>
            </a:lvl2pPr>
            <a:lvl3pPr marL="534988" indent="-261938" algn="l" defTabSz="914400" rtl="0" eaLnBrk="1" latinLnBrk="0" hangingPunct="1">
              <a:lnSpc>
                <a:spcPct val="100000"/>
              </a:lnSpc>
              <a:spcBef>
                <a:spcPts val="600"/>
              </a:spcBef>
              <a:buClr>
                <a:schemeClr val="accent1"/>
              </a:buClr>
              <a:buSzPct val="100000"/>
              <a:buFont typeface="Arial" pitchFamily="34" charset="0"/>
              <a:buChar char="■"/>
              <a:defRPr lang="en-US" sz="1800" kern="1200">
                <a:solidFill>
                  <a:schemeClr val="tx1"/>
                </a:solidFill>
                <a:uFillTx/>
                <a:latin typeface="Univers LT 57 Condensed" pitchFamily="2" charset="0"/>
                <a:ea typeface="+mn-ea"/>
                <a:cs typeface="+mn-cs"/>
              </a:defRPr>
            </a:lvl3pPr>
            <a:lvl4pPr marL="823913" indent="-287338" algn="l" defTabSz="914400" rtl="0" eaLnBrk="1" latinLnBrk="0" hangingPunct="1">
              <a:lnSpc>
                <a:spcPct val="100000"/>
              </a:lnSpc>
              <a:spcBef>
                <a:spcPts val="600"/>
              </a:spcBef>
              <a:buClr>
                <a:schemeClr val="accent1"/>
              </a:buClr>
              <a:buSzPct val="100000"/>
              <a:buFont typeface="Arial" pitchFamily="34" charset="0"/>
              <a:buChar char="■"/>
              <a:defRPr lang="en-US" sz="1600" kern="1200">
                <a:solidFill>
                  <a:schemeClr val="tx1"/>
                </a:solidFill>
                <a:uFillTx/>
                <a:latin typeface="Univers LT 57 Condensed" pitchFamily="2" charset="0"/>
                <a:ea typeface="+mn-ea"/>
                <a:cs typeface="+mn-cs"/>
              </a:defRPr>
            </a:lvl4pPr>
            <a:lvl5pPr marL="1077913" indent="-252413" algn="l" defTabSz="914400" rtl="0" eaLnBrk="1" latinLnBrk="0" hangingPunct="1">
              <a:lnSpc>
                <a:spcPct val="100000"/>
              </a:lnSpc>
              <a:spcBef>
                <a:spcPts val="600"/>
              </a:spcBef>
              <a:buClr>
                <a:schemeClr val="accent1"/>
              </a:buClr>
              <a:buSzPct val="100000"/>
              <a:buFont typeface="Arial" pitchFamily="34" charset="0"/>
              <a:buChar char="■"/>
              <a:defRPr lang="en-GB" sz="1600" kern="1200">
                <a:solidFill>
                  <a:schemeClr val="tx1"/>
                </a:solidFill>
                <a:uFillTx/>
                <a:latin typeface="Univers LT 57 Condensed" pitchFamily="2" charset="0"/>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uFillTx/>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uFillTx/>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uFillTx/>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uFillTx/>
                <a:latin typeface="+mn-lt"/>
                <a:ea typeface="+mn-ea"/>
                <a:cs typeface="+mn-cs"/>
              </a:defRPr>
            </a:lvl9pPr>
          </a:lstStyle>
          <a:p>
            <a:r>
              <a:rPr lang="en-US" b="1" dirty="0">
                <a:solidFill>
                  <a:schemeClr val="accent1"/>
                </a:solidFill>
                <a:latin typeface="Arial Narrow" panose="020B0606020202030204" pitchFamily="34" charset="0"/>
              </a:rPr>
              <a:t>Climate Change Adaptation</a:t>
            </a:r>
          </a:p>
          <a:p>
            <a:pPr marL="285750" indent="-285750">
              <a:buFont typeface="Arial" panose="020B0604020202020204" pitchFamily="34" charset="0"/>
              <a:buChar char="•"/>
            </a:pPr>
            <a:r>
              <a:rPr lang="en-US" sz="1700" dirty="0" smtClean="0">
                <a:latin typeface="+mn-lt"/>
              </a:rPr>
              <a:t>Anticipation of </a:t>
            </a:r>
            <a:r>
              <a:rPr lang="en-US" sz="1700" dirty="0">
                <a:latin typeface="+mn-lt"/>
              </a:rPr>
              <a:t>adverse effects of </a:t>
            </a:r>
            <a:r>
              <a:rPr lang="en-US" sz="1700" dirty="0" smtClean="0">
                <a:latin typeface="+mn-lt"/>
              </a:rPr>
              <a:t>Climate </a:t>
            </a:r>
            <a:r>
              <a:rPr lang="en-US" sz="1700" dirty="0">
                <a:latin typeface="+mn-lt"/>
              </a:rPr>
              <a:t>C</a:t>
            </a:r>
            <a:r>
              <a:rPr lang="en-US" sz="1700" dirty="0" smtClean="0">
                <a:latin typeface="+mn-lt"/>
              </a:rPr>
              <a:t>hange (CC)</a:t>
            </a:r>
          </a:p>
          <a:p>
            <a:pPr marL="285750" indent="-285750">
              <a:buFont typeface="Arial" panose="020B0604020202020204" pitchFamily="34" charset="0"/>
              <a:buChar char="•"/>
            </a:pPr>
            <a:r>
              <a:rPr lang="en-US" sz="1700" dirty="0">
                <a:latin typeface="+mn-lt"/>
              </a:rPr>
              <a:t>T</a:t>
            </a:r>
            <a:r>
              <a:rPr lang="en-US" sz="1700" dirty="0" smtClean="0">
                <a:latin typeface="+mn-lt"/>
              </a:rPr>
              <a:t>aking </a:t>
            </a:r>
            <a:r>
              <a:rPr lang="en-US" sz="1700" dirty="0">
                <a:latin typeface="+mn-lt"/>
              </a:rPr>
              <a:t>appropriate action to prevent or </a:t>
            </a:r>
            <a:r>
              <a:rPr lang="en-US" sz="1700" dirty="0" err="1">
                <a:latin typeface="+mn-lt"/>
              </a:rPr>
              <a:t>minimise</a:t>
            </a:r>
            <a:r>
              <a:rPr lang="en-US" sz="1700" dirty="0">
                <a:latin typeface="+mn-lt"/>
              </a:rPr>
              <a:t> the </a:t>
            </a:r>
            <a:r>
              <a:rPr lang="en-US" sz="1700" dirty="0" smtClean="0">
                <a:latin typeface="+mn-lt"/>
              </a:rPr>
              <a:t>potential damage </a:t>
            </a:r>
            <a:r>
              <a:rPr lang="en-US" sz="1700" dirty="0">
                <a:latin typeface="+mn-lt"/>
              </a:rPr>
              <a:t>or taking advantage of opportunities that may </a:t>
            </a:r>
            <a:r>
              <a:rPr lang="en-US" sz="1700" dirty="0" smtClean="0">
                <a:latin typeface="+mn-lt"/>
              </a:rPr>
              <a:t>arise</a:t>
            </a:r>
            <a:endParaRPr lang="en-US" sz="1700" dirty="0">
              <a:latin typeface="Arial Narrow" panose="020B0606020202030204" pitchFamily="34" charset="0"/>
            </a:endParaRPr>
          </a:p>
        </p:txBody>
      </p:sp>
      <p:sp>
        <p:nvSpPr>
          <p:cNvPr id="12" name="Slide Number Placeholder 5"/>
          <p:cNvSpPr>
            <a:spLocks noGrp="1"/>
          </p:cNvSpPr>
          <p:nvPr>
            <p:ph type="sldNum" sz="quarter" idx="4294967295"/>
          </p:nvPr>
        </p:nvSpPr>
        <p:spPr>
          <a:xfrm>
            <a:off x="234950" y="6137174"/>
            <a:ext cx="1061878" cy="378071"/>
          </a:xfrm>
          <a:prstGeom prst="rect">
            <a:avLst/>
          </a:prstGeom>
        </p:spPr>
        <p:txBody>
          <a:bodyPr/>
          <a:lstStyle>
            <a:lvl1pPr defTabSz="762000" eaLnBrk="0" hangingPunct="0">
              <a:spcBef>
                <a:spcPct val="40000"/>
              </a:spcBef>
              <a:buClr>
                <a:schemeClr val="accent1"/>
              </a:buClr>
              <a:buSzPct val="120000"/>
              <a:buFont typeface="Times New Roman" pitchFamily="18" charset="0"/>
              <a:buChar char="•"/>
              <a:defRPr sz="2400" b="1">
                <a:solidFill>
                  <a:srgbClr val="000000"/>
                </a:solidFill>
                <a:latin typeface="Arial" charset="0"/>
              </a:defRPr>
            </a:lvl1pPr>
            <a:lvl2pPr marL="742950" indent="-285750" defTabSz="762000" eaLnBrk="0" hangingPunct="0">
              <a:spcBef>
                <a:spcPct val="40000"/>
              </a:spcBef>
              <a:buClr>
                <a:schemeClr val="accent2"/>
              </a:buClr>
              <a:buFont typeface="Times New Roman" pitchFamily="18" charset="0"/>
              <a:buChar char="•"/>
              <a:defRPr sz="2400">
                <a:solidFill>
                  <a:srgbClr val="000000"/>
                </a:solidFill>
                <a:latin typeface="Arial" charset="0"/>
              </a:defRPr>
            </a:lvl2pPr>
            <a:lvl3pPr marL="1143000" indent="-228600" defTabSz="762000" eaLnBrk="0" hangingPunct="0">
              <a:buClr>
                <a:schemeClr val="accent2"/>
              </a:buClr>
              <a:buFont typeface="Times New Roman" pitchFamily="18" charset="0"/>
              <a:buChar char="-"/>
              <a:defRPr sz="2000">
                <a:solidFill>
                  <a:srgbClr val="000000"/>
                </a:solidFill>
                <a:latin typeface="Arial" charset="0"/>
              </a:defRPr>
            </a:lvl3pPr>
            <a:lvl4pPr marL="1600200" indent="-228600" defTabSz="762000" eaLnBrk="0" hangingPunct="0">
              <a:buClr>
                <a:schemeClr val="accent2"/>
              </a:buClr>
              <a:buFont typeface="Times New Roman" pitchFamily="18" charset="0"/>
              <a:buChar char="»"/>
              <a:defRPr sz="2000">
                <a:solidFill>
                  <a:srgbClr val="000000"/>
                </a:solidFill>
                <a:latin typeface="Arial" charset="0"/>
              </a:defRPr>
            </a:lvl4pPr>
            <a:lvl5pPr marL="2057400" indent="-228600" defTabSz="762000" eaLnBrk="0" hangingPunct="0">
              <a:buClr>
                <a:schemeClr val="accent2"/>
              </a:buClr>
              <a:buFont typeface="Times New Roman" pitchFamily="18" charset="0"/>
              <a:buChar char="›"/>
              <a:defRPr sz="2000">
                <a:solidFill>
                  <a:srgbClr val="000000"/>
                </a:solidFill>
                <a:latin typeface="Arial" charset="0"/>
              </a:defRPr>
            </a:lvl5pPr>
            <a:lvl6pPr marL="2514600" indent="-228600" defTabSz="762000" eaLnBrk="0" fontAlgn="base" hangingPunct="0">
              <a:spcBef>
                <a:spcPct val="0"/>
              </a:spcBef>
              <a:spcAft>
                <a:spcPct val="0"/>
              </a:spcAft>
              <a:buClr>
                <a:schemeClr val="accent2"/>
              </a:buClr>
              <a:buFont typeface="Times New Roman" pitchFamily="18" charset="0"/>
              <a:buChar char="›"/>
              <a:defRPr sz="2000">
                <a:solidFill>
                  <a:srgbClr val="000000"/>
                </a:solidFill>
                <a:latin typeface="Arial" charset="0"/>
              </a:defRPr>
            </a:lvl6pPr>
            <a:lvl7pPr marL="2971800" indent="-228600" defTabSz="762000" eaLnBrk="0" fontAlgn="base" hangingPunct="0">
              <a:spcBef>
                <a:spcPct val="0"/>
              </a:spcBef>
              <a:spcAft>
                <a:spcPct val="0"/>
              </a:spcAft>
              <a:buClr>
                <a:schemeClr val="accent2"/>
              </a:buClr>
              <a:buFont typeface="Times New Roman" pitchFamily="18" charset="0"/>
              <a:buChar char="›"/>
              <a:defRPr sz="2000">
                <a:solidFill>
                  <a:srgbClr val="000000"/>
                </a:solidFill>
                <a:latin typeface="Arial" charset="0"/>
              </a:defRPr>
            </a:lvl7pPr>
            <a:lvl8pPr marL="3429000" indent="-228600" defTabSz="762000" eaLnBrk="0" fontAlgn="base" hangingPunct="0">
              <a:spcBef>
                <a:spcPct val="0"/>
              </a:spcBef>
              <a:spcAft>
                <a:spcPct val="0"/>
              </a:spcAft>
              <a:buClr>
                <a:schemeClr val="accent2"/>
              </a:buClr>
              <a:buFont typeface="Times New Roman" pitchFamily="18" charset="0"/>
              <a:buChar char="›"/>
              <a:defRPr sz="2000">
                <a:solidFill>
                  <a:srgbClr val="000000"/>
                </a:solidFill>
                <a:latin typeface="Arial" charset="0"/>
              </a:defRPr>
            </a:lvl8pPr>
            <a:lvl9pPr marL="3886200" indent="-228600" defTabSz="762000" eaLnBrk="0" fontAlgn="base" hangingPunct="0">
              <a:spcBef>
                <a:spcPct val="0"/>
              </a:spcBef>
              <a:spcAft>
                <a:spcPct val="0"/>
              </a:spcAft>
              <a:buClr>
                <a:schemeClr val="accent2"/>
              </a:buClr>
              <a:buFont typeface="Times New Roman" pitchFamily="18" charset="0"/>
              <a:buChar char="›"/>
              <a:defRPr sz="2000">
                <a:solidFill>
                  <a:srgbClr val="000000"/>
                </a:solidFill>
                <a:latin typeface="Arial" charset="0"/>
              </a:defRPr>
            </a:lvl9pPr>
          </a:lstStyle>
          <a:p>
            <a:pPr>
              <a:spcBef>
                <a:spcPct val="0"/>
              </a:spcBef>
              <a:buClrTx/>
              <a:buSzTx/>
              <a:buFontTx/>
              <a:buNone/>
              <a:defRPr/>
            </a:pPr>
            <a:fld id="{FA2F73BC-8203-4A70-B16F-7CADD02CE26A}" type="slidenum">
              <a:rPr lang="en-GB" altLang="es-ES" sz="1400" b="0" smtClean="0">
                <a:solidFill>
                  <a:schemeClr val="tx1"/>
                </a:solidFill>
                <a:latin typeface="Times New Roman" pitchFamily="18" charset="0"/>
              </a:rPr>
              <a:pPr>
                <a:spcBef>
                  <a:spcPct val="0"/>
                </a:spcBef>
                <a:buClrTx/>
                <a:buSzTx/>
                <a:buFontTx/>
                <a:buNone/>
                <a:defRPr/>
              </a:pPr>
              <a:t>10</a:t>
            </a:fld>
            <a:endParaRPr lang="en-GB" altLang="es-ES" sz="1400" b="0" smtClean="0">
              <a:solidFill>
                <a:schemeClr val="tx1"/>
              </a:solidFill>
              <a:latin typeface="Times New Roman" pitchFamily="18" charset="0"/>
            </a:endParaRPr>
          </a:p>
        </p:txBody>
      </p:sp>
      <p:sp>
        <p:nvSpPr>
          <p:cNvPr id="2" name="BJPseudoFooter"/>
          <p:cNvSpPr txBox="1"/>
          <p:nvPr>
            <p:custDataLst>
              <p:tags r:id="rId1"/>
            </p:custDataLst>
          </p:nvPr>
        </p:nvSpPr>
        <p:spPr>
          <a:xfrm>
            <a:off x="127000" y="6614468"/>
            <a:ext cx="8890000" cy="230832"/>
          </a:xfrm>
          <a:prstGeom prst="rect">
            <a:avLst/>
          </a:prstGeom>
          <a:noFill/>
        </p:spPr>
        <p:txBody>
          <a:bodyPr vert="horz" wrap="square" rtlCol="0">
            <a:spAutoFit/>
          </a:bodyPr>
          <a:lstStyle/>
          <a:p>
            <a:pPr algn="ctr"/>
            <a:r>
              <a:rPr lang="en-GB" sz="900" b="1" smtClean="0">
                <a:solidFill>
                  <a:srgbClr val="000000"/>
                </a:solidFill>
                <a:latin typeface="Arial"/>
              </a:rPr>
              <a:t> </a:t>
            </a:r>
            <a:endParaRPr lang="en-GB" sz="900" b="1" dirty="0">
              <a:solidFill>
                <a:srgbClr val="000000"/>
              </a:solidFill>
              <a:latin typeface="Arial"/>
            </a:endParaRPr>
          </a:p>
        </p:txBody>
      </p:sp>
    </p:spTree>
    <p:extLst>
      <p:ext uri="{BB962C8B-B14F-4D97-AF65-F5344CB8AC3E}">
        <p14:creationId xmlns:p14="http://schemas.microsoft.com/office/powerpoint/2010/main" val="27829494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dirty="0" smtClean="0">
                <a:uFillTx/>
              </a:rPr>
              <a:t>Human Rights in Policy</a:t>
            </a:r>
            <a:endParaRPr lang="en-US" sz="3600" dirty="0">
              <a:uFillTx/>
            </a:endParaRPr>
          </a:p>
        </p:txBody>
      </p:sp>
      <p:sp>
        <p:nvSpPr>
          <p:cNvPr id="4" name="Content Placeholder 3"/>
          <p:cNvSpPr>
            <a:spLocks noGrp="1"/>
          </p:cNvSpPr>
          <p:nvPr>
            <p:ph sz="half" idx="2"/>
          </p:nvPr>
        </p:nvSpPr>
        <p:spPr>
          <a:xfrm>
            <a:off x="457200" y="1052736"/>
            <a:ext cx="4038600" cy="3632200"/>
          </a:xfrm>
        </p:spPr>
        <p:txBody>
          <a:bodyPr>
            <a:noAutofit/>
          </a:bodyPr>
          <a:lstStyle/>
          <a:p>
            <a:r>
              <a:rPr lang="en-US" sz="2400" dirty="0" smtClean="0">
                <a:uFillTx/>
              </a:rPr>
              <a:t>Responsibility of clients to:</a:t>
            </a:r>
            <a:endParaRPr lang="en-US" sz="2400" b="1" dirty="0" smtClean="0">
              <a:uFillTx/>
            </a:endParaRPr>
          </a:p>
          <a:p>
            <a:pPr lvl="1">
              <a:buFont typeface="Wingdings" panose="05000000000000000000" pitchFamily="2" charset="2"/>
              <a:buChar char="Ø"/>
            </a:pPr>
            <a:r>
              <a:rPr lang="en-US" sz="2000" b="1" dirty="0" smtClean="0">
                <a:uFillTx/>
              </a:rPr>
              <a:t>Respect </a:t>
            </a:r>
            <a:r>
              <a:rPr lang="en-US" sz="2000" b="1" dirty="0">
                <a:uFillTx/>
              </a:rPr>
              <a:t>human </a:t>
            </a:r>
            <a:r>
              <a:rPr lang="en-US" sz="2000" b="1" dirty="0" smtClean="0">
                <a:uFillTx/>
              </a:rPr>
              <a:t>rights</a:t>
            </a:r>
            <a:r>
              <a:rPr lang="en-US" sz="2000" b="1" baseline="30000" dirty="0" smtClean="0">
                <a:uFillTx/>
              </a:rPr>
              <a:t>7</a:t>
            </a:r>
            <a:r>
              <a:rPr lang="en-US" sz="2000" b="1" dirty="0" smtClean="0">
                <a:uFillTx/>
              </a:rPr>
              <a:t> </a:t>
            </a:r>
          </a:p>
          <a:p>
            <a:pPr lvl="1">
              <a:buFont typeface="Wingdings" panose="05000000000000000000" pitchFamily="2" charset="2"/>
              <a:buChar char="Ø"/>
            </a:pPr>
            <a:r>
              <a:rPr lang="en-US" sz="2000" b="1" dirty="0" smtClean="0">
                <a:uFillTx/>
              </a:rPr>
              <a:t>Avoiding infringement </a:t>
            </a:r>
            <a:r>
              <a:rPr lang="en-US" sz="2000" b="1" dirty="0">
                <a:uFillTx/>
              </a:rPr>
              <a:t>human rights of </a:t>
            </a:r>
            <a:r>
              <a:rPr lang="en-US" sz="2000" b="1" dirty="0" smtClean="0">
                <a:uFillTx/>
              </a:rPr>
              <a:t>others</a:t>
            </a:r>
          </a:p>
          <a:p>
            <a:pPr lvl="1">
              <a:buFont typeface="Wingdings" panose="05000000000000000000" pitchFamily="2" charset="2"/>
              <a:buChar char="Ø"/>
            </a:pPr>
            <a:r>
              <a:rPr lang="en-US" sz="2000" b="1" dirty="0" smtClean="0">
                <a:uFillTx/>
              </a:rPr>
              <a:t>Address </a:t>
            </a:r>
            <a:r>
              <a:rPr lang="en-US" sz="2000" b="1" dirty="0">
                <a:uFillTx/>
              </a:rPr>
              <a:t>adverse</a:t>
            </a:r>
            <a:r>
              <a:rPr lang="en-US" sz="2000" b="1" dirty="0" smtClean="0">
                <a:uFillTx/>
              </a:rPr>
              <a:t> human rights impacts that business causes, </a:t>
            </a:r>
            <a:r>
              <a:rPr lang="en-US" sz="2000" b="1" dirty="0">
                <a:uFillTx/>
              </a:rPr>
              <a:t>or</a:t>
            </a:r>
            <a:r>
              <a:rPr lang="en-US" sz="2000" b="1" dirty="0" smtClean="0">
                <a:uFillTx/>
              </a:rPr>
              <a:t> contributes to</a:t>
            </a:r>
            <a:endParaRPr lang="en-GB" sz="2000" dirty="0" smtClean="0">
              <a:uFillTx/>
            </a:endParaRPr>
          </a:p>
          <a:p>
            <a:pPr algn="r">
              <a:buNone/>
            </a:pPr>
            <a:endParaRPr lang="en-US" sz="2400" dirty="0" smtClean="0">
              <a:uFillTx/>
            </a:endParaRPr>
          </a:p>
          <a:p>
            <a:pPr algn="r">
              <a:buNone/>
            </a:pPr>
            <a:endParaRPr lang="en-GB" sz="2400" i="1" dirty="0" smtClean="0">
              <a:uFillTx/>
              <a:latin typeface="Arial" charset="0"/>
              <a:ea typeface="MS PGothic" charset="0"/>
              <a:cs typeface="MS PGothic" charset="0"/>
            </a:endParaRPr>
          </a:p>
          <a:p>
            <a:endParaRPr lang="en-US" sz="2000" dirty="0">
              <a:uFillTx/>
              <a:latin typeface="Arial" charset="0"/>
              <a:ea typeface="MS PGothic" charset="0"/>
              <a:cs typeface="MS PGothic" charset="0"/>
            </a:endParaRPr>
          </a:p>
          <a:p>
            <a:pPr marL="0" indent="0">
              <a:buNone/>
            </a:pPr>
            <a:endParaRPr lang="en-US" sz="2000" dirty="0">
              <a:uFillTx/>
            </a:endParaRPr>
          </a:p>
        </p:txBody>
      </p:sp>
      <p:sp>
        <p:nvSpPr>
          <p:cNvPr id="9" name="TextBox 8"/>
          <p:cNvSpPr txBox="1">
            <a:spLocks/>
          </p:cNvSpPr>
          <p:nvPr/>
        </p:nvSpPr>
        <p:spPr>
          <a:xfrm>
            <a:off x="944008" y="1614832"/>
            <a:ext cx="184666" cy="369332"/>
          </a:xfrm>
          <a:prstGeom prst="rect">
            <a:avLst/>
          </a:prstGeom>
          <a:noFill/>
        </p:spPr>
        <p:txBody>
          <a:bodyPr wrap="none" rtlCol="0">
            <a:spAutoFit/>
          </a:bodyPr>
          <a:lstStyle/>
          <a:p>
            <a:endParaRPr lang="en-US" dirty="0">
              <a:solidFill>
                <a:srgbClr val="666F74"/>
              </a:solidFill>
            </a:endParaRPr>
          </a:p>
        </p:txBody>
      </p:sp>
      <p:pic>
        <p:nvPicPr>
          <p:cNvPr id="8" name="Picture 7" descr="Protect_Respect_Remedy.jpg"/>
          <p:cNvPicPr>
            <a:picLocks noChangeAspect="1"/>
          </p:cNvPicPr>
          <p:nvPr/>
        </p:nvPicPr>
        <p:blipFill>
          <a:blip r:embed="rId4"/>
          <a:stretch>
            <a:fillRect/>
          </a:stretch>
        </p:blipFill>
        <p:spPr>
          <a:xfrm>
            <a:off x="4803591" y="2069029"/>
            <a:ext cx="3876675" cy="1600200"/>
          </a:xfrm>
          <a:prstGeom prst="rect">
            <a:avLst/>
          </a:prstGeom>
        </p:spPr>
      </p:pic>
      <p:sp>
        <p:nvSpPr>
          <p:cNvPr id="10" name="TextBox 9"/>
          <p:cNvSpPr txBox="1">
            <a:spLocks/>
          </p:cNvSpPr>
          <p:nvPr/>
        </p:nvSpPr>
        <p:spPr>
          <a:xfrm>
            <a:off x="457200" y="4596584"/>
            <a:ext cx="4800599" cy="1323439"/>
          </a:xfrm>
          <a:prstGeom prst="rect">
            <a:avLst/>
          </a:prstGeom>
          <a:noFill/>
        </p:spPr>
        <p:txBody>
          <a:bodyPr wrap="square" rtlCol="0">
            <a:spAutoFit/>
          </a:bodyPr>
          <a:lstStyle/>
          <a:p>
            <a:r>
              <a:rPr lang="en-US" sz="2000" i="1" baseline="30000" dirty="0">
                <a:solidFill>
                  <a:srgbClr val="666F74"/>
                </a:solidFill>
              </a:rPr>
              <a:t>7</a:t>
            </a:r>
            <a:r>
              <a:rPr lang="en-US" sz="2000" i="1" dirty="0">
                <a:solidFill>
                  <a:srgbClr val="666F74"/>
                </a:solidFill>
              </a:rPr>
              <a:t> - HR definition guided by International Bill of Human Rights, the UN Declaration of Human Rights, and eight core conventions of the ILO</a:t>
            </a:r>
            <a:endParaRPr lang="en-US" sz="2000" dirty="0">
              <a:solidFill>
                <a:srgbClr val="666F74"/>
              </a:solidFill>
            </a:endParaRPr>
          </a:p>
        </p:txBody>
      </p:sp>
      <p:sp>
        <p:nvSpPr>
          <p:cNvPr id="7" name="Slide Number Placeholder 5"/>
          <p:cNvSpPr>
            <a:spLocks noGrp="1"/>
          </p:cNvSpPr>
          <p:nvPr>
            <p:ph type="sldNum" sz="quarter" idx="4294967295"/>
          </p:nvPr>
        </p:nvSpPr>
        <p:spPr>
          <a:xfrm>
            <a:off x="234950" y="6137174"/>
            <a:ext cx="1061878" cy="378071"/>
          </a:xfrm>
          <a:prstGeom prst="rect">
            <a:avLst/>
          </a:prstGeom>
        </p:spPr>
        <p:txBody>
          <a:bodyPr/>
          <a:lstStyle>
            <a:lvl1pPr defTabSz="762000" eaLnBrk="0" hangingPunct="0">
              <a:spcBef>
                <a:spcPct val="40000"/>
              </a:spcBef>
              <a:buClr>
                <a:schemeClr val="accent1"/>
              </a:buClr>
              <a:buSzPct val="120000"/>
              <a:buFont typeface="Times New Roman" pitchFamily="18" charset="0"/>
              <a:buChar char="•"/>
              <a:defRPr sz="2400" b="1">
                <a:solidFill>
                  <a:srgbClr val="000000"/>
                </a:solidFill>
                <a:latin typeface="Arial" charset="0"/>
              </a:defRPr>
            </a:lvl1pPr>
            <a:lvl2pPr marL="742950" indent="-285750" defTabSz="762000" eaLnBrk="0" hangingPunct="0">
              <a:spcBef>
                <a:spcPct val="40000"/>
              </a:spcBef>
              <a:buClr>
                <a:schemeClr val="accent2"/>
              </a:buClr>
              <a:buFont typeface="Times New Roman" pitchFamily="18" charset="0"/>
              <a:buChar char="•"/>
              <a:defRPr sz="2400">
                <a:solidFill>
                  <a:srgbClr val="000000"/>
                </a:solidFill>
                <a:latin typeface="Arial" charset="0"/>
              </a:defRPr>
            </a:lvl2pPr>
            <a:lvl3pPr marL="1143000" indent="-228600" defTabSz="762000" eaLnBrk="0" hangingPunct="0">
              <a:buClr>
                <a:schemeClr val="accent2"/>
              </a:buClr>
              <a:buFont typeface="Times New Roman" pitchFamily="18" charset="0"/>
              <a:buChar char="-"/>
              <a:defRPr sz="2000">
                <a:solidFill>
                  <a:srgbClr val="000000"/>
                </a:solidFill>
                <a:latin typeface="Arial" charset="0"/>
              </a:defRPr>
            </a:lvl3pPr>
            <a:lvl4pPr marL="1600200" indent="-228600" defTabSz="762000" eaLnBrk="0" hangingPunct="0">
              <a:buClr>
                <a:schemeClr val="accent2"/>
              </a:buClr>
              <a:buFont typeface="Times New Roman" pitchFamily="18" charset="0"/>
              <a:buChar char="»"/>
              <a:defRPr sz="2000">
                <a:solidFill>
                  <a:srgbClr val="000000"/>
                </a:solidFill>
                <a:latin typeface="Arial" charset="0"/>
              </a:defRPr>
            </a:lvl4pPr>
            <a:lvl5pPr marL="2057400" indent="-228600" defTabSz="762000" eaLnBrk="0" hangingPunct="0">
              <a:buClr>
                <a:schemeClr val="accent2"/>
              </a:buClr>
              <a:buFont typeface="Times New Roman" pitchFamily="18" charset="0"/>
              <a:buChar char="›"/>
              <a:defRPr sz="2000">
                <a:solidFill>
                  <a:srgbClr val="000000"/>
                </a:solidFill>
                <a:latin typeface="Arial" charset="0"/>
              </a:defRPr>
            </a:lvl5pPr>
            <a:lvl6pPr marL="2514600" indent="-228600" defTabSz="762000" eaLnBrk="0" fontAlgn="base" hangingPunct="0">
              <a:spcBef>
                <a:spcPct val="0"/>
              </a:spcBef>
              <a:spcAft>
                <a:spcPct val="0"/>
              </a:spcAft>
              <a:buClr>
                <a:schemeClr val="accent2"/>
              </a:buClr>
              <a:buFont typeface="Times New Roman" pitchFamily="18" charset="0"/>
              <a:buChar char="›"/>
              <a:defRPr sz="2000">
                <a:solidFill>
                  <a:srgbClr val="000000"/>
                </a:solidFill>
                <a:latin typeface="Arial" charset="0"/>
              </a:defRPr>
            </a:lvl6pPr>
            <a:lvl7pPr marL="2971800" indent="-228600" defTabSz="762000" eaLnBrk="0" fontAlgn="base" hangingPunct="0">
              <a:spcBef>
                <a:spcPct val="0"/>
              </a:spcBef>
              <a:spcAft>
                <a:spcPct val="0"/>
              </a:spcAft>
              <a:buClr>
                <a:schemeClr val="accent2"/>
              </a:buClr>
              <a:buFont typeface="Times New Roman" pitchFamily="18" charset="0"/>
              <a:buChar char="›"/>
              <a:defRPr sz="2000">
                <a:solidFill>
                  <a:srgbClr val="000000"/>
                </a:solidFill>
                <a:latin typeface="Arial" charset="0"/>
              </a:defRPr>
            </a:lvl7pPr>
            <a:lvl8pPr marL="3429000" indent="-228600" defTabSz="762000" eaLnBrk="0" fontAlgn="base" hangingPunct="0">
              <a:spcBef>
                <a:spcPct val="0"/>
              </a:spcBef>
              <a:spcAft>
                <a:spcPct val="0"/>
              </a:spcAft>
              <a:buClr>
                <a:schemeClr val="accent2"/>
              </a:buClr>
              <a:buFont typeface="Times New Roman" pitchFamily="18" charset="0"/>
              <a:buChar char="›"/>
              <a:defRPr sz="2000">
                <a:solidFill>
                  <a:srgbClr val="000000"/>
                </a:solidFill>
                <a:latin typeface="Arial" charset="0"/>
              </a:defRPr>
            </a:lvl8pPr>
            <a:lvl9pPr marL="3886200" indent="-228600" defTabSz="762000" eaLnBrk="0" fontAlgn="base" hangingPunct="0">
              <a:spcBef>
                <a:spcPct val="0"/>
              </a:spcBef>
              <a:spcAft>
                <a:spcPct val="0"/>
              </a:spcAft>
              <a:buClr>
                <a:schemeClr val="accent2"/>
              </a:buClr>
              <a:buFont typeface="Times New Roman" pitchFamily="18" charset="0"/>
              <a:buChar char="›"/>
              <a:defRPr sz="2000">
                <a:solidFill>
                  <a:srgbClr val="000000"/>
                </a:solidFill>
                <a:latin typeface="Arial" charset="0"/>
              </a:defRPr>
            </a:lvl9pPr>
          </a:lstStyle>
          <a:p>
            <a:pPr>
              <a:spcBef>
                <a:spcPct val="0"/>
              </a:spcBef>
              <a:buClrTx/>
              <a:buSzTx/>
              <a:buFontTx/>
              <a:buNone/>
              <a:defRPr/>
            </a:pPr>
            <a:fld id="{FA2F73BC-8203-4A70-B16F-7CADD02CE26A}" type="slidenum">
              <a:rPr lang="en-GB" altLang="es-ES" sz="1400" b="0" smtClean="0">
                <a:solidFill>
                  <a:schemeClr val="tx1"/>
                </a:solidFill>
                <a:latin typeface="Times New Roman" pitchFamily="18" charset="0"/>
              </a:rPr>
              <a:pPr>
                <a:spcBef>
                  <a:spcPct val="0"/>
                </a:spcBef>
                <a:buClrTx/>
                <a:buSzTx/>
                <a:buFontTx/>
                <a:buNone/>
                <a:defRPr/>
              </a:pPr>
              <a:t>11</a:t>
            </a:fld>
            <a:endParaRPr lang="en-GB" altLang="es-ES" sz="1400" b="0" smtClean="0">
              <a:solidFill>
                <a:schemeClr val="tx1"/>
              </a:solidFill>
              <a:latin typeface="Times New Roman" pitchFamily="18" charset="0"/>
            </a:endParaRPr>
          </a:p>
        </p:txBody>
      </p:sp>
      <p:sp>
        <p:nvSpPr>
          <p:cNvPr id="3" name="BJPseudoFooter"/>
          <p:cNvSpPr txBox="1"/>
          <p:nvPr>
            <p:custDataLst>
              <p:tags r:id="rId1"/>
            </p:custDataLst>
          </p:nvPr>
        </p:nvSpPr>
        <p:spPr>
          <a:xfrm>
            <a:off x="127000" y="6614468"/>
            <a:ext cx="8890000" cy="230832"/>
          </a:xfrm>
          <a:prstGeom prst="rect">
            <a:avLst/>
          </a:prstGeom>
          <a:noFill/>
        </p:spPr>
        <p:txBody>
          <a:bodyPr vert="horz" wrap="square" rtlCol="0">
            <a:spAutoFit/>
          </a:bodyPr>
          <a:lstStyle/>
          <a:p>
            <a:pPr algn="ctr"/>
            <a:r>
              <a:rPr lang="en-GB" sz="900" b="1" smtClean="0">
                <a:solidFill>
                  <a:srgbClr val="000000"/>
                </a:solidFill>
                <a:latin typeface="Arial"/>
              </a:rPr>
              <a:t> </a:t>
            </a:r>
            <a:endParaRPr lang="en-GB" sz="900" b="1" dirty="0">
              <a:solidFill>
                <a:srgbClr val="000000"/>
              </a:solidFill>
              <a:latin typeface="Arial"/>
            </a:endParaRPr>
          </a:p>
        </p:txBody>
      </p:sp>
    </p:spTree>
    <p:extLst>
      <p:ext uri="{BB962C8B-B14F-4D97-AF65-F5344CB8AC3E}">
        <p14:creationId xmlns:p14="http://schemas.microsoft.com/office/powerpoint/2010/main" val="4274200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84312"/>
          </a:xfrm>
        </p:spPr>
        <p:txBody>
          <a:bodyPr>
            <a:normAutofit/>
          </a:bodyPr>
          <a:lstStyle/>
          <a:p>
            <a:pPr algn="l"/>
            <a:r>
              <a:rPr lang="en-US" sz="3200" dirty="0" smtClean="0">
                <a:effectLst/>
                <a:uFillTx/>
              </a:rPr>
              <a:t>Gender in </a:t>
            </a:r>
            <a:r>
              <a:rPr lang="hu-HU" sz="3200" dirty="0" smtClean="0">
                <a:effectLst/>
                <a:uFillTx/>
              </a:rPr>
              <a:t>EBRD E&amp;S </a:t>
            </a:r>
            <a:r>
              <a:rPr lang="en-US" sz="3200" dirty="0" smtClean="0">
                <a:effectLst/>
                <a:uFillTx/>
              </a:rPr>
              <a:t>Policy</a:t>
            </a:r>
            <a:endParaRPr lang="en-US" sz="3200" dirty="0">
              <a:effectLst/>
              <a:uFillTx/>
            </a:endParaRPr>
          </a:p>
        </p:txBody>
      </p:sp>
      <p:sp>
        <p:nvSpPr>
          <p:cNvPr id="4" name="Content Placeholder 3"/>
          <p:cNvSpPr>
            <a:spLocks noGrp="1"/>
          </p:cNvSpPr>
          <p:nvPr>
            <p:ph sz="half" idx="2"/>
          </p:nvPr>
        </p:nvSpPr>
        <p:spPr>
          <a:xfrm>
            <a:off x="395536" y="1340769"/>
            <a:ext cx="8208912" cy="5150948"/>
          </a:xfrm>
        </p:spPr>
        <p:txBody>
          <a:bodyPr>
            <a:noAutofit/>
          </a:bodyPr>
          <a:lstStyle/>
          <a:p>
            <a:pPr marL="342900" indent="-342900">
              <a:buFont typeface="Arial" panose="020B0604020202020204" pitchFamily="34" charset="0"/>
              <a:buChar char="•"/>
            </a:pPr>
            <a:r>
              <a:rPr lang="en-US" sz="2400" dirty="0" smtClean="0"/>
              <a:t>Gender </a:t>
            </a:r>
            <a:r>
              <a:rPr lang="en-US" sz="2400" dirty="0"/>
              <a:t>equality essential to well-functioning economy &amp; democratic society </a:t>
            </a:r>
          </a:p>
          <a:p>
            <a:pPr marL="342900" indent="-342900">
              <a:buFont typeface="Arial" panose="020B0604020202020204" pitchFamily="34" charset="0"/>
              <a:buChar char="•"/>
            </a:pPr>
            <a:r>
              <a:rPr lang="en-US" sz="2400" b="1" dirty="0" smtClean="0">
                <a:uFillTx/>
              </a:rPr>
              <a:t>Expects clients to identify gender-specific &amp; </a:t>
            </a:r>
            <a:r>
              <a:rPr lang="en-US" sz="2400" b="1" dirty="0">
                <a:uFillTx/>
              </a:rPr>
              <a:t>disproportionate</a:t>
            </a:r>
            <a:r>
              <a:rPr lang="en-US" sz="2400" b="1" dirty="0" smtClean="0">
                <a:uFillTx/>
              </a:rPr>
              <a:t> impacts &amp; mitigate/reduce</a:t>
            </a:r>
            <a:endParaRPr lang="en-US" sz="2400" dirty="0" smtClean="0">
              <a:uFillTx/>
            </a:endParaRPr>
          </a:p>
          <a:p>
            <a:pPr marL="342900" indent="-342900">
              <a:buFont typeface="Arial" panose="020B0604020202020204" pitchFamily="34" charset="0"/>
              <a:buChar char="•"/>
            </a:pPr>
            <a:r>
              <a:rPr lang="en-US" sz="2400" dirty="0" smtClean="0">
                <a:uFillTx/>
              </a:rPr>
              <a:t>May request enhanced </a:t>
            </a:r>
            <a:r>
              <a:rPr lang="en-US" sz="2400" dirty="0">
                <a:uFillTx/>
              </a:rPr>
              <a:t>positive</a:t>
            </a:r>
            <a:r>
              <a:rPr lang="en-US" sz="2400" dirty="0" smtClean="0">
                <a:uFillTx/>
              </a:rPr>
              <a:t> impact:  access to finance</a:t>
            </a:r>
            <a:r>
              <a:rPr lang="en-US" sz="2400" dirty="0">
                <a:uFillTx/>
              </a:rPr>
              <a:t>, services</a:t>
            </a:r>
            <a:r>
              <a:rPr lang="en-US" sz="2400" dirty="0" smtClean="0">
                <a:uFillTx/>
              </a:rPr>
              <a:t> &amp; employment</a:t>
            </a:r>
          </a:p>
          <a:p>
            <a:pPr marL="0" indent="0" algn="r">
              <a:buNone/>
            </a:pPr>
            <a:r>
              <a:rPr lang="en-US" sz="2400" b="1" i="1" dirty="0" smtClean="0">
                <a:uFillTx/>
                <a:latin typeface="Arial" charset="0"/>
                <a:ea typeface="MS PGothic" charset="0"/>
                <a:cs typeface="MS PGothic" charset="0"/>
              </a:rPr>
              <a:t>					</a:t>
            </a:r>
            <a:endParaRPr lang="en-US" sz="1600" dirty="0">
              <a:uFillTx/>
              <a:latin typeface="Arial" charset="0"/>
              <a:ea typeface="MS PGothic" charset="0"/>
              <a:cs typeface="MS PGothic" charset="0"/>
            </a:endParaRPr>
          </a:p>
          <a:p>
            <a:pPr marL="0" indent="0">
              <a:buNone/>
            </a:pPr>
            <a:endParaRPr lang="en-US" sz="1600" dirty="0">
              <a:uFillTx/>
            </a:endParaRPr>
          </a:p>
        </p:txBody>
      </p:sp>
      <p:sp>
        <p:nvSpPr>
          <p:cNvPr id="9" name="TextBox 8"/>
          <p:cNvSpPr txBox="1">
            <a:spLocks/>
          </p:cNvSpPr>
          <p:nvPr/>
        </p:nvSpPr>
        <p:spPr>
          <a:xfrm>
            <a:off x="944008" y="1606449"/>
            <a:ext cx="184666" cy="369332"/>
          </a:xfrm>
          <a:prstGeom prst="rect">
            <a:avLst/>
          </a:prstGeom>
          <a:noFill/>
        </p:spPr>
        <p:txBody>
          <a:bodyPr wrap="none" rtlCol="0">
            <a:spAutoFit/>
          </a:bodyPr>
          <a:lstStyle/>
          <a:p>
            <a:endParaRPr lang="en-US" dirty="0">
              <a:solidFill>
                <a:srgbClr val="666F74"/>
              </a:solidFill>
            </a:endParaRPr>
          </a:p>
        </p:txBody>
      </p:sp>
      <p:sp>
        <p:nvSpPr>
          <p:cNvPr id="7" name="Slide Number Placeholder 5"/>
          <p:cNvSpPr>
            <a:spLocks noGrp="1"/>
          </p:cNvSpPr>
          <p:nvPr>
            <p:ph type="sldNum" sz="quarter" idx="4294967295"/>
          </p:nvPr>
        </p:nvSpPr>
        <p:spPr>
          <a:xfrm>
            <a:off x="234950" y="6137174"/>
            <a:ext cx="1061878" cy="378071"/>
          </a:xfrm>
          <a:prstGeom prst="rect">
            <a:avLst/>
          </a:prstGeom>
        </p:spPr>
        <p:txBody>
          <a:bodyPr/>
          <a:lstStyle>
            <a:lvl1pPr defTabSz="762000" eaLnBrk="0" hangingPunct="0">
              <a:spcBef>
                <a:spcPct val="40000"/>
              </a:spcBef>
              <a:buClr>
                <a:schemeClr val="accent1"/>
              </a:buClr>
              <a:buSzPct val="120000"/>
              <a:buFont typeface="Times New Roman" pitchFamily="18" charset="0"/>
              <a:buChar char="•"/>
              <a:defRPr sz="2400" b="1">
                <a:solidFill>
                  <a:srgbClr val="000000"/>
                </a:solidFill>
                <a:latin typeface="Arial" charset="0"/>
              </a:defRPr>
            </a:lvl1pPr>
            <a:lvl2pPr marL="742950" indent="-285750" defTabSz="762000" eaLnBrk="0" hangingPunct="0">
              <a:spcBef>
                <a:spcPct val="40000"/>
              </a:spcBef>
              <a:buClr>
                <a:schemeClr val="accent2"/>
              </a:buClr>
              <a:buFont typeface="Times New Roman" pitchFamily="18" charset="0"/>
              <a:buChar char="•"/>
              <a:defRPr sz="2400">
                <a:solidFill>
                  <a:srgbClr val="000000"/>
                </a:solidFill>
                <a:latin typeface="Arial" charset="0"/>
              </a:defRPr>
            </a:lvl2pPr>
            <a:lvl3pPr marL="1143000" indent="-228600" defTabSz="762000" eaLnBrk="0" hangingPunct="0">
              <a:buClr>
                <a:schemeClr val="accent2"/>
              </a:buClr>
              <a:buFont typeface="Times New Roman" pitchFamily="18" charset="0"/>
              <a:buChar char="-"/>
              <a:defRPr sz="2000">
                <a:solidFill>
                  <a:srgbClr val="000000"/>
                </a:solidFill>
                <a:latin typeface="Arial" charset="0"/>
              </a:defRPr>
            </a:lvl3pPr>
            <a:lvl4pPr marL="1600200" indent="-228600" defTabSz="762000" eaLnBrk="0" hangingPunct="0">
              <a:buClr>
                <a:schemeClr val="accent2"/>
              </a:buClr>
              <a:buFont typeface="Times New Roman" pitchFamily="18" charset="0"/>
              <a:buChar char="»"/>
              <a:defRPr sz="2000">
                <a:solidFill>
                  <a:srgbClr val="000000"/>
                </a:solidFill>
                <a:latin typeface="Arial" charset="0"/>
              </a:defRPr>
            </a:lvl4pPr>
            <a:lvl5pPr marL="2057400" indent="-228600" defTabSz="762000" eaLnBrk="0" hangingPunct="0">
              <a:buClr>
                <a:schemeClr val="accent2"/>
              </a:buClr>
              <a:buFont typeface="Times New Roman" pitchFamily="18" charset="0"/>
              <a:buChar char="›"/>
              <a:defRPr sz="2000">
                <a:solidFill>
                  <a:srgbClr val="000000"/>
                </a:solidFill>
                <a:latin typeface="Arial" charset="0"/>
              </a:defRPr>
            </a:lvl5pPr>
            <a:lvl6pPr marL="2514600" indent="-228600" defTabSz="762000" eaLnBrk="0" fontAlgn="base" hangingPunct="0">
              <a:spcBef>
                <a:spcPct val="0"/>
              </a:spcBef>
              <a:spcAft>
                <a:spcPct val="0"/>
              </a:spcAft>
              <a:buClr>
                <a:schemeClr val="accent2"/>
              </a:buClr>
              <a:buFont typeface="Times New Roman" pitchFamily="18" charset="0"/>
              <a:buChar char="›"/>
              <a:defRPr sz="2000">
                <a:solidFill>
                  <a:srgbClr val="000000"/>
                </a:solidFill>
                <a:latin typeface="Arial" charset="0"/>
              </a:defRPr>
            </a:lvl6pPr>
            <a:lvl7pPr marL="2971800" indent="-228600" defTabSz="762000" eaLnBrk="0" fontAlgn="base" hangingPunct="0">
              <a:spcBef>
                <a:spcPct val="0"/>
              </a:spcBef>
              <a:spcAft>
                <a:spcPct val="0"/>
              </a:spcAft>
              <a:buClr>
                <a:schemeClr val="accent2"/>
              </a:buClr>
              <a:buFont typeface="Times New Roman" pitchFamily="18" charset="0"/>
              <a:buChar char="›"/>
              <a:defRPr sz="2000">
                <a:solidFill>
                  <a:srgbClr val="000000"/>
                </a:solidFill>
                <a:latin typeface="Arial" charset="0"/>
              </a:defRPr>
            </a:lvl7pPr>
            <a:lvl8pPr marL="3429000" indent="-228600" defTabSz="762000" eaLnBrk="0" fontAlgn="base" hangingPunct="0">
              <a:spcBef>
                <a:spcPct val="0"/>
              </a:spcBef>
              <a:spcAft>
                <a:spcPct val="0"/>
              </a:spcAft>
              <a:buClr>
                <a:schemeClr val="accent2"/>
              </a:buClr>
              <a:buFont typeface="Times New Roman" pitchFamily="18" charset="0"/>
              <a:buChar char="›"/>
              <a:defRPr sz="2000">
                <a:solidFill>
                  <a:srgbClr val="000000"/>
                </a:solidFill>
                <a:latin typeface="Arial" charset="0"/>
              </a:defRPr>
            </a:lvl8pPr>
            <a:lvl9pPr marL="3886200" indent="-228600" defTabSz="762000" eaLnBrk="0" fontAlgn="base" hangingPunct="0">
              <a:spcBef>
                <a:spcPct val="0"/>
              </a:spcBef>
              <a:spcAft>
                <a:spcPct val="0"/>
              </a:spcAft>
              <a:buClr>
                <a:schemeClr val="accent2"/>
              </a:buClr>
              <a:buFont typeface="Times New Roman" pitchFamily="18" charset="0"/>
              <a:buChar char="›"/>
              <a:defRPr sz="2000">
                <a:solidFill>
                  <a:srgbClr val="000000"/>
                </a:solidFill>
                <a:latin typeface="Arial" charset="0"/>
              </a:defRPr>
            </a:lvl9pPr>
          </a:lstStyle>
          <a:p>
            <a:pPr>
              <a:spcBef>
                <a:spcPct val="0"/>
              </a:spcBef>
              <a:buClrTx/>
              <a:buSzTx/>
              <a:buFontTx/>
              <a:buNone/>
              <a:defRPr/>
            </a:pPr>
            <a:fld id="{FA2F73BC-8203-4A70-B16F-7CADD02CE26A}" type="slidenum">
              <a:rPr lang="en-GB" altLang="es-ES" sz="1400" b="0" smtClean="0">
                <a:solidFill>
                  <a:schemeClr val="tx1"/>
                </a:solidFill>
                <a:latin typeface="Times New Roman" pitchFamily="18" charset="0"/>
              </a:rPr>
              <a:pPr>
                <a:spcBef>
                  <a:spcPct val="0"/>
                </a:spcBef>
                <a:buClrTx/>
                <a:buSzTx/>
                <a:buFontTx/>
                <a:buNone/>
                <a:defRPr/>
              </a:pPr>
              <a:t>12</a:t>
            </a:fld>
            <a:endParaRPr lang="en-GB" altLang="es-ES" sz="1400" b="0" smtClean="0">
              <a:solidFill>
                <a:schemeClr val="tx1"/>
              </a:solidFill>
              <a:latin typeface="Times New Roman" pitchFamily="18" charset="0"/>
            </a:endParaRPr>
          </a:p>
        </p:txBody>
      </p:sp>
      <p:sp>
        <p:nvSpPr>
          <p:cNvPr id="3" name="BJPseudoFooter"/>
          <p:cNvSpPr txBox="1"/>
          <p:nvPr>
            <p:custDataLst>
              <p:tags r:id="rId1"/>
            </p:custDataLst>
          </p:nvPr>
        </p:nvSpPr>
        <p:spPr>
          <a:xfrm>
            <a:off x="127000" y="6614468"/>
            <a:ext cx="8890000" cy="230832"/>
          </a:xfrm>
          <a:prstGeom prst="rect">
            <a:avLst/>
          </a:prstGeom>
          <a:noFill/>
        </p:spPr>
        <p:txBody>
          <a:bodyPr vert="horz" wrap="square" rtlCol="0">
            <a:spAutoFit/>
          </a:bodyPr>
          <a:lstStyle/>
          <a:p>
            <a:pPr algn="ctr"/>
            <a:r>
              <a:rPr lang="en-GB" sz="900" b="1" smtClean="0">
                <a:solidFill>
                  <a:srgbClr val="000000"/>
                </a:solidFill>
                <a:latin typeface="Arial"/>
              </a:rPr>
              <a:t> </a:t>
            </a:r>
            <a:endParaRPr lang="en-GB" sz="900" b="1" dirty="0">
              <a:solidFill>
                <a:srgbClr val="000000"/>
              </a:solidFill>
              <a:latin typeface="Arial"/>
            </a:endParaRPr>
          </a:p>
        </p:txBody>
      </p:sp>
      <p:pic>
        <p:nvPicPr>
          <p:cNvPr id="8" name="Picture 7"/>
          <p:cNvPicPr>
            <a:picLocks noChangeAspect="1"/>
          </p:cNvPicPr>
          <p:nvPr/>
        </p:nvPicPr>
        <p:blipFill>
          <a:blip r:embed="rId4" cstate="print"/>
          <a:stretch>
            <a:fillRect/>
          </a:stretch>
        </p:blipFill>
        <p:spPr>
          <a:xfrm>
            <a:off x="4283968" y="3645024"/>
            <a:ext cx="4203162" cy="280210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425033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84312"/>
          </a:xfrm>
        </p:spPr>
        <p:txBody>
          <a:bodyPr>
            <a:normAutofit/>
          </a:bodyPr>
          <a:lstStyle/>
          <a:p>
            <a:pPr algn="l"/>
            <a:r>
              <a:rPr lang="en-GB" sz="3200" dirty="0" smtClean="0">
                <a:effectLst/>
                <a:uFillTx/>
              </a:rPr>
              <a:t>EBRD Gender Strategy</a:t>
            </a:r>
            <a:endParaRPr lang="en-GB" sz="3200" dirty="0">
              <a:effectLst/>
              <a:uFillTx/>
            </a:endParaRPr>
          </a:p>
        </p:txBody>
      </p:sp>
      <p:sp>
        <p:nvSpPr>
          <p:cNvPr id="9" name="TextBox 8"/>
          <p:cNvSpPr txBox="1">
            <a:spLocks/>
          </p:cNvSpPr>
          <p:nvPr/>
        </p:nvSpPr>
        <p:spPr>
          <a:xfrm>
            <a:off x="944008" y="1606449"/>
            <a:ext cx="184666" cy="369332"/>
          </a:xfrm>
          <a:prstGeom prst="rect">
            <a:avLst/>
          </a:prstGeom>
          <a:noFill/>
        </p:spPr>
        <p:txBody>
          <a:bodyPr wrap="none" rtlCol="0">
            <a:spAutoFit/>
          </a:bodyPr>
          <a:lstStyle/>
          <a:p>
            <a:endParaRPr lang="en-US" dirty="0">
              <a:solidFill>
                <a:srgbClr val="666F74"/>
              </a:solidFill>
            </a:endParaRPr>
          </a:p>
        </p:txBody>
      </p:sp>
      <p:sp>
        <p:nvSpPr>
          <p:cNvPr id="7" name="Slide Number Placeholder 5"/>
          <p:cNvSpPr>
            <a:spLocks noGrp="1"/>
          </p:cNvSpPr>
          <p:nvPr>
            <p:ph type="sldNum" sz="quarter" idx="4294967295"/>
          </p:nvPr>
        </p:nvSpPr>
        <p:spPr>
          <a:xfrm>
            <a:off x="234950" y="6137174"/>
            <a:ext cx="1061878" cy="378071"/>
          </a:xfrm>
          <a:prstGeom prst="rect">
            <a:avLst/>
          </a:prstGeom>
        </p:spPr>
        <p:txBody>
          <a:bodyPr/>
          <a:lstStyle>
            <a:lvl1pPr defTabSz="762000" eaLnBrk="0" hangingPunct="0">
              <a:spcBef>
                <a:spcPct val="40000"/>
              </a:spcBef>
              <a:buClr>
                <a:schemeClr val="accent1"/>
              </a:buClr>
              <a:buSzPct val="120000"/>
              <a:buFont typeface="Times New Roman" pitchFamily="18" charset="0"/>
              <a:buChar char="•"/>
              <a:defRPr sz="2400" b="1">
                <a:solidFill>
                  <a:srgbClr val="000000"/>
                </a:solidFill>
                <a:latin typeface="Arial" charset="0"/>
              </a:defRPr>
            </a:lvl1pPr>
            <a:lvl2pPr marL="742950" indent="-285750" defTabSz="762000" eaLnBrk="0" hangingPunct="0">
              <a:spcBef>
                <a:spcPct val="40000"/>
              </a:spcBef>
              <a:buClr>
                <a:schemeClr val="accent2"/>
              </a:buClr>
              <a:buFont typeface="Times New Roman" pitchFamily="18" charset="0"/>
              <a:buChar char="•"/>
              <a:defRPr sz="2400">
                <a:solidFill>
                  <a:srgbClr val="000000"/>
                </a:solidFill>
                <a:latin typeface="Arial" charset="0"/>
              </a:defRPr>
            </a:lvl2pPr>
            <a:lvl3pPr marL="1143000" indent="-228600" defTabSz="762000" eaLnBrk="0" hangingPunct="0">
              <a:buClr>
                <a:schemeClr val="accent2"/>
              </a:buClr>
              <a:buFont typeface="Times New Roman" pitchFamily="18" charset="0"/>
              <a:buChar char="-"/>
              <a:defRPr sz="2000">
                <a:solidFill>
                  <a:srgbClr val="000000"/>
                </a:solidFill>
                <a:latin typeface="Arial" charset="0"/>
              </a:defRPr>
            </a:lvl3pPr>
            <a:lvl4pPr marL="1600200" indent="-228600" defTabSz="762000" eaLnBrk="0" hangingPunct="0">
              <a:buClr>
                <a:schemeClr val="accent2"/>
              </a:buClr>
              <a:buFont typeface="Times New Roman" pitchFamily="18" charset="0"/>
              <a:buChar char="»"/>
              <a:defRPr sz="2000">
                <a:solidFill>
                  <a:srgbClr val="000000"/>
                </a:solidFill>
                <a:latin typeface="Arial" charset="0"/>
              </a:defRPr>
            </a:lvl4pPr>
            <a:lvl5pPr marL="2057400" indent="-228600" defTabSz="762000" eaLnBrk="0" hangingPunct="0">
              <a:buClr>
                <a:schemeClr val="accent2"/>
              </a:buClr>
              <a:buFont typeface="Times New Roman" pitchFamily="18" charset="0"/>
              <a:buChar char="›"/>
              <a:defRPr sz="2000">
                <a:solidFill>
                  <a:srgbClr val="000000"/>
                </a:solidFill>
                <a:latin typeface="Arial" charset="0"/>
              </a:defRPr>
            </a:lvl5pPr>
            <a:lvl6pPr marL="2514600" indent="-228600" defTabSz="762000" eaLnBrk="0" fontAlgn="base" hangingPunct="0">
              <a:spcBef>
                <a:spcPct val="0"/>
              </a:spcBef>
              <a:spcAft>
                <a:spcPct val="0"/>
              </a:spcAft>
              <a:buClr>
                <a:schemeClr val="accent2"/>
              </a:buClr>
              <a:buFont typeface="Times New Roman" pitchFamily="18" charset="0"/>
              <a:buChar char="›"/>
              <a:defRPr sz="2000">
                <a:solidFill>
                  <a:srgbClr val="000000"/>
                </a:solidFill>
                <a:latin typeface="Arial" charset="0"/>
              </a:defRPr>
            </a:lvl6pPr>
            <a:lvl7pPr marL="2971800" indent="-228600" defTabSz="762000" eaLnBrk="0" fontAlgn="base" hangingPunct="0">
              <a:spcBef>
                <a:spcPct val="0"/>
              </a:spcBef>
              <a:spcAft>
                <a:spcPct val="0"/>
              </a:spcAft>
              <a:buClr>
                <a:schemeClr val="accent2"/>
              </a:buClr>
              <a:buFont typeface="Times New Roman" pitchFamily="18" charset="0"/>
              <a:buChar char="›"/>
              <a:defRPr sz="2000">
                <a:solidFill>
                  <a:srgbClr val="000000"/>
                </a:solidFill>
                <a:latin typeface="Arial" charset="0"/>
              </a:defRPr>
            </a:lvl7pPr>
            <a:lvl8pPr marL="3429000" indent="-228600" defTabSz="762000" eaLnBrk="0" fontAlgn="base" hangingPunct="0">
              <a:spcBef>
                <a:spcPct val="0"/>
              </a:spcBef>
              <a:spcAft>
                <a:spcPct val="0"/>
              </a:spcAft>
              <a:buClr>
                <a:schemeClr val="accent2"/>
              </a:buClr>
              <a:buFont typeface="Times New Roman" pitchFamily="18" charset="0"/>
              <a:buChar char="›"/>
              <a:defRPr sz="2000">
                <a:solidFill>
                  <a:srgbClr val="000000"/>
                </a:solidFill>
                <a:latin typeface="Arial" charset="0"/>
              </a:defRPr>
            </a:lvl8pPr>
            <a:lvl9pPr marL="3886200" indent="-228600" defTabSz="762000" eaLnBrk="0" fontAlgn="base" hangingPunct="0">
              <a:spcBef>
                <a:spcPct val="0"/>
              </a:spcBef>
              <a:spcAft>
                <a:spcPct val="0"/>
              </a:spcAft>
              <a:buClr>
                <a:schemeClr val="accent2"/>
              </a:buClr>
              <a:buFont typeface="Times New Roman" pitchFamily="18" charset="0"/>
              <a:buChar char="›"/>
              <a:defRPr sz="2000">
                <a:solidFill>
                  <a:srgbClr val="000000"/>
                </a:solidFill>
                <a:latin typeface="Arial" charset="0"/>
              </a:defRPr>
            </a:lvl9pPr>
          </a:lstStyle>
          <a:p>
            <a:pPr>
              <a:spcBef>
                <a:spcPct val="0"/>
              </a:spcBef>
              <a:buClrTx/>
              <a:buSzTx/>
              <a:buFontTx/>
              <a:buNone/>
              <a:defRPr/>
            </a:pPr>
            <a:fld id="{FA2F73BC-8203-4A70-B16F-7CADD02CE26A}" type="slidenum">
              <a:rPr lang="en-GB" altLang="es-ES" sz="1400" b="0" smtClean="0">
                <a:solidFill>
                  <a:schemeClr val="tx1"/>
                </a:solidFill>
                <a:latin typeface="Times New Roman" pitchFamily="18" charset="0"/>
              </a:rPr>
              <a:pPr>
                <a:spcBef>
                  <a:spcPct val="0"/>
                </a:spcBef>
                <a:buClrTx/>
                <a:buSzTx/>
                <a:buFontTx/>
                <a:buNone/>
                <a:defRPr/>
              </a:pPr>
              <a:t>13</a:t>
            </a:fld>
            <a:endParaRPr lang="en-GB" altLang="es-ES" sz="1400" b="0" smtClean="0">
              <a:solidFill>
                <a:schemeClr val="tx1"/>
              </a:solidFill>
              <a:latin typeface="Times New Roman" pitchFamily="18" charset="0"/>
            </a:endParaRPr>
          </a:p>
        </p:txBody>
      </p:sp>
      <p:pic>
        <p:nvPicPr>
          <p:cNvPr id="4098" name="Picture 2" descr="C:\ERM\0 AFTER APRIL 2014\Projects 4.14+\EBRD_Capacity_Building_Training_SEMED\Photos\women at work.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3202" y="3356992"/>
            <a:ext cx="3909278" cy="2606185"/>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3"/>
          <p:cNvSpPr>
            <a:spLocks noGrp="1"/>
          </p:cNvSpPr>
          <p:nvPr>
            <p:ph sz="half" idx="2"/>
          </p:nvPr>
        </p:nvSpPr>
        <p:spPr>
          <a:xfrm>
            <a:off x="173584" y="1052736"/>
            <a:ext cx="8661806" cy="2232248"/>
          </a:xfrm>
        </p:spPr>
        <p:txBody>
          <a:bodyPr>
            <a:noAutofit/>
          </a:bodyPr>
          <a:lstStyle/>
          <a:p>
            <a:pPr marL="342900" indent="-342900">
              <a:buFont typeface="Arial" panose="020B0604020202020204" pitchFamily="34" charset="0"/>
              <a:buChar char="•"/>
            </a:pPr>
            <a:r>
              <a:rPr lang="en-GB" sz="2200" dirty="0" smtClean="0"/>
              <a:t>EBRD’s Strategy for the Promotion of Gender Equality 2016 - 2020</a:t>
            </a:r>
          </a:p>
          <a:p>
            <a:pPr marL="609600" lvl="1" indent="-342900">
              <a:buFont typeface="Arial" panose="020B0604020202020204" pitchFamily="34" charset="0"/>
              <a:buChar char="•"/>
            </a:pPr>
            <a:r>
              <a:rPr lang="en-GB" sz="1800" dirty="0" smtClean="0"/>
              <a:t>Encourages advancement of equal opportunities for women and men in all activities of the Bank</a:t>
            </a:r>
          </a:p>
          <a:p>
            <a:pPr marL="609600" lvl="1" indent="-342900">
              <a:buFont typeface="Arial" panose="020B0604020202020204" pitchFamily="34" charset="0"/>
              <a:buChar char="•"/>
            </a:pPr>
            <a:r>
              <a:rPr lang="en-GB" sz="1800" dirty="0" smtClean="0"/>
              <a:t>Overall objective: increase women’s economic empowerment and equality of opportunities in the EBRD Countries of operation</a:t>
            </a:r>
          </a:p>
          <a:p>
            <a:pPr marL="342900" indent="-342900">
              <a:buFont typeface="Arial" panose="020B0604020202020204" pitchFamily="34" charset="0"/>
              <a:buChar char="•"/>
            </a:pPr>
            <a:r>
              <a:rPr lang="en-GB" sz="2200" dirty="0" smtClean="0"/>
              <a:t>Specific objectives during the Strategy period:</a:t>
            </a:r>
          </a:p>
          <a:p>
            <a:pPr marL="0" indent="0" algn="r">
              <a:buNone/>
            </a:pPr>
            <a:r>
              <a:rPr lang="en-GB" sz="2400" b="1" i="1" dirty="0" smtClean="0">
                <a:uFillTx/>
                <a:latin typeface="Arial" charset="0"/>
                <a:ea typeface="MS PGothic" charset="0"/>
                <a:cs typeface="MS PGothic" charset="0"/>
              </a:rPr>
              <a:t>					</a:t>
            </a:r>
            <a:endParaRPr lang="en-GB" sz="1600" dirty="0" smtClean="0">
              <a:uFillTx/>
              <a:latin typeface="Arial" charset="0"/>
              <a:ea typeface="MS PGothic" charset="0"/>
              <a:cs typeface="MS PGothic" charset="0"/>
            </a:endParaRPr>
          </a:p>
          <a:p>
            <a:pPr marL="0" indent="0">
              <a:buNone/>
            </a:pPr>
            <a:endParaRPr lang="en-GB" sz="1600" dirty="0">
              <a:uFillTx/>
            </a:endParaRPr>
          </a:p>
        </p:txBody>
      </p:sp>
      <p:sp>
        <p:nvSpPr>
          <p:cNvPr id="11" name="Content Placeholder 3"/>
          <p:cNvSpPr>
            <a:spLocks noGrp="1"/>
          </p:cNvSpPr>
          <p:nvPr>
            <p:ph sz="half" idx="2"/>
          </p:nvPr>
        </p:nvSpPr>
        <p:spPr>
          <a:xfrm>
            <a:off x="395536" y="3429000"/>
            <a:ext cx="4306788" cy="1865016"/>
          </a:xfrm>
        </p:spPr>
        <p:txBody>
          <a:bodyPr>
            <a:noAutofit/>
          </a:bodyPr>
          <a:lstStyle/>
          <a:p>
            <a:pPr marL="609600" lvl="1" indent="-342900">
              <a:buFont typeface="Arial" panose="020B0604020202020204" pitchFamily="34" charset="0"/>
              <a:buChar char="•"/>
            </a:pPr>
            <a:r>
              <a:rPr lang="en-GB" sz="1800" dirty="0" smtClean="0"/>
              <a:t>Increased access to finance and support for women-led businesses</a:t>
            </a:r>
          </a:p>
          <a:p>
            <a:pPr marL="609600" lvl="1" indent="-342900">
              <a:buFont typeface="Arial" panose="020B0604020202020204" pitchFamily="34" charset="0"/>
              <a:buChar char="•"/>
            </a:pPr>
            <a:r>
              <a:rPr lang="en-GB" sz="1800" dirty="0" smtClean="0"/>
              <a:t>Increased access to employment opportunities and skills for women</a:t>
            </a:r>
          </a:p>
          <a:p>
            <a:pPr marL="609600" lvl="1" indent="-342900">
              <a:buFont typeface="Arial" panose="020B0604020202020204" pitchFamily="34" charset="0"/>
              <a:buChar char="•"/>
            </a:pPr>
            <a:r>
              <a:rPr lang="en-GB" sz="1800" dirty="0" smtClean="0"/>
              <a:t>Improved access to services</a:t>
            </a:r>
          </a:p>
          <a:p>
            <a:pPr marL="0" indent="0" algn="r">
              <a:buNone/>
            </a:pPr>
            <a:r>
              <a:rPr lang="en-GB" sz="2400" b="1" i="1" dirty="0" smtClean="0">
                <a:uFillTx/>
                <a:latin typeface="Arial" charset="0"/>
                <a:ea typeface="MS PGothic" charset="0"/>
                <a:cs typeface="MS PGothic" charset="0"/>
              </a:rPr>
              <a:t>					</a:t>
            </a:r>
            <a:endParaRPr lang="en-GB" sz="1600" dirty="0" smtClean="0">
              <a:uFillTx/>
              <a:latin typeface="Arial" charset="0"/>
              <a:ea typeface="MS PGothic" charset="0"/>
              <a:cs typeface="MS PGothic" charset="0"/>
            </a:endParaRPr>
          </a:p>
          <a:p>
            <a:pPr marL="0" indent="0">
              <a:buNone/>
            </a:pPr>
            <a:endParaRPr lang="en-GB" sz="1600" dirty="0">
              <a:uFillTx/>
            </a:endParaRPr>
          </a:p>
        </p:txBody>
      </p:sp>
      <p:sp>
        <p:nvSpPr>
          <p:cNvPr id="3" name="BJPseudoFooter"/>
          <p:cNvSpPr txBox="1"/>
          <p:nvPr>
            <p:custDataLst>
              <p:tags r:id="rId1"/>
            </p:custDataLst>
          </p:nvPr>
        </p:nvSpPr>
        <p:spPr>
          <a:xfrm>
            <a:off x="127000" y="6614468"/>
            <a:ext cx="8890000" cy="230832"/>
          </a:xfrm>
          <a:prstGeom prst="rect">
            <a:avLst/>
          </a:prstGeom>
          <a:noFill/>
        </p:spPr>
        <p:txBody>
          <a:bodyPr vert="horz" wrap="square" rtlCol="0">
            <a:spAutoFit/>
          </a:bodyPr>
          <a:lstStyle/>
          <a:p>
            <a:pPr algn="ctr"/>
            <a:r>
              <a:rPr lang="en-GB" sz="900" b="1" smtClean="0">
                <a:solidFill>
                  <a:srgbClr val="000000"/>
                </a:solidFill>
                <a:latin typeface="Arial"/>
              </a:rPr>
              <a:t> </a:t>
            </a:r>
            <a:endParaRPr lang="en-GB" sz="900" b="1" dirty="0">
              <a:solidFill>
                <a:srgbClr val="000000"/>
              </a:solidFill>
              <a:latin typeface="Arial"/>
            </a:endParaRPr>
          </a:p>
        </p:txBody>
      </p:sp>
    </p:spTree>
    <p:extLst>
      <p:ext uri="{BB962C8B-B14F-4D97-AF65-F5344CB8AC3E}">
        <p14:creationId xmlns:p14="http://schemas.microsoft.com/office/powerpoint/2010/main" val="14679538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IN" dirty="0" smtClean="0"/>
              <a:t>Environmental and Social Risks – Consequences and Opportunities</a:t>
            </a:r>
            <a:endParaRPr lang="en-IN" dirty="0"/>
          </a:p>
        </p:txBody>
      </p:sp>
      <p:pic>
        <p:nvPicPr>
          <p:cNvPr id="38" name="Picture 6"/>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b="12165"/>
          <a:stretch/>
        </p:blipFill>
        <p:spPr bwMode="auto">
          <a:xfrm>
            <a:off x="563582" y="2855597"/>
            <a:ext cx="2650875" cy="1557343"/>
          </a:xfrm>
          <a:prstGeom prst="rect">
            <a:avLst/>
          </a:prstGeom>
          <a:noFill/>
          <a:ln>
            <a:noFill/>
          </a:ln>
        </p:spPr>
      </p:pic>
      <p:pic>
        <p:nvPicPr>
          <p:cNvPr id="39" name="Picture 1"/>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022659" y="1210607"/>
            <a:ext cx="2645413" cy="1557345"/>
          </a:xfrm>
          <a:prstGeom prst="rect">
            <a:avLst/>
          </a:prstGeom>
          <a:noFill/>
          <a:ln>
            <a:noFill/>
          </a:ln>
        </p:spPr>
      </p:pic>
      <p:pic>
        <p:nvPicPr>
          <p:cNvPr id="40" name="Picture 5"/>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3288024" y="1210607"/>
            <a:ext cx="2643771" cy="1557345"/>
          </a:xfrm>
          <a:prstGeom prst="rect">
            <a:avLst/>
          </a:prstGeom>
          <a:noFill/>
          <a:ln w="9525">
            <a:noFill/>
            <a:miter lim="800000"/>
            <a:headEnd/>
            <a:tailEnd/>
          </a:ln>
          <a:effectLst/>
        </p:spPr>
      </p:pic>
      <p:pic>
        <p:nvPicPr>
          <p:cNvPr id="41" name="Picture 2"/>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563582" y="1210607"/>
            <a:ext cx="2650875" cy="1557345"/>
          </a:xfrm>
          <a:prstGeom prst="rect">
            <a:avLst/>
          </a:prstGeom>
          <a:noFill/>
          <a:ln w="9525">
            <a:noFill/>
            <a:miter lim="800000"/>
            <a:headEnd/>
            <a:tailEnd/>
          </a:ln>
          <a:effectLst/>
        </p:spPr>
      </p:pic>
      <p:pic>
        <p:nvPicPr>
          <p:cNvPr id="42" name="Picture 4"/>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3288070" y="2855596"/>
            <a:ext cx="2645413" cy="1557345"/>
          </a:xfrm>
          <a:prstGeom prst="rect">
            <a:avLst/>
          </a:prstGeom>
          <a:noFill/>
          <a:ln>
            <a:noFill/>
          </a:ln>
        </p:spPr>
      </p:pic>
      <p:pic>
        <p:nvPicPr>
          <p:cNvPr id="43" name="Picture 7"/>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6022659" y="2855597"/>
            <a:ext cx="2645413" cy="1557343"/>
          </a:xfrm>
          <a:prstGeom prst="rect">
            <a:avLst/>
          </a:prstGeom>
          <a:noFill/>
          <a:ln>
            <a:noFill/>
          </a:ln>
        </p:spPr>
      </p:pic>
      <p:pic>
        <p:nvPicPr>
          <p:cNvPr id="44" name="Picture 14"/>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t="16193"/>
          <a:stretch/>
        </p:blipFill>
        <p:spPr bwMode="auto">
          <a:xfrm>
            <a:off x="563583" y="4500585"/>
            <a:ext cx="2650875" cy="1557343"/>
          </a:xfrm>
          <a:prstGeom prst="rect">
            <a:avLst/>
          </a:prstGeom>
          <a:noFill/>
          <a:ln>
            <a:noFill/>
          </a:ln>
        </p:spPr>
      </p:pic>
      <p:pic>
        <p:nvPicPr>
          <p:cNvPr id="45" name="Picture 12"/>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r="1674" b="23536"/>
          <a:stretch/>
        </p:blipFill>
        <p:spPr bwMode="auto">
          <a:xfrm>
            <a:off x="3288024" y="4500584"/>
            <a:ext cx="2643771" cy="1557345"/>
          </a:xfrm>
          <a:prstGeom prst="rect">
            <a:avLst/>
          </a:prstGeom>
          <a:noFill/>
          <a:ln>
            <a:noFill/>
          </a:ln>
        </p:spPr>
      </p:pic>
      <p:pic>
        <p:nvPicPr>
          <p:cNvPr id="46" name="Picture 9"/>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a:stretch/>
        </p:blipFill>
        <p:spPr bwMode="auto">
          <a:xfrm>
            <a:off x="6022659" y="4500584"/>
            <a:ext cx="2645413" cy="1557345"/>
          </a:xfrm>
          <a:prstGeom prst="rect">
            <a:avLst/>
          </a:prstGeom>
          <a:noFill/>
          <a:ln>
            <a:noFill/>
          </a:ln>
        </p:spPr>
      </p:pic>
      <p:sp>
        <p:nvSpPr>
          <p:cNvPr id="50" name="Rectangle 3"/>
          <p:cNvSpPr txBox="1">
            <a:spLocks noChangeArrowheads="1"/>
          </p:cNvSpPr>
          <p:nvPr/>
        </p:nvSpPr>
        <p:spPr>
          <a:xfrm>
            <a:off x="879127" y="1210607"/>
            <a:ext cx="2019784" cy="215444"/>
          </a:xfrm>
          <a:prstGeom prst="rect">
            <a:avLst/>
          </a:prstGeom>
        </p:spPr>
        <p:txBody>
          <a:bodyPr vert="horz" wrap="none" lIns="0" tIns="0" rIns="0" bIns="0" rtlCol="0">
            <a:spAutoFit/>
          </a:bodyPr>
          <a:lstStyle>
            <a:lvl1pPr marL="0" indent="0" algn="l" defTabSz="914400" rtl="0" eaLnBrk="1" latinLnBrk="0" hangingPunct="1">
              <a:lnSpc>
                <a:spcPts val="3200"/>
              </a:lnSpc>
              <a:spcBef>
                <a:spcPts val="1200"/>
              </a:spcBef>
              <a:buClr>
                <a:schemeClr val="tx2"/>
              </a:buClr>
              <a:buFont typeface="Arial" pitchFamily="34" charset="0"/>
              <a:buNone/>
              <a:defRPr sz="2400" kern="1200">
                <a:solidFill>
                  <a:srgbClr val="414141"/>
                </a:solidFill>
                <a:latin typeface="Arial" pitchFamily="34" charset="0"/>
                <a:ea typeface="+mn-ea"/>
                <a:cs typeface="Arial" pitchFamily="34" charset="0"/>
              </a:defRPr>
            </a:lvl1pPr>
            <a:lvl2pPr marL="360000" indent="-360000" algn="l" defTabSz="914400" rtl="0" eaLnBrk="1" latinLnBrk="0" hangingPunct="1">
              <a:spcBef>
                <a:spcPts val="300"/>
              </a:spcBef>
              <a:spcAft>
                <a:spcPts val="300"/>
              </a:spcAft>
              <a:buClr>
                <a:srgbClr val="00539B"/>
              </a:buClr>
              <a:buFont typeface="Arial" pitchFamily="34" charset="0"/>
              <a:buChar char="•"/>
              <a:defRPr sz="1800" kern="1200">
                <a:solidFill>
                  <a:srgbClr val="414141"/>
                </a:solidFill>
                <a:latin typeface="Arial" pitchFamily="34" charset="0"/>
                <a:ea typeface="+mn-ea"/>
                <a:cs typeface="Arial" pitchFamily="34" charset="0"/>
              </a:defRPr>
            </a:lvl2pPr>
            <a:lvl3pPr marL="720000" indent="-360000" algn="l" defTabSz="914400" rtl="0" eaLnBrk="1" latinLnBrk="0" hangingPunct="1">
              <a:spcBef>
                <a:spcPts val="300"/>
              </a:spcBef>
              <a:spcAft>
                <a:spcPts val="300"/>
              </a:spcAft>
              <a:buClr>
                <a:srgbClr val="00539B"/>
              </a:buClr>
              <a:buFont typeface="Arial" pitchFamily="34" charset="0"/>
              <a:buChar char="‒"/>
              <a:defRPr sz="1800" kern="1200">
                <a:solidFill>
                  <a:srgbClr val="414141"/>
                </a:solidFill>
                <a:latin typeface="Arial" pitchFamily="34" charset="0"/>
                <a:ea typeface="+mn-ea"/>
                <a:cs typeface="Arial" pitchFamily="34" charset="0"/>
              </a:defRPr>
            </a:lvl3pPr>
            <a:lvl4pPr marL="1600200" indent="-438150" algn="l" defTabSz="914400" rtl="0" eaLnBrk="1" latinLnBrk="0" hangingPunct="1">
              <a:spcBef>
                <a:spcPct val="20000"/>
              </a:spcBef>
              <a:buClr>
                <a:schemeClr val="tx2"/>
              </a:buClr>
              <a:buFont typeface="Arial" pitchFamily="34" charset="0"/>
              <a:buChar char="–"/>
              <a:defRPr sz="2000" kern="1200">
                <a:solidFill>
                  <a:schemeClr val="tx1">
                    <a:lumMod val="65000"/>
                    <a:lumOff val="35000"/>
                  </a:schemeClr>
                </a:solidFill>
                <a:latin typeface="Arial" pitchFamily="34" charset="0"/>
                <a:ea typeface="+mn-ea"/>
                <a:cs typeface="Arial" pitchFamily="34" charset="0"/>
              </a:defRPr>
            </a:lvl4pPr>
            <a:lvl5pPr marL="2057400" indent="-438150" algn="l" defTabSz="914400" rtl="0" eaLnBrk="1" latinLnBrk="0" hangingPunct="1">
              <a:spcBef>
                <a:spcPct val="20000"/>
              </a:spcBef>
              <a:buFont typeface="Arial" pitchFamily="34" charset="0"/>
              <a:buChar char="»"/>
              <a:defRPr sz="2000" kern="1200">
                <a:solidFill>
                  <a:schemeClr val="tx1">
                    <a:lumMod val="65000"/>
                    <a:lumOff val="3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fontAlgn="auto">
              <a:lnSpc>
                <a:spcPct val="100000"/>
              </a:lnSpc>
              <a:spcBef>
                <a:spcPts val="0"/>
              </a:spcBef>
              <a:spcAft>
                <a:spcPts val="0"/>
              </a:spcAft>
              <a:buClr>
                <a:srgbClr val="0079C1"/>
              </a:buClr>
              <a:buFont typeface="Wingdings" pitchFamily="2" charset="2"/>
              <a:buNone/>
            </a:pPr>
            <a:r>
              <a:rPr lang="en-GB" sz="1400" b="1" dirty="0" smtClean="0">
                <a:solidFill>
                  <a:srgbClr val="FFFFFF"/>
                </a:solidFill>
              </a:rPr>
              <a:t>Chemicals manufacture</a:t>
            </a:r>
          </a:p>
        </p:txBody>
      </p:sp>
      <p:sp>
        <p:nvSpPr>
          <p:cNvPr id="51" name="Rectangle 4"/>
          <p:cNvSpPr>
            <a:spLocks noChangeArrowheads="1"/>
          </p:cNvSpPr>
          <p:nvPr/>
        </p:nvSpPr>
        <p:spPr bwMode="auto">
          <a:xfrm>
            <a:off x="4754575" y="2855596"/>
            <a:ext cx="1122102" cy="215444"/>
          </a:xfrm>
          <a:prstGeom prst="rect">
            <a:avLst/>
          </a:prstGeom>
          <a:noFill/>
          <a:ln w="9525">
            <a:noFill/>
            <a:miter lim="800000"/>
            <a:headEnd/>
            <a:tailEnd/>
          </a:ln>
        </p:spPr>
        <p:txBody>
          <a:bodyPr vert="horz" wrap="none" lIns="0" tIns="0" rIns="0" bIns="0">
            <a:spAutoFit/>
          </a:bodyPr>
          <a:lstStyle/>
          <a:p>
            <a:pPr marL="342900" indent="-342900" algn="ctr">
              <a:spcBef>
                <a:spcPts val="0"/>
              </a:spcBef>
              <a:spcAft>
                <a:spcPts val="0"/>
              </a:spcAft>
              <a:buFont typeface="Wingdings" pitchFamily="2" charset="2"/>
              <a:buNone/>
            </a:pPr>
            <a:r>
              <a:rPr lang="en-GB" sz="1400" b="1" dirty="0">
                <a:latin typeface="Arial" pitchFamily="34" charset="0"/>
                <a:ea typeface="+mn-ea"/>
                <a:cs typeface="Arial" pitchFamily="34" charset="0"/>
              </a:rPr>
              <a:t>Accountancy</a:t>
            </a:r>
          </a:p>
        </p:txBody>
      </p:sp>
      <p:sp>
        <p:nvSpPr>
          <p:cNvPr id="52" name="Rectangle 6"/>
          <p:cNvSpPr>
            <a:spLocks noChangeArrowheads="1"/>
          </p:cNvSpPr>
          <p:nvPr/>
        </p:nvSpPr>
        <p:spPr bwMode="auto">
          <a:xfrm>
            <a:off x="3890161" y="1210607"/>
            <a:ext cx="1439497" cy="215444"/>
          </a:xfrm>
          <a:prstGeom prst="rect">
            <a:avLst/>
          </a:prstGeom>
          <a:noFill/>
          <a:ln w="9525">
            <a:noFill/>
            <a:miter lim="800000"/>
            <a:headEnd/>
            <a:tailEnd/>
          </a:ln>
        </p:spPr>
        <p:txBody>
          <a:bodyPr vert="horz" wrap="none" lIns="0" tIns="0" rIns="0" bIns="0">
            <a:spAutoFit/>
          </a:bodyPr>
          <a:lstStyle/>
          <a:p>
            <a:pPr marL="342900" indent="-342900" algn="ctr">
              <a:spcBef>
                <a:spcPts val="0"/>
              </a:spcBef>
              <a:spcAft>
                <a:spcPts val="0"/>
              </a:spcAft>
              <a:buFont typeface="Wingdings" pitchFamily="2" charset="2"/>
              <a:buNone/>
            </a:pPr>
            <a:r>
              <a:rPr lang="en-GB" sz="1400" b="1" dirty="0">
                <a:solidFill>
                  <a:srgbClr val="FFFFFF"/>
                </a:solidFill>
                <a:latin typeface="Arial" pitchFamily="34" charset="0"/>
                <a:ea typeface="+mn-ea"/>
                <a:cs typeface="Arial" pitchFamily="34" charset="0"/>
              </a:rPr>
              <a:t>Food processing</a:t>
            </a:r>
          </a:p>
        </p:txBody>
      </p:sp>
      <p:sp>
        <p:nvSpPr>
          <p:cNvPr id="53" name="Rectangle 7"/>
          <p:cNvSpPr>
            <a:spLocks noChangeArrowheads="1"/>
          </p:cNvSpPr>
          <p:nvPr/>
        </p:nvSpPr>
        <p:spPr bwMode="auto">
          <a:xfrm>
            <a:off x="4132214" y="4500584"/>
            <a:ext cx="955390" cy="215444"/>
          </a:xfrm>
          <a:prstGeom prst="rect">
            <a:avLst/>
          </a:prstGeom>
          <a:noFill/>
          <a:ln w="9525">
            <a:noFill/>
            <a:miter lim="800000"/>
            <a:headEnd/>
            <a:tailEnd/>
          </a:ln>
        </p:spPr>
        <p:txBody>
          <a:bodyPr wrap="none" lIns="0" tIns="0" rIns="0" bIns="0">
            <a:spAutoFit/>
          </a:bodyPr>
          <a:lstStyle/>
          <a:p>
            <a:pPr marL="342900" indent="-342900" algn="ctr">
              <a:spcBef>
                <a:spcPct val="35000"/>
              </a:spcBef>
              <a:spcAft>
                <a:spcPct val="50000"/>
              </a:spcAft>
              <a:buFont typeface="Wingdings" pitchFamily="2" charset="2"/>
              <a:buNone/>
            </a:pPr>
            <a:r>
              <a:rPr lang="en-GB" sz="1400" b="1" dirty="0">
                <a:solidFill>
                  <a:srgbClr val="FFFFFF"/>
                </a:solidFill>
                <a:latin typeface="Arial" pitchFamily="34" charset="0"/>
                <a:ea typeface="+mn-ea"/>
                <a:cs typeface="Arial" pitchFamily="34" charset="0"/>
              </a:rPr>
              <a:t>Agriculture</a:t>
            </a:r>
          </a:p>
        </p:txBody>
      </p:sp>
      <p:sp>
        <p:nvSpPr>
          <p:cNvPr id="54" name="Rectangle 9"/>
          <p:cNvSpPr>
            <a:spLocks noChangeArrowheads="1"/>
          </p:cNvSpPr>
          <p:nvPr/>
        </p:nvSpPr>
        <p:spPr bwMode="auto">
          <a:xfrm>
            <a:off x="6847633" y="2855596"/>
            <a:ext cx="995465" cy="215444"/>
          </a:xfrm>
          <a:prstGeom prst="rect">
            <a:avLst/>
          </a:prstGeom>
          <a:noFill/>
          <a:ln w="9525">
            <a:noFill/>
            <a:miter lim="800000"/>
            <a:headEnd/>
            <a:tailEnd/>
          </a:ln>
        </p:spPr>
        <p:txBody>
          <a:bodyPr vert="horz" wrap="none" lIns="0" tIns="0" rIns="0" bIns="0">
            <a:spAutoFit/>
          </a:bodyPr>
          <a:lstStyle/>
          <a:p>
            <a:pPr marL="342900" indent="-342900" algn="ctr">
              <a:spcBef>
                <a:spcPts val="0"/>
              </a:spcBef>
              <a:spcAft>
                <a:spcPts val="0"/>
              </a:spcAft>
              <a:buFont typeface="Wingdings" pitchFamily="2" charset="2"/>
              <a:buNone/>
            </a:pPr>
            <a:r>
              <a:rPr lang="en-GB" sz="1400" b="1" dirty="0">
                <a:solidFill>
                  <a:srgbClr val="FFFFFF"/>
                </a:solidFill>
                <a:latin typeface="Arial" pitchFamily="34" charset="0"/>
                <a:ea typeface="+mn-ea"/>
                <a:cs typeface="Arial" pitchFamily="34" charset="0"/>
              </a:rPr>
              <a:t>Iron &amp; Steel</a:t>
            </a:r>
          </a:p>
        </p:txBody>
      </p:sp>
      <p:sp>
        <p:nvSpPr>
          <p:cNvPr id="55" name="Rectangle 10"/>
          <p:cNvSpPr>
            <a:spLocks noChangeArrowheads="1"/>
          </p:cNvSpPr>
          <p:nvPr/>
        </p:nvSpPr>
        <p:spPr bwMode="auto">
          <a:xfrm>
            <a:off x="874319" y="4500584"/>
            <a:ext cx="2029402" cy="215444"/>
          </a:xfrm>
          <a:prstGeom prst="rect">
            <a:avLst/>
          </a:prstGeom>
          <a:noFill/>
          <a:ln w="9525">
            <a:noFill/>
            <a:miter lim="800000"/>
            <a:headEnd/>
            <a:tailEnd/>
          </a:ln>
        </p:spPr>
        <p:txBody>
          <a:bodyPr vert="horz" wrap="none" lIns="0" tIns="0" rIns="0" bIns="0">
            <a:spAutoFit/>
          </a:bodyPr>
          <a:lstStyle/>
          <a:p>
            <a:pPr algn="ctr">
              <a:spcBef>
                <a:spcPts val="0"/>
              </a:spcBef>
              <a:spcAft>
                <a:spcPts val="0"/>
              </a:spcAft>
              <a:buFont typeface="Wingdings" pitchFamily="2" charset="2"/>
              <a:buNone/>
            </a:pPr>
            <a:r>
              <a:rPr lang="en-GB" sz="1400" b="1" dirty="0">
                <a:latin typeface="Arial" pitchFamily="34" charset="0"/>
                <a:ea typeface="+mn-ea"/>
                <a:cs typeface="Arial" pitchFamily="34" charset="0"/>
              </a:rPr>
              <a:t>Cosmetics manufacture</a:t>
            </a:r>
          </a:p>
        </p:txBody>
      </p:sp>
      <p:sp>
        <p:nvSpPr>
          <p:cNvPr id="56" name="Rectangle 11"/>
          <p:cNvSpPr>
            <a:spLocks noChangeArrowheads="1"/>
          </p:cNvSpPr>
          <p:nvPr/>
        </p:nvSpPr>
        <p:spPr bwMode="auto">
          <a:xfrm>
            <a:off x="7016750" y="1210607"/>
            <a:ext cx="657231" cy="215444"/>
          </a:xfrm>
          <a:prstGeom prst="rect">
            <a:avLst/>
          </a:prstGeom>
          <a:noFill/>
          <a:ln w="9525">
            <a:noFill/>
            <a:miter lim="800000"/>
            <a:headEnd/>
            <a:tailEnd/>
          </a:ln>
        </p:spPr>
        <p:txBody>
          <a:bodyPr vert="horz" wrap="none" lIns="0" tIns="0" rIns="0" bIns="0">
            <a:spAutoFit/>
          </a:bodyPr>
          <a:lstStyle/>
          <a:p>
            <a:pPr marL="342900" indent="-342900" algn="ctr">
              <a:spcBef>
                <a:spcPts val="0"/>
              </a:spcBef>
              <a:spcAft>
                <a:spcPts val="0"/>
              </a:spcAft>
              <a:buFont typeface="Wingdings" pitchFamily="2" charset="2"/>
              <a:buNone/>
            </a:pPr>
            <a:r>
              <a:rPr lang="en-GB" sz="1400" b="1" dirty="0">
                <a:solidFill>
                  <a:srgbClr val="FFFFFF"/>
                </a:solidFill>
                <a:latin typeface="Arial" pitchFamily="34" charset="0"/>
                <a:ea typeface="+mn-ea"/>
                <a:cs typeface="Arial" pitchFamily="34" charset="0"/>
              </a:rPr>
              <a:t>Cement</a:t>
            </a:r>
          </a:p>
        </p:txBody>
      </p:sp>
      <p:sp>
        <p:nvSpPr>
          <p:cNvPr id="57" name="Rectangle 12"/>
          <p:cNvSpPr>
            <a:spLocks noChangeArrowheads="1"/>
          </p:cNvSpPr>
          <p:nvPr/>
        </p:nvSpPr>
        <p:spPr bwMode="auto">
          <a:xfrm>
            <a:off x="6528635" y="4500584"/>
            <a:ext cx="1633460" cy="215444"/>
          </a:xfrm>
          <a:prstGeom prst="rect">
            <a:avLst/>
          </a:prstGeom>
          <a:noFill/>
          <a:ln w="9525">
            <a:noFill/>
            <a:miter lim="800000"/>
            <a:headEnd/>
            <a:tailEnd/>
          </a:ln>
        </p:spPr>
        <p:txBody>
          <a:bodyPr wrap="none" lIns="0" tIns="0" rIns="0" bIns="0">
            <a:spAutoFit/>
          </a:bodyPr>
          <a:lstStyle/>
          <a:p>
            <a:pPr algn="ctr">
              <a:spcBef>
                <a:spcPct val="35000"/>
              </a:spcBef>
              <a:spcAft>
                <a:spcPct val="50000"/>
              </a:spcAft>
              <a:buFont typeface="Wingdings" pitchFamily="2" charset="2"/>
              <a:buNone/>
            </a:pPr>
            <a:r>
              <a:rPr lang="en-GB" sz="1400" b="1" dirty="0">
                <a:solidFill>
                  <a:srgbClr val="FFFFFF"/>
                </a:solidFill>
                <a:latin typeface="Arial" pitchFamily="34" charset="0"/>
                <a:ea typeface="+mn-ea"/>
                <a:cs typeface="Arial" pitchFamily="34" charset="0"/>
              </a:rPr>
              <a:t>Computer Services</a:t>
            </a:r>
          </a:p>
        </p:txBody>
      </p:sp>
      <p:sp>
        <p:nvSpPr>
          <p:cNvPr id="58" name="Rectangle 5"/>
          <p:cNvSpPr>
            <a:spLocks noChangeArrowheads="1"/>
          </p:cNvSpPr>
          <p:nvPr/>
        </p:nvSpPr>
        <p:spPr bwMode="auto">
          <a:xfrm>
            <a:off x="1482914" y="2855596"/>
            <a:ext cx="812210" cy="215444"/>
          </a:xfrm>
          <a:prstGeom prst="rect">
            <a:avLst/>
          </a:prstGeom>
          <a:noFill/>
          <a:ln w="9525">
            <a:noFill/>
            <a:miter lim="800000"/>
            <a:headEnd/>
            <a:tailEnd/>
          </a:ln>
        </p:spPr>
        <p:txBody>
          <a:bodyPr vert="horz" wrap="none" lIns="0" tIns="0" rIns="0" bIns="0">
            <a:spAutoFit/>
          </a:bodyPr>
          <a:lstStyle/>
          <a:p>
            <a:pPr marL="342900" indent="-342900" algn="ctr">
              <a:spcBef>
                <a:spcPts val="0"/>
              </a:spcBef>
              <a:spcAft>
                <a:spcPts val="0"/>
              </a:spcAft>
              <a:buFont typeface="Wingdings" pitchFamily="2" charset="2"/>
              <a:buNone/>
            </a:pPr>
            <a:r>
              <a:rPr lang="en-GB" sz="1400" b="1" dirty="0">
                <a:latin typeface="Arial" pitchFamily="34" charset="0"/>
                <a:ea typeface="+mn-ea"/>
                <a:cs typeface="Arial" pitchFamily="34" charset="0"/>
              </a:rPr>
              <a:t>Telecoms</a:t>
            </a:r>
          </a:p>
        </p:txBody>
      </p:sp>
      <p:sp>
        <p:nvSpPr>
          <p:cNvPr id="3" name="BJPseudoFooter"/>
          <p:cNvSpPr txBox="1"/>
          <p:nvPr>
            <p:custDataLst>
              <p:tags r:id="rId1"/>
            </p:custDataLst>
          </p:nvPr>
        </p:nvSpPr>
        <p:spPr>
          <a:xfrm>
            <a:off x="127000" y="6614468"/>
            <a:ext cx="8890000" cy="230832"/>
          </a:xfrm>
          <a:prstGeom prst="rect">
            <a:avLst/>
          </a:prstGeom>
          <a:noFill/>
        </p:spPr>
        <p:txBody>
          <a:bodyPr vert="horz" wrap="square" rtlCol="0">
            <a:spAutoFit/>
          </a:bodyPr>
          <a:lstStyle/>
          <a:p>
            <a:pPr algn="ctr"/>
            <a:r>
              <a:rPr lang="en-GB" sz="900" b="1" smtClean="0">
                <a:solidFill>
                  <a:srgbClr val="000000"/>
                </a:solidFill>
                <a:latin typeface="Arial"/>
              </a:rPr>
              <a:t> </a:t>
            </a:r>
            <a:endParaRPr lang="en-GB" sz="900" b="1" dirty="0">
              <a:solidFill>
                <a:srgbClr val="000000"/>
              </a:solidFill>
              <a:latin typeface="Arial"/>
            </a:endParaRPr>
          </a:p>
        </p:txBody>
      </p:sp>
    </p:spTree>
    <p:extLst>
      <p:ext uri="{BB962C8B-B14F-4D97-AF65-F5344CB8AC3E}">
        <p14:creationId xmlns:p14="http://schemas.microsoft.com/office/powerpoint/2010/main" val="14314937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b="2971"/>
          <a:stretch/>
        </p:blipFill>
        <p:spPr bwMode="auto">
          <a:xfrm>
            <a:off x="702172" y="1437246"/>
            <a:ext cx="4167420" cy="2423802"/>
          </a:xfrm>
          <a:prstGeom prst="rect">
            <a:avLst/>
          </a:prstGeom>
          <a:noFill/>
          <a:ln>
            <a:noFill/>
          </a:ln>
        </p:spPr>
      </p:pic>
      <p:sp>
        <p:nvSpPr>
          <p:cNvPr id="3" name="Rectangle 2"/>
          <p:cNvSpPr/>
          <p:nvPr/>
        </p:nvSpPr>
        <p:spPr>
          <a:xfrm>
            <a:off x="2339257" y="1485371"/>
            <a:ext cx="769441" cy="276999"/>
          </a:xfrm>
          <a:prstGeom prst="rect">
            <a:avLst/>
          </a:prstGeom>
        </p:spPr>
        <p:txBody>
          <a:bodyPr wrap="none" lIns="0" tIns="0" rIns="0" bIns="0">
            <a:spAutoFit/>
          </a:bodyPr>
          <a:lstStyle/>
          <a:p>
            <a:pPr>
              <a:spcAft>
                <a:spcPct val="50000"/>
              </a:spcAft>
            </a:pPr>
            <a:r>
              <a:rPr lang="en-GB" sz="1800" i="1" dirty="0">
                <a:latin typeface="Arial" pitchFamily="34" charset="0"/>
                <a:ea typeface="+mn-ea"/>
                <a:cs typeface="Arial" pitchFamily="34" charset="0"/>
              </a:rPr>
              <a:t>Seveso</a:t>
            </a:r>
            <a:endParaRPr lang="en-US" sz="1800" i="1" dirty="0">
              <a:latin typeface="Arial" pitchFamily="34" charset="0"/>
              <a:ea typeface="+mn-ea"/>
              <a:cs typeface="Arial" pitchFamily="34" charset="0"/>
            </a:endParaRPr>
          </a:p>
        </p:txBody>
      </p:sp>
      <p:sp>
        <p:nvSpPr>
          <p:cNvPr id="4" name="Rectangle 3"/>
          <p:cNvSpPr/>
          <p:nvPr/>
        </p:nvSpPr>
        <p:spPr>
          <a:xfrm>
            <a:off x="592601" y="905415"/>
            <a:ext cx="8227872" cy="400110"/>
          </a:xfrm>
          <a:prstGeom prst="rect">
            <a:avLst/>
          </a:prstGeom>
        </p:spPr>
        <p:txBody>
          <a:bodyPr wrap="square">
            <a:spAutoFit/>
          </a:bodyPr>
          <a:lstStyle/>
          <a:p>
            <a:pPr>
              <a:spcAft>
                <a:spcPct val="50000"/>
              </a:spcAft>
            </a:pPr>
            <a:r>
              <a:rPr lang="en-GB" sz="2000" b="1" dirty="0">
                <a:solidFill>
                  <a:srgbClr val="FFFFFF">
                    <a:lumMod val="50000"/>
                  </a:srgbClr>
                </a:solidFill>
                <a:latin typeface="Arial" pitchFamily="34" charset="0"/>
                <a:ea typeface="+mn-ea"/>
                <a:cs typeface="Arial" pitchFamily="34" charset="0"/>
              </a:rPr>
              <a:t>Disasters – </a:t>
            </a:r>
            <a:r>
              <a:rPr lang="en-GB" sz="2000" dirty="0">
                <a:solidFill>
                  <a:srgbClr val="FFFFFF">
                    <a:lumMod val="50000"/>
                  </a:srgbClr>
                </a:solidFill>
                <a:latin typeface="Arial" pitchFamily="34" charset="0"/>
                <a:ea typeface="+mn-ea"/>
                <a:cs typeface="Arial" pitchFamily="34" charset="0"/>
              </a:rPr>
              <a:t>sudden impact on workers, communities or environment </a:t>
            </a:r>
            <a:endParaRPr lang="en-US" sz="2000" dirty="0">
              <a:solidFill>
                <a:srgbClr val="FFFFFF">
                  <a:lumMod val="50000"/>
                </a:srgbClr>
              </a:solidFill>
              <a:latin typeface="Arial" pitchFamily="34" charset="0"/>
              <a:ea typeface="+mn-ea"/>
              <a:cs typeface="Arial" pitchFamily="34" charset="0"/>
            </a:endParaRPr>
          </a:p>
        </p:txBody>
      </p:sp>
      <p:pic>
        <p:nvPicPr>
          <p:cNvPr id="135171" name="Picture 3"/>
          <p:cNvPicPr>
            <a:picLocks noChangeAspect="1" noChangeArrowheads="1"/>
          </p:cNvPicPr>
          <p:nvPr/>
        </p:nvPicPr>
        <p:blipFill>
          <a:blip r:embed="rId5" cstate="print"/>
          <a:stretch>
            <a:fillRect/>
          </a:stretch>
        </p:blipFill>
        <p:spPr bwMode="auto">
          <a:xfrm>
            <a:off x="4755977" y="1437246"/>
            <a:ext cx="4064496" cy="3037765"/>
          </a:xfrm>
          <a:prstGeom prst="rect">
            <a:avLst/>
          </a:prstGeom>
          <a:noFill/>
          <a:ln>
            <a:noFill/>
          </a:ln>
        </p:spPr>
      </p:pic>
      <p:sp>
        <p:nvSpPr>
          <p:cNvPr id="7" name="Rectangle 6"/>
          <p:cNvSpPr/>
          <p:nvPr/>
        </p:nvSpPr>
        <p:spPr>
          <a:xfrm>
            <a:off x="5718906" y="1453839"/>
            <a:ext cx="2128788" cy="276999"/>
          </a:xfrm>
          <a:prstGeom prst="rect">
            <a:avLst/>
          </a:prstGeom>
        </p:spPr>
        <p:txBody>
          <a:bodyPr wrap="none" lIns="0" tIns="0" rIns="0" bIns="0">
            <a:spAutoFit/>
          </a:bodyPr>
          <a:lstStyle/>
          <a:p>
            <a:pPr>
              <a:spcAft>
                <a:spcPct val="50000"/>
              </a:spcAft>
            </a:pPr>
            <a:r>
              <a:rPr lang="en-GB" sz="1800" i="1" dirty="0">
                <a:latin typeface="Arial" pitchFamily="34" charset="0"/>
                <a:ea typeface="+mn-ea"/>
                <a:cs typeface="Arial" pitchFamily="34" charset="0"/>
              </a:rPr>
              <a:t>Danube cyanide spill</a:t>
            </a:r>
            <a:endParaRPr lang="en-US" sz="1800" i="1" dirty="0">
              <a:latin typeface="Arial" pitchFamily="34" charset="0"/>
              <a:ea typeface="+mn-ea"/>
              <a:cs typeface="Arial" pitchFamily="34" charset="0"/>
            </a:endParaRPr>
          </a:p>
        </p:txBody>
      </p:sp>
      <p:pic>
        <p:nvPicPr>
          <p:cNvPr id="135172" name="Picture 4"/>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t="7973"/>
          <a:stretch/>
        </p:blipFill>
        <p:spPr bwMode="auto">
          <a:xfrm>
            <a:off x="701330" y="3798482"/>
            <a:ext cx="4086694" cy="2390561"/>
          </a:xfrm>
          <a:prstGeom prst="rect">
            <a:avLst/>
          </a:prstGeom>
          <a:noFill/>
          <a:ln>
            <a:noFill/>
          </a:ln>
        </p:spPr>
      </p:pic>
      <p:sp>
        <p:nvSpPr>
          <p:cNvPr id="9" name="Rectangle 8"/>
          <p:cNvSpPr/>
          <p:nvPr/>
        </p:nvSpPr>
        <p:spPr>
          <a:xfrm>
            <a:off x="1568079" y="3846607"/>
            <a:ext cx="2321148" cy="276999"/>
          </a:xfrm>
          <a:prstGeom prst="rect">
            <a:avLst/>
          </a:prstGeom>
        </p:spPr>
        <p:txBody>
          <a:bodyPr wrap="none" lIns="0" tIns="0" rIns="0" bIns="0">
            <a:spAutoFit/>
          </a:bodyPr>
          <a:lstStyle/>
          <a:p>
            <a:pPr>
              <a:spcAft>
                <a:spcPct val="50000"/>
              </a:spcAft>
            </a:pPr>
            <a:r>
              <a:rPr lang="en-GB" sz="1800" i="1" dirty="0">
                <a:latin typeface="Arial" pitchFamily="34" charset="0"/>
                <a:ea typeface="+mn-ea"/>
                <a:cs typeface="Arial" pitchFamily="34" charset="0"/>
              </a:rPr>
              <a:t>Bhopal, Union Carbide</a:t>
            </a:r>
            <a:endParaRPr lang="en-US" sz="1800" i="1" dirty="0">
              <a:latin typeface="Arial" pitchFamily="34" charset="0"/>
              <a:ea typeface="+mn-ea"/>
              <a:cs typeface="Arial" pitchFamily="34" charset="0"/>
            </a:endParaRPr>
          </a:p>
        </p:txBody>
      </p:sp>
      <p:pic>
        <p:nvPicPr>
          <p:cNvPr id="135173" name="Picture 5"/>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t="3287"/>
          <a:stretch/>
        </p:blipFill>
        <p:spPr bwMode="auto">
          <a:xfrm>
            <a:off x="4755977" y="3789040"/>
            <a:ext cx="4064496" cy="2402210"/>
          </a:xfrm>
          <a:prstGeom prst="rect">
            <a:avLst/>
          </a:prstGeom>
          <a:noFill/>
          <a:ln>
            <a:noFill/>
          </a:ln>
        </p:spPr>
      </p:pic>
      <p:sp>
        <p:nvSpPr>
          <p:cNvPr id="11" name="Rectangle 10"/>
          <p:cNvSpPr/>
          <p:nvPr/>
        </p:nvSpPr>
        <p:spPr>
          <a:xfrm>
            <a:off x="5958960" y="3837165"/>
            <a:ext cx="1658531" cy="276999"/>
          </a:xfrm>
          <a:prstGeom prst="rect">
            <a:avLst/>
          </a:prstGeom>
        </p:spPr>
        <p:txBody>
          <a:bodyPr wrap="none" lIns="0" tIns="0" rIns="0" bIns="0">
            <a:spAutoFit/>
          </a:bodyPr>
          <a:lstStyle/>
          <a:p>
            <a:pPr>
              <a:spcAft>
                <a:spcPct val="50000"/>
              </a:spcAft>
            </a:pPr>
            <a:r>
              <a:rPr lang="en-GB" sz="1800" i="1" dirty="0">
                <a:solidFill>
                  <a:srgbClr val="FFFFFF"/>
                </a:solidFill>
                <a:latin typeface="Arial" pitchFamily="34" charset="0"/>
                <a:ea typeface="+mn-ea"/>
                <a:cs typeface="Arial" pitchFamily="34" charset="0"/>
              </a:rPr>
              <a:t>BP Gulf disaster</a:t>
            </a:r>
            <a:endParaRPr lang="en-US" sz="1800" i="1" dirty="0">
              <a:solidFill>
                <a:srgbClr val="FFFFFF"/>
              </a:solidFill>
              <a:latin typeface="Arial" pitchFamily="34" charset="0"/>
              <a:ea typeface="+mn-ea"/>
              <a:cs typeface="Arial" pitchFamily="34" charset="0"/>
            </a:endParaRPr>
          </a:p>
        </p:txBody>
      </p:sp>
      <p:sp>
        <p:nvSpPr>
          <p:cNvPr id="2" name="Title 1"/>
          <p:cNvSpPr>
            <a:spLocks noGrp="1"/>
          </p:cNvSpPr>
          <p:nvPr>
            <p:ph type="title"/>
          </p:nvPr>
        </p:nvSpPr>
        <p:spPr/>
        <p:txBody>
          <a:bodyPr>
            <a:normAutofit/>
          </a:bodyPr>
          <a:lstStyle/>
          <a:p>
            <a:r>
              <a:rPr lang="en-IN" dirty="0" smtClean="0"/>
              <a:t>E&amp;S disasters</a:t>
            </a:r>
            <a:endParaRPr lang="en-IN" dirty="0"/>
          </a:p>
        </p:txBody>
      </p:sp>
      <p:sp>
        <p:nvSpPr>
          <p:cNvPr id="5" name="BJPseudoFooter"/>
          <p:cNvSpPr txBox="1"/>
          <p:nvPr>
            <p:custDataLst>
              <p:tags r:id="rId1"/>
            </p:custDataLst>
          </p:nvPr>
        </p:nvSpPr>
        <p:spPr>
          <a:xfrm>
            <a:off x="127000" y="6614468"/>
            <a:ext cx="8890000" cy="230832"/>
          </a:xfrm>
          <a:prstGeom prst="rect">
            <a:avLst/>
          </a:prstGeom>
          <a:noFill/>
        </p:spPr>
        <p:txBody>
          <a:bodyPr vert="horz" wrap="square" rtlCol="0">
            <a:spAutoFit/>
          </a:bodyPr>
          <a:lstStyle/>
          <a:p>
            <a:pPr algn="ctr"/>
            <a:r>
              <a:rPr lang="en-GB" sz="900" b="1" smtClean="0">
                <a:solidFill>
                  <a:srgbClr val="000000"/>
                </a:solidFill>
                <a:latin typeface="Arial"/>
              </a:rPr>
              <a:t> </a:t>
            </a:r>
            <a:endParaRPr lang="en-GB" sz="900" b="1" dirty="0">
              <a:solidFill>
                <a:srgbClr val="000000"/>
              </a:solidFill>
              <a:latin typeface="Arial"/>
            </a:endParaRPr>
          </a:p>
        </p:txBody>
      </p:sp>
    </p:spTree>
    <p:extLst>
      <p:ext uri="{BB962C8B-B14F-4D97-AF65-F5344CB8AC3E}">
        <p14:creationId xmlns:p14="http://schemas.microsoft.com/office/powerpoint/2010/main" val="6655499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2154" name="Rectangle 10"/>
          <p:cNvSpPr>
            <a:spLocks noGrp="1" noChangeArrowheads="1"/>
          </p:cNvSpPr>
          <p:nvPr>
            <p:ph type="title"/>
          </p:nvPr>
        </p:nvSpPr>
        <p:spPr/>
        <p:txBody>
          <a:bodyPr>
            <a:noAutofit/>
          </a:bodyPr>
          <a:lstStyle/>
          <a:p>
            <a:r>
              <a:rPr lang="en-GB" sz="2800" dirty="0" smtClean="0"/>
              <a:t>E&amp;S risks differ by sector – environment</a:t>
            </a:r>
          </a:p>
        </p:txBody>
      </p:sp>
      <p:sp>
        <p:nvSpPr>
          <p:cNvPr id="902148" name="AutoShape 4"/>
          <p:cNvSpPr>
            <a:spLocks noChangeArrowheads="1"/>
          </p:cNvSpPr>
          <p:nvPr/>
        </p:nvSpPr>
        <p:spPr bwMode="auto">
          <a:xfrm>
            <a:off x="704777" y="1146772"/>
            <a:ext cx="8014485" cy="1579988"/>
          </a:xfrm>
          <a:prstGeom prst="rtTriangle">
            <a:avLst/>
          </a:prstGeom>
          <a:gradFill rotWithShape="0">
            <a:gsLst>
              <a:gs pos="0">
                <a:schemeClr val="accent2"/>
              </a:gs>
              <a:gs pos="100000">
                <a:srgbClr val="E5F2FF"/>
              </a:gs>
            </a:gsLst>
            <a:lin ang="0" scaled="1"/>
          </a:gradFill>
          <a:ln w="9525">
            <a:noFill/>
            <a:miter lim="800000"/>
            <a:headEnd/>
            <a:tailEnd/>
          </a:ln>
          <a:effectLst/>
        </p:spPr>
        <p:txBody>
          <a:bodyPr tIns="72000" bIns="180000" anchor="ctr">
            <a:spAutoFit/>
          </a:bodyPr>
          <a:lstStyle/>
          <a:p>
            <a:pPr marL="381000" indent="-381000">
              <a:spcAft>
                <a:spcPct val="50000"/>
              </a:spcAft>
              <a:buSzPct val="75000"/>
              <a:buFont typeface="Wingdings" pitchFamily="2" charset="2"/>
              <a:buChar char="Ø"/>
              <a:defRPr/>
            </a:pPr>
            <a:endParaRPr lang="ru-RU" sz="1800">
              <a:solidFill>
                <a:srgbClr val="414141"/>
              </a:solidFill>
              <a:effectLst>
                <a:outerShdw blurRad="38100" dist="38100" dir="2700000" algn="tl">
                  <a:srgbClr val="000000"/>
                </a:outerShdw>
              </a:effectLst>
              <a:latin typeface="Arial"/>
              <a:ea typeface="+mn-ea"/>
              <a:cs typeface="Arial" pitchFamily="34" charset="0"/>
            </a:endParaRPr>
          </a:p>
        </p:txBody>
      </p:sp>
      <p:sp>
        <p:nvSpPr>
          <p:cNvPr id="30726" name="Text Box 5"/>
          <p:cNvSpPr txBox="1">
            <a:spLocks noChangeArrowheads="1"/>
          </p:cNvSpPr>
          <p:nvPr/>
        </p:nvSpPr>
        <p:spPr bwMode="auto">
          <a:xfrm>
            <a:off x="764302" y="1688556"/>
            <a:ext cx="2030071" cy="925511"/>
          </a:xfrm>
          <a:prstGeom prst="rect">
            <a:avLst/>
          </a:prstGeom>
          <a:noFill/>
          <a:ln w="12700">
            <a:noFill/>
            <a:miter lim="800000"/>
            <a:headEnd/>
            <a:tailEnd/>
          </a:ln>
        </p:spPr>
        <p:txBody>
          <a:bodyPr lIns="90000" tIns="46800" rIns="90000" bIns="46800">
            <a:spAutoFit/>
          </a:bodyPr>
          <a:lstStyle/>
          <a:p>
            <a:pPr algn="ctr">
              <a:spcAft>
                <a:spcPct val="50000"/>
              </a:spcAft>
            </a:pPr>
            <a:r>
              <a:rPr lang="en-GB" sz="1800" b="1" dirty="0">
                <a:solidFill>
                  <a:srgbClr val="FFFFFF"/>
                </a:solidFill>
                <a:latin typeface="Arial"/>
                <a:ea typeface="+mn-ea"/>
                <a:cs typeface="Arial" pitchFamily="34" charset="0"/>
              </a:rPr>
              <a:t>Higher environmental risk</a:t>
            </a:r>
          </a:p>
        </p:txBody>
      </p:sp>
      <p:sp>
        <p:nvSpPr>
          <p:cNvPr id="30727" name="Text Box 6"/>
          <p:cNvSpPr txBox="1">
            <a:spLocks noChangeArrowheads="1"/>
          </p:cNvSpPr>
          <p:nvPr/>
        </p:nvSpPr>
        <p:spPr bwMode="auto">
          <a:xfrm>
            <a:off x="6394928" y="1532981"/>
            <a:ext cx="2173896" cy="925511"/>
          </a:xfrm>
          <a:prstGeom prst="rect">
            <a:avLst/>
          </a:prstGeom>
          <a:noFill/>
          <a:ln w="12700">
            <a:noFill/>
            <a:miter lim="800000"/>
            <a:headEnd/>
            <a:tailEnd/>
          </a:ln>
        </p:spPr>
        <p:txBody>
          <a:bodyPr lIns="90000" tIns="46800" rIns="90000" bIns="46800">
            <a:spAutoFit/>
          </a:bodyPr>
          <a:lstStyle/>
          <a:p>
            <a:pPr algn="ctr">
              <a:spcAft>
                <a:spcPct val="50000"/>
              </a:spcAft>
            </a:pPr>
            <a:r>
              <a:rPr lang="en-GB" sz="1800" b="1" dirty="0">
                <a:solidFill>
                  <a:srgbClr val="414141"/>
                </a:solidFill>
                <a:latin typeface="Arial"/>
                <a:ea typeface="+mn-ea"/>
                <a:cs typeface="Arial" pitchFamily="34" charset="0"/>
              </a:rPr>
              <a:t>Lower environmental risk</a:t>
            </a:r>
          </a:p>
        </p:txBody>
      </p:sp>
      <p:sp>
        <p:nvSpPr>
          <p:cNvPr id="30730" name="Text Box 9"/>
          <p:cNvSpPr txBox="1">
            <a:spLocks noChangeArrowheads="1"/>
          </p:cNvSpPr>
          <p:nvPr>
            <p:custDataLst>
              <p:tags r:id="rId1"/>
            </p:custDataLst>
          </p:nvPr>
        </p:nvSpPr>
        <p:spPr bwMode="auto">
          <a:xfrm>
            <a:off x="-17463" y="12726"/>
            <a:ext cx="187326" cy="525401"/>
          </a:xfrm>
          <a:prstGeom prst="rect">
            <a:avLst/>
          </a:prstGeom>
          <a:noFill/>
          <a:ln w="12700">
            <a:noFill/>
            <a:miter lim="800000"/>
            <a:headEnd/>
            <a:tailEnd/>
          </a:ln>
        </p:spPr>
        <p:txBody>
          <a:bodyPr lIns="93600" tIns="46800" rIns="93600" bIns="46800">
            <a:spAutoFit/>
          </a:bodyPr>
          <a:lstStyle/>
          <a:p>
            <a:pPr algn="ctr">
              <a:spcAft>
                <a:spcPct val="50000"/>
              </a:spcAft>
            </a:pPr>
            <a:endParaRPr lang="ru-RU" sz="2800">
              <a:solidFill>
                <a:srgbClr val="FFFFFF"/>
              </a:solidFill>
              <a:latin typeface="Arial"/>
              <a:ea typeface="+mn-ea"/>
              <a:cs typeface="Arial" pitchFamily="34" charset="0"/>
            </a:endParaRPr>
          </a:p>
        </p:txBody>
      </p:sp>
      <p:sp>
        <p:nvSpPr>
          <p:cNvPr id="11" name="Text Box 3"/>
          <p:cNvSpPr txBox="1">
            <a:spLocks noChangeArrowheads="1"/>
          </p:cNvSpPr>
          <p:nvPr/>
        </p:nvSpPr>
        <p:spPr bwMode="auto">
          <a:xfrm>
            <a:off x="704789" y="2806922"/>
            <a:ext cx="2459891" cy="3384062"/>
          </a:xfrm>
          <a:prstGeom prst="rect">
            <a:avLst/>
          </a:prstGeom>
          <a:solidFill>
            <a:srgbClr val="256C8F"/>
          </a:solidFill>
          <a:ln w="9525">
            <a:solidFill>
              <a:schemeClr val="accent2"/>
            </a:solidFill>
            <a:miter lim="800000"/>
            <a:headEnd/>
            <a:tailEnd/>
          </a:ln>
        </p:spPr>
        <p:txBody>
          <a:bodyPr tIns="72000" bIns="180000" anchor="t" anchorCtr="0"/>
          <a:lstStyle/>
          <a:p>
            <a:pPr marL="273050" indent="-273050">
              <a:spcBef>
                <a:spcPts val="400"/>
              </a:spcBef>
              <a:spcAft>
                <a:spcPts val="600"/>
              </a:spcAft>
              <a:buSzPct val="75000"/>
              <a:buFont typeface="Wingdings" pitchFamily="2" charset="2"/>
              <a:buNone/>
            </a:pPr>
            <a:r>
              <a:rPr lang="en-GB" sz="1800" b="1" dirty="0">
                <a:solidFill>
                  <a:srgbClr val="FFFFFF"/>
                </a:solidFill>
                <a:latin typeface="Arial"/>
                <a:ea typeface="+mn-ea"/>
                <a:cs typeface="Arial" pitchFamily="34" charset="0"/>
              </a:rPr>
              <a:t>High risk:</a:t>
            </a:r>
            <a:endParaRPr lang="en-GB" sz="1800" dirty="0">
              <a:solidFill>
                <a:srgbClr val="FFFFFF"/>
              </a:solidFill>
              <a:latin typeface="Arial"/>
              <a:ea typeface="+mn-ea"/>
              <a:cs typeface="Arial" pitchFamily="34" charset="0"/>
            </a:endParaRPr>
          </a:p>
          <a:p>
            <a:pPr marL="285750" indent="-285750">
              <a:spcAft>
                <a:spcPct val="20000"/>
              </a:spcAft>
              <a:buFont typeface="Arial" pitchFamily="34" charset="0"/>
              <a:buChar char="•"/>
            </a:pPr>
            <a:r>
              <a:rPr lang="en-GB" sz="1800" dirty="0">
                <a:solidFill>
                  <a:srgbClr val="FFFFFF"/>
                </a:solidFill>
                <a:latin typeface="Arial"/>
                <a:ea typeface="+mn-ea"/>
                <a:cs typeface="Arial" pitchFamily="34" charset="0"/>
              </a:rPr>
              <a:t>Chemicals</a:t>
            </a:r>
          </a:p>
          <a:p>
            <a:pPr marL="285750" indent="-285750">
              <a:spcAft>
                <a:spcPct val="20000"/>
              </a:spcAft>
              <a:buFont typeface="Arial" pitchFamily="34" charset="0"/>
              <a:buChar char="•"/>
            </a:pPr>
            <a:r>
              <a:rPr lang="en-GB" sz="1800" dirty="0">
                <a:solidFill>
                  <a:srgbClr val="FFFFFF"/>
                </a:solidFill>
                <a:latin typeface="Arial"/>
                <a:ea typeface="+mn-ea"/>
                <a:cs typeface="Arial" pitchFamily="34" charset="0"/>
              </a:rPr>
              <a:t>Energy</a:t>
            </a:r>
          </a:p>
          <a:p>
            <a:pPr marL="285750" indent="-285750">
              <a:spcAft>
                <a:spcPct val="20000"/>
              </a:spcAft>
              <a:buFont typeface="Arial" pitchFamily="34" charset="0"/>
              <a:buChar char="•"/>
            </a:pPr>
            <a:r>
              <a:rPr lang="en-GB" sz="1800" dirty="0">
                <a:solidFill>
                  <a:srgbClr val="FFFFFF"/>
                </a:solidFill>
                <a:latin typeface="Arial"/>
                <a:ea typeface="+mn-ea"/>
                <a:cs typeface="Arial" pitchFamily="34" charset="0"/>
              </a:rPr>
              <a:t>Cement</a:t>
            </a:r>
          </a:p>
          <a:p>
            <a:pPr marL="285750" indent="-285750">
              <a:spcAft>
                <a:spcPct val="20000"/>
              </a:spcAft>
              <a:buFont typeface="Arial" pitchFamily="34" charset="0"/>
              <a:buChar char="•"/>
            </a:pPr>
            <a:r>
              <a:rPr lang="en-GB" sz="1800" dirty="0">
                <a:solidFill>
                  <a:srgbClr val="FFFFFF"/>
                </a:solidFill>
                <a:latin typeface="Arial"/>
                <a:ea typeface="+mn-ea"/>
                <a:cs typeface="Arial" pitchFamily="34" charset="0"/>
              </a:rPr>
              <a:t>Pulp &amp; paper</a:t>
            </a:r>
          </a:p>
          <a:p>
            <a:pPr marL="285750" indent="-285750">
              <a:spcAft>
                <a:spcPct val="20000"/>
              </a:spcAft>
              <a:buFont typeface="Arial" pitchFamily="34" charset="0"/>
              <a:buChar char="•"/>
            </a:pPr>
            <a:r>
              <a:rPr lang="en-GB" sz="1800" dirty="0">
                <a:solidFill>
                  <a:srgbClr val="FFFFFF"/>
                </a:solidFill>
                <a:latin typeface="Arial"/>
                <a:ea typeface="+mn-ea"/>
                <a:cs typeface="Arial" pitchFamily="34" charset="0"/>
              </a:rPr>
              <a:t>Iron &amp; steel</a:t>
            </a:r>
          </a:p>
          <a:p>
            <a:pPr marL="285750" indent="-285750">
              <a:spcAft>
                <a:spcPct val="20000"/>
              </a:spcAft>
              <a:buFont typeface="Arial" pitchFamily="34" charset="0"/>
              <a:buChar char="•"/>
            </a:pPr>
            <a:r>
              <a:rPr lang="en-GB" sz="1800" dirty="0">
                <a:solidFill>
                  <a:srgbClr val="FFFFFF"/>
                </a:solidFill>
                <a:latin typeface="Arial"/>
                <a:ea typeface="+mn-ea"/>
                <a:cs typeface="Arial" pitchFamily="34" charset="0"/>
              </a:rPr>
              <a:t>Mining</a:t>
            </a:r>
          </a:p>
        </p:txBody>
      </p:sp>
      <p:sp>
        <p:nvSpPr>
          <p:cNvPr id="12" name="Text Box 7"/>
          <p:cNvSpPr txBox="1">
            <a:spLocks noChangeArrowheads="1"/>
          </p:cNvSpPr>
          <p:nvPr/>
        </p:nvSpPr>
        <p:spPr bwMode="auto">
          <a:xfrm>
            <a:off x="3363047" y="2806947"/>
            <a:ext cx="2540895" cy="3387401"/>
          </a:xfrm>
          <a:prstGeom prst="rect">
            <a:avLst/>
          </a:prstGeom>
          <a:solidFill>
            <a:srgbClr val="256C8F"/>
          </a:solidFill>
          <a:ln w="9525">
            <a:solidFill>
              <a:schemeClr val="accent2"/>
            </a:solidFill>
            <a:miter lim="800000"/>
            <a:headEnd/>
            <a:tailEnd/>
          </a:ln>
        </p:spPr>
        <p:txBody>
          <a:bodyPr tIns="72000" bIns="180000" anchor="t" anchorCtr="0"/>
          <a:lstStyle/>
          <a:p>
            <a:pPr marL="273050" indent="-273050">
              <a:spcAft>
                <a:spcPct val="50000"/>
              </a:spcAft>
              <a:buSzPct val="75000"/>
              <a:buFont typeface="Wingdings" pitchFamily="2" charset="2"/>
              <a:buNone/>
            </a:pPr>
            <a:r>
              <a:rPr lang="en-GB" sz="1800" b="1" dirty="0">
                <a:solidFill>
                  <a:srgbClr val="FFFFFF"/>
                </a:solidFill>
                <a:latin typeface="Arial"/>
                <a:ea typeface="+mn-ea"/>
                <a:cs typeface="Arial" pitchFamily="34" charset="0"/>
              </a:rPr>
              <a:t>Medium risk:</a:t>
            </a:r>
          </a:p>
          <a:p>
            <a:pPr marL="285750" indent="-285750">
              <a:spcAft>
                <a:spcPct val="20000"/>
              </a:spcAft>
              <a:buFont typeface="Arial" pitchFamily="34" charset="0"/>
              <a:buChar char="•"/>
            </a:pPr>
            <a:r>
              <a:rPr lang="en-GB" sz="1800" dirty="0">
                <a:solidFill>
                  <a:srgbClr val="FFFFFF"/>
                </a:solidFill>
                <a:latin typeface="Arial"/>
                <a:ea typeface="+mn-ea"/>
                <a:cs typeface="Arial" pitchFamily="34" charset="0"/>
              </a:rPr>
              <a:t>Food processing</a:t>
            </a:r>
          </a:p>
          <a:p>
            <a:pPr marL="285750" indent="-285750">
              <a:spcAft>
                <a:spcPct val="20000"/>
              </a:spcAft>
              <a:buFont typeface="Arial" pitchFamily="34" charset="0"/>
              <a:buChar char="•"/>
            </a:pPr>
            <a:r>
              <a:rPr lang="en-GB" sz="1800" dirty="0">
                <a:solidFill>
                  <a:srgbClr val="FFFFFF"/>
                </a:solidFill>
                <a:latin typeface="Arial"/>
                <a:ea typeface="+mn-ea"/>
                <a:cs typeface="Arial" pitchFamily="34" charset="0"/>
              </a:rPr>
              <a:t>Cosmetics</a:t>
            </a:r>
          </a:p>
          <a:p>
            <a:pPr marL="285750" indent="-285750">
              <a:spcAft>
                <a:spcPct val="20000"/>
              </a:spcAft>
              <a:buFont typeface="Arial" pitchFamily="34" charset="0"/>
              <a:buChar char="•"/>
            </a:pPr>
            <a:r>
              <a:rPr lang="en-GB" sz="1800" dirty="0">
                <a:solidFill>
                  <a:srgbClr val="FFFFFF"/>
                </a:solidFill>
                <a:latin typeface="Arial"/>
                <a:ea typeface="+mn-ea"/>
                <a:cs typeface="Arial" pitchFamily="34" charset="0"/>
              </a:rPr>
              <a:t>Textiles</a:t>
            </a:r>
          </a:p>
          <a:p>
            <a:pPr marL="285750" indent="-285750">
              <a:spcAft>
                <a:spcPct val="20000"/>
              </a:spcAft>
              <a:buFont typeface="Arial" pitchFamily="34" charset="0"/>
              <a:buChar char="•"/>
            </a:pPr>
            <a:r>
              <a:rPr lang="en-GB" sz="1800" dirty="0">
                <a:solidFill>
                  <a:srgbClr val="FFFFFF"/>
                </a:solidFill>
                <a:latin typeface="Arial"/>
                <a:ea typeface="+mn-ea"/>
                <a:cs typeface="Arial" pitchFamily="34" charset="0"/>
              </a:rPr>
              <a:t>Wood products</a:t>
            </a:r>
          </a:p>
          <a:p>
            <a:pPr marL="285750" indent="-285750">
              <a:spcAft>
                <a:spcPct val="20000"/>
              </a:spcAft>
              <a:buFont typeface="Arial" pitchFamily="34" charset="0"/>
              <a:buChar char="•"/>
            </a:pPr>
            <a:r>
              <a:rPr lang="en-GB" sz="1800" dirty="0">
                <a:solidFill>
                  <a:srgbClr val="FFFFFF"/>
                </a:solidFill>
                <a:latin typeface="Arial"/>
                <a:ea typeface="+mn-ea"/>
                <a:cs typeface="Arial" pitchFamily="34" charset="0"/>
              </a:rPr>
              <a:t>Brewing</a:t>
            </a:r>
          </a:p>
          <a:p>
            <a:pPr marL="285750" indent="-285750">
              <a:spcAft>
                <a:spcPct val="20000"/>
              </a:spcAft>
              <a:buFont typeface="Arial" pitchFamily="34" charset="0"/>
              <a:buChar char="•"/>
            </a:pPr>
            <a:r>
              <a:rPr lang="en-GB" sz="1800" dirty="0">
                <a:solidFill>
                  <a:srgbClr val="FFFFFF"/>
                </a:solidFill>
                <a:latin typeface="Arial"/>
                <a:ea typeface="+mn-ea"/>
                <a:cs typeface="Arial" pitchFamily="34" charset="0"/>
              </a:rPr>
              <a:t>Agriculture</a:t>
            </a:r>
          </a:p>
        </p:txBody>
      </p:sp>
      <p:sp>
        <p:nvSpPr>
          <p:cNvPr id="13" name="Text Box 8"/>
          <p:cNvSpPr txBox="1">
            <a:spLocks noChangeArrowheads="1"/>
          </p:cNvSpPr>
          <p:nvPr/>
        </p:nvSpPr>
        <p:spPr bwMode="auto">
          <a:xfrm>
            <a:off x="6102320" y="2806947"/>
            <a:ext cx="2691333" cy="3387401"/>
          </a:xfrm>
          <a:prstGeom prst="rect">
            <a:avLst/>
          </a:prstGeom>
          <a:solidFill>
            <a:srgbClr val="256C8F"/>
          </a:solidFill>
          <a:ln w="9525">
            <a:solidFill>
              <a:schemeClr val="accent2"/>
            </a:solidFill>
            <a:miter lim="800000"/>
            <a:headEnd/>
            <a:tailEnd/>
          </a:ln>
        </p:spPr>
        <p:txBody>
          <a:bodyPr tIns="72000" bIns="180000" anchor="t" anchorCtr="0"/>
          <a:lstStyle/>
          <a:p>
            <a:pPr marL="273050" indent="-273050">
              <a:spcAft>
                <a:spcPct val="50000"/>
              </a:spcAft>
              <a:buSzPct val="75000"/>
              <a:buFont typeface="Wingdings" pitchFamily="2" charset="2"/>
              <a:buNone/>
            </a:pPr>
            <a:r>
              <a:rPr lang="en-GB" sz="1800" b="1" dirty="0">
                <a:solidFill>
                  <a:srgbClr val="FFFFFF"/>
                </a:solidFill>
                <a:latin typeface="Arial"/>
                <a:ea typeface="+mn-ea"/>
                <a:cs typeface="Arial" pitchFamily="34" charset="0"/>
              </a:rPr>
              <a:t>Low risk:</a:t>
            </a:r>
          </a:p>
          <a:p>
            <a:pPr marL="285750" indent="-285750">
              <a:spcAft>
                <a:spcPct val="20000"/>
              </a:spcAft>
              <a:buFont typeface="Arial" pitchFamily="34" charset="0"/>
              <a:buChar char="•"/>
            </a:pPr>
            <a:r>
              <a:rPr lang="en-GB" sz="1800" dirty="0">
                <a:solidFill>
                  <a:srgbClr val="FFFFFF"/>
                </a:solidFill>
                <a:latin typeface="Arial"/>
                <a:ea typeface="+mn-ea"/>
                <a:cs typeface="Arial" pitchFamily="34" charset="0"/>
              </a:rPr>
              <a:t>Retail shops</a:t>
            </a:r>
          </a:p>
          <a:p>
            <a:pPr marL="285750" indent="-285750">
              <a:spcAft>
                <a:spcPct val="20000"/>
              </a:spcAft>
              <a:buFont typeface="Arial" pitchFamily="34" charset="0"/>
              <a:buChar char="•"/>
            </a:pPr>
            <a:r>
              <a:rPr lang="en-GB" sz="1800" dirty="0">
                <a:solidFill>
                  <a:srgbClr val="FFFFFF"/>
                </a:solidFill>
                <a:latin typeface="Arial"/>
                <a:ea typeface="+mn-ea"/>
                <a:cs typeface="Arial" pitchFamily="34" charset="0"/>
              </a:rPr>
              <a:t>Financial Services</a:t>
            </a:r>
          </a:p>
          <a:p>
            <a:pPr marL="285750" indent="-285750">
              <a:spcAft>
                <a:spcPct val="20000"/>
              </a:spcAft>
              <a:buFont typeface="Arial" pitchFamily="34" charset="0"/>
              <a:buChar char="•"/>
            </a:pPr>
            <a:r>
              <a:rPr lang="en-GB" sz="1800" dirty="0">
                <a:solidFill>
                  <a:srgbClr val="FFFFFF"/>
                </a:solidFill>
                <a:latin typeface="Arial"/>
                <a:ea typeface="+mn-ea"/>
                <a:cs typeface="Arial" pitchFamily="34" charset="0"/>
              </a:rPr>
              <a:t>Computer Services</a:t>
            </a:r>
          </a:p>
          <a:p>
            <a:pPr marL="285750" indent="-285750">
              <a:spcAft>
                <a:spcPct val="20000"/>
              </a:spcAft>
              <a:buFont typeface="Arial" pitchFamily="34" charset="0"/>
              <a:buChar char="•"/>
            </a:pPr>
            <a:r>
              <a:rPr lang="en-GB" sz="1800" dirty="0">
                <a:solidFill>
                  <a:srgbClr val="FFFFFF"/>
                </a:solidFill>
                <a:latin typeface="Arial"/>
                <a:ea typeface="+mn-ea"/>
                <a:cs typeface="Arial" pitchFamily="34" charset="0"/>
              </a:rPr>
              <a:t>Telecoms</a:t>
            </a:r>
          </a:p>
          <a:p>
            <a:pPr marL="285750" indent="-285750">
              <a:spcAft>
                <a:spcPct val="20000"/>
              </a:spcAft>
              <a:buFont typeface="Arial" pitchFamily="34" charset="0"/>
              <a:buChar char="•"/>
            </a:pPr>
            <a:r>
              <a:rPr lang="en-GB" sz="1800" dirty="0">
                <a:solidFill>
                  <a:srgbClr val="FFFFFF"/>
                </a:solidFill>
                <a:latin typeface="Arial"/>
                <a:ea typeface="+mn-ea"/>
                <a:cs typeface="Arial" pitchFamily="34" charset="0"/>
              </a:rPr>
              <a:t>Lawyers</a:t>
            </a:r>
          </a:p>
          <a:p>
            <a:pPr marL="285750" indent="-285750">
              <a:spcAft>
                <a:spcPct val="20000"/>
              </a:spcAft>
              <a:buFont typeface="Arial" pitchFamily="34" charset="0"/>
              <a:buChar char="•"/>
            </a:pPr>
            <a:r>
              <a:rPr lang="en-GB" sz="1800" dirty="0">
                <a:solidFill>
                  <a:srgbClr val="FFFFFF"/>
                </a:solidFill>
                <a:latin typeface="Arial"/>
                <a:ea typeface="+mn-ea"/>
                <a:cs typeface="Arial" pitchFamily="34" charset="0"/>
              </a:rPr>
              <a:t>Accountants</a:t>
            </a:r>
          </a:p>
        </p:txBody>
      </p:sp>
      <p:sp>
        <p:nvSpPr>
          <p:cNvPr id="2" name="BJPseudoFooter"/>
          <p:cNvSpPr txBox="1"/>
          <p:nvPr>
            <p:custDataLst>
              <p:tags r:id="rId2"/>
            </p:custDataLst>
          </p:nvPr>
        </p:nvSpPr>
        <p:spPr>
          <a:xfrm>
            <a:off x="127000" y="6614468"/>
            <a:ext cx="8890000" cy="230832"/>
          </a:xfrm>
          <a:prstGeom prst="rect">
            <a:avLst/>
          </a:prstGeom>
          <a:noFill/>
        </p:spPr>
        <p:txBody>
          <a:bodyPr vert="horz" wrap="square" rtlCol="0">
            <a:spAutoFit/>
          </a:bodyPr>
          <a:lstStyle/>
          <a:p>
            <a:pPr algn="ctr" fontAlgn="auto">
              <a:spcBef>
                <a:spcPts val="0"/>
              </a:spcBef>
              <a:spcAft>
                <a:spcPts val="0"/>
              </a:spcAft>
            </a:pPr>
            <a:r>
              <a:rPr lang="en-GB" sz="900" b="1" smtClean="0">
                <a:solidFill>
                  <a:srgbClr val="000000"/>
                </a:solidFill>
                <a:latin typeface="Arial"/>
              </a:rPr>
              <a:t> </a:t>
            </a:r>
            <a:endParaRPr lang="en-GB" sz="900" b="1" dirty="0">
              <a:solidFill>
                <a:srgbClr val="000000"/>
              </a:solidFill>
              <a:latin typeface="Arial"/>
            </a:endParaRPr>
          </a:p>
        </p:txBody>
      </p:sp>
    </p:spTree>
    <p:extLst>
      <p:ext uri="{BB962C8B-B14F-4D97-AF65-F5344CB8AC3E}">
        <p14:creationId xmlns:p14="http://schemas.microsoft.com/office/powerpoint/2010/main" val="3674099890"/>
      </p:ext>
    </p:extLst>
  </p:cSld>
  <p:clrMapOvr>
    <a:masterClrMapping/>
  </p:clrMapOvr>
  <p:transition>
    <p:blinds dir="ver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0114" name="Rectangle 3"/>
          <p:cNvSpPr>
            <a:spLocks noChangeArrowheads="1"/>
          </p:cNvSpPr>
          <p:nvPr/>
        </p:nvSpPr>
        <p:spPr bwMode="blackWhite">
          <a:xfrm>
            <a:off x="713149" y="2144970"/>
            <a:ext cx="2288905" cy="4021537"/>
          </a:xfrm>
          <a:prstGeom prst="rect">
            <a:avLst/>
          </a:prstGeom>
          <a:noFill/>
          <a:ln w="9525" algn="ctr">
            <a:solidFill>
              <a:schemeClr val="tx2"/>
            </a:solidFill>
            <a:miter lim="800000"/>
            <a:headEnd/>
            <a:tailEnd/>
          </a:ln>
        </p:spPr>
        <p:txBody>
          <a:bodyPr lIns="71987" tIns="71987" rIns="71987" bIns="71987" anchor="t" anchorCtr="0"/>
          <a:lstStyle/>
          <a:p>
            <a:pPr marL="174594" indent="-174594">
              <a:spcBef>
                <a:spcPct val="20000"/>
              </a:spcBef>
              <a:spcAft>
                <a:spcPct val="20000"/>
              </a:spcAft>
              <a:buSzPct val="90000"/>
              <a:buFont typeface="Arial" pitchFamily="34" charset="0"/>
              <a:buChar char="•"/>
            </a:pPr>
            <a:r>
              <a:rPr lang="en-GB" sz="1800" dirty="0">
                <a:solidFill>
                  <a:srgbClr val="0079C1"/>
                </a:solidFill>
                <a:latin typeface="Arial"/>
                <a:ea typeface="+mn-ea"/>
                <a:cs typeface="Arial" pitchFamily="34" charset="0"/>
              </a:rPr>
              <a:t>Air emissions </a:t>
            </a:r>
          </a:p>
          <a:p>
            <a:pPr marL="174594" indent="-174594">
              <a:spcBef>
                <a:spcPct val="20000"/>
              </a:spcBef>
              <a:spcAft>
                <a:spcPct val="20000"/>
              </a:spcAft>
              <a:buSzPct val="90000"/>
              <a:buFont typeface="Arial" pitchFamily="34" charset="0"/>
              <a:buChar char="•"/>
            </a:pPr>
            <a:r>
              <a:rPr lang="en-GB" sz="1800" dirty="0">
                <a:solidFill>
                  <a:srgbClr val="0079C1"/>
                </a:solidFill>
                <a:latin typeface="Arial"/>
                <a:ea typeface="+mn-ea"/>
                <a:cs typeface="Arial" pitchFamily="34" charset="0"/>
              </a:rPr>
              <a:t>Land contamination </a:t>
            </a:r>
          </a:p>
          <a:p>
            <a:pPr marL="174594" indent="-174594">
              <a:spcBef>
                <a:spcPct val="20000"/>
              </a:spcBef>
              <a:spcAft>
                <a:spcPct val="20000"/>
              </a:spcAft>
              <a:buSzPct val="90000"/>
              <a:buFont typeface="Arial" pitchFamily="34" charset="0"/>
              <a:buChar char="•"/>
            </a:pPr>
            <a:r>
              <a:rPr lang="en-GB" sz="1800" dirty="0">
                <a:solidFill>
                  <a:srgbClr val="0079C1"/>
                </a:solidFill>
                <a:latin typeface="Arial"/>
                <a:ea typeface="+mn-ea"/>
                <a:cs typeface="Arial" pitchFamily="34" charset="0"/>
              </a:rPr>
              <a:t>Water pollution </a:t>
            </a:r>
          </a:p>
          <a:p>
            <a:pPr marL="174594" indent="-174594">
              <a:spcBef>
                <a:spcPct val="20000"/>
              </a:spcBef>
              <a:spcAft>
                <a:spcPct val="20000"/>
              </a:spcAft>
              <a:buSzPct val="90000"/>
              <a:buFont typeface="Arial" pitchFamily="34" charset="0"/>
              <a:buChar char="•"/>
            </a:pPr>
            <a:r>
              <a:rPr lang="en-GB" sz="1800" dirty="0">
                <a:solidFill>
                  <a:srgbClr val="0079C1"/>
                </a:solidFill>
                <a:latin typeface="Arial"/>
                <a:ea typeface="+mn-ea"/>
                <a:cs typeface="Arial" pitchFamily="34" charset="0"/>
              </a:rPr>
              <a:t>Health and safety</a:t>
            </a:r>
          </a:p>
          <a:p>
            <a:pPr marL="174594" indent="-174594">
              <a:spcBef>
                <a:spcPct val="20000"/>
              </a:spcBef>
              <a:spcAft>
                <a:spcPct val="20000"/>
              </a:spcAft>
              <a:buSzPct val="90000"/>
              <a:buFont typeface="Arial" pitchFamily="34" charset="0"/>
              <a:buChar char="•"/>
            </a:pPr>
            <a:r>
              <a:rPr lang="en-GB" sz="1800" dirty="0">
                <a:solidFill>
                  <a:srgbClr val="0079C1"/>
                </a:solidFill>
                <a:latin typeface="Arial"/>
                <a:ea typeface="+mn-ea"/>
                <a:cs typeface="Arial" pitchFamily="34" charset="0"/>
              </a:rPr>
              <a:t>Forced/Illegal/migrant labour </a:t>
            </a:r>
          </a:p>
          <a:p>
            <a:pPr marL="174594" indent="-174594">
              <a:spcBef>
                <a:spcPct val="20000"/>
              </a:spcBef>
              <a:spcAft>
                <a:spcPct val="20000"/>
              </a:spcAft>
              <a:buSzPct val="90000"/>
              <a:buFont typeface="Arial" pitchFamily="34" charset="0"/>
              <a:buChar char="•"/>
            </a:pPr>
            <a:r>
              <a:rPr lang="en-GB" sz="1800" dirty="0">
                <a:solidFill>
                  <a:srgbClr val="0079C1"/>
                </a:solidFill>
                <a:latin typeface="Arial"/>
                <a:ea typeface="+mn-ea"/>
                <a:cs typeface="Arial" pitchFamily="34" charset="0"/>
              </a:rPr>
              <a:t>Community displacement</a:t>
            </a:r>
          </a:p>
          <a:p>
            <a:pPr marL="174594" indent="-174594">
              <a:spcBef>
                <a:spcPct val="20000"/>
              </a:spcBef>
              <a:spcAft>
                <a:spcPct val="20000"/>
              </a:spcAft>
              <a:buSzPct val="90000"/>
              <a:buFont typeface="Arial" pitchFamily="34" charset="0"/>
              <a:buChar char="•"/>
            </a:pPr>
            <a:endParaRPr lang="en-GB" sz="1800" dirty="0">
              <a:solidFill>
                <a:srgbClr val="0079C1"/>
              </a:solidFill>
              <a:latin typeface="Arial"/>
              <a:ea typeface="+mn-ea"/>
              <a:cs typeface="Arial" pitchFamily="34" charset="0"/>
            </a:endParaRPr>
          </a:p>
        </p:txBody>
      </p:sp>
      <p:sp>
        <p:nvSpPr>
          <p:cNvPr id="1370115" name="Rectangle 4"/>
          <p:cNvSpPr>
            <a:spLocks noChangeArrowheads="1"/>
          </p:cNvSpPr>
          <p:nvPr/>
        </p:nvSpPr>
        <p:spPr bwMode="blackWhite">
          <a:xfrm>
            <a:off x="705437" y="1271588"/>
            <a:ext cx="2288905" cy="761132"/>
          </a:xfrm>
          <a:prstGeom prst="rect">
            <a:avLst/>
          </a:prstGeom>
          <a:solidFill>
            <a:schemeClr val="tx2"/>
          </a:solidFill>
          <a:ln w="9525" algn="ctr">
            <a:noFill/>
            <a:miter lim="800000"/>
            <a:headEnd/>
            <a:tailEnd/>
          </a:ln>
          <a:effectLst/>
        </p:spPr>
        <p:txBody>
          <a:bodyPr lIns="71987" tIns="71987" rIns="71987" bIns="71987" anchor="ctr" anchorCtr="0"/>
          <a:lstStyle/>
          <a:p>
            <a:pPr defTabSz="728535">
              <a:spcBef>
                <a:spcPct val="20000"/>
              </a:spcBef>
              <a:spcAft>
                <a:spcPct val="20000"/>
              </a:spcAft>
              <a:buSzPct val="90000"/>
              <a:tabLst>
                <a:tab pos="4285493" algn="l"/>
              </a:tabLst>
            </a:pPr>
            <a:r>
              <a:rPr lang="en-GB" sz="2000" b="1" dirty="0">
                <a:solidFill>
                  <a:srgbClr val="FFFFFF"/>
                </a:solidFill>
                <a:latin typeface="Arial"/>
                <a:ea typeface="+mn-ea"/>
                <a:cs typeface="Arial" pitchFamily="34" charset="0"/>
              </a:rPr>
              <a:t>E&amp;S issues</a:t>
            </a:r>
          </a:p>
        </p:txBody>
      </p:sp>
      <p:sp>
        <p:nvSpPr>
          <p:cNvPr id="1370116" name="Rectangle 5"/>
          <p:cNvSpPr>
            <a:spLocks noChangeArrowheads="1"/>
          </p:cNvSpPr>
          <p:nvPr/>
        </p:nvSpPr>
        <p:spPr bwMode="blackWhite">
          <a:xfrm>
            <a:off x="3613064" y="2144547"/>
            <a:ext cx="2288905" cy="4021537"/>
          </a:xfrm>
          <a:prstGeom prst="rect">
            <a:avLst/>
          </a:prstGeom>
          <a:noFill/>
          <a:ln w="9525" algn="ctr">
            <a:solidFill>
              <a:schemeClr val="tx1"/>
            </a:solidFill>
            <a:miter lim="800000"/>
            <a:headEnd/>
            <a:tailEnd/>
          </a:ln>
        </p:spPr>
        <p:txBody>
          <a:bodyPr lIns="71987" tIns="71987" rIns="71987" bIns="71987" anchor="t" anchorCtr="0"/>
          <a:lstStyle/>
          <a:p>
            <a:pPr marL="174594" indent="-174594">
              <a:spcAft>
                <a:spcPct val="50000"/>
              </a:spcAft>
              <a:buFont typeface="Arial" pitchFamily="34" charset="0"/>
              <a:buChar char="•"/>
            </a:pPr>
            <a:r>
              <a:rPr lang="en-GB" sz="1800" dirty="0">
                <a:solidFill>
                  <a:srgbClr val="00747A"/>
                </a:solidFill>
                <a:latin typeface="Arial"/>
                <a:ea typeface="+mn-ea"/>
                <a:cs typeface="Arial" pitchFamily="34" charset="0"/>
              </a:rPr>
              <a:t>Delays or business interruptions</a:t>
            </a:r>
          </a:p>
          <a:p>
            <a:pPr marL="174594" indent="-174594">
              <a:spcBef>
                <a:spcPct val="20000"/>
              </a:spcBef>
              <a:spcAft>
                <a:spcPct val="20000"/>
              </a:spcAft>
              <a:buSzPct val="90000"/>
              <a:buFont typeface="Arial" pitchFamily="34" charset="0"/>
              <a:buChar char="•"/>
            </a:pPr>
            <a:r>
              <a:rPr lang="en-GB" sz="1800" dirty="0">
                <a:solidFill>
                  <a:srgbClr val="00747A"/>
                </a:solidFill>
                <a:latin typeface="Arial"/>
                <a:ea typeface="+mn-ea"/>
                <a:cs typeface="Arial" pitchFamily="34" charset="0"/>
              </a:rPr>
              <a:t>Financial cost</a:t>
            </a:r>
          </a:p>
          <a:p>
            <a:pPr marL="174594" indent="-174594">
              <a:spcBef>
                <a:spcPct val="20000"/>
              </a:spcBef>
              <a:spcAft>
                <a:spcPct val="20000"/>
              </a:spcAft>
              <a:buSzPct val="90000"/>
              <a:buFont typeface="Arial" pitchFamily="34" charset="0"/>
              <a:buChar char="•"/>
            </a:pPr>
            <a:r>
              <a:rPr lang="en-GB" sz="1800" dirty="0">
                <a:solidFill>
                  <a:srgbClr val="00747A"/>
                </a:solidFill>
                <a:latin typeface="Arial"/>
                <a:ea typeface="+mn-ea"/>
                <a:cs typeface="Arial" pitchFamily="34" charset="0"/>
              </a:rPr>
              <a:t>Litigation</a:t>
            </a:r>
          </a:p>
          <a:p>
            <a:pPr marL="174594" indent="-174594">
              <a:spcBef>
                <a:spcPct val="20000"/>
              </a:spcBef>
              <a:spcAft>
                <a:spcPct val="20000"/>
              </a:spcAft>
              <a:buSzPct val="90000"/>
              <a:buFont typeface="Arial" pitchFamily="34" charset="0"/>
              <a:buChar char="•"/>
            </a:pPr>
            <a:r>
              <a:rPr lang="en-GB" sz="1800" dirty="0">
                <a:solidFill>
                  <a:srgbClr val="00747A"/>
                </a:solidFill>
                <a:latin typeface="Arial"/>
                <a:ea typeface="+mn-ea"/>
                <a:cs typeface="Arial" pitchFamily="34" charset="0"/>
              </a:rPr>
              <a:t>Clean up costs</a:t>
            </a:r>
          </a:p>
          <a:p>
            <a:pPr marL="174594" indent="-174594">
              <a:spcBef>
                <a:spcPct val="20000"/>
              </a:spcBef>
              <a:spcAft>
                <a:spcPct val="20000"/>
              </a:spcAft>
              <a:buSzPct val="90000"/>
              <a:buFont typeface="Arial" pitchFamily="34" charset="0"/>
              <a:buChar char="•"/>
            </a:pPr>
            <a:r>
              <a:rPr lang="en-GB" sz="1800" dirty="0">
                <a:solidFill>
                  <a:srgbClr val="00747A"/>
                </a:solidFill>
                <a:latin typeface="Arial"/>
                <a:ea typeface="+mn-ea"/>
                <a:cs typeface="Arial" pitchFamily="34" charset="0"/>
              </a:rPr>
              <a:t>Association with controversy</a:t>
            </a:r>
          </a:p>
          <a:p>
            <a:pPr marL="174594" indent="-174594">
              <a:spcBef>
                <a:spcPct val="20000"/>
              </a:spcBef>
              <a:spcAft>
                <a:spcPct val="20000"/>
              </a:spcAft>
              <a:buSzPct val="90000"/>
              <a:buFont typeface="Arial" pitchFamily="34" charset="0"/>
              <a:buChar char="•"/>
            </a:pPr>
            <a:r>
              <a:rPr lang="en-GB" sz="1800" dirty="0">
                <a:solidFill>
                  <a:srgbClr val="00747A"/>
                </a:solidFill>
                <a:latin typeface="Arial"/>
                <a:ea typeface="+mn-ea"/>
                <a:cs typeface="Arial" pitchFamily="34" charset="0"/>
              </a:rPr>
              <a:t>Loss of social/regulatory licence to operate</a:t>
            </a:r>
          </a:p>
          <a:p>
            <a:pPr marL="174594" indent="-174594">
              <a:spcBef>
                <a:spcPct val="20000"/>
              </a:spcBef>
              <a:spcAft>
                <a:spcPct val="20000"/>
              </a:spcAft>
              <a:buSzPct val="90000"/>
              <a:buFont typeface="Arial" pitchFamily="34" charset="0"/>
              <a:buChar char="•"/>
            </a:pPr>
            <a:r>
              <a:rPr lang="en-GB" sz="1800" dirty="0">
                <a:solidFill>
                  <a:srgbClr val="00747A"/>
                </a:solidFill>
                <a:latin typeface="Arial"/>
                <a:ea typeface="+mn-ea"/>
                <a:cs typeface="Arial" pitchFamily="34" charset="0"/>
              </a:rPr>
              <a:t>Reputational cost</a:t>
            </a:r>
          </a:p>
        </p:txBody>
      </p:sp>
      <p:sp>
        <p:nvSpPr>
          <p:cNvPr id="1370117" name="Rectangle 6"/>
          <p:cNvSpPr>
            <a:spLocks noChangeArrowheads="1"/>
          </p:cNvSpPr>
          <p:nvPr/>
        </p:nvSpPr>
        <p:spPr bwMode="blackWhite">
          <a:xfrm>
            <a:off x="3609209" y="1271166"/>
            <a:ext cx="2288905" cy="761132"/>
          </a:xfrm>
          <a:prstGeom prst="rect">
            <a:avLst/>
          </a:prstGeom>
          <a:solidFill>
            <a:schemeClr val="accent3"/>
          </a:solidFill>
          <a:ln w="9525" algn="ctr">
            <a:noFill/>
            <a:miter lim="800000"/>
            <a:headEnd/>
            <a:tailEnd/>
          </a:ln>
          <a:effectLst/>
        </p:spPr>
        <p:txBody>
          <a:bodyPr lIns="71987" tIns="71987" rIns="71987" bIns="71987" anchor="ctr" anchorCtr="0"/>
          <a:lstStyle/>
          <a:p>
            <a:pPr defTabSz="728535">
              <a:spcBef>
                <a:spcPct val="20000"/>
              </a:spcBef>
              <a:spcAft>
                <a:spcPct val="20000"/>
              </a:spcAft>
              <a:buSzPct val="90000"/>
              <a:tabLst>
                <a:tab pos="4285493" algn="l"/>
              </a:tabLst>
            </a:pPr>
            <a:r>
              <a:rPr lang="en-GB" sz="2000" b="1" dirty="0">
                <a:solidFill>
                  <a:srgbClr val="FFFFFF"/>
                </a:solidFill>
                <a:latin typeface="Arial"/>
                <a:ea typeface="+mn-ea"/>
                <a:cs typeface="Arial" pitchFamily="34" charset="0"/>
              </a:rPr>
              <a:t>Impacts on customers</a:t>
            </a:r>
          </a:p>
        </p:txBody>
      </p:sp>
      <p:sp>
        <p:nvSpPr>
          <p:cNvPr id="1370118" name="Rectangle 7"/>
          <p:cNvSpPr>
            <a:spLocks noChangeArrowheads="1"/>
          </p:cNvSpPr>
          <p:nvPr/>
        </p:nvSpPr>
        <p:spPr bwMode="blackWhite">
          <a:xfrm>
            <a:off x="6512980" y="2144970"/>
            <a:ext cx="2288905" cy="4021537"/>
          </a:xfrm>
          <a:prstGeom prst="rect">
            <a:avLst/>
          </a:prstGeom>
          <a:noFill/>
          <a:ln w="9525" algn="ctr">
            <a:solidFill>
              <a:schemeClr val="accent1"/>
            </a:solidFill>
            <a:miter lim="800000"/>
            <a:headEnd/>
            <a:tailEnd/>
          </a:ln>
        </p:spPr>
        <p:txBody>
          <a:bodyPr lIns="71987" tIns="71987" rIns="71987" bIns="71987" anchor="t" anchorCtr="0"/>
          <a:lstStyle/>
          <a:p>
            <a:pPr marL="174594" indent="-174594">
              <a:spcBef>
                <a:spcPct val="20000"/>
              </a:spcBef>
              <a:spcAft>
                <a:spcPct val="20000"/>
              </a:spcAft>
              <a:buSzPct val="90000"/>
              <a:buFont typeface="Arial" pitchFamily="34" charset="0"/>
              <a:buChar char="•"/>
            </a:pPr>
            <a:r>
              <a:rPr lang="en-GB" sz="1800" dirty="0">
                <a:solidFill>
                  <a:srgbClr val="00AE9E"/>
                </a:solidFill>
                <a:latin typeface="Arial"/>
                <a:ea typeface="+mn-ea"/>
                <a:cs typeface="Arial" pitchFamily="34" charset="0"/>
              </a:rPr>
              <a:t>Financial cost (e.g. delayed revenues)</a:t>
            </a:r>
          </a:p>
          <a:p>
            <a:pPr marL="174594" indent="-174594">
              <a:spcBef>
                <a:spcPct val="20000"/>
              </a:spcBef>
              <a:spcAft>
                <a:spcPct val="20000"/>
              </a:spcAft>
              <a:buSzPct val="90000"/>
              <a:buFont typeface="Arial" pitchFamily="34" charset="0"/>
              <a:buChar char="•"/>
            </a:pPr>
            <a:r>
              <a:rPr lang="en-GB" sz="1800" dirty="0">
                <a:solidFill>
                  <a:srgbClr val="00AE9E"/>
                </a:solidFill>
                <a:latin typeface="Arial"/>
                <a:ea typeface="+mn-ea"/>
                <a:cs typeface="Arial" pitchFamily="34" charset="0"/>
              </a:rPr>
              <a:t>Litigation</a:t>
            </a:r>
          </a:p>
          <a:p>
            <a:pPr marL="174594" indent="-174594">
              <a:spcBef>
                <a:spcPct val="20000"/>
              </a:spcBef>
              <a:spcAft>
                <a:spcPct val="20000"/>
              </a:spcAft>
              <a:buSzPct val="90000"/>
              <a:buFont typeface="Arial" pitchFamily="34" charset="0"/>
              <a:buChar char="•"/>
            </a:pPr>
            <a:r>
              <a:rPr lang="en-GB" sz="1800" dirty="0">
                <a:solidFill>
                  <a:srgbClr val="00AE9E"/>
                </a:solidFill>
                <a:latin typeface="Arial"/>
                <a:ea typeface="+mn-ea"/>
                <a:cs typeface="Arial" pitchFamily="34" charset="0"/>
              </a:rPr>
              <a:t>Reputational damage</a:t>
            </a:r>
          </a:p>
          <a:p>
            <a:pPr marL="174594" indent="-174594">
              <a:spcBef>
                <a:spcPct val="20000"/>
              </a:spcBef>
              <a:spcAft>
                <a:spcPct val="20000"/>
              </a:spcAft>
              <a:buSzPct val="90000"/>
              <a:buFont typeface="Arial" pitchFamily="34" charset="0"/>
              <a:buChar char="•"/>
            </a:pPr>
            <a:r>
              <a:rPr lang="en-GB" sz="1800" dirty="0">
                <a:solidFill>
                  <a:srgbClr val="00AE9E"/>
                </a:solidFill>
                <a:latin typeface="Arial"/>
                <a:ea typeface="+mn-ea"/>
                <a:cs typeface="Arial" pitchFamily="34" charset="0"/>
              </a:rPr>
              <a:t>Reduced access to DFI capital</a:t>
            </a:r>
          </a:p>
        </p:txBody>
      </p:sp>
      <p:sp>
        <p:nvSpPr>
          <p:cNvPr id="1370119" name="Rectangle 8"/>
          <p:cNvSpPr>
            <a:spLocks noChangeArrowheads="1"/>
          </p:cNvSpPr>
          <p:nvPr/>
        </p:nvSpPr>
        <p:spPr bwMode="blackWhite">
          <a:xfrm>
            <a:off x="6512980" y="1271588"/>
            <a:ext cx="2288905" cy="761132"/>
          </a:xfrm>
          <a:prstGeom prst="rect">
            <a:avLst/>
          </a:prstGeom>
          <a:solidFill>
            <a:schemeClr val="accent1"/>
          </a:solidFill>
          <a:ln w="9525" algn="ctr">
            <a:noFill/>
            <a:miter lim="800000"/>
            <a:headEnd/>
            <a:tailEnd/>
          </a:ln>
          <a:effectLst/>
        </p:spPr>
        <p:txBody>
          <a:bodyPr lIns="71987" tIns="71987" rIns="71987" bIns="71987" anchor="ctr" anchorCtr="0"/>
          <a:lstStyle/>
          <a:p>
            <a:pPr defTabSz="728535">
              <a:spcBef>
                <a:spcPct val="20000"/>
              </a:spcBef>
              <a:spcAft>
                <a:spcPct val="20000"/>
              </a:spcAft>
              <a:buSzPct val="90000"/>
              <a:tabLst>
                <a:tab pos="4285493" algn="l"/>
              </a:tabLst>
            </a:pPr>
            <a:r>
              <a:rPr lang="en-GB" sz="2000" b="1" dirty="0">
                <a:solidFill>
                  <a:srgbClr val="FFFFFF"/>
                </a:solidFill>
                <a:latin typeface="Arial"/>
                <a:ea typeface="+mn-ea"/>
                <a:cs typeface="Arial" pitchFamily="34" charset="0"/>
              </a:rPr>
              <a:t>Risks for FIs</a:t>
            </a:r>
          </a:p>
        </p:txBody>
      </p:sp>
      <p:sp>
        <p:nvSpPr>
          <p:cNvPr id="1370122" name="Rectangle 11"/>
          <p:cNvSpPr>
            <a:spLocks noChangeArrowheads="1"/>
          </p:cNvSpPr>
          <p:nvPr/>
        </p:nvSpPr>
        <p:spPr bwMode="black">
          <a:xfrm>
            <a:off x="169863" y="115888"/>
            <a:ext cx="8780462" cy="838200"/>
          </a:xfrm>
          <a:prstGeom prst="rect">
            <a:avLst/>
          </a:prstGeom>
          <a:noFill/>
          <a:ln w="9525">
            <a:noFill/>
            <a:miter lim="800000"/>
            <a:headEnd/>
            <a:tailEnd/>
          </a:ln>
        </p:spPr>
        <p:txBody>
          <a:bodyPr lIns="107981" tIns="0" rIns="0" bIns="0" anchor="b"/>
          <a:lstStyle/>
          <a:p>
            <a:pPr fontAlgn="t">
              <a:spcAft>
                <a:spcPct val="50000"/>
              </a:spcAft>
            </a:pPr>
            <a:endParaRPr lang="en-GB" sz="2400" dirty="0">
              <a:solidFill>
                <a:srgbClr val="00AE9E"/>
              </a:solidFill>
              <a:latin typeface="Arial" pitchFamily="34" charset="0"/>
              <a:ea typeface="+mn-ea"/>
              <a:cs typeface="Arial" pitchFamily="34" charset="0"/>
            </a:endParaRPr>
          </a:p>
        </p:txBody>
      </p:sp>
      <p:sp>
        <p:nvSpPr>
          <p:cNvPr id="14" name="Rectangle 2"/>
          <p:cNvSpPr txBox="1">
            <a:spLocks noChangeArrowheads="1"/>
          </p:cNvSpPr>
          <p:nvPr/>
        </p:nvSpPr>
        <p:spPr>
          <a:xfrm>
            <a:off x="179388" y="1514476"/>
            <a:ext cx="8794750" cy="549275"/>
          </a:xfrm>
          <a:prstGeom prst="rect">
            <a:avLst/>
          </a:prstGeom>
        </p:spPr>
        <p:txBody>
          <a:bodyPr vert="horz" lIns="0" tIns="0" rIns="0" bIns="0" rtlCol="0" anchor="t" anchorCtr="0">
            <a:noAutofit/>
          </a:bodyPr>
          <a:lstStyle/>
          <a:p>
            <a:pPr defTabSz="914239" fontAlgn="auto">
              <a:spcAft>
                <a:spcPts val="0"/>
              </a:spcAft>
              <a:defRPr/>
            </a:pPr>
            <a:endParaRPr lang="en-GB" sz="1800" dirty="0">
              <a:solidFill>
                <a:srgbClr val="00AE9E"/>
              </a:solidFill>
              <a:latin typeface="Arial"/>
              <a:ea typeface="+mn-ea"/>
              <a:cs typeface="Arial" pitchFamily="34" charset="0"/>
            </a:endParaRPr>
          </a:p>
        </p:txBody>
      </p:sp>
      <p:sp>
        <p:nvSpPr>
          <p:cNvPr id="15" name="Title 14"/>
          <p:cNvSpPr>
            <a:spLocks noGrp="1"/>
          </p:cNvSpPr>
          <p:nvPr>
            <p:ph type="title"/>
          </p:nvPr>
        </p:nvSpPr>
        <p:spPr/>
        <p:txBody>
          <a:bodyPr>
            <a:normAutofit/>
          </a:bodyPr>
          <a:lstStyle/>
          <a:p>
            <a:r>
              <a:rPr lang="en-GB" dirty="0" smtClean="0"/>
              <a:t>E&amp;S issues impact customers and FIs</a:t>
            </a:r>
            <a:endParaRPr lang="en-GB" dirty="0"/>
          </a:p>
        </p:txBody>
      </p:sp>
      <p:sp>
        <p:nvSpPr>
          <p:cNvPr id="20" name="Isosceles Triangle 19"/>
          <p:cNvSpPr/>
          <p:nvPr/>
        </p:nvSpPr>
        <p:spPr bwMode="ltGray">
          <a:xfrm rot="5400000">
            <a:off x="2978388" y="3410244"/>
            <a:ext cx="658341" cy="432048"/>
          </a:xfrm>
          <a:prstGeom prst="triangle">
            <a:avLst/>
          </a:prstGeom>
          <a:solidFill>
            <a:schemeClr val="bg1">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spcAft>
                <a:spcPct val="50000"/>
              </a:spcAft>
            </a:pPr>
            <a:endParaRPr lang="en-GB" dirty="0">
              <a:solidFill>
                <a:srgbClr val="FFFFFF"/>
              </a:solidFill>
              <a:latin typeface="Georgia" pitchFamily="18" charset="0"/>
            </a:endParaRPr>
          </a:p>
        </p:txBody>
      </p:sp>
      <p:sp>
        <p:nvSpPr>
          <p:cNvPr id="21" name="Isosceles Triangle 20"/>
          <p:cNvSpPr/>
          <p:nvPr/>
        </p:nvSpPr>
        <p:spPr bwMode="ltGray">
          <a:xfrm rot="5400000">
            <a:off x="5878303" y="3410244"/>
            <a:ext cx="658341" cy="432048"/>
          </a:xfrm>
          <a:prstGeom prst="triangle">
            <a:avLst/>
          </a:prstGeom>
          <a:solidFill>
            <a:schemeClr val="bg1">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spcAft>
                <a:spcPct val="50000"/>
              </a:spcAft>
            </a:pPr>
            <a:endParaRPr lang="en-GB" dirty="0">
              <a:solidFill>
                <a:srgbClr val="FFFFFF"/>
              </a:solidFill>
              <a:latin typeface="Georgia" pitchFamily="18" charset="0"/>
            </a:endParaRPr>
          </a:p>
        </p:txBody>
      </p:sp>
      <p:sp>
        <p:nvSpPr>
          <p:cNvPr id="2" name="Footer Placeholder 1"/>
          <p:cNvSpPr>
            <a:spLocks noGrp="1"/>
          </p:cNvSpPr>
          <p:nvPr>
            <p:ph type="ftr" sz="quarter" idx="11"/>
            <p:custDataLst>
              <p:tags r:id="rId1"/>
            </p:custDataLst>
          </p:nvPr>
        </p:nvSpPr>
        <p:spPr>
          <a:xfrm>
            <a:off x="0" y="6480000"/>
            <a:ext cx="9144000" cy="378000"/>
          </a:xfrm>
        </p:spPr>
        <p:txBody>
          <a:bodyPr/>
          <a:lstStyle/>
          <a:p>
            <a:pPr>
              <a:defRPr/>
            </a:pPr>
            <a:r>
              <a:rPr lang="en-GB" smtClean="0"/>
              <a:t> </a:t>
            </a:r>
            <a:endParaRPr lang="en-GB"/>
          </a:p>
        </p:txBody>
      </p:sp>
    </p:spTree>
    <p:extLst>
      <p:ext uri="{BB962C8B-B14F-4D97-AF65-F5344CB8AC3E}">
        <p14:creationId xmlns:p14="http://schemas.microsoft.com/office/powerpoint/2010/main" val="3527914391"/>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4224207" y="1149912"/>
            <a:ext cx="1172674" cy="622904"/>
          </a:xfrm>
          <a:prstGeom prst="rect">
            <a:avLst/>
          </a:prstGeom>
          <a:solidFill>
            <a:srgbClr val="00AE9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4000" tIns="36000" rIns="54000" bIns="36000" rtlCol="0" anchor="ctr">
            <a:noAutofit/>
          </a:bodyPr>
          <a:lstStyle/>
          <a:p>
            <a:pPr>
              <a:spcAft>
                <a:spcPct val="50000"/>
              </a:spcAft>
            </a:pPr>
            <a:r>
              <a:rPr lang="en-GB" sz="1800" b="1" dirty="0">
                <a:solidFill>
                  <a:srgbClr val="FFFFFF"/>
                </a:solidFill>
              </a:rPr>
              <a:t>Financial</a:t>
            </a:r>
            <a:br>
              <a:rPr lang="en-GB" sz="1800" b="1" dirty="0">
                <a:solidFill>
                  <a:srgbClr val="FFFFFF"/>
                </a:solidFill>
              </a:rPr>
            </a:br>
            <a:r>
              <a:rPr lang="en-GB" sz="1800" b="1" dirty="0">
                <a:solidFill>
                  <a:srgbClr val="FFFFFF"/>
                </a:solidFill>
              </a:rPr>
              <a:t>costs</a:t>
            </a:r>
            <a:endParaRPr lang="en-US" sz="1800" b="1" dirty="0">
              <a:solidFill>
                <a:srgbClr val="FFFFFF"/>
              </a:solidFill>
            </a:endParaRPr>
          </a:p>
        </p:txBody>
      </p:sp>
      <p:sp>
        <p:nvSpPr>
          <p:cNvPr id="3" name="Title 1"/>
          <p:cNvSpPr>
            <a:spLocks noGrp="1"/>
          </p:cNvSpPr>
          <p:nvPr>
            <p:ph type="title"/>
          </p:nvPr>
        </p:nvSpPr>
        <p:spPr>
          <a:xfrm>
            <a:off x="720000" y="0"/>
            <a:ext cx="6586444" cy="847725"/>
          </a:xfrm>
        </p:spPr>
        <p:txBody>
          <a:bodyPr>
            <a:normAutofit fontScale="90000"/>
          </a:bodyPr>
          <a:lstStyle/>
          <a:p>
            <a:r>
              <a:rPr lang="en-GB" dirty="0" smtClean="0"/>
              <a:t>Consequences of failing to manage E&amp;S issues</a:t>
            </a:r>
            <a:endParaRPr lang="en-GB" dirty="0"/>
          </a:p>
        </p:txBody>
      </p:sp>
      <p:sp>
        <p:nvSpPr>
          <p:cNvPr id="2" name="Text Placeholder 1"/>
          <p:cNvSpPr>
            <a:spLocks noGrp="1"/>
          </p:cNvSpPr>
          <p:nvPr>
            <p:ph type="body" sz="quarter" idx="13"/>
          </p:nvPr>
        </p:nvSpPr>
        <p:spPr>
          <a:xfrm>
            <a:off x="719999" y="1071035"/>
            <a:ext cx="8096975" cy="4860000"/>
          </a:xfrm>
        </p:spPr>
        <p:txBody>
          <a:bodyPr>
            <a:normAutofit/>
          </a:bodyPr>
          <a:lstStyle/>
          <a:p>
            <a:r>
              <a:rPr lang="en-IN" sz="2000" dirty="0"/>
              <a:t>Companies that </a:t>
            </a:r>
            <a:r>
              <a:rPr lang="en-IN" sz="2000" dirty="0" smtClean="0"/>
              <a:t>fail to</a:t>
            </a:r>
            <a:br>
              <a:rPr lang="en-IN" sz="2000" dirty="0" smtClean="0"/>
            </a:br>
            <a:r>
              <a:rPr lang="en-IN" sz="2000" dirty="0" smtClean="0"/>
              <a:t>manage </a:t>
            </a:r>
            <a:r>
              <a:rPr lang="en-IN" sz="2000" dirty="0"/>
              <a:t>E&amp;S issues can face</a:t>
            </a:r>
            <a:r>
              <a:rPr lang="en-IN" sz="2000" dirty="0" smtClean="0"/>
              <a:t>:</a:t>
            </a:r>
            <a:endParaRPr lang="en-IN" sz="2000" dirty="0"/>
          </a:p>
        </p:txBody>
      </p:sp>
      <p:sp>
        <p:nvSpPr>
          <p:cNvPr id="9" name="Rectangle 8"/>
          <p:cNvSpPr/>
          <p:nvPr/>
        </p:nvSpPr>
        <p:spPr>
          <a:xfrm>
            <a:off x="709109" y="2047761"/>
            <a:ext cx="3426198" cy="553998"/>
          </a:xfrm>
          <a:prstGeom prst="rect">
            <a:avLst/>
          </a:prstGeom>
        </p:spPr>
        <p:txBody>
          <a:bodyPr wrap="square" lIns="0" tIns="0" rIns="0" bIns="0">
            <a:spAutoFit/>
          </a:bodyPr>
          <a:lstStyle/>
          <a:p>
            <a:pPr>
              <a:spcBef>
                <a:spcPts val="0"/>
              </a:spcBef>
              <a:spcAft>
                <a:spcPts val="600"/>
              </a:spcAft>
            </a:pPr>
            <a:r>
              <a:rPr lang="en-GB" sz="1800" b="1" dirty="0">
                <a:solidFill>
                  <a:srgbClr val="414141"/>
                </a:solidFill>
                <a:latin typeface="Arial" pitchFamily="34" charset="0"/>
                <a:ea typeface="+mn-ea"/>
                <a:cs typeface="Arial" pitchFamily="34" charset="0"/>
              </a:rPr>
              <a:t>Financial costs for business can include:</a:t>
            </a:r>
            <a:endParaRPr lang="en-US" sz="1800" b="1" dirty="0">
              <a:solidFill>
                <a:srgbClr val="FFFFFF"/>
              </a:solidFill>
              <a:latin typeface="Arial" pitchFamily="34" charset="0"/>
              <a:ea typeface="+mn-ea"/>
              <a:cs typeface="Arial" pitchFamily="34" charset="0"/>
            </a:endParaRPr>
          </a:p>
        </p:txBody>
      </p:sp>
      <p:sp>
        <p:nvSpPr>
          <p:cNvPr id="10" name="Rectangle 9"/>
          <p:cNvSpPr/>
          <p:nvPr/>
        </p:nvSpPr>
        <p:spPr>
          <a:xfrm>
            <a:off x="4209838" y="2047761"/>
            <a:ext cx="4732956" cy="2846933"/>
          </a:xfrm>
          <a:prstGeom prst="rect">
            <a:avLst/>
          </a:prstGeom>
        </p:spPr>
        <p:txBody>
          <a:bodyPr wrap="square">
            <a:spAutoFit/>
          </a:bodyPr>
          <a:lstStyle/>
          <a:p>
            <a:pPr marL="342900" indent="-342900">
              <a:spcBef>
                <a:spcPts val="0"/>
              </a:spcBef>
              <a:spcAft>
                <a:spcPts val="600"/>
              </a:spcAft>
              <a:buFont typeface="Arial" pitchFamily="34" charset="0"/>
              <a:buChar char="•"/>
            </a:pPr>
            <a:r>
              <a:rPr lang="en-GB" sz="1800" dirty="0">
                <a:solidFill>
                  <a:srgbClr val="414141"/>
                </a:solidFill>
                <a:latin typeface="Arial" pitchFamily="34" charset="0"/>
                <a:ea typeface="+mn-ea"/>
                <a:cs typeface="Arial" pitchFamily="34" charset="0"/>
              </a:rPr>
              <a:t>Clean up costs</a:t>
            </a:r>
          </a:p>
          <a:p>
            <a:pPr marL="342900" indent="-342900">
              <a:spcBef>
                <a:spcPts val="0"/>
              </a:spcBef>
              <a:spcAft>
                <a:spcPts val="600"/>
              </a:spcAft>
              <a:buFont typeface="Arial" pitchFamily="34" charset="0"/>
              <a:buChar char="•"/>
            </a:pPr>
            <a:r>
              <a:rPr lang="en-GB" sz="1800" dirty="0">
                <a:solidFill>
                  <a:srgbClr val="414141"/>
                </a:solidFill>
                <a:latin typeface="Arial" pitchFamily="34" charset="0"/>
                <a:ea typeface="+mn-ea"/>
                <a:cs typeface="Arial" pitchFamily="34" charset="0"/>
              </a:rPr>
              <a:t>Compensation payments</a:t>
            </a:r>
          </a:p>
          <a:p>
            <a:pPr marL="342900" indent="-342900">
              <a:spcBef>
                <a:spcPts val="0"/>
              </a:spcBef>
              <a:spcAft>
                <a:spcPts val="600"/>
              </a:spcAft>
              <a:buFont typeface="Arial" pitchFamily="34" charset="0"/>
              <a:buChar char="•"/>
            </a:pPr>
            <a:r>
              <a:rPr lang="en-GB" sz="1800" dirty="0">
                <a:solidFill>
                  <a:srgbClr val="414141"/>
                </a:solidFill>
                <a:latin typeface="Arial" pitchFamily="34" charset="0"/>
                <a:ea typeface="+mn-ea"/>
                <a:cs typeface="Arial" pitchFamily="34" charset="0"/>
              </a:rPr>
              <a:t>Production delays</a:t>
            </a:r>
          </a:p>
          <a:p>
            <a:pPr marL="342900" indent="-342900">
              <a:spcBef>
                <a:spcPts val="0"/>
              </a:spcBef>
              <a:spcAft>
                <a:spcPts val="600"/>
              </a:spcAft>
              <a:buFont typeface="Arial" pitchFamily="34" charset="0"/>
              <a:buChar char="•"/>
            </a:pPr>
            <a:r>
              <a:rPr lang="en-GB" sz="1800" dirty="0">
                <a:solidFill>
                  <a:srgbClr val="414141"/>
                </a:solidFill>
                <a:latin typeface="Arial" pitchFamily="34" charset="0"/>
                <a:ea typeface="+mn-ea"/>
                <a:cs typeface="Arial" pitchFamily="34" charset="0"/>
              </a:rPr>
              <a:t>Operational disruption</a:t>
            </a:r>
          </a:p>
          <a:p>
            <a:pPr marL="342900" indent="-342900">
              <a:spcBef>
                <a:spcPts val="0"/>
              </a:spcBef>
              <a:spcAft>
                <a:spcPts val="600"/>
              </a:spcAft>
              <a:buFont typeface="Arial" pitchFamily="34" charset="0"/>
              <a:buChar char="•"/>
            </a:pPr>
            <a:r>
              <a:rPr lang="en-GB" sz="1800" dirty="0">
                <a:solidFill>
                  <a:srgbClr val="414141"/>
                </a:solidFill>
                <a:latin typeface="Arial" pitchFamily="34" charset="0"/>
                <a:ea typeface="+mn-ea"/>
                <a:cs typeface="Arial" pitchFamily="34" charset="0"/>
              </a:rPr>
              <a:t>Inability to pay creditors</a:t>
            </a:r>
          </a:p>
          <a:p>
            <a:pPr marL="342900" indent="-342900">
              <a:spcBef>
                <a:spcPts val="0"/>
              </a:spcBef>
              <a:spcAft>
                <a:spcPts val="600"/>
              </a:spcAft>
              <a:buFont typeface="Arial" pitchFamily="34" charset="0"/>
              <a:buChar char="•"/>
            </a:pPr>
            <a:r>
              <a:rPr lang="en-GB" sz="1800" dirty="0">
                <a:solidFill>
                  <a:srgbClr val="414141"/>
                </a:solidFill>
                <a:latin typeface="Arial" pitchFamily="34" charset="0"/>
                <a:ea typeface="+mn-ea"/>
                <a:cs typeface="Arial" pitchFamily="34" charset="0"/>
              </a:rPr>
              <a:t>Fall in share price and company value</a:t>
            </a:r>
          </a:p>
          <a:p>
            <a:pPr marL="342900" indent="-342900">
              <a:spcBef>
                <a:spcPts val="0"/>
              </a:spcBef>
              <a:spcAft>
                <a:spcPts val="600"/>
              </a:spcAft>
              <a:buFont typeface="Arial" pitchFamily="34" charset="0"/>
              <a:buChar char="•"/>
            </a:pPr>
            <a:r>
              <a:rPr lang="en-GB" sz="1800" dirty="0">
                <a:solidFill>
                  <a:srgbClr val="414141"/>
                </a:solidFill>
                <a:latin typeface="Arial" pitchFamily="34" charset="0"/>
                <a:ea typeface="+mn-ea"/>
                <a:cs typeface="Arial" pitchFamily="34" charset="0"/>
              </a:rPr>
              <a:t>Loss of talented workforce</a:t>
            </a:r>
          </a:p>
          <a:p>
            <a:pPr marL="342900" indent="-342900">
              <a:spcBef>
                <a:spcPts val="0"/>
              </a:spcBef>
              <a:spcAft>
                <a:spcPts val="600"/>
              </a:spcAft>
              <a:buFont typeface="Arial" pitchFamily="34" charset="0"/>
              <a:buChar char="•"/>
            </a:pPr>
            <a:r>
              <a:rPr lang="en-GB" sz="1800" dirty="0">
                <a:solidFill>
                  <a:srgbClr val="414141"/>
                </a:solidFill>
                <a:latin typeface="Arial" pitchFamily="34" charset="0"/>
                <a:ea typeface="+mn-ea"/>
                <a:cs typeface="Arial" pitchFamily="34" charset="0"/>
              </a:rPr>
              <a:t>In extreme cases, business failure</a:t>
            </a:r>
          </a:p>
        </p:txBody>
      </p:sp>
      <p:sp>
        <p:nvSpPr>
          <p:cNvPr id="12" name="Rectangle 11"/>
          <p:cNvSpPr/>
          <p:nvPr/>
        </p:nvSpPr>
        <p:spPr>
          <a:xfrm>
            <a:off x="6003989" y="1149912"/>
            <a:ext cx="1500669" cy="6229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4000" tIns="36000" rIns="54000" bIns="36000" rtlCol="0" anchor="ctr">
            <a:noAutofit/>
          </a:bodyPr>
          <a:lstStyle/>
          <a:p>
            <a:pPr>
              <a:spcAft>
                <a:spcPct val="50000"/>
              </a:spcAft>
            </a:pPr>
            <a:r>
              <a:rPr lang="en-GB" sz="1800" b="1" dirty="0">
                <a:solidFill>
                  <a:srgbClr val="414141"/>
                </a:solidFill>
              </a:rPr>
              <a:t>Legal</a:t>
            </a:r>
            <a:br>
              <a:rPr lang="en-GB" sz="1800" b="1" dirty="0">
                <a:solidFill>
                  <a:srgbClr val="414141"/>
                </a:solidFill>
              </a:rPr>
            </a:br>
            <a:r>
              <a:rPr lang="en-GB" sz="1800" b="1" dirty="0">
                <a:solidFill>
                  <a:srgbClr val="414141"/>
                </a:solidFill>
              </a:rPr>
              <a:t>action</a:t>
            </a:r>
            <a:endParaRPr lang="en-US" sz="1800" b="1" dirty="0">
              <a:solidFill>
                <a:srgbClr val="414141"/>
              </a:solidFill>
            </a:endParaRPr>
          </a:p>
        </p:txBody>
      </p:sp>
      <p:sp>
        <p:nvSpPr>
          <p:cNvPr id="13" name="Rectangle 12"/>
          <p:cNvSpPr/>
          <p:nvPr/>
        </p:nvSpPr>
        <p:spPr>
          <a:xfrm>
            <a:off x="7306444" y="1149912"/>
            <a:ext cx="1500669" cy="6229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4000" tIns="36000" rIns="54000" bIns="36000" rtlCol="0" anchor="ctr">
            <a:noAutofit/>
          </a:bodyPr>
          <a:lstStyle/>
          <a:p>
            <a:pPr>
              <a:spcAft>
                <a:spcPct val="50000"/>
              </a:spcAft>
            </a:pPr>
            <a:r>
              <a:rPr lang="en-GB" sz="1800" b="1" dirty="0">
                <a:solidFill>
                  <a:srgbClr val="414141"/>
                </a:solidFill>
              </a:rPr>
              <a:t>Reputational</a:t>
            </a:r>
            <a:br>
              <a:rPr lang="en-GB" sz="1800" b="1" dirty="0">
                <a:solidFill>
                  <a:srgbClr val="414141"/>
                </a:solidFill>
              </a:rPr>
            </a:br>
            <a:r>
              <a:rPr lang="en-GB" sz="1800" b="1" dirty="0">
                <a:solidFill>
                  <a:srgbClr val="414141"/>
                </a:solidFill>
              </a:rPr>
              <a:t>damage</a:t>
            </a:r>
            <a:endParaRPr lang="en-US" sz="1800" b="1" dirty="0">
              <a:solidFill>
                <a:srgbClr val="414141"/>
              </a:solidFill>
            </a:endParaRPr>
          </a:p>
        </p:txBody>
      </p:sp>
      <p:sp>
        <p:nvSpPr>
          <p:cNvPr id="14" name="Plus 13"/>
          <p:cNvSpPr/>
          <p:nvPr/>
        </p:nvSpPr>
        <p:spPr>
          <a:xfrm>
            <a:off x="5522594" y="1253504"/>
            <a:ext cx="391469" cy="516980"/>
          </a:xfrm>
          <a:prstGeom prst="mathPlu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ct val="50000"/>
              </a:spcAft>
            </a:pPr>
            <a:endParaRPr lang="en-GB" dirty="0">
              <a:solidFill>
                <a:srgbClr val="FFFFFF"/>
              </a:solidFill>
            </a:endParaRPr>
          </a:p>
        </p:txBody>
      </p:sp>
      <p:sp>
        <p:nvSpPr>
          <p:cNvPr id="15" name="Plus 14"/>
          <p:cNvSpPr/>
          <p:nvPr/>
        </p:nvSpPr>
        <p:spPr>
          <a:xfrm>
            <a:off x="6806200" y="1249790"/>
            <a:ext cx="391469" cy="516980"/>
          </a:xfrm>
          <a:prstGeom prst="mathPlu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ct val="50000"/>
              </a:spcAft>
            </a:pPr>
            <a:endParaRPr lang="en-GB" dirty="0">
              <a:solidFill>
                <a:srgbClr val="FFFFFF"/>
              </a:solidFill>
            </a:endParaRPr>
          </a:p>
        </p:txBody>
      </p:sp>
      <p:sp>
        <p:nvSpPr>
          <p:cNvPr id="16" name="Rectangle 15"/>
          <p:cNvSpPr/>
          <p:nvPr/>
        </p:nvSpPr>
        <p:spPr>
          <a:xfrm>
            <a:off x="711200" y="2832820"/>
            <a:ext cx="2989437" cy="2554545"/>
          </a:xfrm>
          <a:prstGeom prst="rect">
            <a:avLst/>
          </a:prstGeom>
          <a:solidFill>
            <a:schemeClr val="tx2"/>
          </a:solidFill>
        </p:spPr>
        <p:txBody>
          <a:bodyPr wrap="square">
            <a:spAutoFit/>
          </a:bodyPr>
          <a:lstStyle/>
          <a:p>
            <a:pPr marL="342900" indent="-342900">
              <a:spcBef>
                <a:spcPts val="0"/>
              </a:spcBef>
              <a:spcAft>
                <a:spcPts val="600"/>
              </a:spcAft>
            </a:pPr>
            <a:r>
              <a:rPr lang="en-GB" sz="2000" b="1" dirty="0">
                <a:solidFill>
                  <a:srgbClr val="FFFFFF"/>
                </a:solidFill>
                <a:latin typeface="Arial" pitchFamily="34" charset="0"/>
                <a:ea typeface="+mn-ea"/>
                <a:cs typeface="Arial" pitchFamily="34" charset="0"/>
              </a:rPr>
              <a:t>Impact on FIs</a:t>
            </a:r>
          </a:p>
          <a:p>
            <a:pPr marL="342900" indent="-342900">
              <a:spcBef>
                <a:spcPts val="0"/>
              </a:spcBef>
              <a:spcAft>
                <a:spcPts val="600"/>
              </a:spcAft>
              <a:buFont typeface="Arial" pitchFamily="34" charset="0"/>
              <a:buChar char="•"/>
            </a:pPr>
            <a:r>
              <a:rPr lang="en-GB" sz="2000" dirty="0">
                <a:solidFill>
                  <a:srgbClr val="FFFFFF"/>
                </a:solidFill>
                <a:latin typeface="Arial" pitchFamily="34" charset="0"/>
                <a:ea typeface="+mn-ea"/>
                <a:cs typeface="Arial" pitchFamily="34" charset="0"/>
              </a:rPr>
              <a:t>Customer unable to meet repayments</a:t>
            </a:r>
          </a:p>
          <a:p>
            <a:pPr marL="342900" indent="-342900">
              <a:spcBef>
                <a:spcPts val="0"/>
              </a:spcBef>
              <a:spcAft>
                <a:spcPts val="600"/>
              </a:spcAft>
              <a:buFont typeface="Arial" pitchFamily="34" charset="0"/>
              <a:buChar char="•"/>
            </a:pPr>
            <a:r>
              <a:rPr lang="en-GB" sz="2000" dirty="0">
                <a:solidFill>
                  <a:srgbClr val="FFFFFF"/>
                </a:solidFill>
                <a:latin typeface="Arial" pitchFamily="34" charset="0"/>
                <a:ea typeface="+mn-ea"/>
                <a:cs typeface="Arial" pitchFamily="34" charset="0"/>
              </a:rPr>
              <a:t>Litigation</a:t>
            </a:r>
          </a:p>
          <a:p>
            <a:pPr marL="342900" indent="-342900">
              <a:spcBef>
                <a:spcPts val="0"/>
              </a:spcBef>
              <a:spcAft>
                <a:spcPts val="600"/>
              </a:spcAft>
              <a:buFont typeface="Arial" pitchFamily="34" charset="0"/>
              <a:buChar char="•"/>
            </a:pPr>
            <a:r>
              <a:rPr lang="en-GB" sz="2000" dirty="0">
                <a:solidFill>
                  <a:srgbClr val="FFFFFF"/>
                </a:solidFill>
                <a:latin typeface="Arial" pitchFamily="34" charset="0"/>
                <a:ea typeface="+mn-ea"/>
                <a:cs typeface="Arial" pitchFamily="34" charset="0"/>
              </a:rPr>
              <a:t>Reputational damage</a:t>
            </a:r>
          </a:p>
          <a:p>
            <a:pPr marL="342900" indent="-342900">
              <a:spcBef>
                <a:spcPts val="0"/>
              </a:spcBef>
              <a:spcAft>
                <a:spcPts val="600"/>
              </a:spcAft>
              <a:buFont typeface="Arial" pitchFamily="34" charset="0"/>
              <a:buChar char="•"/>
            </a:pPr>
            <a:r>
              <a:rPr lang="en-GB" sz="2000" dirty="0">
                <a:solidFill>
                  <a:srgbClr val="FFFFFF"/>
                </a:solidFill>
                <a:latin typeface="Arial" pitchFamily="34" charset="0"/>
                <a:ea typeface="+mn-ea"/>
                <a:cs typeface="Arial" pitchFamily="34" charset="0"/>
              </a:rPr>
              <a:t>Reduced access to DFI capital</a:t>
            </a:r>
          </a:p>
        </p:txBody>
      </p:sp>
      <p:sp>
        <p:nvSpPr>
          <p:cNvPr id="4" name="Footer Placeholder 3"/>
          <p:cNvSpPr>
            <a:spLocks noGrp="1"/>
          </p:cNvSpPr>
          <p:nvPr>
            <p:ph type="ftr" sz="quarter" idx="3"/>
            <p:custDataLst>
              <p:tags r:id="rId1"/>
            </p:custDataLst>
          </p:nvPr>
        </p:nvSpPr>
        <p:spPr>
          <a:xfrm>
            <a:off x="0" y="6470651"/>
            <a:ext cx="9144000" cy="365125"/>
          </a:xfrm>
        </p:spPr>
        <p:txBody>
          <a:bodyPr/>
          <a:lstStyle/>
          <a:p>
            <a:r>
              <a:rPr lang="en-GB" smtClean="0"/>
              <a:t> </a:t>
            </a:r>
            <a:endParaRPr lang="en-GB"/>
          </a:p>
        </p:txBody>
      </p:sp>
    </p:spTree>
    <p:extLst>
      <p:ext uri="{BB962C8B-B14F-4D97-AF65-F5344CB8AC3E}">
        <p14:creationId xmlns:p14="http://schemas.microsoft.com/office/powerpoint/2010/main" val="1790282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4135306" y="1149912"/>
            <a:ext cx="1500669" cy="6229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4000" tIns="36000" rIns="54000" bIns="36000" rtlCol="0" anchor="ctr">
            <a:noAutofit/>
          </a:bodyPr>
          <a:lstStyle/>
          <a:p>
            <a:pPr>
              <a:spcAft>
                <a:spcPct val="50000"/>
              </a:spcAft>
            </a:pPr>
            <a:r>
              <a:rPr lang="en-GB" sz="1800" b="1" dirty="0">
                <a:solidFill>
                  <a:srgbClr val="414141"/>
                </a:solidFill>
              </a:rPr>
              <a:t>Financial</a:t>
            </a:r>
            <a:br>
              <a:rPr lang="en-GB" sz="1800" b="1" dirty="0">
                <a:solidFill>
                  <a:srgbClr val="414141"/>
                </a:solidFill>
              </a:rPr>
            </a:br>
            <a:r>
              <a:rPr lang="en-GB" sz="1800" b="1" dirty="0">
                <a:solidFill>
                  <a:srgbClr val="414141"/>
                </a:solidFill>
              </a:rPr>
              <a:t>costs</a:t>
            </a:r>
            <a:endParaRPr lang="en-US" sz="1800" b="1" dirty="0">
              <a:solidFill>
                <a:srgbClr val="414141"/>
              </a:solidFill>
            </a:endParaRPr>
          </a:p>
        </p:txBody>
      </p:sp>
      <p:sp>
        <p:nvSpPr>
          <p:cNvPr id="3" name="Title 1"/>
          <p:cNvSpPr>
            <a:spLocks noGrp="1"/>
          </p:cNvSpPr>
          <p:nvPr>
            <p:ph type="title"/>
          </p:nvPr>
        </p:nvSpPr>
        <p:spPr>
          <a:xfrm>
            <a:off x="720000" y="0"/>
            <a:ext cx="6880950" cy="847725"/>
          </a:xfrm>
        </p:spPr>
        <p:txBody>
          <a:bodyPr>
            <a:normAutofit/>
          </a:bodyPr>
          <a:lstStyle/>
          <a:p>
            <a:r>
              <a:rPr lang="en-GB" dirty="0" smtClean="0"/>
              <a:t>Consequences of failing to manage E&amp;S issues</a:t>
            </a:r>
            <a:endParaRPr lang="en-GB" dirty="0"/>
          </a:p>
        </p:txBody>
      </p:sp>
      <p:sp>
        <p:nvSpPr>
          <p:cNvPr id="2" name="Text Placeholder 1"/>
          <p:cNvSpPr>
            <a:spLocks noGrp="1"/>
          </p:cNvSpPr>
          <p:nvPr>
            <p:ph type="body" sz="quarter" idx="13"/>
          </p:nvPr>
        </p:nvSpPr>
        <p:spPr/>
        <p:txBody>
          <a:bodyPr>
            <a:normAutofit/>
          </a:bodyPr>
          <a:lstStyle/>
          <a:p>
            <a:r>
              <a:rPr lang="en-IN" sz="2000" dirty="0"/>
              <a:t>Companies that </a:t>
            </a:r>
            <a:r>
              <a:rPr lang="en-IN" sz="2000" dirty="0" smtClean="0"/>
              <a:t>fail to</a:t>
            </a:r>
            <a:br>
              <a:rPr lang="en-IN" sz="2000" dirty="0" smtClean="0"/>
            </a:br>
            <a:r>
              <a:rPr lang="en-IN" sz="2000" dirty="0" smtClean="0"/>
              <a:t>manage </a:t>
            </a:r>
            <a:r>
              <a:rPr lang="en-IN" sz="2000" dirty="0"/>
              <a:t>E&amp;S issues can face</a:t>
            </a:r>
            <a:r>
              <a:rPr lang="en-IN" sz="2000" dirty="0" smtClean="0"/>
              <a:t>:</a:t>
            </a:r>
            <a:endParaRPr lang="en-IN" sz="2000" dirty="0"/>
          </a:p>
        </p:txBody>
      </p:sp>
      <p:sp>
        <p:nvSpPr>
          <p:cNvPr id="9" name="Rectangle 8"/>
          <p:cNvSpPr/>
          <p:nvPr/>
        </p:nvSpPr>
        <p:spPr>
          <a:xfrm>
            <a:off x="709109" y="2047760"/>
            <a:ext cx="3358836" cy="707886"/>
          </a:xfrm>
          <a:prstGeom prst="rect">
            <a:avLst/>
          </a:prstGeom>
        </p:spPr>
        <p:txBody>
          <a:bodyPr wrap="square">
            <a:spAutoFit/>
          </a:bodyPr>
          <a:lstStyle/>
          <a:p>
            <a:pPr>
              <a:spcBef>
                <a:spcPts val="0"/>
              </a:spcBef>
              <a:spcAft>
                <a:spcPts val="600"/>
              </a:spcAft>
            </a:pPr>
            <a:r>
              <a:rPr lang="en-GB" sz="2000" b="1" dirty="0">
                <a:solidFill>
                  <a:srgbClr val="414141"/>
                </a:solidFill>
                <a:latin typeface="Arial" pitchFamily="34" charset="0"/>
                <a:ea typeface="+mn-ea"/>
                <a:cs typeface="Arial" pitchFamily="34" charset="0"/>
              </a:rPr>
              <a:t>Legal costs for business can include:</a:t>
            </a:r>
            <a:endParaRPr lang="en-US" sz="2000" b="1" dirty="0">
              <a:solidFill>
                <a:srgbClr val="FFFFFF"/>
              </a:solidFill>
              <a:latin typeface="Arial" pitchFamily="34" charset="0"/>
              <a:ea typeface="+mn-ea"/>
              <a:cs typeface="Arial" pitchFamily="34" charset="0"/>
            </a:endParaRPr>
          </a:p>
        </p:txBody>
      </p:sp>
      <p:sp>
        <p:nvSpPr>
          <p:cNvPr id="10" name="Rectangle 9"/>
          <p:cNvSpPr/>
          <p:nvPr/>
        </p:nvSpPr>
        <p:spPr>
          <a:xfrm>
            <a:off x="4067944" y="2047761"/>
            <a:ext cx="4732956" cy="1785104"/>
          </a:xfrm>
          <a:prstGeom prst="rect">
            <a:avLst/>
          </a:prstGeom>
        </p:spPr>
        <p:txBody>
          <a:bodyPr wrap="square">
            <a:spAutoFit/>
          </a:bodyPr>
          <a:lstStyle/>
          <a:p>
            <a:pPr marL="342900" indent="-342900">
              <a:spcBef>
                <a:spcPts val="0"/>
              </a:spcBef>
              <a:spcAft>
                <a:spcPts val="600"/>
              </a:spcAft>
              <a:buFont typeface="Arial" pitchFamily="34" charset="0"/>
              <a:buChar char="•"/>
            </a:pPr>
            <a:r>
              <a:rPr lang="en-IN" sz="2000" dirty="0">
                <a:solidFill>
                  <a:srgbClr val="414141"/>
                </a:solidFill>
                <a:latin typeface="Arial" pitchFamily="34" charset="0"/>
                <a:ea typeface="+mn-ea"/>
                <a:cs typeface="Arial" pitchFamily="34" charset="0"/>
              </a:rPr>
              <a:t>Regulatory fines and penalties</a:t>
            </a:r>
          </a:p>
          <a:p>
            <a:pPr marL="342900" indent="-342900">
              <a:spcBef>
                <a:spcPts val="0"/>
              </a:spcBef>
              <a:spcAft>
                <a:spcPts val="600"/>
              </a:spcAft>
              <a:buFont typeface="Arial" pitchFamily="34" charset="0"/>
              <a:buChar char="•"/>
            </a:pPr>
            <a:r>
              <a:rPr lang="en-IN" sz="2000" dirty="0">
                <a:solidFill>
                  <a:srgbClr val="414141"/>
                </a:solidFill>
                <a:latin typeface="Arial" pitchFamily="34" charset="0"/>
                <a:ea typeface="+mn-ea"/>
                <a:cs typeface="Arial" pitchFamily="34" charset="0"/>
              </a:rPr>
              <a:t>Civil action by stakeholders or other businesses</a:t>
            </a:r>
          </a:p>
          <a:p>
            <a:pPr marL="342900" indent="-342900">
              <a:spcBef>
                <a:spcPts val="0"/>
              </a:spcBef>
              <a:spcAft>
                <a:spcPts val="600"/>
              </a:spcAft>
              <a:buFont typeface="Arial" pitchFamily="34" charset="0"/>
              <a:buChar char="•"/>
            </a:pPr>
            <a:r>
              <a:rPr lang="en-IN" sz="2000" dirty="0">
                <a:solidFill>
                  <a:srgbClr val="414141"/>
                </a:solidFill>
                <a:latin typeface="Arial" pitchFamily="34" charset="0"/>
                <a:ea typeface="+mn-ea"/>
                <a:cs typeface="Arial" pitchFamily="34" charset="0"/>
              </a:rPr>
              <a:t>Loss of permits and regulatory licences</a:t>
            </a:r>
            <a:endParaRPr lang="en-US" sz="2000" dirty="0">
              <a:solidFill>
                <a:srgbClr val="FFFFFF"/>
              </a:solidFill>
              <a:latin typeface="Arial" pitchFamily="34" charset="0"/>
              <a:ea typeface="+mn-ea"/>
              <a:cs typeface="Arial" pitchFamily="34" charset="0"/>
            </a:endParaRPr>
          </a:p>
        </p:txBody>
      </p:sp>
      <p:sp>
        <p:nvSpPr>
          <p:cNvPr id="12" name="Rectangle 11"/>
          <p:cNvSpPr/>
          <p:nvPr/>
        </p:nvSpPr>
        <p:spPr>
          <a:xfrm>
            <a:off x="5720875" y="1149912"/>
            <a:ext cx="1170579" cy="622904"/>
          </a:xfrm>
          <a:prstGeom prst="rect">
            <a:avLst/>
          </a:prstGeom>
          <a:solidFill>
            <a:srgbClr val="00AE9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4000" tIns="36000" rIns="54000" bIns="36000" rtlCol="0" anchor="ctr">
            <a:noAutofit/>
          </a:bodyPr>
          <a:lstStyle/>
          <a:p>
            <a:pPr>
              <a:spcAft>
                <a:spcPct val="50000"/>
              </a:spcAft>
            </a:pPr>
            <a:r>
              <a:rPr lang="en-GB" sz="1800" b="1" dirty="0">
                <a:solidFill>
                  <a:srgbClr val="FFFFFF"/>
                </a:solidFill>
              </a:rPr>
              <a:t>Legal</a:t>
            </a:r>
            <a:br>
              <a:rPr lang="en-GB" sz="1800" b="1" dirty="0">
                <a:solidFill>
                  <a:srgbClr val="FFFFFF"/>
                </a:solidFill>
              </a:rPr>
            </a:br>
            <a:r>
              <a:rPr lang="en-GB" sz="1800" b="1" dirty="0">
                <a:solidFill>
                  <a:srgbClr val="FFFFFF"/>
                </a:solidFill>
              </a:rPr>
              <a:t>action</a:t>
            </a:r>
            <a:endParaRPr lang="en-US" sz="1800" b="1" dirty="0">
              <a:solidFill>
                <a:srgbClr val="FFFFFF"/>
              </a:solidFill>
            </a:endParaRPr>
          </a:p>
        </p:txBody>
      </p:sp>
      <p:sp>
        <p:nvSpPr>
          <p:cNvPr id="13" name="Rectangle 12"/>
          <p:cNvSpPr/>
          <p:nvPr/>
        </p:nvSpPr>
        <p:spPr>
          <a:xfrm>
            <a:off x="7306444" y="1149912"/>
            <a:ext cx="1500669" cy="6229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4000" tIns="36000" rIns="54000" bIns="36000" rtlCol="0" anchor="ctr">
            <a:noAutofit/>
          </a:bodyPr>
          <a:lstStyle/>
          <a:p>
            <a:pPr>
              <a:spcAft>
                <a:spcPct val="50000"/>
              </a:spcAft>
            </a:pPr>
            <a:r>
              <a:rPr lang="en-GB" sz="1800" b="1" dirty="0">
                <a:solidFill>
                  <a:srgbClr val="414141"/>
                </a:solidFill>
              </a:rPr>
              <a:t>Reputational</a:t>
            </a:r>
            <a:br>
              <a:rPr lang="en-GB" sz="1800" b="1" dirty="0">
                <a:solidFill>
                  <a:srgbClr val="414141"/>
                </a:solidFill>
              </a:rPr>
            </a:br>
            <a:r>
              <a:rPr lang="en-GB" sz="1800" b="1" dirty="0">
                <a:solidFill>
                  <a:srgbClr val="414141"/>
                </a:solidFill>
              </a:rPr>
              <a:t>damage</a:t>
            </a:r>
            <a:endParaRPr lang="en-US" sz="1800" b="1" dirty="0">
              <a:solidFill>
                <a:srgbClr val="414141"/>
              </a:solidFill>
            </a:endParaRPr>
          </a:p>
        </p:txBody>
      </p:sp>
      <p:sp>
        <p:nvSpPr>
          <p:cNvPr id="14" name="Plus 13"/>
          <p:cNvSpPr/>
          <p:nvPr/>
        </p:nvSpPr>
        <p:spPr>
          <a:xfrm>
            <a:off x="5255586" y="1253504"/>
            <a:ext cx="391469" cy="516980"/>
          </a:xfrm>
          <a:prstGeom prst="mathPlu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ct val="50000"/>
              </a:spcAft>
            </a:pPr>
            <a:endParaRPr lang="en-GB" dirty="0">
              <a:solidFill>
                <a:srgbClr val="FFFFFF"/>
              </a:solidFill>
            </a:endParaRPr>
          </a:p>
        </p:txBody>
      </p:sp>
      <p:sp>
        <p:nvSpPr>
          <p:cNvPr id="15" name="Plus 14"/>
          <p:cNvSpPr/>
          <p:nvPr/>
        </p:nvSpPr>
        <p:spPr>
          <a:xfrm>
            <a:off x="6969126" y="1249790"/>
            <a:ext cx="391469" cy="516980"/>
          </a:xfrm>
          <a:prstGeom prst="mathPlu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ct val="50000"/>
              </a:spcAft>
            </a:pPr>
            <a:endParaRPr lang="en-GB" dirty="0">
              <a:solidFill>
                <a:srgbClr val="FFFFFF"/>
              </a:solidFill>
            </a:endParaRPr>
          </a:p>
        </p:txBody>
      </p:sp>
      <p:sp>
        <p:nvSpPr>
          <p:cNvPr id="18" name="Rectangle 17"/>
          <p:cNvSpPr/>
          <p:nvPr/>
        </p:nvSpPr>
        <p:spPr>
          <a:xfrm>
            <a:off x="709109" y="2896320"/>
            <a:ext cx="2989437" cy="2554545"/>
          </a:xfrm>
          <a:prstGeom prst="rect">
            <a:avLst/>
          </a:prstGeom>
          <a:solidFill>
            <a:schemeClr val="tx2"/>
          </a:solidFill>
        </p:spPr>
        <p:txBody>
          <a:bodyPr wrap="square">
            <a:spAutoFit/>
          </a:bodyPr>
          <a:lstStyle/>
          <a:p>
            <a:pPr marL="342900" indent="-342900">
              <a:spcBef>
                <a:spcPts val="0"/>
              </a:spcBef>
              <a:spcAft>
                <a:spcPts val="600"/>
              </a:spcAft>
            </a:pPr>
            <a:r>
              <a:rPr lang="en-GB" sz="2000" b="1" dirty="0">
                <a:solidFill>
                  <a:srgbClr val="FFFFFF"/>
                </a:solidFill>
                <a:latin typeface="Arial" pitchFamily="34" charset="0"/>
                <a:ea typeface="+mn-ea"/>
                <a:cs typeface="Arial" pitchFamily="34" charset="0"/>
              </a:rPr>
              <a:t>Impact on FIs</a:t>
            </a:r>
          </a:p>
          <a:p>
            <a:pPr marL="342900" indent="-342900">
              <a:spcBef>
                <a:spcPts val="0"/>
              </a:spcBef>
              <a:spcAft>
                <a:spcPts val="600"/>
              </a:spcAft>
              <a:buFont typeface="Arial" pitchFamily="34" charset="0"/>
              <a:buChar char="•"/>
            </a:pPr>
            <a:r>
              <a:rPr lang="en-GB" sz="2000" dirty="0">
                <a:solidFill>
                  <a:srgbClr val="FFFFFF"/>
                </a:solidFill>
                <a:latin typeface="Arial" pitchFamily="34" charset="0"/>
                <a:ea typeface="+mn-ea"/>
                <a:cs typeface="Arial" pitchFamily="34" charset="0"/>
              </a:rPr>
              <a:t>Customer unable to meet repayments</a:t>
            </a:r>
          </a:p>
          <a:p>
            <a:pPr marL="342900" indent="-342900">
              <a:spcBef>
                <a:spcPts val="0"/>
              </a:spcBef>
              <a:spcAft>
                <a:spcPts val="600"/>
              </a:spcAft>
              <a:buFont typeface="Arial" pitchFamily="34" charset="0"/>
              <a:buChar char="•"/>
            </a:pPr>
            <a:r>
              <a:rPr lang="en-GB" sz="2000" dirty="0">
                <a:solidFill>
                  <a:srgbClr val="FFFFFF"/>
                </a:solidFill>
                <a:latin typeface="Arial" pitchFamily="34" charset="0"/>
                <a:ea typeface="+mn-ea"/>
                <a:cs typeface="Arial" pitchFamily="34" charset="0"/>
              </a:rPr>
              <a:t>Litigation</a:t>
            </a:r>
          </a:p>
          <a:p>
            <a:pPr marL="342900" indent="-342900">
              <a:spcBef>
                <a:spcPts val="0"/>
              </a:spcBef>
              <a:spcAft>
                <a:spcPts val="600"/>
              </a:spcAft>
              <a:buFont typeface="Arial" pitchFamily="34" charset="0"/>
              <a:buChar char="•"/>
            </a:pPr>
            <a:r>
              <a:rPr lang="en-GB" sz="2000" dirty="0">
                <a:solidFill>
                  <a:srgbClr val="FFFFFF"/>
                </a:solidFill>
                <a:latin typeface="Arial" pitchFamily="34" charset="0"/>
                <a:ea typeface="+mn-ea"/>
                <a:cs typeface="Arial" pitchFamily="34" charset="0"/>
              </a:rPr>
              <a:t>Reputational damage</a:t>
            </a:r>
          </a:p>
          <a:p>
            <a:pPr marL="342900" indent="-342900">
              <a:spcBef>
                <a:spcPts val="0"/>
              </a:spcBef>
              <a:spcAft>
                <a:spcPts val="600"/>
              </a:spcAft>
              <a:buFont typeface="Arial" pitchFamily="34" charset="0"/>
              <a:buChar char="•"/>
            </a:pPr>
            <a:r>
              <a:rPr lang="en-GB" sz="2000" dirty="0">
                <a:solidFill>
                  <a:srgbClr val="FFFFFF"/>
                </a:solidFill>
                <a:latin typeface="Arial" pitchFamily="34" charset="0"/>
                <a:ea typeface="+mn-ea"/>
                <a:cs typeface="Arial" pitchFamily="34" charset="0"/>
              </a:rPr>
              <a:t>Reduced access to DFI capital</a:t>
            </a:r>
          </a:p>
        </p:txBody>
      </p:sp>
      <p:sp>
        <p:nvSpPr>
          <p:cNvPr id="4" name="Footer Placeholder 3"/>
          <p:cNvSpPr>
            <a:spLocks noGrp="1"/>
          </p:cNvSpPr>
          <p:nvPr>
            <p:ph type="ftr" sz="quarter" idx="3"/>
            <p:custDataLst>
              <p:tags r:id="rId1"/>
            </p:custDataLst>
          </p:nvPr>
        </p:nvSpPr>
        <p:spPr>
          <a:xfrm>
            <a:off x="0" y="6470651"/>
            <a:ext cx="9144000" cy="365125"/>
          </a:xfrm>
        </p:spPr>
        <p:txBody>
          <a:bodyPr/>
          <a:lstStyle/>
          <a:p>
            <a:r>
              <a:rPr lang="en-GB" smtClean="0"/>
              <a:t> </a:t>
            </a:r>
            <a:endParaRPr lang="en-GB"/>
          </a:p>
        </p:txBody>
      </p:sp>
    </p:spTree>
    <p:extLst>
      <p:ext uri="{BB962C8B-B14F-4D97-AF65-F5344CB8AC3E}">
        <p14:creationId xmlns:p14="http://schemas.microsoft.com/office/powerpoint/2010/main" val="3198394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GB" altLang="en-US" dirty="0" smtClean="0"/>
              <a:t>Sustainability and Finance</a:t>
            </a:r>
          </a:p>
        </p:txBody>
      </p:sp>
      <p:sp>
        <p:nvSpPr>
          <p:cNvPr id="2" name="Footer Placeholder 1"/>
          <p:cNvSpPr>
            <a:spLocks noGrp="1"/>
          </p:cNvSpPr>
          <p:nvPr>
            <p:ph type="ftr" sz="quarter" idx="3"/>
            <p:custDataLst>
              <p:tags r:id="rId1"/>
            </p:custDataLst>
          </p:nvPr>
        </p:nvSpPr>
        <p:spPr>
          <a:xfrm>
            <a:off x="0" y="6480000"/>
            <a:ext cx="9144000" cy="378000"/>
          </a:xfrm>
        </p:spPr>
        <p:txBody>
          <a:bodyPr/>
          <a:lstStyle/>
          <a:p>
            <a:pPr>
              <a:defRPr/>
            </a:pPr>
            <a:r>
              <a:rPr lang="en-GB" smtClean="0"/>
              <a:t> </a:t>
            </a:r>
            <a:endParaRPr lang="en-GB"/>
          </a:p>
        </p:txBody>
      </p:sp>
      <p:sp>
        <p:nvSpPr>
          <p:cNvPr id="27651" name="Content Placeholder 2"/>
          <p:cNvSpPr>
            <a:spLocks noGrp="1"/>
          </p:cNvSpPr>
          <p:nvPr>
            <p:ph type="body" sz="quarter" idx="11"/>
          </p:nvPr>
        </p:nvSpPr>
        <p:spPr>
          <a:xfrm>
            <a:off x="251520" y="1124744"/>
            <a:ext cx="4072830" cy="5033962"/>
          </a:xfrm>
        </p:spPr>
        <p:txBody>
          <a:bodyPr/>
          <a:lstStyle/>
          <a:p>
            <a:pPr marL="342900" indent="-342900">
              <a:buFont typeface="Arial" panose="020B0604020202020204" pitchFamily="34" charset="0"/>
              <a:buChar char="•"/>
            </a:pPr>
            <a:r>
              <a:rPr lang="en-GB" altLang="en-US" sz="2000" dirty="0" smtClean="0"/>
              <a:t>Financial Institutions as providers of finance have a pivotal role to play in sustainability by:</a:t>
            </a:r>
          </a:p>
          <a:p>
            <a:pPr lvl="2"/>
            <a:r>
              <a:rPr lang="en-GB" altLang="en-US" sz="1800" dirty="0" smtClean="0"/>
              <a:t>promoting sustainability across sectors, industries, communities.</a:t>
            </a:r>
          </a:p>
          <a:p>
            <a:pPr lvl="2"/>
            <a:r>
              <a:rPr lang="en-GB" altLang="en-US" sz="1800" dirty="0" smtClean="0"/>
              <a:t>improve FIs own products and services</a:t>
            </a:r>
          </a:p>
          <a:p>
            <a:pPr marL="342900" indent="-342900">
              <a:buFont typeface="Arial" panose="020B0604020202020204" pitchFamily="34" charset="0"/>
              <a:buChar char="•"/>
            </a:pPr>
            <a:r>
              <a:rPr lang="en-GB" altLang="en-US" sz="2000" dirty="0" smtClean="0"/>
              <a:t>Managing social and environmental risks in the loan or investment appraisal process.</a:t>
            </a:r>
          </a:p>
          <a:p>
            <a:pPr marL="342900" indent="-342900">
              <a:buFont typeface="Arial" panose="020B0604020202020204" pitchFamily="34" charset="0"/>
              <a:buChar char="•"/>
            </a:pPr>
            <a:r>
              <a:rPr lang="en-GB" altLang="en-US" sz="2000" dirty="0" smtClean="0"/>
              <a:t>Identifying opportunities for innovative products (renewable energy, energy efficiency, cleaner production, biodiversity, access to finance for women, low-income housing).</a:t>
            </a:r>
          </a:p>
        </p:txBody>
      </p:sp>
      <p:pic>
        <p:nvPicPr>
          <p:cNvPr id="6" name="Picture 9" descr="C:\Users\smithe\AppData\Local\Microsoft\Windows\Temporary Internet Files\Content.IE5\FIIM7S9Y\Sustainable-Development-Philosophy-Illustration[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27984" y="1772816"/>
            <a:ext cx="4320480" cy="3528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07357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4135306" y="1149912"/>
            <a:ext cx="1500669" cy="6229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4000" tIns="36000" rIns="54000" bIns="36000" rtlCol="0" anchor="ctr">
            <a:noAutofit/>
          </a:bodyPr>
          <a:lstStyle/>
          <a:p>
            <a:pPr>
              <a:spcAft>
                <a:spcPct val="50000"/>
              </a:spcAft>
            </a:pPr>
            <a:r>
              <a:rPr lang="en-GB" sz="1800" b="1" dirty="0">
                <a:solidFill>
                  <a:srgbClr val="414141"/>
                </a:solidFill>
              </a:rPr>
              <a:t>Financial</a:t>
            </a:r>
            <a:br>
              <a:rPr lang="en-GB" sz="1800" b="1" dirty="0">
                <a:solidFill>
                  <a:srgbClr val="414141"/>
                </a:solidFill>
              </a:rPr>
            </a:br>
            <a:r>
              <a:rPr lang="en-GB" sz="1800" b="1" dirty="0">
                <a:solidFill>
                  <a:srgbClr val="414141"/>
                </a:solidFill>
              </a:rPr>
              <a:t>costs</a:t>
            </a:r>
            <a:endParaRPr lang="en-US" sz="1800" b="1" dirty="0">
              <a:solidFill>
                <a:srgbClr val="414141"/>
              </a:solidFill>
            </a:endParaRPr>
          </a:p>
        </p:txBody>
      </p:sp>
      <p:sp>
        <p:nvSpPr>
          <p:cNvPr id="3" name="Title 1"/>
          <p:cNvSpPr>
            <a:spLocks noGrp="1"/>
          </p:cNvSpPr>
          <p:nvPr>
            <p:ph type="title"/>
          </p:nvPr>
        </p:nvSpPr>
        <p:spPr>
          <a:xfrm>
            <a:off x="720000" y="0"/>
            <a:ext cx="6861900" cy="847725"/>
          </a:xfrm>
        </p:spPr>
        <p:txBody>
          <a:bodyPr>
            <a:normAutofit/>
          </a:bodyPr>
          <a:lstStyle/>
          <a:p>
            <a:r>
              <a:rPr lang="en-GB" dirty="0" smtClean="0"/>
              <a:t>Consequences of failing to manage E&amp;S issues</a:t>
            </a:r>
            <a:endParaRPr lang="en-GB" dirty="0"/>
          </a:p>
        </p:txBody>
      </p:sp>
      <p:sp>
        <p:nvSpPr>
          <p:cNvPr id="2" name="Text Placeholder 1"/>
          <p:cNvSpPr>
            <a:spLocks noGrp="1"/>
          </p:cNvSpPr>
          <p:nvPr>
            <p:ph type="body" sz="quarter" idx="13"/>
          </p:nvPr>
        </p:nvSpPr>
        <p:spPr/>
        <p:txBody>
          <a:bodyPr>
            <a:normAutofit/>
          </a:bodyPr>
          <a:lstStyle/>
          <a:p>
            <a:r>
              <a:rPr lang="en-IN" sz="2000" dirty="0"/>
              <a:t>Companies that </a:t>
            </a:r>
            <a:r>
              <a:rPr lang="en-IN" sz="2000" dirty="0" smtClean="0"/>
              <a:t>fail to</a:t>
            </a:r>
            <a:br>
              <a:rPr lang="en-IN" sz="2000" dirty="0" smtClean="0"/>
            </a:br>
            <a:r>
              <a:rPr lang="en-IN" sz="2000" dirty="0" smtClean="0"/>
              <a:t>manage </a:t>
            </a:r>
            <a:r>
              <a:rPr lang="en-IN" sz="2000" dirty="0"/>
              <a:t>E&amp;S issues can face</a:t>
            </a:r>
            <a:r>
              <a:rPr lang="en-IN" sz="2000" dirty="0" smtClean="0"/>
              <a:t>:</a:t>
            </a:r>
            <a:endParaRPr lang="en-IN" sz="2000" dirty="0"/>
          </a:p>
        </p:txBody>
      </p:sp>
      <p:sp>
        <p:nvSpPr>
          <p:cNvPr id="9" name="Rectangle 8"/>
          <p:cNvSpPr/>
          <p:nvPr/>
        </p:nvSpPr>
        <p:spPr>
          <a:xfrm>
            <a:off x="709109" y="2047761"/>
            <a:ext cx="3214820" cy="707886"/>
          </a:xfrm>
          <a:prstGeom prst="rect">
            <a:avLst/>
          </a:prstGeom>
        </p:spPr>
        <p:txBody>
          <a:bodyPr wrap="square" lIns="0">
            <a:spAutoFit/>
          </a:bodyPr>
          <a:lstStyle/>
          <a:p>
            <a:pPr>
              <a:spcBef>
                <a:spcPts val="0"/>
              </a:spcBef>
              <a:spcAft>
                <a:spcPts val="600"/>
              </a:spcAft>
            </a:pPr>
            <a:r>
              <a:rPr lang="en-IN" sz="2000" b="1" dirty="0">
                <a:solidFill>
                  <a:srgbClr val="414141"/>
                </a:solidFill>
                <a:latin typeface="Arial" pitchFamily="34" charset="0"/>
                <a:ea typeface="+mn-ea"/>
                <a:cs typeface="Arial" pitchFamily="34" charset="0"/>
              </a:rPr>
              <a:t>Reputational damage for business can include:</a:t>
            </a:r>
            <a:endParaRPr lang="en-US" sz="2000" b="1" dirty="0">
              <a:solidFill>
                <a:srgbClr val="FFFFFF"/>
              </a:solidFill>
              <a:latin typeface="Arial" pitchFamily="34" charset="0"/>
              <a:ea typeface="+mn-ea"/>
              <a:cs typeface="Arial" pitchFamily="34" charset="0"/>
            </a:endParaRPr>
          </a:p>
        </p:txBody>
      </p:sp>
      <p:sp>
        <p:nvSpPr>
          <p:cNvPr id="10" name="Rectangle 9"/>
          <p:cNvSpPr/>
          <p:nvPr/>
        </p:nvSpPr>
        <p:spPr>
          <a:xfrm>
            <a:off x="4067944" y="2047761"/>
            <a:ext cx="4732956" cy="2246769"/>
          </a:xfrm>
          <a:prstGeom prst="rect">
            <a:avLst/>
          </a:prstGeom>
        </p:spPr>
        <p:txBody>
          <a:bodyPr wrap="square">
            <a:spAutoFit/>
          </a:bodyPr>
          <a:lstStyle/>
          <a:p>
            <a:pPr marL="342900" indent="-342900">
              <a:spcBef>
                <a:spcPts val="0"/>
              </a:spcBef>
              <a:spcAft>
                <a:spcPts val="600"/>
              </a:spcAft>
              <a:buFont typeface="Arial" pitchFamily="34" charset="0"/>
              <a:buChar char="•"/>
            </a:pPr>
            <a:r>
              <a:rPr lang="en-IN" sz="2000" dirty="0">
                <a:solidFill>
                  <a:srgbClr val="414141"/>
                </a:solidFill>
                <a:latin typeface="Arial" pitchFamily="34" charset="0"/>
                <a:ea typeface="+mn-ea"/>
                <a:cs typeface="Arial" pitchFamily="34" charset="0"/>
              </a:rPr>
              <a:t>Loss of customers</a:t>
            </a:r>
          </a:p>
          <a:p>
            <a:pPr marL="342900" indent="-342900">
              <a:spcBef>
                <a:spcPts val="0"/>
              </a:spcBef>
              <a:spcAft>
                <a:spcPts val="600"/>
              </a:spcAft>
              <a:buFont typeface="Arial" pitchFamily="34" charset="0"/>
              <a:buChar char="•"/>
            </a:pPr>
            <a:r>
              <a:rPr lang="en-IN" sz="2000" dirty="0">
                <a:solidFill>
                  <a:srgbClr val="414141"/>
                </a:solidFill>
                <a:latin typeface="Arial" pitchFamily="34" charset="0"/>
                <a:ea typeface="+mn-ea"/>
                <a:cs typeface="Arial" pitchFamily="34" charset="0"/>
              </a:rPr>
              <a:t>Fall in revenue</a:t>
            </a:r>
          </a:p>
          <a:p>
            <a:pPr marL="342900" indent="-342900">
              <a:spcBef>
                <a:spcPts val="0"/>
              </a:spcBef>
              <a:spcAft>
                <a:spcPts val="600"/>
              </a:spcAft>
              <a:buFont typeface="Arial" pitchFamily="34" charset="0"/>
              <a:buChar char="•"/>
            </a:pPr>
            <a:r>
              <a:rPr lang="en-IN" sz="2000" dirty="0">
                <a:solidFill>
                  <a:srgbClr val="414141"/>
                </a:solidFill>
                <a:latin typeface="Arial" pitchFamily="34" charset="0"/>
                <a:ea typeface="+mn-ea"/>
                <a:cs typeface="Arial" pitchFamily="34" charset="0"/>
              </a:rPr>
              <a:t>Negative media coverage</a:t>
            </a:r>
          </a:p>
          <a:p>
            <a:pPr marL="342900" indent="-342900">
              <a:spcBef>
                <a:spcPts val="0"/>
              </a:spcBef>
              <a:spcAft>
                <a:spcPts val="600"/>
              </a:spcAft>
              <a:buFont typeface="Arial" pitchFamily="34" charset="0"/>
              <a:buChar char="•"/>
            </a:pPr>
            <a:r>
              <a:rPr lang="en-IN" sz="2000" dirty="0">
                <a:solidFill>
                  <a:srgbClr val="414141"/>
                </a:solidFill>
                <a:latin typeface="Arial" pitchFamily="34" charset="0"/>
                <a:ea typeface="+mn-ea"/>
                <a:cs typeface="Arial" pitchFamily="34" charset="0"/>
              </a:rPr>
              <a:t>Loss of talent and inability to attract talented staff</a:t>
            </a:r>
          </a:p>
          <a:p>
            <a:pPr marL="342900" indent="-342900">
              <a:spcBef>
                <a:spcPts val="0"/>
              </a:spcBef>
              <a:spcAft>
                <a:spcPts val="600"/>
              </a:spcAft>
              <a:buFont typeface="Arial" pitchFamily="34" charset="0"/>
              <a:buChar char="•"/>
            </a:pPr>
            <a:r>
              <a:rPr lang="en-IN" sz="2000" dirty="0">
                <a:solidFill>
                  <a:srgbClr val="414141"/>
                </a:solidFill>
                <a:latin typeface="Arial" pitchFamily="34" charset="0"/>
                <a:ea typeface="+mn-ea"/>
                <a:cs typeface="Arial" pitchFamily="34" charset="0"/>
              </a:rPr>
              <a:t>Loss of social licence to operate</a:t>
            </a:r>
            <a:endParaRPr lang="en-US" sz="2000" dirty="0">
              <a:solidFill>
                <a:srgbClr val="FFFFFF"/>
              </a:solidFill>
              <a:latin typeface="Arial" pitchFamily="34" charset="0"/>
              <a:ea typeface="+mn-ea"/>
              <a:cs typeface="Arial" pitchFamily="34" charset="0"/>
            </a:endParaRPr>
          </a:p>
        </p:txBody>
      </p:sp>
      <p:sp>
        <p:nvSpPr>
          <p:cNvPr id="12" name="Rectangle 11"/>
          <p:cNvSpPr/>
          <p:nvPr/>
        </p:nvSpPr>
        <p:spPr>
          <a:xfrm>
            <a:off x="5854687" y="1149912"/>
            <a:ext cx="1500669" cy="6229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4000" tIns="36000" rIns="54000" bIns="36000" rtlCol="0" anchor="ctr">
            <a:noAutofit/>
          </a:bodyPr>
          <a:lstStyle/>
          <a:p>
            <a:pPr>
              <a:spcAft>
                <a:spcPct val="50000"/>
              </a:spcAft>
            </a:pPr>
            <a:r>
              <a:rPr lang="en-GB" sz="1800" b="1" dirty="0">
                <a:solidFill>
                  <a:srgbClr val="414141"/>
                </a:solidFill>
              </a:rPr>
              <a:t>Legal</a:t>
            </a:r>
            <a:br>
              <a:rPr lang="en-GB" sz="1800" b="1" dirty="0">
                <a:solidFill>
                  <a:srgbClr val="414141"/>
                </a:solidFill>
              </a:rPr>
            </a:br>
            <a:r>
              <a:rPr lang="en-GB" sz="1800" b="1" dirty="0">
                <a:solidFill>
                  <a:srgbClr val="414141"/>
                </a:solidFill>
              </a:rPr>
              <a:t>action</a:t>
            </a:r>
            <a:endParaRPr lang="en-US" sz="1800" b="1" dirty="0">
              <a:solidFill>
                <a:srgbClr val="414141"/>
              </a:solidFill>
            </a:endParaRPr>
          </a:p>
        </p:txBody>
      </p:sp>
      <p:sp>
        <p:nvSpPr>
          <p:cNvPr id="13" name="Rectangle 12"/>
          <p:cNvSpPr/>
          <p:nvPr/>
        </p:nvSpPr>
        <p:spPr>
          <a:xfrm>
            <a:off x="7239538" y="1149912"/>
            <a:ext cx="1500669" cy="622904"/>
          </a:xfrm>
          <a:prstGeom prst="rect">
            <a:avLst/>
          </a:prstGeom>
          <a:solidFill>
            <a:srgbClr val="00AE9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4000" tIns="36000" rIns="54000" bIns="36000" rtlCol="0" anchor="ctr">
            <a:noAutofit/>
          </a:bodyPr>
          <a:lstStyle/>
          <a:p>
            <a:pPr>
              <a:spcAft>
                <a:spcPct val="50000"/>
              </a:spcAft>
            </a:pPr>
            <a:r>
              <a:rPr lang="en-GB" sz="1800" b="1" dirty="0">
                <a:solidFill>
                  <a:srgbClr val="FFFFFF"/>
                </a:solidFill>
              </a:rPr>
              <a:t>Reputational</a:t>
            </a:r>
            <a:br>
              <a:rPr lang="en-GB" sz="1800" b="1" dirty="0">
                <a:solidFill>
                  <a:srgbClr val="FFFFFF"/>
                </a:solidFill>
              </a:rPr>
            </a:br>
            <a:r>
              <a:rPr lang="en-GB" sz="1800" b="1" dirty="0">
                <a:solidFill>
                  <a:srgbClr val="FFFFFF"/>
                </a:solidFill>
              </a:rPr>
              <a:t>damage</a:t>
            </a:r>
            <a:endParaRPr lang="en-US" sz="1800" b="1" dirty="0">
              <a:solidFill>
                <a:srgbClr val="FFFFFF"/>
              </a:solidFill>
            </a:endParaRPr>
          </a:p>
        </p:txBody>
      </p:sp>
      <p:sp>
        <p:nvSpPr>
          <p:cNvPr id="14" name="Plus 13"/>
          <p:cNvSpPr/>
          <p:nvPr/>
        </p:nvSpPr>
        <p:spPr>
          <a:xfrm>
            <a:off x="5344794" y="1253504"/>
            <a:ext cx="391469" cy="516980"/>
          </a:xfrm>
          <a:prstGeom prst="mathPlu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ct val="50000"/>
              </a:spcAft>
            </a:pPr>
            <a:endParaRPr lang="en-GB" dirty="0">
              <a:solidFill>
                <a:srgbClr val="FFFFFF"/>
              </a:solidFill>
            </a:endParaRPr>
          </a:p>
        </p:txBody>
      </p:sp>
      <p:sp>
        <p:nvSpPr>
          <p:cNvPr id="15" name="Plus 14"/>
          <p:cNvSpPr/>
          <p:nvPr/>
        </p:nvSpPr>
        <p:spPr>
          <a:xfrm>
            <a:off x="6656898" y="1249790"/>
            <a:ext cx="391469" cy="516980"/>
          </a:xfrm>
          <a:prstGeom prst="mathPlu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ct val="50000"/>
              </a:spcAft>
            </a:pPr>
            <a:endParaRPr lang="en-GB" dirty="0">
              <a:solidFill>
                <a:srgbClr val="FFFFFF"/>
              </a:solidFill>
            </a:endParaRPr>
          </a:p>
        </p:txBody>
      </p:sp>
      <p:sp>
        <p:nvSpPr>
          <p:cNvPr id="16" name="Rectangle 15"/>
          <p:cNvSpPr/>
          <p:nvPr/>
        </p:nvSpPr>
        <p:spPr>
          <a:xfrm>
            <a:off x="720725" y="2845520"/>
            <a:ext cx="2989437" cy="2554545"/>
          </a:xfrm>
          <a:prstGeom prst="rect">
            <a:avLst/>
          </a:prstGeom>
          <a:solidFill>
            <a:schemeClr val="tx2"/>
          </a:solidFill>
        </p:spPr>
        <p:txBody>
          <a:bodyPr wrap="square">
            <a:spAutoFit/>
          </a:bodyPr>
          <a:lstStyle/>
          <a:p>
            <a:pPr marL="342900" indent="-342900">
              <a:spcBef>
                <a:spcPts val="0"/>
              </a:spcBef>
              <a:spcAft>
                <a:spcPts val="600"/>
              </a:spcAft>
            </a:pPr>
            <a:r>
              <a:rPr lang="en-GB" sz="2000" b="1" dirty="0">
                <a:solidFill>
                  <a:srgbClr val="FFFFFF"/>
                </a:solidFill>
                <a:latin typeface="Arial" pitchFamily="34" charset="0"/>
                <a:ea typeface="+mn-ea"/>
                <a:cs typeface="Arial" pitchFamily="34" charset="0"/>
              </a:rPr>
              <a:t>Impact on FIs</a:t>
            </a:r>
          </a:p>
          <a:p>
            <a:pPr marL="342900" indent="-342900">
              <a:spcBef>
                <a:spcPts val="0"/>
              </a:spcBef>
              <a:spcAft>
                <a:spcPts val="600"/>
              </a:spcAft>
              <a:buFont typeface="Arial" pitchFamily="34" charset="0"/>
              <a:buChar char="•"/>
            </a:pPr>
            <a:r>
              <a:rPr lang="en-GB" sz="2000" dirty="0">
                <a:solidFill>
                  <a:srgbClr val="FFFFFF"/>
                </a:solidFill>
                <a:latin typeface="Arial" pitchFamily="34" charset="0"/>
                <a:ea typeface="+mn-ea"/>
                <a:cs typeface="Arial" pitchFamily="34" charset="0"/>
              </a:rPr>
              <a:t>Customer unable to meet repayments</a:t>
            </a:r>
          </a:p>
          <a:p>
            <a:pPr marL="342900" indent="-342900">
              <a:spcBef>
                <a:spcPts val="0"/>
              </a:spcBef>
              <a:spcAft>
                <a:spcPts val="600"/>
              </a:spcAft>
              <a:buFont typeface="Arial" pitchFamily="34" charset="0"/>
              <a:buChar char="•"/>
            </a:pPr>
            <a:r>
              <a:rPr lang="en-GB" sz="2000" dirty="0">
                <a:solidFill>
                  <a:srgbClr val="FFFFFF"/>
                </a:solidFill>
                <a:latin typeface="Arial" pitchFamily="34" charset="0"/>
                <a:ea typeface="+mn-ea"/>
                <a:cs typeface="Arial" pitchFamily="34" charset="0"/>
              </a:rPr>
              <a:t>Litigation</a:t>
            </a:r>
          </a:p>
          <a:p>
            <a:pPr marL="342900" indent="-342900">
              <a:spcBef>
                <a:spcPts val="0"/>
              </a:spcBef>
              <a:spcAft>
                <a:spcPts val="600"/>
              </a:spcAft>
              <a:buFont typeface="Arial" pitchFamily="34" charset="0"/>
              <a:buChar char="•"/>
            </a:pPr>
            <a:r>
              <a:rPr lang="en-GB" sz="2000" dirty="0">
                <a:solidFill>
                  <a:srgbClr val="FFFFFF"/>
                </a:solidFill>
                <a:latin typeface="Arial" pitchFamily="34" charset="0"/>
                <a:ea typeface="+mn-ea"/>
                <a:cs typeface="Arial" pitchFamily="34" charset="0"/>
              </a:rPr>
              <a:t>Reputational damage</a:t>
            </a:r>
          </a:p>
          <a:p>
            <a:pPr marL="342900" indent="-342900">
              <a:spcBef>
                <a:spcPts val="0"/>
              </a:spcBef>
              <a:spcAft>
                <a:spcPts val="600"/>
              </a:spcAft>
              <a:buFont typeface="Arial" pitchFamily="34" charset="0"/>
              <a:buChar char="•"/>
            </a:pPr>
            <a:r>
              <a:rPr lang="en-GB" sz="2000" dirty="0">
                <a:solidFill>
                  <a:srgbClr val="FFFFFF"/>
                </a:solidFill>
                <a:latin typeface="Arial" pitchFamily="34" charset="0"/>
                <a:ea typeface="+mn-ea"/>
                <a:cs typeface="Arial" pitchFamily="34" charset="0"/>
              </a:rPr>
              <a:t>Reduced access to DFI capital</a:t>
            </a:r>
          </a:p>
        </p:txBody>
      </p:sp>
      <p:sp>
        <p:nvSpPr>
          <p:cNvPr id="4" name="Footer Placeholder 3"/>
          <p:cNvSpPr>
            <a:spLocks noGrp="1"/>
          </p:cNvSpPr>
          <p:nvPr>
            <p:ph type="ftr" sz="quarter" idx="3"/>
            <p:custDataLst>
              <p:tags r:id="rId1"/>
            </p:custDataLst>
          </p:nvPr>
        </p:nvSpPr>
        <p:spPr>
          <a:xfrm>
            <a:off x="0" y="6470651"/>
            <a:ext cx="9144000" cy="365125"/>
          </a:xfrm>
        </p:spPr>
        <p:txBody>
          <a:bodyPr/>
          <a:lstStyle/>
          <a:p>
            <a:r>
              <a:rPr lang="en-GB" smtClean="0"/>
              <a:t> </a:t>
            </a:r>
            <a:endParaRPr lang="en-GB"/>
          </a:p>
        </p:txBody>
      </p:sp>
    </p:spTree>
    <p:extLst>
      <p:ext uri="{BB962C8B-B14F-4D97-AF65-F5344CB8AC3E}">
        <p14:creationId xmlns:p14="http://schemas.microsoft.com/office/powerpoint/2010/main" val="2886414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2154" name="Rectangle 10"/>
          <p:cNvSpPr>
            <a:spLocks noGrp="1" noChangeArrowheads="1"/>
          </p:cNvSpPr>
          <p:nvPr>
            <p:ph type="title"/>
          </p:nvPr>
        </p:nvSpPr>
        <p:spPr/>
        <p:txBody>
          <a:bodyPr>
            <a:noAutofit/>
          </a:bodyPr>
          <a:lstStyle/>
          <a:p>
            <a:r>
              <a:rPr lang="en-GB" sz="2800" dirty="0" smtClean="0"/>
              <a:t>E&amp;S risks differ by sector – social</a:t>
            </a:r>
          </a:p>
        </p:txBody>
      </p:sp>
      <p:sp>
        <p:nvSpPr>
          <p:cNvPr id="902148" name="AutoShape 4"/>
          <p:cNvSpPr>
            <a:spLocks noChangeArrowheads="1"/>
          </p:cNvSpPr>
          <p:nvPr/>
        </p:nvSpPr>
        <p:spPr bwMode="auto">
          <a:xfrm>
            <a:off x="704777" y="1146772"/>
            <a:ext cx="8014485" cy="1579988"/>
          </a:xfrm>
          <a:prstGeom prst="rtTriangle">
            <a:avLst/>
          </a:prstGeom>
          <a:gradFill rotWithShape="0">
            <a:gsLst>
              <a:gs pos="0">
                <a:schemeClr val="accent2"/>
              </a:gs>
              <a:gs pos="100000">
                <a:srgbClr val="E5F2FF"/>
              </a:gs>
            </a:gsLst>
            <a:lin ang="0" scaled="1"/>
          </a:gradFill>
          <a:ln w="9525">
            <a:noFill/>
            <a:miter lim="800000"/>
            <a:headEnd/>
            <a:tailEnd/>
          </a:ln>
          <a:effectLst/>
        </p:spPr>
        <p:txBody>
          <a:bodyPr tIns="72000" bIns="180000" anchor="ctr">
            <a:spAutoFit/>
          </a:bodyPr>
          <a:lstStyle/>
          <a:p>
            <a:pPr marL="381000" indent="-381000">
              <a:spcAft>
                <a:spcPct val="50000"/>
              </a:spcAft>
              <a:buSzPct val="75000"/>
              <a:buFont typeface="Wingdings" pitchFamily="2" charset="2"/>
              <a:buChar char="Ø"/>
              <a:defRPr/>
            </a:pPr>
            <a:endParaRPr lang="ru-RU" sz="1800">
              <a:solidFill>
                <a:srgbClr val="414141"/>
              </a:solidFill>
              <a:effectLst>
                <a:outerShdw blurRad="38100" dist="38100" dir="2700000" algn="tl">
                  <a:srgbClr val="000000"/>
                </a:outerShdw>
              </a:effectLst>
              <a:latin typeface="Arial"/>
              <a:ea typeface="+mn-ea"/>
              <a:cs typeface="Arial" pitchFamily="34" charset="0"/>
            </a:endParaRPr>
          </a:p>
        </p:txBody>
      </p:sp>
      <p:sp>
        <p:nvSpPr>
          <p:cNvPr id="30726" name="Text Box 5"/>
          <p:cNvSpPr txBox="1">
            <a:spLocks noChangeArrowheads="1"/>
          </p:cNvSpPr>
          <p:nvPr/>
        </p:nvSpPr>
        <p:spPr bwMode="auto">
          <a:xfrm>
            <a:off x="764302" y="1688547"/>
            <a:ext cx="2030071" cy="648512"/>
          </a:xfrm>
          <a:prstGeom prst="rect">
            <a:avLst/>
          </a:prstGeom>
          <a:noFill/>
          <a:ln w="12700">
            <a:noFill/>
            <a:miter lim="800000"/>
            <a:headEnd/>
            <a:tailEnd/>
          </a:ln>
        </p:spPr>
        <p:txBody>
          <a:bodyPr lIns="90000" tIns="46800" rIns="90000" bIns="46800">
            <a:spAutoFit/>
          </a:bodyPr>
          <a:lstStyle/>
          <a:p>
            <a:pPr algn="ctr">
              <a:spcAft>
                <a:spcPct val="50000"/>
              </a:spcAft>
            </a:pPr>
            <a:r>
              <a:rPr lang="en-GB" sz="1800" b="1" dirty="0">
                <a:solidFill>
                  <a:srgbClr val="FFFFFF"/>
                </a:solidFill>
                <a:latin typeface="Arial"/>
                <a:ea typeface="+mn-ea"/>
                <a:cs typeface="Arial" pitchFamily="34" charset="0"/>
              </a:rPr>
              <a:t>Higher social risk</a:t>
            </a:r>
          </a:p>
        </p:txBody>
      </p:sp>
      <p:sp>
        <p:nvSpPr>
          <p:cNvPr id="30727" name="Text Box 6"/>
          <p:cNvSpPr txBox="1">
            <a:spLocks noChangeArrowheads="1"/>
          </p:cNvSpPr>
          <p:nvPr/>
        </p:nvSpPr>
        <p:spPr bwMode="auto">
          <a:xfrm>
            <a:off x="6394928" y="1678117"/>
            <a:ext cx="2173896" cy="371513"/>
          </a:xfrm>
          <a:prstGeom prst="rect">
            <a:avLst/>
          </a:prstGeom>
          <a:noFill/>
          <a:ln w="12700">
            <a:noFill/>
            <a:miter lim="800000"/>
            <a:headEnd/>
            <a:tailEnd/>
          </a:ln>
        </p:spPr>
        <p:txBody>
          <a:bodyPr lIns="90000" tIns="46800" rIns="90000" bIns="46800">
            <a:spAutoFit/>
          </a:bodyPr>
          <a:lstStyle/>
          <a:p>
            <a:pPr algn="ctr">
              <a:spcAft>
                <a:spcPct val="50000"/>
              </a:spcAft>
            </a:pPr>
            <a:r>
              <a:rPr lang="en-GB" sz="1800" b="1" dirty="0">
                <a:solidFill>
                  <a:srgbClr val="414141"/>
                </a:solidFill>
                <a:latin typeface="Arial"/>
                <a:ea typeface="+mn-ea"/>
                <a:cs typeface="Arial" pitchFamily="34" charset="0"/>
              </a:rPr>
              <a:t>Lower social risk</a:t>
            </a:r>
          </a:p>
        </p:txBody>
      </p:sp>
      <p:sp>
        <p:nvSpPr>
          <p:cNvPr id="30730" name="Text Box 9"/>
          <p:cNvSpPr txBox="1">
            <a:spLocks noChangeArrowheads="1"/>
          </p:cNvSpPr>
          <p:nvPr>
            <p:custDataLst>
              <p:tags r:id="rId1"/>
            </p:custDataLst>
          </p:nvPr>
        </p:nvSpPr>
        <p:spPr bwMode="auto">
          <a:xfrm>
            <a:off x="-17463" y="12726"/>
            <a:ext cx="187326" cy="525401"/>
          </a:xfrm>
          <a:prstGeom prst="rect">
            <a:avLst/>
          </a:prstGeom>
          <a:noFill/>
          <a:ln w="12700">
            <a:noFill/>
            <a:miter lim="800000"/>
            <a:headEnd/>
            <a:tailEnd/>
          </a:ln>
        </p:spPr>
        <p:txBody>
          <a:bodyPr lIns="93600" tIns="46800" rIns="93600" bIns="46800">
            <a:spAutoFit/>
          </a:bodyPr>
          <a:lstStyle/>
          <a:p>
            <a:pPr algn="ctr">
              <a:spcAft>
                <a:spcPct val="50000"/>
              </a:spcAft>
            </a:pPr>
            <a:endParaRPr lang="ru-RU" sz="2800">
              <a:solidFill>
                <a:srgbClr val="FFFFFF"/>
              </a:solidFill>
              <a:latin typeface="Arial"/>
              <a:ea typeface="+mn-ea"/>
              <a:cs typeface="Arial" pitchFamily="34" charset="0"/>
            </a:endParaRPr>
          </a:p>
        </p:txBody>
      </p:sp>
      <p:sp>
        <p:nvSpPr>
          <p:cNvPr id="11" name="Text Box 3"/>
          <p:cNvSpPr txBox="1">
            <a:spLocks noChangeArrowheads="1"/>
          </p:cNvSpPr>
          <p:nvPr/>
        </p:nvSpPr>
        <p:spPr bwMode="auto">
          <a:xfrm>
            <a:off x="704789" y="2806948"/>
            <a:ext cx="2459891" cy="3380447"/>
          </a:xfrm>
          <a:prstGeom prst="rect">
            <a:avLst/>
          </a:prstGeom>
          <a:solidFill>
            <a:srgbClr val="256C8F"/>
          </a:solidFill>
          <a:ln w="9525">
            <a:solidFill>
              <a:schemeClr val="accent2"/>
            </a:solidFill>
            <a:miter lim="800000"/>
            <a:headEnd/>
            <a:tailEnd/>
          </a:ln>
        </p:spPr>
        <p:txBody>
          <a:bodyPr tIns="72000" bIns="180000" anchor="t" anchorCtr="0"/>
          <a:lstStyle/>
          <a:p>
            <a:pPr marL="273050" indent="-273050">
              <a:spcBef>
                <a:spcPts val="400"/>
              </a:spcBef>
              <a:spcAft>
                <a:spcPts val="600"/>
              </a:spcAft>
              <a:buSzPct val="75000"/>
              <a:buFont typeface="Wingdings" pitchFamily="2" charset="2"/>
              <a:buNone/>
            </a:pPr>
            <a:r>
              <a:rPr lang="en-GB" sz="1800" b="1" dirty="0">
                <a:solidFill>
                  <a:srgbClr val="FFFFFF"/>
                </a:solidFill>
                <a:latin typeface="Arial"/>
                <a:ea typeface="+mn-ea"/>
                <a:cs typeface="Arial" pitchFamily="34" charset="0"/>
              </a:rPr>
              <a:t>High risk:</a:t>
            </a:r>
            <a:endParaRPr lang="en-GB" sz="1800" dirty="0">
              <a:solidFill>
                <a:srgbClr val="FFFFFF"/>
              </a:solidFill>
              <a:latin typeface="Arial"/>
              <a:ea typeface="+mn-ea"/>
              <a:cs typeface="Arial" pitchFamily="34" charset="0"/>
            </a:endParaRPr>
          </a:p>
          <a:p>
            <a:pPr marL="285750" indent="-285750">
              <a:spcAft>
                <a:spcPct val="20000"/>
              </a:spcAft>
              <a:buFont typeface="Arial" pitchFamily="34" charset="0"/>
              <a:buChar char="•"/>
            </a:pPr>
            <a:r>
              <a:rPr lang="en-IN" sz="1800" dirty="0">
                <a:solidFill>
                  <a:srgbClr val="FFFFFF"/>
                </a:solidFill>
                <a:latin typeface="Arial"/>
                <a:ea typeface="+mn-ea"/>
                <a:cs typeface="Arial" pitchFamily="34" charset="0"/>
              </a:rPr>
              <a:t>Construction</a:t>
            </a:r>
          </a:p>
          <a:p>
            <a:pPr marL="285750" indent="-285750">
              <a:spcAft>
                <a:spcPct val="20000"/>
              </a:spcAft>
              <a:buFont typeface="Arial" pitchFamily="34" charset="0"/>
              <a:buChar char="•"/>
            </a:pPr>
            <a:r>
              <a:rPr lang="en-IN" sz="1800" dirty="0">
                <a:solidFill>
                  <a:srgbClr val="FFFFFF"/>
                </a:solidFill>
                <a:latin typeface="Arial"/>
                <a:ea typeface="+mn-ea"/>
                <a:cs typeface="Arial" pitchFamily="34" charset="0"/>
              </a:rPr>
              <a:t>Mining</a:t>
            </a:r>
          </a:p>
          <a:p>
            <a:pPr marL="285750" indent="-285750">
              <a:spcAft>
                <a:spcPct val="20000"/>
              </a:spcAft>
              <a:buFont typeface="Arial" pitchFamily="34" charset="0"/>
              <a:buChar char="•"/>
            </a:pPr>
            <a:r>
              <a:rPr lang="en-IN" sz="1800" dirty="0">
                <a:solidFill>
                  <a:srgbClr val="FFFFFF"/>
                </a:solidFill>
                <a:latin typeface="Arial"/>
                <a:ea typeface="+mn-ea"/>
                <a:cs typeface="Arial" pitchFamily="34" charset="0"/>
              </a:rPr>
              <a:t>Energy</a:t>
            </a:r>
          </a:p>
          <a:p>
            <a:pPr marL="285750" indent="-285750">
              <a:spcAft>
                <a:spcPct val="20000"/>
              </a:spcAft>
              <a:buFont typeface="Arial" pitchFamily="34" charset="0"/>
              <a:buChar char="•"/>
            </a:pPr>
            <a:r>
              <a:rPr lang="en-IN" sz="1800" dirty="0">
                <a:solidFill>
                  <a:srgbClr val="FFFFFF"/>
                </a:solidFill>
                <a:latin typeface="Arial"/>
                <a:ea typeface="+mn-ea"/>
                <a:cs typeface="Arial" pitchFamily="34" charset="0"/>
              </a:rPr>
              <a:t>Agriculture</a:t>
            </a:r>
          </a:p>
          <a:p>
            <a:pPr marL="285750" indent="-285750">
              <a:spcAft>
                <a:spcPct val="20000"/>
              </a:spcAft>
              <a:buFont typeface="Arial" pitchFamily="34" charset="0"/>
              <a:buChar char="•"/>
            </a:pPr>
            <a:r>
              <a:rPr lang="en-IN" sz="1800" dirty="0">
                <a:solidFill>
                  <a:srgbClr val="FFFFFF"/>
                </a:solidFill>
                <a:latin typeface="Arial"/>
                <a:ea typeface="+mn-ea"/>
                <a:cs typeface="Arial" pitchFamily="34" charset="0"/>
              </a:rPr>
              <a:t>Pulp &amp; paper</a:t>
            </a:r>
          </a:p>
          <a:p>
            <a:pPr marL="285750" indent="-285750">
              <a:spcAft>
                <a:spcPct val="20000"/>
              </a:spcAft>
              <a:buFont typeface="Arial" pitchFamily="34" charset="0"/>
              <a:buChar char="•"/>
            </a:pPr>
            <a:r>
              <a:rPr lang="en-IN" sz="1800" dirty="0">
                <a:solidFill>
                  <a:srgbClr val="FFFFFF"/>
                </a:solidFill>
                <a:latin typeface="Arial"/>
                <a:ea typeface="+mn-ea"/>
                <a:cs typeface="Arial" pitchFamily="34" charset="0"/>
              </a:rPr>
              <a:t>Iron &amp; steel</a:t>
            </a:r>
          </a:p>
          <a:p>
            <a:pPr marL="285750" indent="-285750">
              <a:spcAft>
                <a:spcPct val="20000"/>
              </a:spcAft>
              <a:buFont typeface="Arial" pitchFamily="34" charset="0"/>
              <a:buChar char="•"/>
            </a:pPr>
            <a:r>
              <a:rPr lang="en-IN" sz="1800" dirty="0">
                <a:solidFill>
                  <a:srgbClr val="FFFFFF"/>
                </a:solidFill>
                <a:latin typeface="Arial"/>
                <a:ea typeface="+mn-ea"/>
                <a:cs typeface="Arial" pitchFamily="34" charset="0"/>
              </a:rPr>
              <a:t>Healthcare</a:t>
            </a:r>
          </a:p>
          <a:p>
            <a:pPr>
              <a:spcAft>
                <a:spcPct val="20000"/>
              </a:spcAft>
            </a:pPr>
            <a:endParaRPr lang="en-GB" sz="1800" dirty="0">
              <a:solidFill>
                <a:srgbClr val="FFFFFF"/>
              </a:solidFill>
              <a:latin typeface="Arial"/>
              <a:ea typeface="+mn-ea"/>
              <a:cs typeface="Arial" pitchFamily="34" charset="0"/>
            </a:endParaRPr>
          </a:p>
        </p:txBody>
      </p:sp>
      <p:sp>
        <p:nvSpPr>
          <p:cNvPr id="12" name="Text Box 7"/>
          <p:cNvSpPr txBox="1">
            <a:spLocks noChangeArrowheads="1"/>
          </p:cNvSpPr>
          <p:nvPr/>
        </p:nvSpPr>
        <p:spPr bwMode="auto">
          <a:xfrm>
            <a:off x="3363047" y="2806922"/>
            <a:ext cx="2540895" cy="3383782"/>
          </a:xfrm>
          <a:prstGeom prst="rect">
            <a:avLst/>
          </a:prstGeom>
          <a:solidFill>
            <a:srgbClr val="256C8F"/>
          </a:solidFill>
          <a:ln w="9525">
            <a:solidFill>
              <a:schemeClr val="accent2"/>
            </a:solidFill>
            <a:miter lim="800000"/>
            <a:headEnd/>
            <a:tailEnd/>
          </a:ln>
        </p:spPr>
        <p:txBody>
          <a:bodyPr tIns="72000" bIns="180000" anchor="t" anchorCtr="0"/>
          <a:lstStyle/>
          <a:p>
            <a:pPr marL="273050" indent="-273050">
              <a:spcAft>
                <a:spcPct val="50000"/>
              </a:spcAft>
              <a:buSzPct val="75000"/>
              <a:buFont typeface="Wingdings" pitchFamily="2" charset="2"/>
              <a:buNone/>
            </a:pPr>
            <a:r>
              <a:rPr lang="en-GB" sz="1800" b="1" dirty="0">
                <a:solidFill>
                  <a:srgbClr val="FFFFFF"/>
                </a:solidFill>
                <a:latin typeface="Arial"/>
                <a:ea typeface="+mn-ea"/>
                <a:cs typeface="Arial" pitchFamily="34" charset="0"/>
              </a:rPr>
              <a:t>Medium risk:</a:t>
            </a:r>
          </a:p>
          <a:p>
            <a:pPr marL="285750" indent="-285750">
              <a:spcAft>
                <a:spcPct val="20000"/>
              </a:spcAft>
              <a:buFont typeface="Arial" pitchFamily="34" charset="0"/>
              <a:buChar char="•"/>
            </a:pPr>
            <a:r>
              <a:rPr lang="en-IN" sz="1800" dirty="0">
                <a:solidFill>
                  <a:srgbClr val="FFFFFF"/>
                </a:solidFill>
                <a:latin typeface="Arial"/>
                <a:ea typeface="+mn-ea"/>
                <a:cs typeface="Arial" pitchFamily="34" charset="0"/>
              </a:rPr>
              <a:t>Agriculture</a:t>
            </a:r>
          </a:p>
          <a:p>
            <a:pPr marL="285750" indent="-285750">
              <a:spcAft>
                <a:spcPct val="20000"/>
              </a:spcAft>
              <a:buFont typeface="Arial" pitchFamily="34" charset="0"/>
              <a:buChar char="•"/>
            </a:pPr>
            <a:r>
              <a:rPr lang="en-IN" sz="1800" dirty="0">
                <a:solidFill>
                  <a:srgbClr val="FFFFFF"/>
                </a:solidFill>
                <a:latin typeface="Arial"/>
                <a:ea typeface="+mn-ea"/>
                <a:cs typeface="Arial" pitchFamily="34" charset="0"/>
              </a:rPr>
              <a:t>Fishing</a:t>
            </a:r>
          </a:p>
          <a:p>
            <a:pPr marL="285750" indent="-285750">
              <a:spcAft>
                <a:spcPct val="20000"/>
              </a:spcAft>
              <a:buFont typeface="Arial" pitchFamily="34" charset="0"/>
              <a:buChar char="•"/>
            </a:pPr>
            <a:r>
              <a:rPr lang="en-IN" sz="1800" dirty="0">
                <a:solidFill>
                  <a:srgbClr val="FFFFFF"/>
                </a:solidFill>
                <a:latin typeface="Arial"/>
                <a:ea typeface="+mn-ea"/>
                <a:cs typeface="Arial" pitchFamily="34" charset="0"/>
              </a:rPr>
              <a:t>Food processing</a:t>
            </a:r>
          </a:p>
          <a:p>
            <a:pPr marL="285750" indent="-285750">
              <a:spcAft>
                <a:spcPct val="20000"/>
              </a:spcAft>
              <a:buFont typeface="Arial" pitchFamily="34" charset="0"/>
              <a:buChar char="•"/>
            </a:pPr>
            <a:r>
              <a:rPr lang="en-IN" sz="1800" dirty="0">
                <a:solidFill>
                  <a:srgbClr val="FFFFFF"/>
                </a:solidFill>
                <a:latin typeface="Arial"/>
                <a:ea typeface="+mn-ea"/>
                <a:cs typeface="Arial" pitchFamily="34" charset="0"/>
              </a:rPr>
              <a:t>Meat processing</a:t>
            </a:r>
          </a:p>
          <a:p>
            <a:pPr marL="285750" indent="-285750">
              <a:spcAft>
                <a:spcPct val="20000"/>
              </a:spcAft>
              <a:buFont typeface="Arial" pitchFamily="34" charset="0"/>
              <a:buChar char="•"/>
            </a:pPr>
            <a:r>
              <a:rPr lang="en-IN" sz="1800" dirty="0">
                <a:solidFill>
                  <a:srgbClr val="FFFFFF"/>
                </a:solidFill>
                <a:latin typeface="Arial"/>
                <a:ea typeface="+mn-ea"/>
                <a:cs typeface="Arial" pitchFamily="34" charset="0"/>
              </a:rPr>
              <a:t>Wood products</a:t>
            </a:r>
          </a:p>
          <a:p>
            <a:pPr marL="285750" indent="-285750">
              <a:spcAft>
                <a:spcPct val="20000"/>
              </a:spcAft>
              <a:buFont typeface="Arial" pitchFamily="34" charset="0"/>
              <a:buChar char="•"/>
            </a:pPr>
            <a:r>
              <a:rPr lang="en-IN" sz="1800" dirty="0">
                <a:solidFill>
                  <a:srgbClr val="FFFFFF"/>
                </a:solidFill>
                <a:latin typeface="Arial"/>
                <a:ea typeface="+mn-ea"/>
                <a:cs typeface="Arial" pitchFamily="34" charset="0"/>
              </a:rPr>
              <a:t>Healthcare</a:t>
            </a:r>
          </a:p>
        </p:txBody>
      </p:sp>
      <p:sp>
        <p:nvSpPr>
          <p:cNvPr id="13" name="Text Box 8"/>
          <p:cNvSpPr txBox="1">
            <a:spLocks noChangeArrowheads="1"/>
          </p:cNvSpPr>
          <p:nvPr/>
        </p:nvSpPr>
        <p:spPr bwMode="auto">
          <a:xfrm>
            <a:off x="6102320" y="2806922"/>
            <a:ext cx="2691333" cy="3383782"/>
          </a:xfrm>
          <a:prstGeom prst="rect">
            <a:avLst/>
          </a:prstGeom>
          <a:solidFill>
            <a:srgbClr val="256C8F"/>
          </a:solidFill>
          <a:ln w="9525">
            <a:solidFill>
              <a:schemeClr val="accent2"/>
            </a:solidFill>
            <a:miter lim="800000"/>
            <a:headEnd/>
            <a:tailEnd/>
          </a:ln>
        </p:spPr>
        <p:txBody>
          <a:bodyPr tIns="72000" bIns="180000" anchor="t" anchorCtr="0"/>
          <a:lstStyle/>
          <a:p>
            <a:pPr marL="273050" indent="-273050">
              <a:spcAft>
                <a:spcPct val="50000"/>
              </a:spcAft>
              <a:buSzPct val="75000"/>
              <a:buFont typeface="Wingdings" pitchFamily="2" charset="2"/>
              <a:buNone/>
            </a:pPr>
            <a:r>
              <a:rPr lang="en-GB" sz="1800" b="1" dirty="0">
                <a:solidFill>
                  <a:srgbClr val="FFFFFF"/>
                </a:solidFill>
                <a:latin typeface="Arial"/>
                <a:ea typeface="+mn-ea"/>
                <a:cs typeface="Arial" pitchFamily="34" charset="0"/>
              </a:rPr>
              <a:t>Low risk:</a:t>
            </a:r>
          </a:p>
          <a:p>
            <a:pPr marL="285750" indent="-285750">
              <a:spcAft>
                <a:spcPct val="20000"/>
              </a:spcAft>
              <a:buFont typeface="Arial" pitchFamily="34" charset="0"/>
              <a:buChar char="•"/>
            </a:pPr>
            <a:r>
              <a:rPr lang="en-IN" sz="1800" dirty="0">
                <a:solidFill>
                  <a:srgbClr val="FFFFFF"/>
                </a:solidFill>
                <a:latin typeface="Arial"/>
                <a:ea typeface="+mn-ea"/>
                <a:cs typeface="Arial" pitchFamily="34" charset="0"/>
              </a:rPr>
              <a:t>Retail/supermarket shops</a:t>
            </a:r>
          </a:p>
          <a:p>
            <a:pPr marL="285750" indent="-285750">
              <a:spcAft>
                <a:spcPct val="20000"/>
              </a:spcAft>
              <a:buFont typeface="Arial" pitchFamily="34" charset="0"/>
              <a:buChar char="•"/>
            </a:pPr>
            <a:r>
              <a:rPr lang="en-IN" sz="1800" dirty="0">
                <a:solidFill>
                  <a:srgbClr val="FFFFFF"/>
                </a:solidFill>
                <a:latin typeface="Arial"/>
                <a:ea typeface="+mn-ea"/>
                <a:cs typeface="Arial" pitchFamily="34" charset="0"/>
              </a:rPr>
              <a:t>Financial Services</a:t>
            </a:r>
          </a:p>
          <a:p>
            <a:pPr marL="285750" indent="-285750">
              <a:spcAft>
                <a:spcPct val="20000"/>
              </a:spcAft>
              <a:buFont typeface="Arial" pitchFamily="34" charset="0"/>
              <a:buChar char="•"/>
            </a:pPr>
            <a:r>
              <a:rPr lang="en-IN" sz="1800" dirty="0">
                <a:solidFill>
                  <a:srgbClr val="FFFFFF"/>
                </a:solidFill>
                <a:latin typeface="Arial"/>
                <a:ea typeface="+mn-ea"/>
                <a:cs typeface="Arial" pitchFamily="34" charset="0"/>
              </a:rPr>
              <a:t>Telecoms</a:t>
            </a:r>
            <a:endParaRPr lang="en-GB" sz="1800" dirty="0">
              <a:solidFill>
                <a:srgbClr val="FFFFFF"/>
              </a:solidFill>
              <a:latin typeface="Arial"/>
              <a:ea typeface="+mn-ea"/>
              <a:cs typeface="Arial" pitchFamily="34" charset="0"/>
            </a:endParaRPr>
          </a:p>
        </p:txBody>
      </p:sp>
      <p:sp>
        <p:nvSpPr>
          <p:cNvPr id="2" name="BJPseudoFooter"/>
          <p:cNvSpPr txBox="1"/>
          <p:nvPr>
            <p:custDataLst>
              <p:tags r:id="rId2"/>
            </p:custDataLst>
          </p:nvPr>
        </p:nvSpPr>
        <p:spPr>
          <a:xfrm>
            <a:off x="127000" y="6614468"/>
            <a:ext cx="8890000" cy="230832"/>
          </a:xfrm>
          <a:prstGeom prst="rect">
            <a:avLst/>
          </a:prstGeom>
          <a:noFill/>
        </p:spPr>
        <p:txBody>
          <a:bodyPr vert="horz" wrap="square" rtlCol="0">
            <a:spAutoFit/>
          </a:bodyPr>
          <a:lstStyle/>
          <a:p>
            <a:pPr algn="ctr" fontAlgn="auto">
              <a:spcBef>
                <a:spcPts val="0"/>
              </a:spcBef>
              <a:spcAft>
                <a:spcPts val="0"/>
              </a:spcAft>
            </a:pPr>
            <a:r>
              <a:rPr lang="en-GB" sz="900" b="1" smtClean="0">
                <a:solidFill>
                  <a:srgbClr val="000000"/>
                </a:solidFill>
                <a:latin typeface="Arial"/>
              </a:rPr>
              <a:t> </a:t>
            </a:r>
            <a:endParaRPr lang="en-GB" sz="900" b="1" dirty="0">
              <a:solidFill>
                <a:srgbClr val="000000"/>
              </a:solidFill>
              <a:latin typeface="Arial"/>
            </a:endParaRPr>
          </a:p>
        </p:txBody>
      </p:sp>
    </p:spTree>
    <p:extLst>
      <p:ext uri="{BB962C8B-B14F-4D97-AF65-F5344CB8AC3E}">
        <p14:creationId xmlns:p14="http://schemas.microsoft.com/office/powerpoint/2010/main" val="3395344082"/>
      </p:ext>
    </p:extLst>
  </p:cSld>
  <p:clrMapOvr>
    <a:masterClrMapping/>
  </p:clrMapOvr>
  <p:transition>
    <p:blinds dir="ver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p:cNvSpPr txBox="1">
            <a:spLocks noChangeArrowheads="1"/>
          </p:cNvSpPr>
          <p:nvPr/>
        </p:nvSpPr>
        <p:spPr>
          <a:xfrm>
            <a:off x="4743450" y="1633464"/>
            <a:ext cx="3780000" cy="4595349"/>
          </a:xfrm>
          <a:prstGeom prst="rect">
            <a:avLst/>
          </a:prstGeom>
          <a:solidFill>
            <a:schemeClr val="bg2"/>
          </a:solidFill>
        </p:spPr>
        <p:txBody>
          <a:bodyPr vert="horz" lIns="72000" tIns="72000" rIns="72000" bIns="72000" rtlCol="0">
            <a:normAutofit/>
          </a:bodyPr>
          <a:lstStyle/>
          <a:p>
            <a:pPr marL="0" lvl="1" fontAlgn="auto">
              <a:lnSpc>
                <a:spcPct val="150000"/>
              </a:lnSpc>
              <a:spcBef>
                <a:spcPts val="300"/>
              </a:spcBef>
              <a:spcAft>
                <a:spcPts val="300"/>
              </a:spcAft>
              <a:buClr>
                <a:srgbClr val="00539B"/>
              </a:buClr>
            </a:pPr>
            <a:r>
              <a:rPr lang="en-GB" sz="2000" b="1" dirty="0">
                <a:solidFill>
                  <a:srgbClr val="414141"/>
                </a:solidFill>
                <a:latin typeface="Arial"/>
                <a:ea typeface="+mn-ea"/>
              </a:rPr>
              <a:t>Community</a:t>
            </a:r>
          </a:p>
          <a:p>
            <a:pPr marL="262800" lvl="1" indent="-360000" fontAlgn="auto">
              <a:spcBef>
                <a:spcPts val="300"/>
              </a:spcBef>
              <a:spcAft>
                <a:spcPts val="600"/>
              </a:spcAft>
              <a:buClr>
                <a:srgbClr val="00539B"/>
              </a:buClr>
              <a:buFont typeface="Arial" pitchFamily="34" charset="0"/>
              <a:buChar char="•"/>
              <a:defRPr/>
            </a:pPr>
            <a:r>
              <a:rPr lang="en-GB" sz="1800" dirty="0">
                <a:solidFill>
                  <a:srgbClr val="414141"/>
                </a:solidFill>
                <a:latin typeface="Arial"/>
                <a:ea typeface="+mn-ea"/>
              </a:rPr>
              <a:t>Public health and safety</a:t>
            </a:r>
          </a:p>
          <a:p>
            <a:pPr marL="360000" lvl="1" indent="-360000" fontAlgn="auto">
              <a:spcBef>
                <a:spcPts val="300"/>
              </a:spcBef>
              <a:spcAft>
                <a:spcPts val="600"/>
              </a:spcAft>
              <a:buClr>
                <a:srgbClr val="00539B"/>
              </a:buClr>
              <a:buFont typeface="Arial" pitchFamily="34" charset="0"/>
              <a:buChar char="•"/>
              <a:defRPr/>
            </a:pPr>
            <a:r>
              <a:rPr lang="en-GB" sz="1800" dirty="0">
                <a:solidFill>
                  <a:srgbClr val="414141"/>
                </a:solidFill>
                <a:latin typeface="Arial"/>
                <a:ea typeface="+mn-ea"/>
              </a:rPr>
              <a:t>Displacement/resettlement</a:t>
            </a:r>
          </a:p>
          <a:p>
            <a:pPr marL="262800" lvl="1" indent="-360000" fontAlgn="auto">
              <a:spcBef>
                <a:spcPts val="300"/>
              </a:spcBef>
              <a:spcAft>
                <a:spcPts val="600"/>
              </a:spcAft>
              <a:buClr>
                <a:srgbClr val="00539B"/>
              </a:buClr>
              <a:buFont typeface="Arial" pitchFamily="34" charset="0"/>
              <a:buChar char="•"/>
              <a:defRPr/>
            </a:pPr>
            <a:r>
              <a:rPr lang="en-GB" sz="1800" dirty="0">
                <a:solidFill>
                  <a:srgbClr val="414141"/>
                </a:solidFill>
                <a:latin typeface="Arial"/>
                <a:ea typeface="+mn-ea"/>
              </a:rPr>
              <a:t>Stakeholder engagement</a:t>
            </a:r>
          </a:p>
          <a:p>
            <a:pPr marL="262800" lvl="1" indent="-360000" fontAlgn="auto">
              <a:spcBef>
                <a:spcPts val="300"/>
              </a:spcBef>
              <a:spcAft>
                <a:spcPts val="600"/>
              </a:spcAft>
              <a:buClr>
                <a:srgbClr val="00539B"/>
              </a:buClr>
              <a:buFont typeface="Arial" pitchFamily="34" charset="0"/>
              <a:buChar char="•"/>
              <a:defRPr/>
            </a:pPr>
            <a:r>
              <a:rPr lang="en-GB" sz="1800" dirty="0">
                <a:solidFill>
                  <a:srgbClr val="414141"/>
                </a:solidFill>
                <a:latin typeface="Arial"/>
                <a:ea typeface="+mn-ea"/>
              </a:rPr>
              <a:t>Community ‘nuisance’</a:t>
            </a:r>
          </a:p>
          <a:p>
            <a:pPr marL="262800" lvl="1" indent="-360000" fontAlgn="auto">
              <a:spcBef>
                <a:spcPts val="300"/>
              </a:spcBef>
              <a:spcAft>
                <a:spcPts val="600"/>
              </a:spcAft>
              <a:buClr>
                <a:srgbClr val="00539B"/>
              </a:buClr>
              <a:buFont typeface="Arial" pitchFamily="34" charset="0"/>
              <a:buChar char="•"/>
              <a:defRPr/>
            </a:pPr>
            <a:r>
              <a:rPr lang="en-GB" sz="1800" dirty="0">
                <a:solidFill>
                  <a:srgbClr val="414141"/>
                </a:solidFill>
                <a:latin typeface="Arial"/>
                <a:ea typeface="+mn-ea"/>
              </a:rPr>
              <a:t>Impacts on livelihoods</a:t>
            </a:r>
          </a:p>
          <a:p>
            <a:pPr marL="262800" lvl="1" indent="-360000" fontAlgn="auto">
              <a:spcBef>
                <a:spcPts val="300"/>
              </a:spcBef>
              <a:spcAft>
                <a:spcPts val="600"/>
              </a:spcAft>
              <a:buClr>
                <a:srgbClr val="00539B"/>
              </a:buClr>
              <a:buFont typeface="Arial" pitchFamily="34" charset="0"/>
              <a:buChar char="•"/>
              <a:defRPr/>
            </a:pPr>
            <a:r>
              <a:rPr lang="en-GB" sz="1800" dirty="0">
                <a:solidFill>
                  <a:srgbClr val="414141"/>
                </a:solidFill>
                <a:latin typeface="Arial"/>
                <a:ea typeface="+mn-ea"/>
              </a:rPr>
              <a:t>Influx of workers</a:t>
            </a:r>
          </a:p>
          <a:p>
            <a:pPr marL="262800" lvl="1" indent="-360000" fontAlgn="auto">
              <a:spcBef>
                <a:spcPts val="300"/>
              </a:spcBef>
              <a:spcAft>
                <a:spcPts val="600"/>
              </a:spcAft>
              <a:buClr>
                <a:srgbClr val="00539B"/>
              </a:buClr>
              <a:buFont typeface="Arial" pitchFamily="34" charset="0"/>
              <a:buChar char="•"/>
              <a:defRPr/>
            </a:pPr>
            <a:r>
              <a:rPr lang="en-GB" sz="1800" dirty="0">
                <a:solidFill>
                  <a:srgbClr val="414141"/>
                </a:solidFill>
                <a:latin typeface="Arial"/>
                <a:ea typeface="+mn-ea"/>
              </a:rPr>
              <a:t>Impacts on community assets</a:t>
            </a:r>
          </a:p>
          <a:p>
            <a:pPr marL="262800" lvl="1" indent="-360000" fontAlgn="auto">
              <a:spcBef>
                <a:spcPts val="300"/>
              </a:spcBef>
              <a:spcAft>
                <a:spcPts val="600"/>
              </a:spcAft>
              <a:buClr>
                <a:srgbClr val="00539B"/>
              </a:buClr>
              <a:buFont typeface="Arial" pitchFamily="34" charset="0"/>
              <a:buChar char="•"/>
              <a:defRPr/>
            </a:pPr>
            <a:endParaRPr lang="en-GB" sz="2000" dirty="0">
              <a:solidFill>
                <a:srgbClr val="414141"/>
              </a:solidFill>
              <a:latin typeface="Arial" pitchFamily="34" charset="0"/>
              <a:ea typeface="+mn-ea"/>
              <a:cs typeface="Arial" pitchFamily="34" charset="0"/>
            </a:endParaRPr>
          </a:p>
        </p:txBody>
      </p:sp>
      <p:sp>
        <p:nvSpPr>
          <p:cNvPr id="1357826" name="Slide Number Placeholder 3"/>
          <p:cNvSpPr txBox="1">
            <a:spLocks noGrp="1"/>
          </p:cNvSpPr>
          <p:nvPr/>
        </p:nvSpPr>
        <p:spPr bwMode="auto">
          <a:xfrm>
            <a:off x="7010400" y="6092825"/>
            <a:ext cx="2133600" cy="476250"/>
          </a:xfrm>
          <a:prstGeom prst="rect">
            <a:avLst/>
          </a:prstGeom>
          <a:noFill/>
          <a:ln w="9525">
            <a:noFill/>
            <a:miter lim="800000"/>
            <a:headEnd/>
            <a:tailEnd/>
          </a:ln>
        </p:spPr>
        <p:txBody>
          <a:bodyPr/>
          <a:lstStyle/>
          <a:p>
            <a:pPr algn="r" fontAlgn="auto">
              <a:spcAft>
                <a:spcPts val="0"/>
              </a:spcAft>
            </a:pPr>
            <a:fld id="{9472914D-BBFC-4972-A8D4-1F80B37F21CF}" type="slidenum">
              <a:rPr lang="en-GB" sz="1600">
                <a:solidFill>
                  <a:srgbClr val="00687A"/>
                </a:solidFill>
                <a:latin typeface="Arial"/>
                <a:ea typeface="+mn-ea"/>
              </a:rPr>
              <a:pPr algn="r" fontAlgn="auto">
                <a:spcAft>
                  <a:spcPts val="0"/>
                </a:spcAft>
              </a:pPr>
              <a:t>22</a:t>
            </a:fld>
            <a:endParaRPr lang="en-GB" sz="1600" dirty="0">
              <a:solidFill>
                <a:srgbClr val="00687A"/>
              </a:solidFill>
              <a:latin typeface="Arial"/>
              <a:ea typeface="+mn-ea"/>
            </a:endParaRPr>
          </a:p>
        </p:txBody>
      </p:sp>
      <p:sp>
        <p:nvSpPr>
          <p:cNvPr id="784389" name="Rectangle 5"/>
          <p:cNvSpPr>
            <a:spLocks noGrp="1" noChangeArrowheads="1"/>
          </p:cNvSpPr>
          <p:nvPr>
            <p:ph type="title"/>
          </p:nvPr>
        </p:nvSpPr>
        <p:spPr/>
        <p:txBody>
          <a:bodyPr/>
          <a:lstStyle/>
          <a:p>
            <a:r>
              <a:rPr lang="en-GB" dirty="0" smtClean="0"/>
              <a:t>Social Issues</a:t>
            </a:r>
            <a:endParaRPr lang="en-US" dirty="0"/>
          </a:p>
        </p:txBody>
      </p:sp>
      <p:sp>
        <p:nvSpPr>
          <p:cNvPr id="1357828" name="Rectangle 6"/>
          <p:cNvSpPr>
            <a:spLocks noGrp="1" noChangeArrowheads="1"/>
          </p:cNvSpPr>
          <p:nvPr>
            <p:ph type="body" sz="quarter" idx="13"/>
          </p:nvPr>
        </p:nvSpPr>
        <p:spPr>
          <a:xfrm>
            <a:off x="720725" y="1633956"/>
            <a:ext cx="3780000" cy="4595349"/>
          </a:xfrm>
          <a:solidFill>
            <a:schemeClr val="bg2"/>
          </a:solidFill>
        </p:spPr>
        <p:txBody>
          <a:bodyPr lIns="72000" tIns="72000" rIns="72000" bIns="72000">
            <a:noAutofit/>
          </a:bodyPr>
          <a:lstStyle/>
          <a:p>
            <a:pPr marL="342900" lvl="1" indent="-342900">
              <a:lnSpc>
                <a:spcPct val="150000"/>
              </a:lnSpc>
              <a:buNone/>
            </a:pPr>
            <a:r>
              <a:rPr lang="en-GB" sz="2000" b="1" dirty="0" smtClean="0"/>
              <a:t>Workplace</a:t>
            </a:r>
          </a:p>
          <a:p>
            <a:pPr lvl="1">
              <a:spcAft>
                <a:spcPts val="600"/>
              </a:spcAft>
            </a:pPr>
            <a:r>
              <a:rPr lang="en-GB" dirty="0" smtClean="0"/>
              <a:t>Occupational health and safety</a:t>
            </a:r>
          </a:p>
          <a:p>
            <a:pPr lvl="1">
              <a:spcAft>
                <a:spcPts val="600"/>
              </a:spcAft>
            </a:pPr>
            <a:r>
              <a:rPr lang="en-GB" dirty="0" smtClean="0"/>
              <a:t>Labour issues</a:t>
            </a:r>
          </a:p>
          <a:p>
            <a:pPr marL="720000" lvl="1">
              <a:spcAft>
                <a:spcPts val="600"/>
              </a:spcAft>
              <a:buFont typeface="Courier New" pitchFamily="49" charset="0"/>
              <a:buChar char="o"/>
            </a:pPr>
            <a:r>
              <a:rPr lang="en-GB" dirty="0" smtClean="0"/>
              <a:t>Discrimination</a:t>
            </a:r>
          </a:p>
          <a:p>
            <a:pPr marL="720000" lvl="1">
              <a:spcAft>
                <a:spcPts val="600"/>
              </a:spcAft>
              <a:buFont typeface="Courier New" pitchFamily="49" charset="0"/>
              <a:buChar char="o"/>
            </a:pPr>
            <a:r>
              <a:rPr lang="en-GB" dirty="0" smtClean="0"/>
              <a:t>Child labour</a:t>
            </a:r>
          </a:p>
          <a:p>
            <a:pPr marL="720000" lvl="1">
              <a:spcAft>
                <a:spcPts val="600"/>
              </a:spcAft>
              <a:buFont typeface="Courier New" pitchFamily="49" charset="0"/>
              <a:buChar char="o"/>
            </a:pPr>
            <a:r>
              <a:rPr lang="en-GB" dirty="0" smtClean="0"/>
              <a:t>Labour organisation </a:t>
            </a:r>
          </a:p>
          <a:p>
            <a:pPr marL="720000" lvl="1">
              <a:spcAft>
                <a:spcPts val="600"/>
              </a:spcAft>
              <a:buFont typeface="Courier New" pitchFamily="49" charset="0"/>
              <a:buChar char="o"/>
            </a:pPr>
            <a:r>
              <a:rPr lang="en-GB" dirty="0" smtClean="0"/>
              <a:t>Forced/illegal/migrant labour</a:t>
            </a:r>
          </a:p>
          <a:p>
            <a:pPr marL="720000" lvl="1">
              <a:spcAft>
                <a:spcPts val="600"/>
              </a:spcAft>
              <a:buFont typeface="Courier New" pitchFamily="49" charset="0"/>
              <a:buChar char="o"/>
            </a:pPr>
            <a:r>
              <a:rPr lang="en-GB" dirty="0" smtClean="0"/>
              <a:t>Redundancy/retrenchment</a:t>
            </a:r>
          </a:p>
          <a:p>
            <a:pPr marL="720000" lvl="1">
              <a:lnSpc>
                <a:spcPct val="150000"/>
              </a:lnSpc>
              <a:buFont typeface="Courier New" pitchFamily="49" charset="0"/>
              <a:buChar char="o"/>
            </a:pPr>
            <a:endParaRPr lang="en-GB" sz="2000" dirty="0" smtClean="0"/>
          </a:p>
        </p:txBody>
      </p:sp>
      <p:sp>
        <p:nvSpPr>
          <p:cNvPr id="10" name="Rectangle 9"/>
          <p:cNvSpPr/>
          <p:nvPr/>
        </p:nvSpPr>
        <p:spPr>
          <a:xfrm>
            <a:off x="706488" y="1009113"/>
            <a:ext cx="7117654" cy="553998"/>
          </a:xfrm>
          <a:prstGeom prst="rect">
            <a:avLst/>
          </a:prstGeom>
        </p:spPr>
        <p:txBody>
          <a:bodyPr wrap="none">
            <a:spAutoFit/>
          </a:bodyPr>
          <a:lstStyle/>
          <a:p>
            <a:pPr fontAlgn="auto">
              <a:lnSpc>
                <a:spcPct val="150000"/>
              </a:lnSpc>
              <a:spcBef>
                <a:spcPts val="0"/>
              </a:spcBef>
              <a:spcAft>
                <a:spcPts val="0"/>
              </a:spcAft>
            </a:pPr>
            <a:r>
              <a:rPr lang="en-GB" sz="2000" b="1" dirty="0">
                <a:solidFill>
                  <a:srgbClr val="072659"/>
                </a:solidFill>
                <a:latin typeface="Arial"/>
                <a:ea typeface="+mn-ea"/>
              </a:rPr>
              <a:t>Social issues can affect the workplace and communities:</a:t>
            </a:r>
          </a:p>
        </p:txBody>
      </p:sp>
      <p:sp>
        <p:nvSpPr>
          <p:cNvPr id="2" name="Footer Placeholder 1"/>
          <p:cNvSpPr>
            <a:spLocks noGrp="1"/>
          </p:cNvSpPr>
          <p:nvPr>
            <p:ph type="ftr" sz="quarter" idx="3"/>
            <p:custDataLst>
              <p:tags r:id="rId1"/>
            </p:custDataLst>
          </p:nvPr>
        </p:nvSpPr>
        <p:spPr>
          <a:xfrm>
            <a:off x="0" y="6470677"/>
            <a:ext cx="9144000" cy="365125"/>
          </a:xfrm>
        </p:spPr>
        <p:txBody>
          <a:bodyPr/>
          <a:lstStyle/>
          <a:p>
            <a:r>
              <a:rPr lang="en-GB" smtClean="0"/>
              <a:t> </a:t>
            </a:r>
            <a:endParaRPr lang="en-GB"/>
          </a:p>
        </p:txBody>
      </p:sp>
    </p:spTree>
    <p:extLst>
      <p:ext uri="{BB962C8B-B14F-4D97-AF65-F5344CB8AC3E}">
        <p14:creationId xmlns:p14="http://schemas.microsoft.com/office/powerpoint/2010/main" val="12112373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4" cstate="print"/>
          <a:stretch>
            <a:fillRect/>
          </a:stretch>
        </p:blipFill>
        <p:spPr bwMode="auto">
          <a:xfrm>
            <a:off x="715642" y="1143527"/>
            <a:ext cx="4302620" cy="2686747"/>
          </a:xfrm>
          <a:prstGeom prst="rect">
            <a:avLst/>
          </a:prstGeom>
          <a:noFill/>
          <a:ln>
            <a:noFill/>
          </a:ln>
        </p:spPr>
      </p:pic>
      <p:pic>
        <p:nvPicPr>
          <p:cNvPr id="2" name="Picture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72815" y="3404139"/>
            <a:ext cx="4236256" cy="2744500"/>
          </a:xfrm>
          <a:prstGeom prst="rect">
            <a:avLst/>
          </a:prstGeom>
          <a:noFill/>
          <a:ln>
            <a:noFill/>
          </a:ln>
        </p:spPr>
      </p:pic>
      <p:sp>
        <p:nvSpPr>
          <p:cNvPr id="8" name="Title 7"/>
          <p:cNvSpPr>
            <a:spLocks noGrp="1"/>
          </p:cNvSpPr>
          <p:nvPr>
            <p:ph type="title"/>
          </p:nvPr>
        </p:nvSpPr>
        <p:spPr/>
        <p:txBody>
          <a:bodyPr>
            <a:normAutofit/>
          </a:bodyPr>
          <a:lstStyle/>
          <a:p>
            <a:r>
              <a:rPr lang="en-IN" dirty="0" smtClean="0"/>
              <a:t>Social Issues – Labour/Human Rights</a:t>
            </a:r>
            <a:endParaRPr lang="en-IN" dirty="0"/>
          </a:p>
        </p:txBody>
      </p:sp>
      <p:sp>
        <p:nvSpPr>
          <p:cNvPr id="9" name="TextBox 8"/>
          <p:cNvSpPr txBox="1"/>
          <p:nvPr/>
        </p:nvSpPr>
        <p:spPr>
          <a:xfrm>
            <a:off x="6473837" y="1343905"/>
            <a:ext cx="2369993" cy="2308324"/>
          </a:xfrm>
          <a:prstGeom prst="rect">
            <a:avLst/>
          </a:prstGeom>
          <a:noFill/>
        </p:spPr>
        <p:txBody>
          <a:bodyPr wrap="square" rtlCol="0">
            <a:spAutoFit/>
          </a:bodyPr>
          <a:lstStyle/>
          <a:p>
            <a:pPr marL="285750" indent="-285750" fontAlgn="auto">
              <a:spcBef>
                <a:spcPts val="0"/>
              </a:spcBef>
              <a:spcAft>
                <a:spcPts val="0"/>
              </a:spcAft>
              <a:buFont typeface="Arial" pitchFamily="34" charset="0"/>
              <a:buChar char="x"/>
            </a:pPr>
            <a:r>
              <a:rPr lang="en-GB" sz="1800" b="1" dirty="0">
                <a:solidFill>
                  <a:srgbClr val="002060"/>
                </a:solidFill>
                <a:latin typeface="Arial"/>
                <a:ea typeface="+mn-ea"/>
              </a:rPr>
              <a:t>Treatment of migrant workers</a:t>
            </a:r>
          </a:p>
          <a:p>
            <a:pPr marL="285750" indent="-285750" fontAlgn="auto">
              <a:spcBef>
                <a:spcPts val="0"/>
              </a:spcBef>
              <a:spcAft>
                <a:spcPts val="0"/>
              </a:spcAft>
              <a:buFont typeface="Arial" pitchFamily="34" charset="0"/>
              <a:buChar char="x"/>
            </a:pPr>
            <a:r>
              <a:rPr lang="en-GB" sz="1800" b="1" dirty="0">
                <a:solidFill>
                  <a:srgbClr val="002060"/>
                </a:solidFill>
                <a:latin typeface="Arial"/>
                <a:ea typeface="+mn-ea"/>
              </a:rPr>
              <a:t>Legality of migrant workers</a:t>
            </a:r>
          </a:p>
          <a:p>
            <a:pPr marL="285750" indent="-285750" fontAlgn="auto">
              <a:spcBef>
                <a:spcPts val="0"/>
              </a:spcBef>
              <a:spcAft>
                <a:spcPts val="0"/>
              </a:spcAft>
              <a:buFont typeface="Arial" pitchFamily="34" charset="0"/>
              <a:buChar char="x"/>
            </a:pPr>
            <a:r>
              <a:rPr lang="en-GB" sz="1800" b="1" dirty="0">
                <a:solidFill>
                  <a:srgbClr val="002060"/>
                </a:solidFill>
                <a:latin typeface="Arial"/>
                <a:ea typeface="+mn-ea"/>
              </a:rPr>
              <a:t>Workplace conditions</a:t>
            </a:r>
          </a:p>
          <a:p>
            <a:pPr marL="285750" indent="-285750" fontAlgn="auto">
              <a:spcBef>
                <a:spcPts val="0"/>
              </a:spcBef>
              <a:spcAft>
                <a:spcPts val="0"/>
              </a:spcAft>
              <a:buFont typeface="Arial" pitchFamily="34" charset="0"/>
              <a:buChar char="x"/>
            </a:pPr>
            <a:r>
              <a:rPr lang="en-GB" sz="1800" b="1" dirty="0">
                <a:solidFill>
                  <a:srgbClr val="002060"/>
                </a:solidFill>
                <a:latin typeface="Arial"/>
                <a:ea typeface="+mn-ea"/>
              </a:rPr>
              <a:t>Poor quality accommodation</a:t>
            </a:r>
          </a:p>
        </p:txBody>
      </p:sp>
      <p:sp>
        <p:nvSpPr>
          <p:cNvPr id="3" name="BJPseudoFooter"/>
          <p:cNvSpPr txBox="1"/>
          <p:nvPr>
            <p:custDataLst>
              <p:tags r:id="rId1"/>
            </p:custDataLst>
          </p:nvPr>
        </p:nvSpPr>
        <p:spPr>
          <a:xfrm>
            <a:off x="127000" y="6614468"/>
            <a:ext cx="8890000" cy="230832"/>
          </a:xfrm>
          <a:prstGeom prst="rect">
            <a:avLst/>
          </a:prstGeom>
          <a:noFill/>
        </p:spPr>
        <p:txBody>
          <a:bodyPr vert="horz" wrap="square" rtlCol="0">
            <a:spAutoFit/>
          </a:bodyPr>
          <a:lstStyle/>
          <a:p>
            <a:pPr algn="ctr" fontAlgn="auto">
              <a:spcBef>
                <a:spcPts val="0"/>
              </a:spcBef>
              <a:spcAft>
                <a:spcPts val="0"/>
              </a:spcAft>
            </a:pPr>
            <a:r>
              <a:rPr lang="en-GB" sz="900" b="1" smtClean="0">
                <a:solidFill>
                  <a:srgbClr val="000000"/>
                </a:solidFill>
                <a:latin typeface="Arial"/>
              </a:rPr>
              <a:t> </a:t>
            </a:r>
            <a:endParaRPr lang="en-GB" sz="900" b="1" dirty="0">
              <a:solidFill>
                <a:srgbClr val="000000"/>
              </a:solidFill>
              <a:latin typeface="Arial"/>
            </a:endParaRPr>
          </a:p>
        </p:txBody>
      </p:sp>
    </p:spTree>
    <p:extLst>
      <p:ext uri="{BB962C8B-B14F-4D97-AF65-F5344CB8AC3E}">
        <p14:creationId xmlns:p14="http://schemas.microsoft.com/office/powerpoint/2010/main" val="535194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52606" y="1323573"/>
            <a:ext cx="6161858" cy="4642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555117" y="1343904"/>
            <a:ext cx="2369993" cy="2308324"/>
          </a:xfrm>
          <a:prstGeom prst="rect">
            <a:avLst/>
          </a:prstGeom>
          <a:noFill/>
        </p:spPr>
        <p:txBody>
          <a:bodyPr wrap="square" rtlCol="0">
            <a:spAutoFit/>
          </a:bodyPr>
          <a:lstStyle/>
          <a:p>
            <a:pPr marL="285750" indent="-285750" fontAlgn="auto">
              <a:spcBef>
                <a:spcPts val="0"/>
              </a:spcBef>
              <a:spcAft>
                <a:spcPts val="0"/>
              </a:spcAft>
              <a:buFont typeface="Arial" pitchFamily="34" charset="0"/>
              <a:buChar char="x"/>
            </a:pPr>
            <a:r>
              <a:rPr lang="en-GB" sz="1800" b="1" dirty="0">
                <a:solidFill>
                  <a:srgbClr val="002060"/>
                </a:solidFill>
                <a:latin typeface="Arial"/>
                <a:ea typeface="+mn-ea"/>
              </a:rPr>
              <a:t>Note absence of PPE on site</a:t>
            </a:r>
          </a:p>
          <a:p>
            <a:pPr marL="285750" indent="-285750" fontAlgn="auto">
              <a:spcBef>
                <a:spcPts val="0"/>
              </a:spcBef>
              <a:spcAft>
                <a:spcPts val="0"/>
              </a:spcAft>
              <a:buFont typeface="Arial" pitchFamily="34" charset="0"/>
              <a:buChar char="x"/>
            </a:pPr>
            <a:r>
              <a:rPr lang="en-GB" sz="1800" b="1" dirty="0">
                <a:solidFill>
                  <a:srgbClr val="002060"/>
                </a:solidFill>
                <a:latin typeface="Arial"/>
                <a:ea typeface="+mn-ea"/>
              </a:rPr>
              <a:t>Absence of safety signage</a:t>
            </a:r>
          </a:p>
          <a:p>
            <a:pPr marL="285750" indent="-285750" fontAlgn="auto">
              <a:spcBef>
                <a:spcPts val="0"/>
              </a:spcBef>
              <a:spcAft>
                <a:spcPts val="0"/>
              </a:spcAft>
              <a:buFont typeface="Arial" pitchFamily="34" charset="0"/>
              <a:buChar char="x"/>
            </a:pPr>
            <a:r>
              <a:rPr lang="en-GB" sz="1800" b="1" dirty="0">
                <a:solidFill>
                  <a:srgbClr val="002060"/>
                </a:solidFill>
                <a:latin typeface="Arial"/>
                <a:ea typeface="+mn-ea"/>
              </a:rPr>
              <a:t>Absence of fencing</a:t>
            </a:r>
          </a:p>
          <a:p>
            <a:pPr marL="285750" indent="-285750" fontAlgn="auto">
              <a:spcBef>
                <a:spcPts val="0"/>
              </a:spcBef>
              <a:spcAft>
                <a:spcPts val="0"/>
              </a:spcAft>
              <a:buFont typeface="Arial" pitchFamily="34" charset="0"/>
              <a:buChar char="x"/>
            </a:pPr>
            <a:r>
              <a:rPr lang="en-GB" sz="1800" b="1" dirty="0">
                <a:solidFill>
                  <a:srgbClr val="002060"/>
                </a:solidFill>
                <a:latin typeface="Arial"/>
                <a:ea typeface="+mn-ea"/>
              </a:rPr>
              <a:t>Fall hazards</a:t>
            </a:r>
          </a:p>
          <a:p>
            <a:pPr marL="285750" indent="-285750" fontAlgn="auto">
              <a:spcBef>
                <a:spcPts val="0"/>
              </a:spcBef>
              <a:spcAft>
                <a:spcPts val="0"/>
              </a:spcAft>
              <a:buFont typeface="Arial" pitchFamily="34" charset="0"/>
              <a:buChar char="x"/>
            </a:pPr>
            <a:r>
              <a:rPr lang="en-GB" sz="1800" b="1" dirty="0">
                <a:solidFill>
                  <a:srgbClr val="002060"/>
                </a:solidFill>
                <a:latin typeface="Arial"/>
                <a:ea typeface="+mn-ea"/>
              </a:rPr>
              <a:t>Drop hazards</a:t>
            </a:r>
          </a:p>
        </p:txBody>
      </p:sp>
      <p:sp>
        <p:nvSpPr>
          <p:cNvPr id="6" name="Title 7"/>
          <p:cNvSpPr>
            <a:spLocks noGrp="1"/>
          </p:cNvSpPr>
          <p:nvPr>
            <p:ph type="title"/>
          </p:nvPr>
        </p:nvSpPr>
        <p:spPr>
          <a:xfrm>
            <a:off x="720000" y="26"/>
            <a:ext cx="6336582" cy="847725"/>
          </a:xfrm>
        </p:spPr>
        <p:txBody>
          <a:bodyPr>
            <a:normAutofit/>
          </a:bodyPr>
          <a:lstStyle/>
          <a:p>
            <a:r>
              <a:rPr lang="en-IN" dirty="0" smtClean="0"/>
              <a:t>Social Issues – Construction</a:t>
            </a:r>
            <a:endParaRPr lang="en-IN" dirty="0"/>
          </a:p>
        </p:txBody>
      </p:sp>
      <p:sp>
        <p:nvSpPr>
          <p:cNvPr id="2" name="Footer Placeholder 1"/>
          <p:cNvSpPr>
            <a:spLocks noGrp="1"/>
          </p:cNvSpPr>
          <p:nvPr>
            <p:ph type="ftr" sz="quarter" idx="3"/>
            <p:custDataLst>
              <p:tags r:id="rId1"/>
            </p:custDataLst>
          </p:nvPr>
        </p:nvSpPr>
        <p:spPr>
          <a:xfrm>
            <a:off x="0" y="6480000"/>
            <a:ext cx="9144000" cy="378000"/>
          </a:xfrm>
        </p:spPr>
        <p:txBody>
          <a:bodyPr/>
          <a:lstStyle/>
          <a:p>
            <a:r>
              <a:rPr lang="en-GB" smtClean="0"/>
              <a:t> </a:t>
            </a:r>
            <a:endParaRPr lang="en-GB"/>
          </a:p>
        </p:txBody>
      </p:sp>
    </p:spTree>
    <p:extLst>
      <p:ext uri="{BB962C8B-B14F-4D97-AF65-F5344CB8AC3E}">
        <p14:creationId xmlns:p14="http://schemas.microsoft.com/office/powerpoint/2010/main" val="2642744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Social issues – community</a:t>
            </a:r>
            <a:endParaRPr lang="en-US" dirty="0"/>
          </a:p>
        </p:txBody>
      </p:sp>
      <p:pic>
        <p:nvPicPr>
          <p:cNvPr id="5" name="Picture 4"/>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3175" r="239"/>
          <a:stretch/>
        </p:blipFill>
        <p:spPr bwMode="auto">
          <a:xfrm>
            <a:off x="478700" y="1144071"/>
            <a:ext cx="8109675" cy="5021237"/>
          </a:xfrm>
          <a:prstGeom prst="rect">
            <a:avLst/>
          </a:prstGeom>
          <a:noFill/>
          <a:ln>
            <a:noFill/>
          </a:ln>
        </p:spPr>
      </p:pic>
      <p:sp>
        <p:nvSpPr>
          <p:cNvPr id="4" name="TextBox 3"/>
          <p:cNvSpPr txBox="1"/>
          <p:nvPr/>
        </p:nvSpPr>
        <p:spPr>
          <a:xfrm>
            <a:off x="567603" y="5616620"/>
            <a:ext cx="7914210" cy="646331"/>
          </a:xfrm>
          <a:prstGeom prst="rect">
            <a:avLst/>
          </a:prstGeom>
          <a:solidFill>
            <a:srgbClr val="00539B"/>
          </a:solidFill>
        </p:spPr>
        <p:txBody>
          <a:bodyPr wrap="square" rtlCol="0">
            <a:spAutoFit/>
          </a:bodyPr>
          <a:lstStyle/>
          <a:p>
            <a:pPr algn="ctr" fontAlgn="auto">
              <a:spcBef>
                <a:spcPts val="0"/>
              </a:spcBef>
              <a:spcAft>
                <a:spcPts val="0"/>
              </a:spcAft>
            </a:pPr>
            <a:r>
              <a:rPr lang="en-GB" sz="1800" i="1" dirty="0">
                <a:solidFill>
                  <a:schemeClr val="bg1"/>
                </a:solidFill>
                <a:latin typeface="Arial"/>
                <a:ea typeface="+mn-ea"/>
              </a:rPr>
              <a:t>"We didn't realise it was that dangerous, nobody did…the factory has been there for a long time and nobody gave it much thought." (Local Resident)</a:t>
            </a:r>
          </a:p>
        </p:txBody>
      </p:sp>
      <p:sp>
        <p:nvSpPr>
          <p:cNvPr id="3" name="BJPseudoFooter"/>
          <p:cNvSpPr txBox="1"/>
          <p:nvPr>
            <p:custDataLst>
              <p:tags r:id="rId1"/>
            </p:custDataLst>
          </p:nvPr>
        </p:nvSpPr>
        <p:spPr>
          <a:xfrm>
            <a:off x="127000" y="6614468"/>
            <a:ext cx="8890000" cy="230832"/>
          </a:xfrm>
          <a:prstGeom prst="rect">
            <a:avLst/>
          </a:prstGeom>
          <a:noFill/>
        </p:spPr>
        <p:txBody>
          <a:bodyPr vert="horz" wrap="square" rtlCol="0">
            <a:spAutoFit/>
          </a:bodyPr>
          <a:lstStyle/>
          <a:p>
            <a:pPr algn="ctr" fontAlgn="auto">
              <a:spcBef>
                <a:spcPts val="0"/>
              </a:spcBef>
              <a:spcAft>
                <a:spcPts val="0"/>
              </a:spcAft>
            </a:pPr>
            <a:r>
              <a:rPr lang="en-GB" sz="900" b="1" smtClean="0">
                <a:solidFill>
                  <a:srgbClr val="000000"/>
                </a:solidFill>
                <a:latin typeface="Arial"/>
              </a:rPr>
              <a:t> </a:t>
            </a:r>
            <a:endParaRPr lang="en-GB" sz="900" b="1" dirty="0">
              <a:solidFill>
                <a:srgbClr val="000000"/>
              </a:solidFill>
              <a:latin typeface="Arial"/>
            </a:endParaRPr>
          </a:p>
        </p:txBody>
      </p:sp>
    </p:spTree>
    <p:extLst>
      <p:ext uri="{BB962C8B-B14F-4D97-AF65-F5344CB8AC3E}">
        <p14:creationId xmlns:p14="http://schemas.microsoft.com/office/powerpoint/2010/main" val="428344159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4"/>
          <p:cNvSpPr>
            <a:spLocks noGrp="1"/>
          </p:cNvSpPr>
          <p:nvPr>
            <p:ph type="title"/>
          </p:nvPr>
        </p:nvSpPr>
        <p:spPr>
          <a:xfrm>
            <a:off x="539552" y="-99392"/>
            <a:ext cx="7799387" cy="1430610"/>
          </a:xfrm>
        </p:spPr>
        <p:txBody>
          <a:bodyPr/>
          <a:lstStyle/>
          <a:p>
            <a:r>
              <a:rPr lang="en-GB" altLang="en-US" dirty="0" smtClean="0"/>
              <a:t>Social Consequences - Example</a:t>
            </a:r>
          </a:p>
        </p:txBody>
      </p:sp>
      <p:graphicFrame>
        <p:nvGraphicFramePr>
          <p:cNvPr id="13" name="Content Placeholder 12"/>
          <p:cNvGraphicFramePr>
            <a:graphicFrameLocks noGrp="1"/>
          </p:cNvGraphicFramePr>
          <p:nvPr>
            <p:ph sz="half" idx="2"/>
            <p:extLst>
              <p:ext uri="{D42A27DB-BD31-4B8C-83A1-F6EECF244321}">
                <p14:modId xmlns:p14="http://schemas.microsoft.com/office/powerpoint/2010/main" val="1853907391"/>
              </p:ext>
            </p:extLst>
          </p:nvPr>
        </p:nvGraphicFramePr>
        <p:xfrm>
          <a:off x="5185060" y="2204864"/>
          <a:ext cx="3824288" cy="2722644"/>
        </p:xfrm>
        <a:graphic>
          <a:graphicData uri="http://schemas.openxmlformats.org/drawingml/2006/table">
            <a:tbl>
              <a:tblPr firstRow="1" bandRow="1">
                <a:tableStyleId>{5C22544A-7EE6-4342-B048-85BDC9FD1C3A}</a:tableStyleId>
              </a:tblPr>
              <a:tblGrid>
                <a:gridCol w="2376264"/>
                <a:gridCol w="1448024"/>
              </a:tblGrid>
              <a:tr h="731469">
                <a:tc>
                  <a:txBody>
                    <a:bodyPr/>
                    <a:lstStyle/>
                    <a:p>
                      <a:r>
                        <a:rPr lang="en-GB" sz="1400" dirty="0" smtClean="0">
                          <a:solidFill>
                            <a:schemeClr val="bg1"/>
                          </a:solidFill>
                        </a:rPr>
                        <a:t>Likely involuntary displacement of 16,000 -40,00 people</a:t>
                      </a:r>
                      <a:endParaRPr lang="en-GB" sz="1400" dirty="0">
                        <a:solidFill>
                          <a:schemeClr val="bg1"/>
                        </a:solidFill>
                      </a:endParaRPr>
                    </a:p>
                  </a:txBody>
                  <a:tcPr marT="45710" marB="45710"/>
                </a:tc>
                <a:tc>
                  <a:txBody>
                    <a:bodyPr/>
                    <a:lstStyle/>
                    <a:p>
                      <a:r>
                        <a:rPr lang="en-GB" sz="1400" dirty="0" smtClean="0">
                          <a:solidFill>
                            <a:schemeClr val="bg1"/>
                          </a:solidFill>
                        </a:rPr>
                        <a:t>Social</a:t>
                      </a:r>
                      <a:endParaRPr lang="en-GB" sz="1400" dirty="0">
                        <a:solidFill>
                          <a:schemeClr val="bg1"/>
                        </a:solidFill>
                      </a:endParaRPr>
                    </a:p>
                  </a:txBody>
                  <a:tcPr marT="45710" marB="45710"/>
                </a:tc>
              </a:tr>
              <a:tr h="731469">
                <a:tc>
                  <a:txBody>
                    <a:bodyPr/>
                    <a:lstStyle/>
                    <a:p>
                      <a:r>
                        <a:rPr lang="en-GB" sz="1400" dirty="0" smtClean="0"/>
                        <a:t>Change lifestyle and livelihoods</a:t>
                      </a:r>
                      <a:r>
                        <a:rPr lang="en-GB" sz="1400" baseline="0" dirty="0" smtClean="0"/>
                        <a:t> of indigenous people around Xingu River</a:t>
                      </a:r>
                      <a:endParaRPr lang="en-GB" sz="1400" dirty="0"/>
                    </a:p>
                  </a:txBody>
                  <a:tcPr marT="45710" marB="45710"/>
                </a:tc>
                <a:tc>
                  <a:txBody>
                    <a:bodyPr/>
                    <a:lstStyle/>
                    <a:p>
                      <a:r>
                        <a:rPr lang="en-GB" sz="1400" dirty="0" smtClean="0"/>
                        <a:t>Social</a:t>
                      </a:r>
                      <a:endParaRPr lang="en-GB" sz="1400" dirty="0"/>
                    </a:p>
                  </a:txBody>
                  <a:tcPr marT="45710" marB="45710"/>
                </a:tc>
              </a:tr>
              <a:tr h="370752">
                <a:tc>
                  <a:txBody>
                    <a:bodyPr/>
                    <a:lstStyle/>
                    <a:p>
                      <a:r>
                        <a:rPr lang="en-GB" sz="1400" dirty="0" smtClean="0"/>
                        <a:t>Inward migration</a:t>
                      </a:r>
                      <a:endParaRPr lang="en-GB" sz="1400" dirty="0"/>
                    </a:p>
                  </a:txBody>
                  <a:tcPr marT="45710" marB="45710"/>
                </a:tc>
                <a:tc>
                  <a:txBody>
                    <a:bodyPr/>
                    <a:lstStyle/>
                    <a:p>
                      <a:r>
                        <a:rPr lang="en-GB" sz="1400" dirty="0" smtClean="0"/>
                        <a:t>Social</a:t>
                      </a:r>
                      <a:endParaRPr lang="en-GB" sz="1400" dirty="0"/>
                    </a:p>
                  </a:txBody>
                  <a:tcPr marT="45710" marB="45710"/>
                </a:tc>
              </a:tr>
              <a:tr h="518119">
                <a:tc>
                  <a:txBody>
                    <a:bodyPr/>
                    <a:lstStyle/>
                    <a:p>
                      <a:r>
                        <a:rPr lang="en-GB" sz="1400" dirty="0" smtClean="0"/>
                        <a:t>Deforestation, flooding, reduction in fish stocks</a:t>
                      </a:r>
                      <a:endParaRPr lang="en-GB" sz="1400" dirty="0"/>
                    </a:p>
                  </a:txBody>
                  <a:tcPr marT="45710" marB="45710"/>
                </a:tc>
                <a:tc>
                  <a:txBody>
                    <a:bodyPr/>
                    <a:lstStyle/>
                    <a:p>
                      <a:r>
                        <a:rPr lang="en-GB" sz="1400" dirty="0" smtClean="0"/>
                        <a:t>Environmental</a:t>
                      </a:r>
                      <a:endParaRPr lang="en-GB" sz="1400" dirty="0"/>
                    </a:p>
                  </a:txBody>
                  <a:tcPr marT="45710" marB="45710"/>
                </a:tc>
              </a:tr>
              <a:tr h="370752">
                <a:tc>
                  <a:txBody>
                    <a:bodyPr/>
                    <a:lstStyle/>
                    <a:p>
                      <a:r>
                        <a:rPr lang="en-GB" sz="1400" dirty="0" smtClean="0"/>
                        <a:t>Loss of Biodiversity</a:t>
                      </a:r>
                      <a:endParaRPr lang="en-GB" sz="1400" dirty="0"/>
                    </a:p>
                  </a:txBody>
                  <a:tcPr marT="45710" marB="45710"/>
                </a:tc>
                <a:tc>
                  <a:txBody>
                    <a:bodyPr/>
                    <a:lstStyle/>
                    <a:p>
                      <a:r>
                        <a:rPr lang="en-GB" sz="1400" dirty="0" smtClean="0"/>
                        <a:t>Environmental</a:t>
                      </a:r>
                      <a:endParaRPr lang="en-GB" sz="1400" dirty="0"/>
                    </a:p>
                  </a:txBody>
                  <a:tcPr marT="45710" marB="45710"/>
                </a:tc>
              </a:tr>
            </a:tbl>
          </a:graphicData>
        </a:graphic>
      </p:graphicFrame>
      <p:sp>
        <p:nvSpPr>
          <p:cNvPr id="2" name="BJPseudoFooter"/>
          <p:cNvSpPr txBox="1"/>
          <p:nvPr>
            <p:custDataLst>
              <p:tags r:id="rId1"/>
            </p:custDataLst>
          </p:nvPr>
        </p:nvSpPr>
        <p:spPr>
          <a:xfrm>
            <a:off x="127000" y="6614468"/>
            <a:ext cx="8890000" cy="230832"/>
          </a:xfrm>
          <a:prstGeom prst="rect">
            <a:avLst/>
          </a:prstGeom>
          <a:noFill/>
        </p:spPr>
        <p:txBody>
          <a:bodyPr vert="horz" wrap="square" rtlCol="0">
            <a:spAutoFit/>
          </a:bodyPr>
          <a:lstStyle/>
          <a:p>
            <a:pPr algn="ctr"/>
            <a:r>
              <a:rPr lang="en-GB" sz="900" b="1" smtClean="0">
                <a:solidFill>
                  <a:srgbClr val="000000"/>
                </a:solidFill>
                <a:latin typeface="Arial"/>
              </a:rPr>
              <a:t> </a:t>
            </a:r>
            <a:endParaRPr lang="en-GB" sz="900" b="1" dirty="0">
              <a:solidFill>
                <a:srgbClr val="000000"/>
              </a:solidFill>
              <a:latin typeface="Arial"/>
            </a:endParaRPr>
          </a:p>
        </p:txBody>
      </p:sp>
      <p:pic>
        <p:nvPicPr>
          <p:cNvPr id="4098" name="Picture 2"/>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auto">
          <a:xfrm>
            <a:off x="395536" y="1340768"/>
            <a:ext cx="4752528" cy="51201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6897370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Reputational Risks for Banks</a:t>
            </a:r>
            <a:endParaRPr lang="en-GB" dirty="0"/>
          </a:p>
        </p:txBody>
      </p:sp>
      <p:sp>
        <p:nvSpPr>
          <p:cNvPr id="5" name="BJPseudoFooter"/>
          <p:cNvSpPr txBox="1"/>
          <p:nvPr>
            <p:custDataLst>
              <p:tags r:id="rId1"/>
            </p:custDataLst>
          </p:nvPr>
        </p:nvSpPr>
        <p:spPr>
          <a:xfrm>
            <a:off x="2889560" y="6614468"/>
            <a:ext cx="3364880" cy="230832"/>
          </a:xfrm>
          <a:prstGeom prst="rect">
            <a:avLst/>
          </a:prstGeom>
          <a:noFill/>
        </p:spPr>
        <p:txBody>
          <a:bodyPr vert="horz" wrap="square" rtlCol="0">
            <a:spAutoFit/>
          </a:bodyPr>
          <a:lstStyle/>
          <a:p>
            <a:pPr algn="ctr"/>
            <a:r>
              <a:rPr lang="en-GB" sz="900" b="1" smtClean="0">
                <a:solidFill>
                  <a:srgbClr val="000000"/>
                </a:solidFill>
                <a:latin typeface="Arial"/>
              </a:rPr>
              <a:t> </a:t>
            </a:r>
            <a:endParaRPr lang="en-GB" sz="900" b="1" dirty="0">
              <a:solidFill>
                <a:srgbClr val="000000"/>
              </a:solidFill>
              <a:latin typeface="Arial"/>
            </a:endParaRPr>
          </a:p>
        </p:txBody>
      </p:sp>
      <p:pic>
        <p:nvPicPr>
          <p:cNvPr id="2050" name="Picture 2"/>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bwMode="auto">
          <a:xfrm>
            <a:off x="539552" y="1628800"/>
            <a:ext cx="4233321" cy="39783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60032" y="3861048"/>
            <a:ext cx="3305175" cy="2343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Grp="1" noChangeAspect="1" noChangeArrowheads="1"/>
          </p:cNvPicPr>
          <p:nvPr>
            <p:ph sz="half" idx="2"/>
          </p:nvPr>
        </p:nvPicPr>
        <p:blipFill>
          <a:blip r:embed="rId7">
            <a:extLst>
              <a:ext uri="{28A0092B-C50C-407E-A947-70E740481C1C}">
                <a14:useLocalDpi xmlns:a14="http://schemas.microsoft.com/office/drawing/2010/main" val="0"/>
              </a:ext>
            </a:extLst>
          </a:blip>
          <a:srcRect/>
          <a:stretch>
            <a:fillRect/>
          </a:stretch>
        </p:blipFill>
        <p:spPr bwMode="auto">
          <a:xfrm>
            <a:off x="4755314" y="1268760"/>
            <a:ext cx="3390900" cy="2266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BJPseudoFooter"/>
          <p:cNvSpPr txBox="1"/>
          <p:nvPr>
            <p:custDataLst>
              <p:tags r:id="rId2"/>
            </p:custDataLst>
          </p:nvPr>
        </p:nvSpPr>
        <p:spPr>
          <a:xfrm>
            <a:off x="611560" y="5877272"/>
            <a:ext cx="1224136" cy="230832"/>
          </a:xfrm>
          <a:prstGeom prst="rect">
            <a:avLst/>
          </a:prstGeom>
          <a:noFill/>
        </p:spPr>
        <p:txBody>
          <a:bodyPr vert="horz" wrap="square" rtlCol="0">
            <a:spAutoFit/>
          </a:bodyPr>
          <a:lstStyle/>
          <a:p>
            <a:pPr algn="ctr"/>
            <a:r>
              <a:rPr lang="en-GB" sz="900" b="1" dirty="0" smtClean="0">
                <a:solidFill>
                  <a:srgbClr val="000000"/>
                </a:solidFill>
                <a:latin typeface="Arial"/>
              </a:rPr>
              <a:t> Source: Telegraph</a:t>
            </a:r>
            <a:endParaRPr lang="en-GB" sz="900" b="1" dirty="0">
              <a:solidFill>
                <a:srgbClr val="000000"/>
              </a:solidFill>
              <a:latin typeface="Arial"/>
            </a:endParaRPr>
          </a:p>
        </p:txBody>
      </p:sp>
    </p:spTree>
    <p:extLst>
      <p:ext uri="{BB962C8B-B14F-4D97-AF65-F5344CB8AC3E}">
        <p14:creationId xmlns:p14="http://schemas.microsoft.com/office/powerpoint/2010/main" val="19381194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Learning from Experience : BTC oil pipeline</a:t>
            </a:r>
            <a:endParaRPr lang="en-GB" dirty="0"/>
          </a:p>
        </p:txBody>
      </p:sp>
      <p:sp>
        <p:nvSpPr>
          <p:cNvPr id="4" name="Content Placeholder 3"/>
          <p:cNvSpPr>
            <a:spLocks noGrp="1"/>
          </p:cNvSpPr>
          <p:nvPr>
            <p:ph sz="half" idx="2"/>
          </p:nvPr>
        </p:nvSpPr>
        <p:spPr>
          <a:xfrm>
            <a:off x="539552" y="4293096"/>
            <a:ext cx="3824287" cy="330994"/>
          </a:xfrm>
        </p:spPr>
        <p:txBody>
          <a:bodyPr/>
          <a:lstStyle/>
          <a:p>
            <a:r>
              <a:rPr lang="en-GB" sz="1200" dirty="0" smtClean="0"/>
              <a:t>Source:  Friends of the Earth</a:t>
            </a:r>
            <a:endParaRPr lang="en-GB" sz="1200" dirty="0"/>
          </a:p>
        </p:txBody>
      </p:sp>
      <p:sp>
        <p:nvSpPr>
          <p:cNvPr id="5" name="BJPseudoFooter"/>
          <p:cNvSpPr txBox="1"/>
          <p:nvPr>
            <p:custDataLst>
              <p:tags r:id="rId2"/>
            </p:custDataLst>
          </p:nvPr>
        </p:nvSpPr>
        <p:spPr>
          <a:xfrm>
            <a:off x="127000" y="6614468"/>
            <a:ext cx="8890000" cy="230832"/>
          </a:xfrm>
          <a:prstGeom prst="rect">
            <a:avLst/>
          </a:prstGeom>
          <a:noFill/>
        </p:spPr>
        <p:txBody>
          <a:bodyPr vert="horz" wrap="square" rtlCol="0">
            <a:spAutoFit/>
          </a:bodyPr>
          <a:lstStyle/>
          <a:p>
            <a:pPr algn="ctr"/>
            <a:r>
              <a:rPr lang="en-GB" sz="900" b="1" smtClean="0">
                <a:solidFill>
                  <a:srgbClr val="000000"/>
                </a:solidFill>
                <a:latin typeface="Arial"/>
              </a:rPr>
              <a:t> </a:t>
            </a:r>
            <a:endParaRPr lang="en-GB" sz="900" b="1" dirty="0">
              <a:solidFill>
                <a:srgbClr val="000000"/>
              </a:solidFill>
              <a:latin typeface="Arial"/>
            </a:endParaRPr>
          </a:p>
        </p:txBody>
      </p:sp>
      <p:graphicFrame>
        <p:nvGraphicFramePr>
          <p:cNvPr id="8" name="Content Placeholder 7"/>
          <p:cNvGraphicFramePr>
            <a:graphicFrameLocks noGrp="1" noChangeAspect="1"/>
          </p:cNvGraphicFramePr>
          <p:nvPr>
            <p:ph sz="half" idx="1"/>
            <p:extLst>
              <p:ext uri="{D42A27DB-BD31-4B8C-83A1-F6EECF244321}">
                <p14:modId xmlns:p14="http://schemas.microsoft.com/office/powerpoint/2010/main" val="3763985670"/>
              </p:ext>
            </p:extLst>
          </p:nvPr>
        </p:nvGraphicFramePr>
        <p:xfrm>
          <a:off x="539552" y="1196752"/>
          <a:ext cx="2947987" cy="3930650"/>
        </p:xfrm>
        <a:graphic>
          <a:graphicData uri="http://schemas.openxmlformats.org/presentationml/2006/ole">
            <mc:AlternateContent xmlns:mc="http://schemas.openxmlformats.org/markup-compatibility/2006">
              <mc:Choice xmlns:v="urn:schemas-microsoft-com:vml" Requires="v">
                <p:oleObj spid="_x0000_s1027" name="Bitmap Image" r:id="rId5" imgW="3428571" imgH="4571429" progId="Paint.Picture">
                  <p:embed/>
                </p:oleObj>
              </mc:Choice>
              <mc:Fallback>
                <p:oleObj name="Bitmap Image" r:id="rId5" imgW="3428571" imgH="4571429" progId="Paint.Pictur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552" y="1196752"/>
                        <a:ext cx="2947987" cy="393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 name="Rectangle 10"/>
          <p:cNvSpPr/>
          <p:nvPr/>
        </p:nvSpPr>
        <p:spPr>
          <a:xfrm>
            <a:off x="4067944" y="1268761"/>
            <a:ext cx="4824536" cy="2086725"/>
          </a:xfrm>
          <a:prstGeom prst="rect">
            <a:avLst/>
          </a:prstGeom>
        </p:spPr>
        <p:txBody>
          <a:bodyPr wrap="square">
            <a:spAutoFit/>
          </a:bodyPr>
          <a:lstStyle/>
          <a:p>
            <a:pPr marL="285750" indent="-285750">
              <a:lnSpc>
                <a:spcPct val="90000"/>
              </a:lnSpc>
              <a:buFont typeface="Arial" panose="020B0604020202020204" pitchFamily="34" charset="0"/>
              <a:buChar char="•"/>
            </a:pPr>
            <a:r>
              <a:rPr lang="en-GB" altLang="en-US" dirty="0"/>
              <a:t>Over 1,000 letters to the Bank</a:t>
            </a:r>
          </a:p>
          <a:p>
            <a:pPr marL="285750" indent="-285750">
              <a:lnSpc>
                <a:spcPct val="90000"/>
              </a:lnSpc>
              <a:buFont typeface="Arial" panose="020B0604020202020204" pitchFamily="34" charset="0"/>
              <a:buChar char="•"/>
            </a:pPr>
            <a:r>
              <a:rPr lang="en-GB" altLang="en-US" dirty="0"/>
              <a:t>Demonstration outside building (3x)</a:t>
            </a:r>
          </a:p>
          <a:p>
            <a:pPr marL="285750" indent="-285750">
              <a:lnSpc>
                <a:spcPct val="90000"/>
              </a:lnSpc>
              <a:buFont typeface="Arial" panose="020B0604020202020204" pitchFamily="34" charset="0"/>
              <a:buChar char="•"/>
            </a:pPr>
            <a:r>
              <a:rPr lang="en-GB" altLang="en-US" dirty="0"/>
              <a:t>‘Occupation’ of offices by NGOs</a:t>
            </a:r>
          </a:p>
          <a:p>
            <a:pPr marL="285750" indent="-285750">
              <a:lnSpc>
                <a:spcPct val="90000"/>
              </a:lnSpc>
              <a:buFont typeface="Arial" panose="020B0604020202020204" pitchFamily="34" charset="0"/>
              <a:buChar char="•"/>
            </a:pPr>
            <a:r>
              <a:rPr lang="en-GB" altLang="en-US" dirty="0"/>
              <a:t>Heavy lobbying of EBRD Directors and Governments</a:t>
            </a:r>
          </a:p>
          <a:p>
            <a:pPr marL="285750" indent="-285750">
              <a:lnSpc>
                <a:spcPct val="90000"/>
              </a:lnSpc>
              <a:buFont typeface="Arial" panose="020B0604020202020204" pitchFamily="34" charset="0"/>
              <a:buChar char="•"/>
            </a:pPr>
            <a:r>
              <a:rPr lang="en-GB" altLang="en-US" dirty="0"/>
              <a:t>International NGOs more vocal and aggressive</a:t>
            </a:r>
          </a:p>
          <a:p>
            <a:pPr marL="285750" indent="-285750">
              <a:lnSpc>
                <a:spcPct val="90000"/>
              </a:lnSpc>
              <a:buFont typeface="Arial" panose="020B0604020202020204" pitchFamily="34" charset="0"/>
              <a:buChar char="•"/>
            </a:pPr>
            <a:r>
              <a:rPr lang="en-GB" altLang="en-US" dirty="0"/>
              <a:t>National NGOs generally supportive</a:t>
            </a:r>
          </a:p>
        </p:txBody>
      </p:sp>
      <p:pic>
        <p:nvPicPr>
          <p:cNvPr id="14" name="Picture 4" descr="sakhalin_ebrd_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a:xfrm>
            <a:off x="4283968" y="3501008"/>
            <a:ext cx="2706902" cy="276058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580505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1541" name="Rectangle 5"/>
          <p:cNvSpPr>
            <a:spLocks noGrp="1" noChangeArrowheads="1"/>
          </p:cNvSpPr>
          <p:nvPr>
            <p:ph type="title"/>
          </p:nvPr>
        </p:nvSpPr>
        <p:spPr/>
        <p:txBody>
          <a:bodyPr>
            <a:normAutofit/>
          </a:bodyPr>
          <a:lstStyle/>
          <a:p>
            <a:r>
              <a:rPr lang="en-GB" dirty="0" smtClean="0"/>
              <a:t>It’s not all risk – E&amp;S opportunities</a:t>
            </a:r>
            <a:endParaRPr lang="en-GB" dirty="0"/>
          </a:p>
        </p:txBody>
      </p:sp>
      <p:sp>
        <p:nvSpPr>
          <p:cNvPr id="961542" name="Rectangle 6"/>
          <p:cNvSpPr>
            <a:spLocks noGrp="1" noChangeArrowheads="1"/>
          </p:cNvSpPr>
          <p:nvPr>
            <p:ph type="body" sz="quarter" idx="4294967295"/>
          </p:nvPr>
        </p:nvSpPr>
        <p:spPr>
          <a:xfrm>
            <a:off x="720000" y="1774208"/>
            <a:ext cx="3780725" cy="4165791"/>
          </a:xfrm>
          <a:prstGeom prst="rect">
            <a:avLst/>
          </a:prstGeom>
        </p:spPr>
        <p:txBody>
          <a:bodyPr>
            <a:normAutofit/>
          </a:bodyPr>
          <a:lstStyle/>
          <a:p>
            <a:pPr lvl="1">
              <a:buNone/>
            </a:pPr>
            <a:r>
              <a:rPr lang="en-GB" b="1" dirty="0" smtClean="0"/>
              <a:t>Environmental</a:t>
            </a:r>
          </a:p>
          <a:p>
            <a:pPr lvl="1"/>
            <a:r>
              <a:rPr lang="en-GB" dirty="0" smtClean="0"/>
              <a:t>Minimise waste, re-use or recycle </a:t>
            </a:r>
          </a:p>
          <a:p>
            <a:pPr lvl="1"/>
            <a:r>
              <a:rPr lang="en-GB" dirty="0" smtClean="0"/>
              <a:t>Energy efficiency/resource-efficiency</a:t>
            </a:r>
          </a:p>
          <a:p>
            <a:pPr lvl="1"/>
            <a:r>
              <a:rPr lang="en-GB" dirty="0" smtClean="0"/>
              <a:t>Process efficiency – reducing emissions and raw material use</a:t>
            </a:r>
          </a:p>
        </p:txBody>
      </p:sp>
      <p:sp>
        <p:nvSpPr>
          <p:cNvPr id="961540" name="Text Box 4"/>
          <p:cNvSpPr txBox="1">
            <a:spLocks noChangeArrowheads="1"/>
          </p:cNvSpPr>
          <p:nvPr>
            <p:custDataLst>
              <p:tags r:id="rId1"/>
            </p:custDataLst>
          </p:nvPr>
        </p:nvSpPr>
        <p:spPr bwMode="auto">
          <a:xfrm>
            <a:off x="-17463" y="12700"/>
            <a:ext cx="187326" cy="519113"/>
          </a:xfrm>
          <a:prstGeom prst="rect">
            <a:avLst/>
          </a:prstGeom>
          <a:noFill/>
          <a:ln w="12700">
            <a:noFill/>
            <a:miter lim="800000"/>
            <a:headEnd/>
            <a:tailEnd/>
          </a:ln>
          <a:effectLst/>
        </p:spPr>
        <p:txBody>
          <a:bodyPr lIns="93600" tIns="46800" rIns="93600" bIns="46800">
            <a:spAutoFit/>
          </a:bodyPr>
          <a:lstStyle/>
          <a:p>
            <a:pPr algn="ctr">
              <a:spcAft>
                <a:spcPct val="50000"/>
              </a:spcAft>
            </a:pPr>
            <a:endParaRPr lang="ru-RU" sz="2800">
              <a:solidFill>
                <a:srgbClr val="FFFFFF"/>
              </a:solidFill>
              <a:latin typeface="Arial" pitchFamily="34" charset="0"/>
              <a:ea typeface="+mn-ea"/>
              <a:cs typeface="Arial" pitchFamily="34" charset="0"/>
            </a:endParaRPr>
          </a:p>
        </p:txBody>
      </p:sp>
      <p:sp>
        <p:nvSpPr>
          <p:cNvPr id="7" name="Rectangle 6"/>
          <p:cNvSpPr txBox="1">
            <a:spLocks noChangeArrowheads="1"/>
          </p:cNvSpPr>
          <p:nvPr/>
        </p:nvSpPr>
        <p:spPr>
          <a:xfrm>
            <a:off x="4743450" y="1774208"/>
            <a:ext cx="3780000" cy="4165791"/>
          </a:xfrm>
          <a:prstGeom prst="rect">
            <a:avLst/>
          </a:prstGeom>
        </p:spPr>
        <p:txBody>
          <a:bodyPr vert="horz" lIns="0" tIns="0" rIns="0" bIns="0" rtlCol="0">
            <a:normAutofit/>
          </a:bodyPr>
          <a:lstStyle/>
          <a:p>
            <a:pPr marL="360000" lvl="1" indent="-360000" fontAlgn="auto">
              <a:spcBef>
                <a:spcPts val="300"/>
              </a:spcBef>
              <a:spcAft>
                <a:spcPts val="300"/>
              </a:spcAft>
              <a:buClr>
                <a:srgbClr val="00539B"/>
              </a:buClr>
              <a:defRPr/>
            </a:pPr>
            <a:r>
              <a:rPr lang="en-GB" sz="1800" b="1" dirty="0">
                <a:solidFill>
                  <a:srgbClr val="414141"/>
                </a:solidFill>
                <a:latin typeface="Arial" pitchFamily="34" charset="0"/>
                <a:ea typeface="+mn-ea"/>
                <a:cs typeface="Arial" pitchFamily="34" charset="0"/>
              </a:rPr>
              <a:t>Social</a:t>
            </a:r>
          </a:p>
          <a:p>
            <a:pPr marL="360000" lvl="1" indent="-360000" fontAlgn="auto">
              <a:spcBef>
                <a:spcPts val="300"/>
              </a:spcBef>
              <a:spcAft>
                <a:spcPts val="300"/>
              </a:spcAft>
              <a:buClr>
                <a:srgbClr val="00539B"/>
              </a:buClr>
              <a:buFont typeface="Arial" pitchFamily="34" charset="0"/>
              <a:buChar char="•"/>
            </a:pPr>
            <a:r>
              <a:rPr lang="en-GB" sz="1800" dirty="0">
                <a:solidFill>
                  <a:srgbClr val="414141"/>
                </a:solidFill>
                <a:latin typeface="Arial" pitchFamily="34" charset="0"/>
                <a:ea typeface="+mn-ea"/>
                <a:cs typeface="Arial" pitchFamily="34" charset="0"/>
              </a:rPr>
              <a:t>Good health and safety practices and working conditions</a:t>
            </a:r>
          </a:p>
          <a:p>
            <a:pPr marL="360000" lvl="1" indent="-360000" fontAlgn="auto">
              <a:spcBef>
                <a:spcPts val="300"/>
              </a:spcBef>
              <a:spcAft>
                <a:spcPts val="300"/>
              </a:spcAft>
              <a:buClr>
                <a:srgbClr val="00539B"/>
              </a:buClr>
              <a:buFont typeface="Arial" pitchFamily="34" charset="0"/>
              <a:buChar char="•"/>
            </a:pPr>
            <a:r>
              <a:rPr lang="en-GB" sz="1800" dirty="0">
                <a:solidFill>
                  <a:srgbClr val="414141"/>
                </a:solidFill>
                <a:latin typeface="Arial" pitchFamily="34" charset="0"/>
                <a:ea typeface="+mn-ea"/>
                <a:cs typeface="Arial" pitchFamily="34" charset="0"/>
              </a:rPr>
              <a:t>Positive labour relations minimise lost production time</a:t>
            </a:r>
          </a:p>
          <a:p>
            <a:pPr marL="360000" lvl="1" indent="-360000" fontAlgn="auto">
              <a:spcBef>
                <a:spcPts val="300"/>
              </a:spcBef>
              <a:spcAft>
                <a:spcPts val="300"/>
              </a:spcAft>
              <a:buClr>
                <a:srgbClr val="00539B"/>
              </a:buClr>
              <a:buFont typeface="Arial" pitchFamily="34" charset="0"/>
              <a:buChar char="•"/>
            </a:pPr>
            <a:r>
              <a:rPr lang="en-GB" sz="1800" dirty="0">
                <a:solidFill>
                  <a:srgbClr val="414141"/>
                </a:solidFill>
                <a:latin typeface="Arial" pitchFamily="34" charset="0"/>
                <a:ea typeface="+mn-ea"/>
                <a:cs typeface="Arial" pitchFamily="34" charset="0"/>
              </a:rPr>
              <a:t>Effective community engagement minimises disruption</a:t>
            </a:r>
          </a:p>
        </p:txBody>
      </p:sp>
      <p:sp>
        <p:nvSpPr>
          <p:cNvPr id="11" name="TextBox 10"/>
          <p:cNvSpPr txBox="1"/>
          <p:nvPr/>
        </p:nvSpPr>
        <p:spPr>
          <a:xfrm>
            <a:off x="607515" y="1173707"/>
            <a:ext cx="6714697" cy="400110"/>
          </a:xfrm>
          <a:prstGeom prst="rect">
            <a:avLst/>
          </a:prstGeom>
          <a:noFill/>
        </p:spPr>
        <p:txBody>
          <a:bodyPr wrap="square" rtlCol="0">
            <a:spAutoFit/>
          </a:bodyPr>
          <a:lstStyle/>
          <a:p>
            <a:pPr>
              <a:spcAft>
                <a:spcPct val="50000"/>
              </a:spcAft>
            </a:pPr>
            <a:r>
              <a:rPr lang="en-GB" sz="2000" b="1" dirty="0">
                <a:solidFill>
                  <a:srgbClr val="0079C1"/>
                </a:solidFill>
                <a:latin typeface="Arial" pitchFamily="34" charset="0"/>
                <a:ea typeface="+mn-ea"/>
                <a:cs typeface="Arial" pitchFamily="34" charset="0"/>
              </a:rPr>
              <a:t>Improve business performance by reducing costs:</a:t>
            </a:r>
          </a:p>
        </p:txBody>
      </p:sp>
      <p:sp>
        <p:nvSpPr>
          <p:cNvPr id="12" name="TextBox 11"/>
          <p:cNvSpPr txBox="1"/>
          <p:nvPr/>
        </p:nvSpPr>
        <p:spPr>
          <a:xfrm>
            <a:off x="4691225" y="4724281"/>
            <a:ext cx="4247490" cy="1015663"/>
          </a:xfrm>
          <a:prstGeom prst="rect">
            <a:avLst/>
          </a:prstGeom>
          <a:noFill/>
        </p:spPr>
        <p:txBody>
          <a:bodyPr wrap="square" rtlCol="0">
            <a:spAutoFit/>
          </a:bodyPr>
          <a:lstStyle/>
          <a:p>
            <a:pPr>
              <a:spcAft>
                <a:spcPct val="50000"/>
              </a:spcAft>
            </a:pPr>
            <a:r>
              <a:rPr lang="en-GB" sz="2000" b="1" dirty="0">
                <a:solidFill>
                  <a:srgbClr val="FFFFFF">
                    <a:lumMod val="50000"/>
                  </a:srgbClr>
                </a:solidFill>
                <a:latin typeface="Arial" pitchFamily="34" charset="0"/>
                <a:ea typeface="+mn-ea"/>
                <a:cs typeface="Arial" pitchFamily="34" charset="0"/>
              </a:rPr>
              <a:t>All can lead to lower compliance costs, operational savings and productivity increases</a:t>
            </a:r>
          </a:p>
        </p:txBody>
      </p:sp>
      <p:pic>
        <p:nvPicPr>
          <p:cNvPr id="13" name="Picture 12" descr="Photo_RGB_P_CAN_VC_D3_CM1_000368.bmp"/>
          <p:cNvPicPr>
            <a:picLocks noChangeAspect="1"/>
          </p:cNvPicPr>
          <p:nvPr/>
        </p:nvPicPr>
        <p:blipFill>
          <a:blip r:embed="rId5" cstate="print"/>
          <a:stretch>
            <a:fillRect/>
          </a:stretch>
        </p:blipFill>
        <p:spPr>
          <a:xfrm>
            <a:off x="755576" y="4221088"/>
            <a:ext cx="3363436" cy="2236685"/>
          </a:xfrm>
          <a:prstGeom prst="rect">
            <a:avLst/>
          </a:prstGeom>
        </p:spPr>
      </p:pic>
      <p:sp>
        <p:nvSpPr>
          <p:cNvPr id="2" name="Footer Placeholder 1"/>
          <p:cNvSpPr>
            <a:spLocks noGrp="1"/>
          </p:cNvSpPr>
          <p:nvPr>
            <p:ph type="ftr" sz="quarter" idx="3"/>
            <p:custDataLst>
              <p:tags r:id="rId2"/>
            </p:custDataLst>
          </p:nvPr>
        </p:nvSpPr>
        <p:spPr>
          <a:xfrm>
            <a:off x="0" y="6480000"/>
            <a:ext cx="9144000" cy="378000"/>
          </a:xfrm>
        </p:spPr>
        <p:txBody>
          <a:bodyPr/>
          <a:lstStyle/>
          <a:p>
            <a:r>
              <a:rPr lang="en-GB" smtClean="0"/>
              <a:t> </a:t>
            </a:r>
            <a:endParaRPr lang="en-GB"/>
          </a:p>
        </p:txBody>
      </p:sp>
    </p:spTree>
    <p:extLst>
      <p:ext uri="{BB962C8B-B14F-4D97-AF65-F5344CB8AC3E}">
        <p14:creationId xmlns:p14="http://schemas.microsoft.com/office/powerpoint/2010/main" val="1311359354"/>
      </p:ext>
    </p:extLst>
  </p:cSld>
  <p:clrMapOvr>
    <a:masterClrMapping/>
  </p:clrMapOvr>
  <p:transition>
    <p:blinds dir="ver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Number Placeholder 2"/>
          <p:cNvSpPr>
            <a:spLocks noGrp="1"/>
          </p:cNvSpPr>
          <p:nvPr>
            <p:ph type="sldNum" sz="quarter" idx="4294967295"/>
          </p:nvPr>
        </p:nvSpPr>
        <p:spPr bwMode="auto">
          <a:xfrm>
            <a:off x="7010400" y="6092825"/>
            <a:ext cx="2133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rgbClr val="000000"/>
                </a:solidFill>
                <a:latin typeface="Times" pitchFamily="18" charset="0"/>
                <a:ea typeface="ヒラギノ明朝 ProN W3" charset="-128"/>
                <a:sym typeface="Times" pitchFamily="18" charset="0"/>
              </a:defRPr>
            </a:lvl1pPr>
            <a:lvl2pPr marL="742950" indent="-285750" eaLnBrk="0" hangingPunct="0">
              <a:defRPr sz="1200">
                <a:solidFill>
                  <a:srgbClr val="000000"/>
                </a:solidFill>
                <a:latin typeface="Times" pitchFamily="18" charset="0"/>
                <a:ea typeface="ヒラギノ明朝 ProN W3" charset="-128"/>
                <a:sym typeface="Times" pitchFamily="18" charset="0"/>
              </a:defRPr>
            </a:lvl2pPr>
            <a:lvl3pPr marL="1143000" indent="-228600" eaLnBrk="0" hangingPunct="0">
              <a:defRPr sz="1200">
                <a:solidFill>
                  <a:srgbClr val="000000"/>
                </a:solidFill>
                <a:latin typeface="Times" pitchFamily="18" charset="0"/>
                <a:ea typeface="ヒラギノ明朝 ProN W3" charset="-128"/>
                <a:sym typeface="Times" pitchFamily="18" charset="0"/>
              </a:defRPr>
            </a:lvl3pPr>
            <a:lvl4pPr marL="1600200" indent="-228600" eaLnBrk="0" hangingPunct="0">
              <a:defRPr sz="1200">
                <a:solidFill>
                  <a:srgbClr val="000000"/>
                </a:solidFill>
                <a:latin typeface="Times" pitchFamily="18" charset="0"/>
                <a:ea typeface="ヒラギノ明朝 ProN W3" charset="-128"/>
                <a:sym typeface="Times" pitchFamily="18" charset="0"/>
              </a:defRPr>
            </a:lvl4pPr>
            <a:lvl5pPr marL="2057400" indent="-228600" eaLnBrk="0" hangingPunct="0">
              <a:defRPr sz="1200">
                <a:solidFill>
                  <a:srgbClr val="000000"/>
                </a:solidFill>
                <a:latin typeface="Times" pitchFamily="18" charset="0"/>
                <a:ea typeface="ヒラギノ明朝 ProN W3" charset="-128"/>
                <a:sym typeface="Times" pitchFamily="18" charset="0"/>
              </a:defRPr>
            </a:lvl5pPr>
            <a:lvl6pPr marL="2514600" indent="-228600" eaLnBrk="0" fontAlgn="base" hangingPunct="0">
              <a:spcBef>
                <a:spcPct val="0"/>
              </a:spcBef>
              <a:spcAft>
                <a:spcPct val="0"/>
              </a:spcAft>
              <a:defRPr sz="1200">
                <a:solidFill>
                  <a:srgbClr val="000000"/>
                </a:solidFill>
                <a:latin typeface="Times" pitchFamily="18" charset="0"/>
                <a:ea typeface="ヒラギノ明朝 ProN W3" charset="-128"/>
                <a:sym typeface="Times" pitchFamily="18" charset="0"/>
              </a:defRPr>
            </a:lvl6pPr>
            <a:lvl7pPr marL="2971800" indent="-228600" eaLnBrk="0" fontAlgn="base" hangingPunct="0">
              <a:spcBef>
                <a:spcPct val="0"/>
              </a:spcBef>
              <a:spcAft>
                <a:spcPct val="0"/>
              </a:spcAft>
              <a:defRPr sz="1200">
                <a:solidFill>
                  <a:srgbClr val="000000"/>
                </a:solidFill>
                <a:latin typeface="Times" pitchFamily="18" charset="0"/>
                <a:ea typeface="ヒラギノ明朝 ProN W3" charset="-128"/>
                <a:sym typeface="Times" pitchFamily="18" charset="0"/>
              </a:defRPr>
            </a:lvl7pPr>
            <a:lvl8pPr marL="3429000" indent="-228600" eaLnBrk="0" fontAlgn="base" hangingPunct="0">
              <a:spcBef>
                <a:spcPct val="0"/>
              </a:spcBef>
              <a:spcAft>
                <a:spcPct val="0"/>
              </a:spcAft>
              <a:defRPr sz="1200">
                <a:solidFill>
                  <a:srgbClr val="000000"/>
                </a:solidFill>
                <a:latin typeface="Times" pitchFamily="18" charset="0"/>
                <a:ea typeface="ヒラギノ明朝 ProN W3" charset="-128"/>
                <a:sym typeface="Times" pitchFamily="18" charset="0"/>
              </a:defRPr>
            </a:lvl8pPr>
            <a:lvl9pPr marL="3886200" indent="-228600" eaLnBrk="0" fontAlgn="base" hangingPunct="0">
              <a:spcBef>
                <a:spcPct val="0"/>
              </a:spcBef>
              <a:spcAft>
                <a:spcPct val="0"/>
              </a:spcAft>
              <a:defRPr sz="1200">
                <a:solidFill>
                  <a:srgbClr val="000000"/>
                </a:solidFill>
                <a:latin typeface="Times" pitchFamily="18" charset="0"/>
                <a:ea typeface="ヒラギノ明朝 ProN W3" charset="-128"/>
                <a:sym typeface="Times" pitchFamily="18" charset="0"/>
              </a:defRPr>
            </a:lvl9pPr>
          </a:lstStyle>
          <a:p>
            <a:pPr eaLnBrk="1" hangingPunct="1"/>
            <a:fld id="{2C32CC87-90D1-4197-BA22-0E462C4DD156}" type="slidenum">
              <a:rPr lang="en-GB" altLang="en-US"/>
              <a:pPr eaLnBrk="1" hangingPunct="1"/>
              <a:t>3</a:t>
            </a:fld>
            <a:endParaRPr lang="en-GB" altLang="en-US"/>
          </a:p>
        </p:txBody>
      </p:sp>
      <p:sp>
        <p:nvSpPr>
          <p:cNvPr id="9219" name="Rectangle 2"/>
          <p:cNvSpPr>
            <a:spLocks noGrp="1" noChangeArrowheads="1"/>
          </p:cNvSpPr>
          <p:nvPr>
            <p:ph type="title"/>
          </p:nvPr>
        </p:nvSpPr>
        <p:spPr/>
        <p:txBody>
          <a:bodyPr>
            <a:normAutofit fontScale="90000"/>
          </a:bodyPr>
          <a:lstStyle/>
          <a:p>
            <a:r>
              <a:rPr lang="en-GB" altLang="en-US" sz="3600" dirty="0" smtClean="0"/>
              <a:t>EBRD’s Environmental and Social Policy </a:t>
            </a:r>
          </a:p>
        </p:txBody>
      </p:sp>
      <p:sp>
        <p:nvSpPr>
          <p:cNvPr id="1236995" name="Rectangle 3"/>
          <p:cNvSpPr>
            <a:spLocks noChangeArrowheads="1"/>
          </p:cNvSpPr>
          <p:nvPr/>
        </p:nvSpPr>
        <p:spPr bwMode="auto">
          <a:xfrm>
            <a:off x="3779838" y="1916113"/>
            <a:ext cx="5013325" cy="3265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pPr marL="342900" indent="-342900">
              <a:spcBef>
                <a:spcPct val="35000"/>
              </a:spcBef>
              <a:buFont typeface="Arial" pitchFamily="34" charset="0"/>
              <a:buChar char="•"/>
              <a:defRPr/>
            </a:pPr>
            <a:r>
              <a:rPr lang="en-GB" sz="1800" dirty="0" smtClean="0">
                <a:solidFill>
                  <a:schemeClr val="tx1"/>
                </a:solidFill>
                <a:latin typeface="+mj-lt"/>
                <a:sym typeface="Times" charset="0"/>
              </a:rPr>
              <a:t>EBRD is the first MFI to have Environmental requirements in the founding documents of the Bank</a:t>
            </a:r>
          </a:p>
          <a:p>
            <a:pPr marL="342900" indent="-342900">
              <a:spcBef>
                <a:spcPct val="35000"/>
              </a:spcBef>
              <a:buFont typeface="Arial" pitchFamily="34" charset="0"/>
              <a:buChar char="•"/>
              <a:defRPr/>
            </a:pPr>
            <a:r>
              <a:rPr lang="en-GB" sz="1800" dirty="0" smtClean="0">
                <a:solidFill>
                  <a:schemeClr val="tx1"/>
                </a:solidFill>
                <a:latin typeface="+mj-lt"/>
                <a:sym typeface="Times" charset="0"/>
              </a:rPr>
              <a:t>Finance </a:t>
            </a:r>
            <a:r>
              <a:rPr lang="en-GB" sz="1800" dirty="0">
                <a:solidFill>
                  <a:schemeClr val="tx1"/>
                </a:solidFill>
                <a:latin typeface="+mj-lt"/>
                <a:sym typeface="Times" charset="0"/>
              </a:rPr>
              <a:t>development which is environmentally sound, socially responsible, and sustainable in the long term</a:t>
            </a:r>
          </a:p>
          <a:p>
            <a:pPr marL="342900" indent="-342900">
              <a:spcBef>
                <a:spcPct val="35000"/>
              </a:spcBef>
              <a:buFont typeface="Arial" pitchFamily="34" charset="0"/>
              <a:buChar char="•"/>
              <a:defRPr/>
            </a:pPr>
            <a:r>
              <a:rPr lang="en-GB" sz="1800" dirty="0">
                <a:solidFill>
                  <a:schemeClr val="tx1"/>
                </a:solidFill>
                <a:latin typeface="+mj-lt"/>
                <a:sym typeface="Times" charset="0"/>
              </a:rPr>
              <a:t>Minimise environmentally and socially derived risks to both EBRD and </a:t>
            </a:r>
            <a:r>
              <a:rPr lang="en-GB" sz="1800" dirty="0" smtClean="0">
                <a:solidFill>
                  <a:schemeClr val="tx1"/>
                </a:solidFill>
                <a:latin typeface="+mj-lt"/>
                <a:sym typeface="Times" charset="0"/>
              </a:rPr>
              <a:t>its clients/partners</a:t>
            </a:r>
            <a:r>
              <a:rPr lang="en-GB" sz="1800" dirty="0">
                <a:solidFill>
                  <a:schemeClr val="tx1"/>
                </a:solidFill>
                <a:latin typeface="+mj-lt"/>
                <a:sym typeface="Times" charset="0"/>
              </a:rPr>
              <a:t>:</a:t>
            </a:r>
          </a:p>
          <a:p>
            <a:pPr marL="742950" lvl="1" indent="-285750">
              <a:spcBef>
                <a:spcPct val="35000"/>
              </a:spcBef>
              <a:buFontTx/>
              <a:buChar char="–"/>
              <a:defRPr/>
            </a:pPr>
            <a:r>
              <a:rPr lang="en-GB" sz="1800" dirty="0">
                <a:solidFill>
                  <a:schemeClr val="tx1"/>
                </a:solidFill>
                <a:latin typeface="+mj-lt"/>
                <a:sym typeface="Times" charset="0"/>
              </a:rPr>
              <a:t>Financial - Legal	-Reputational </a:t>
            </a:r>
          </a:p>
          <a:p>
            <a:pPr>
              <a:spcBef>
                <a:spcPct val="35000"/>
              </a:spcBef>
              <a:defRPr/>
            </a:pPr>
            <a:r>
              <a:rPr lang="en-GB" sz="1800" dirty="0" smtClean="0">
                <a:solidFill>
                  <a:schemeClr val="tx1"/>
                </a:solidFill>
                <a:latin typeface="+mj-lt"/>
                <a:sym typeface="Times" charset="0"/>
              </a:rPr>
              <a:t> </a:t>
            </a:r>
          </a:p>
          <a:p>
            <a:pPr marL="342900" indent="-342900">
              <a:spcBef>
                <a:spcPct val="35000"/>
              </a:spcBef>
              <a:buFont typeface="Arial" pitchFamily="34" charset="0"/>
              <a:buChar char="•"/>
              <a:defRPr/>
            </a:pPr>
            <a:endParaRPr lang="en-GB" sz="1800" dirty="0">
              <a:solidFill>
                <a:schemeClr val="tx1"/>
              </a:solidFill>
              <a:latin typeface="+mj-lt"/>
              <a:sym typeface="Times" charset="0"/>
            </a:endParaRPr>
          </a:p>
        </p:txBody>
      </p:sp>
      <p:sp>
        <p:nvSpPr>
          <p:cNvPr id="9221" name="Rectangle 6"/>
          <p:cNvSpPr>
            <a:spLocks/>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1200">
                <a:solidFill>
                  <a:srgbClr val="000000"/>
                </a:solidFill>
                <a:latin typeface="Times" pitchFamily="18" charset="0"/>
                <a:ea typeface="ヒラギノ明朝 ProN W3" charset="-128"/>
                <a:sym typeface="Times" pitchFamily="18" charset="0"/>
              </a:defRPr>
            </a:lvl1pPr>
            <a:lvl2pPr marL="742950" indent="-285750" eaLnBrk="0" hangingPunct="0">
              <a:defRPr sz="1200">
                <a:solidFill>
                  <a:srgbClr val="000000"/>
                </a:solidFill>
                <a:latin typeface="Times" pitchFamily="18" charset="0"/>
                <a:ea typeface="ヒラギノ明朝 ProN W3" charset="-128"/>
                <a:sym typeface="Times" pitchFamily="18" charset="0"/>
              </a:defRPr>
            </a:lvl2pPr>
            <a:lvl3pPr marL="1143000" indent="-228600" eaLnBrk="0" hangingPunct="0">
              <a:defRPr sz="1200">
                <a:solidFill>
                  <a:srgbClr val="000000"/>
                </a:solidFill>
                <a:latin typeface="Times" pitchFamily="18" charset="0"/>
                <a:ea typeface="ヒラギノ明朝 ProN W3" charset="-128"/>
                <a:sym typeface="Times" pitchFamily="18" charset="0"/>
              </a:defRPr>
            </a:lvl3pPr>
            <a:lvl4pPr marL="1600200" indent="-228600" eaLnBrk="0" hangingPunct="0">
              <a:defRPr sz="1200">
                <a:solidFill>
                  <a:srgbClr val="000000"/>
                </a:solidFill>
                <a:latin typeface="Times" pitchFamily="18" charset="0"/>
                <a:ea typeface="ヒラギノ明朝 ProN W3" charset="-128"/>
                <a:sym typeface="Times" pitchFamily="18" charset="0"/>
              </a:defRPr>
            </a:lvl4pPr>
            <a:lvl5pPr marL="2057400" indent="-228600" eaLnBrk="0" hangingPunct="0">
              <a:defRPr sz="1200">
                <a:solidFill>
                  <a:srgbClr val="000000"/>
                </a:solidFill>
                <a:latin typeface="Times" pitchFamily="18" charset="0"/>
                <a:ea typeface="ヒラギノ明朝 ProN W3" charset="-128"/>
                <a:sym typeface="Times" pitchFamily="18" charset="0"/>
              </a:defRPr>
            </a:lvl5pPr>
            <a:lvl6pPr marL="2514600" indent="-228600" eaLnBrk="0" fontAlgn="base" hangingPunct="0">
              <a:spcBef>
                <a:spcPct val="0"/>
              </a:spcBef>
              <a:spcAft>
                <a:spcPct val="0"/>
              </a:spcAft>
              <a:defRPr sz="1200">
                <a:solidFill>
                  <a:srgbClr val="000000"/>
                </a:solidFill>
                <a:latin typeface="Times" pitchFamily="18" charset="0"/>
                <a:ea typeface="ヒラギノ明朝 ProN W3" charset="-128"/>
                <a:sym typeface="Times" pitchFamily="18" charset="0"/>
              </a:defRPr>
            </a:lvl6pPr>
            <a:lvl7pPr marL="2971800" indent="-228600" eaLnBrk="0" fontAlgn="base" hangingPunct="0">
              <a:spcBef>
                <a:spcPct val="0"/>
              </a:spcBef>
              <a:spcAft>
                <a:spcPct val="0"/>
              </a:spcAft>
              <a:defRPr sz="1200">
                <a:solidFill>
                  <a:srgbClr val="000000"/>
                </a:solidFill>
                <a:latin typeface="Times" pitchFamily="18" charset="0"/>
                <a:ea typeface="ヒラギノ明朝 ProN W3" charset="-128"/>
                <a:sym typeface="Times" pitchFamily="18" charset="0"/>
              </a:defRPr>
            </a:lvl7pPr>
            <a:lvl8pPr marL="3429000" indent="-228600" eaLnBrk="0" fontAlgn="base" hangingPunct="0">
              <a:spcBef>
                <a:spcPct val="0"/>
              </a:spcBef>
              <a:spcAft>
                <a:spcPct val="0"/>
              </a:spcAft>
              <a:defRPr sz="1200">
                <a:solidFill>
                  <a:srgbClr val="000000"/>
                </a:solidFill>
                <a:latin typeface="Times" pitchFamily="18" charset="0"/>
                <a:ea typeface="ヒラギノ明朝 ProN W3" charset="-128"/>
                <a:sym typeface="Times" pitchFamily="18" charset="0"/>
              </a:defRPr>
            </a:lvl8pPr>
            <a:lvl9pPr marL="3886200" indent="-228600" eaLnBrk="0" fontAlgn="base" hangingPunct="0">
              <a:spcBef>
                <a:spcPct val="0"/>
              </a:spcBef>
              <a:spcAft>
                <a:spcPct val="0"/>
              </a:spcAft>
              <a:defRPr sz="1200">
                <a:solidFill>
                  <a:srgbClr val="000000"/>
                </a:solidFill>
                <a:latin typeface="Times" pitchFamily="18" charset="0"/>
                <a:ea typeface="ヒラギノ明朝 ProN W3" charset="-128"/>
                <a:sym typeface="Times" pitchFamily="18" charset="0"/>
              </a:defRPr>
            </a:lvl9pPr>
          </a:lstStyle>
          <a:p>
            <a:pPr eaLnBrk="1" hangingPunct="1"/>
            <a:endParaRPr lang="en-GB" altLang="en-US"/>
          </a:p>
        </p:txBody>
      </p:sp>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3929" y="1556792"/>
            <a:ext cx="2906373" cy="40812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BJPseudoFooter"/>
          <p:cNvSpPr txBox="1"/>
          <p:nvPr>
            <p:custDataLst>
              <p:tags r:id="rId1"/>
            </p:custDataLst>
          </p:nvPr>
        </p:nvSpPr>
        <p:spPr>
          <a:xfrm>
            <a:off x="127000" y="6614468"/>
            <a:ext cx="8890000" cy="230832"/>
          </a:xfrm>
          <a:prstGeom prst="rect">
            <a:avLst/>
          </a:prstGeom>
          <a:noFill/>
        </p:spPr>
        <p:txBody>
          <a:bodyPr vert="horz" wrap="square" rtlCol="0">
            <a:spAutoFit/>
          </a:bodyPr>
          <a:lstStyle/>
          <a:p>
            <a:pPr algn="ctr"/>
            <a:r>
              <a:rPr lang="en-GB" sz="900" b="1" smtClean="0">
                <a:solidFill>
                  <a:srgbClr val="000000"/>
                </a:solidFill>
                <a:latin typeface="Arial"/>
              </a:rPr>
              <a:t> </a:t>
            </a:r>
            <a:endParaRPr lang="en-GB" sz="900" b="1" dirty="0">
              <a:solidFill>
                <a:srgbClr val="000000"/>
              </a:solidFill>
              <a:latin typeface="Arial"/>
            </a:endParaRPr>
          </a:p>
        </p:txBody>
      </p:sp>
    </p:spTree>
    <p:extLst>
      <p:ext uri="{BB962C8B-B14F-4D97-AF65-F5344CB8AC3E}">
        <p14:creationId xmlns:p14="http://schemas.microsoft.com/office/powerpoint/2010/main" val="1730950581"/>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GB" altLang="en-US" smtClean="0"/>
              <a:t>E&amp;S Opportunities for Growth</a:t>
            </a:r>
          </a:p>
        </p:txBody>
      </p:sp>
      <p:sp>
        <p:nvSpPr>
          <p:cNvPr id="23555" name="Content Placeholder 3"/>
          <p:cNvSpPr>
            <a:spLocks noGrp="1"/>
          </p:cNvSpPr>
          <p:nvPr>
            <p:ph idx="1"/>
          </p:nvPr>
        </p:nvSpPr>
        <p:spPr>
          <a:xfrm>
            <a:off x="683568" y="1268760"/>
            <a:ext cx="7799388" cy="4955203"/>
          </a:xfrm>
        </p:spPr>
        <p:txBody>
          <a:bodyPr>
            <a:spAutoFit/>
          </a:bodyPr>
          <a:lstStyle/>
          <a:p>
            <a:pPr marL="285750" indent="-285750">
              <a:buFont typeface="Arial" panose="020B0604020202020204" pitchFamily="34" charset="0"/>
              <a:buChar char="•"/>
            </a:pPr>
            <a:r>
              <a:rPr lang="en-IE" altLang="en-US" sz="1600" dirty="0" smtClean="0"/>
              <a:t>There are many initiatives by the finance industry that focus on E&amp;S issues in lending and investing and many development banks that focus on E&amp;S issues.</a:t>
            </a:r>
          </a:p>
          <a:p>
            <a:pPr marL="285750" indent="-285750">
              <a:buFont typeface="Arial" panose="020B0604020202020204" pitchFamily="34" charset="0"/>
              <a:buChar char="•"/>
            </a:pPr>
            <a:r>
              <a:rPr lang="en-GB" altLang="en-US" sz="1600" dirty="0" smtClean="0"/>
              <a:t>Effectively managing E&amp;S opportunities alongside risks banks create long-term value for their business.</a:t>
            </a:r>
          </a:p>
          <a:p>
            <a:pPr marL="285750" indent="-285750">
              <a:buFont typeface="Arial" panose="020B0604020202020204" pitchFamily="34" charset="0"/>
              <a:buChar char="•"/>
            </a:pPr>
            <a:r>
              <a:rPr lang="en-IE" altLang="en-US" sz="1600" dirty="0" smtClean="0"/>
              <a:t>Banks should be aware of the opportunities that E&amp;S issues offer their clients, for example to improve their operational efficiencies by reducing costs</a:t>
            </a:r>
          </a:p>
          <a:p>
            <a:pPr marL="758825" lvl="1" indent="-280988"/>
            <a:r>
              <a:rPr lang="en-GB" altLang="en-US" sz="1600" dirty="0" smtClean="0"/>
              <a:t>waste minimisation</a:t>
            </a:r>
          </a:p>
          <a:p>
            <a:pPr marL="758825" lvl="1" indent="-280988"/>
            <a:r>
              <a:rPr lang="en-GB" altLang="en-US" sz="1600" dirty="0" smtClean="0"/>
              <a:t>energy efficiency/eco-efficiency</a:t>
            </a:r>
          </a:p>
          <a:p>
            <a:pPr marL="758825" lvl="1" indent="-280988"/>
            <a:r>
              <a:rPr lang="en-GB" altLang="en-US" sz="1600" dirty="0" smtClean="0"/>
              <a:t>reduction in emissions and water use</a:t>
            </a:r>
          </a:p>
          <a:p>
            <a:pPr marL="285750" indent="-285750">
              <a:buFont typeface="Arial" panose="020B0604020202020204" pitchFamily="34" charset="0"/>
              <a:buChar char="•"/>
            </a:pPr>
            <a:r>
              <a:rPr lang="en-IE" altLang="en-US" sz="1600" dirty="0" smtClean="0"/>
              <a:t>Access new markets by developing ‘responsible products’ such as organic or Fair Trade labelled goods.</a:t>
            </a:r>
          </a:p>
          <a:p>
            <a:pPr marL="285750" indent="-285750">
              <a:buFont typeface="Arial" panose="020B0604020202020204" pitchFamily="34" charset="0"/>
              <a:buChar char="•"/>
            </a:pPr>
            <a:r>
              <a:rPr lang="en-GB" altLang="en-US" sz="1600" dirty="0" smtClean="0"/>
              <a:t>Enhance reputation and brand</a:t>
            </a:r>
          </a:p>
          <a:p>
            <a:endParaRPr lang="en-GB" altLang="en-US" sz="2000" dirty="0" smtClean="0"/>
          </a:p>
          <a:p>
            <a:endParaRPr lang="en-GB" altLang="en-US" sz="2000" dirty="0" smtClean="0"/>
          </a:p>
        </p:txBody>
      </p:sp>
      <p:sp>
        <p:nvSpPr>
          <p:cNvPr id="2" name="Footer Placeholder 1"/>
          <p:cNvSpPr>
            <a:spLocks noGrp="1"/>
          </p:cNvSpPr>
          <p:nvPr>
            <p:ph type="ftr" sz="quarter" idx="11"/>
            <p:custDataLst>
              <p:tags r:id="rId1"/>
            </p:custDataLst>
          </p:nvPr>
        </p:nvSpPr>
        <p:spPr>
          <a:xfrm>
            <a:off x="0" y="6480000"/>
            <a:ext cx="9144000" cy="378000"/>
          </a:xfrm>
        </p:spPr>
        <p:txBody>
          <a:bodyPr/>
          <a:lstStyle/>
          <a:p>
            <a:pPr>
              <a:defRPr/>
            </a:pPr>
            <a:r>
              <a:rPr lang="en-GB" smtClean="0"/>
              <a:t> </a:t>
            </a:r>
            <a:endParaRPr lang="en-GB"/>
          </a:p>
        </p:txBody>
      </p:sp>
    </p:spTree>
    <p:extLst>
      <p:ext uri="{BB962C8B-B14F-4D97-AF65-F5344CB8AC3E}">
        <p14:creationId xmlns:p14="http://schemas.microsoft.com/office/powerpoint/2010/main" val="52252507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1541" name="Rectangle 5"/>
          <p:cNvSpPr>
            <a:spLocks noGrp="1" noChangeArrowheads="1"/>
          </p:cNvSpPr>
          <p:nvPr>
            <p:ph type="title"/>
          </p:nvPr>
        </p:nvSpPr>
        <p:spPr/>
        <p:txBody>
          <a:bodyPr>
            <a:normAutofit/>
          </a:bodyPr>
          <a:lstStyle/>
          <a:p>
            <a:r>
              <a:rPr lang="en-GB" dirty="0" smtClean="0"/>
              <a:t>E&amp;S opportunities in the market</a:t>
            </a:r>
            <a:endParaRPr lang="en-GB" dirty="0"/>
          </a:p>
        </p:txBody>
      </p:sp>
      <p:sp>
        <p:nvSpPr>
          <p:cNvPr id="961540" name="Text Box 4"/>
          <p:cNvSpPr txBox="1">
            <a:spLocks noChangeArrowheads="1"/>
          </p:cNvSpPr>
          <p:nvPr>
            <p:custDataLst>
              <p:tags r:id="rId1"/>
            </p:custDataLst>
          </p:nvPr>
        </p:nvSpPr>
        <p:spPr bwMode="auto">
          <a:xfrm>
            <a:off x="-17463" y="12700"/>
            <a:ext cx="187326" cy="519113"/>
          </a:xfrm>
          <a:prstGeom prst="rect">
            <a:avLst/>
          </a:prstGeom>
          <a:noFill/>
          <a:ln w="12700">
            <a:noFill/>
            <a:miter lim="800000"/>
            <a:headEnd/>
            <a:tailEnd/>
          </a:ln>
          <a:effectLst/>
        </p:spPr>
        <p:txBody>
          <a:bodyPr lIns="93600" tIns="46800" rIns="93600" bIns="46800">
            <a:spAutoFit/>
          </a:bodyPr>
          <a:lstStyle/>
          <a:p>
            <a:pPr algn="ctr">
              <a:spcAft>
                <a:spcPct val="50000"/>
              </a:spcAft>
            </a:pPr>
            <a:endParaRPr lang="ru-RU" sz="2800">
              <a:solidFill>
                <a:srgbClr val="FFFFFF"/>
              </a:solidFill>
              <a:latin typeface="Arial" pitchFamily="34" charset="0"/>
              <a:ea typeface="+mn-ea"/>
              <a:cs typeface="Arial" pitchFamily="34" charset="0"/>
            </a:endParaRPr>
          </a:p>
        </p:txBody>
      </p:sp>
      <p:pic>
        <p:nvPicPr>
          <p:cNvPr id="2" name="Picture 1"/>
          <p:cNvPicPr>
            <a:picLocks noChangeAspect="1"/>
          </p:cNvPicPr>
          <p:nvPr/>
        </p:nvPicPr>
        <p:blipFill>
          <a:blip r:embed="rId5"/>
          <a:stretch>
            <a:fillRect/>
          </a:stretch>
        </p:blipFill>
        <p:spPr>
          <a:xfrm>
            <a:off x="309103" y="1300009"/>
            <a:ext cx="6342420" cy="3398741"/>
          </a:xfrm>
          <a:prstGeom prst="rect">
            <a:avLst/>
          </a:prstGeom>
        </p:spPr>
      </p:pic>
      <p:pic>
        <p:nvPicPr>
          <p:cNvPr id="8" name="Picture 7"/>
          <p:cNvPicPr>
            <a:picLocks noChangeAspect="1"/>
          </p:cNvPicPr>
          <p:nvPr/>
        </p:nvPicPr>
        <p:blipFill>
          <a:blip r:embed="rId6"/>
          <a:stretch>
            <a:fillRect/>
          </a:stretch>
        </p:blipFill>
        <p:spPr>
          <a:xfrm>
            <a:off x="3888291" y="3576484"/>
            <a:ext cx="5013005" cy="2572672"/>
          </a:xfrm>
          <a:prstGeom prst="rect">
            <a:avLst/>
          </a:prstGeom>
        </p:spPr>
      </p:pic>
      <p:sp>
        <p:nvSpPr>
          <p:cNvPr id="3" name="Footer Placeholder 2"/>
          <p:cNvSpPr>
            <a:spLocks noGrp="1"/>
          </p:cNvSpPr>
          <p:nvPr>
            <p:ph type="ftr" sz="quarter" idx="3"/>
            <p:custDataLst>
              <p:tags r:id="rId2"/>
            </p:custDataLst>
          </p:nvPr>
        </p:nvSpPr>
        <p:spPr>
          <a:xfrm>
            <a:off x="0" y="6470651"/>
            <a:ext cx="9144000" cy="365125"/>
          </a:xfrm>
        </p:spPr>
        <p:txBody>
          <a:bodyPr/>
          <a:lstStyle/>
          <a:p>
            <a:r>
              <a:rPr lang="en-GB" smtClean="0"/>
              <a:t> </a:t>
            </a:r>
            <a:endParaRPr lang="en-GB"/>
          </a:p>
        </p:txBody>
      </p:sp>
    </p:spTree>
    <p:extLst>
      <p:ext uri="{BB962C8B-B14F-4D97-AF65-F5344CB8AC3E}">
        <p14:creationId xmlns:p14="http://schemas.microsoft.com/office/powerpoint/2010/main" val="4239285107"/>
      </p:ext>
    </p:extLst>
  </p:cSld>
  <p:clrMapOvr>
    <a:masterClrMapping/>
  </p:clrMapOvr>
  <p:transition>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1541" name="Rectangle 5"/>
          <p:cNvSpPr>
            <a:spLocks noGrp="1" noChangeArrowheads="1"/>
          </p:cNvSpPr>
          <p:nvPr>
            <p:ph type="title"/>
          </p:nvPr>
        </p:nvSpPr>
        <p:spPr/>
        <p:txBody>
          <a:bodyPr>
            <a:normAutofit/>
          </a:bodyPr>
          <a:lstStyle/>
          <a:p>
            <a:r>
              <a:rPr lang="en-GB" dirty="0" smtClean="0"/>
              <a:t>EBRD E&amp;S opportunities</a:t>
            </a:r>
            <a:endParaRPr lang="en-GB" dirty="0"/>
          </a:p>
        </p:txBody>
      </p:sp>
      <p:sp>
        <p:nvSpPr>
          <p:cNvPr id="961542" name="Rectangle 6"/>
          <p:cNvSpPr>
            <a:spLocks noGrp="1" noChangeArrowheads="1"/>
          </p:cNvSpPr>
          <p:nvPr>
            <p:ph type="body" sz="quarter" idx="13"/>
          </p:nvPr>
        </p:nvSpPr>
        <p:spPr>
          <a:xfrm>
            <a:off x="4675186" y="1080000"/>
            <a:ext cx="3780000" cy="4860000"/>
          </a:xfrm>
        </p:spPr>
        <p:txBody>
          <a:bodyPr>
            <a:normAutofit/>
          </a:bodyPr>
          <a:lstStyle/>
          <a:p>
            <a:r>
              <a:rPr lang="en-GB" sz="1800" b="1" dirty="0" smtClean="0"/>
              <a:t>Example</a:t>
            </a:r>
          </a:p>
          <a:p>
            <a:pPr lvl="1"/>
            <a:r>
              <a:rPr lang="en-GB" dirty="0" smtClean="0"/>
              <a:t>EUR 150m facility from EBRD for banks and leasing companies</a:t>
            </a:r>
          </a:p>
          <a:p>
            <a:pPr lvl="1"/>
            <a:r>
              <a:rPr lang="en-GB" dirty="0" smtClean="0"/>
              <a:t>On lend sustainable energy financing for local SMEs</a:t>
            </a:r>
          </a:p>
          <a:p>
            <a:pPr lvl="1"/>
            <a:r>
              <a:rPr lang="en-GB" dirty="0" smtClean="0"/>
              <a:t>One of 16 EBRD sustainable financing facilities by EBRD</a:t>
            </a:r>
          </a:p>
        </p:txBody>
      </p:sp>
      <p:sp>
        <p:nvSpPr>
          <p:cNvPr id="961540" name="Text Box 4"/>
          <p:cNvSpPr txBox="1">
            <a:spLocks noChangeArrowheads="1"/>
          </p:cNvSpPr>
          <p:nvPr>
            <p:custDataLst>
              <p:tags r:id="rId1"/>
            </p:custDataLst>
          </p:nvPr>
        </p:nvSpPr>
        <p:spPr bwMode="auto">
          <a:xfrm>
            <a:off x="-17463" y="12700"/>
            <a:ext cx="187326" cy="519113"/>
          </a:xfrm>
          <a:prstGeom prst="rect">
            <a:avLst/>
          </a:prstGeom>
          <a:noFill/>
          <a:ln w="12700">
            <a:noFill/>
            <a:miter lim="800000"/>
            <a:headEnd/>
            <a:tailEnd/>
          </a:ln>
          <a:effectLst/>
        </p:spPr>
        <p:txBody>
          <a:bodyPr lIns="93600" tIns="46800" rIns="93600" bIns="46800">
            <a:spAutoFit/>
          </a:bodyPr>
          <a:lstStyle/>
          <a:p>
            <a:pPr algn="ctr">
              <a:spcAft>
                <a:spcPct val="50000"/>
              </a:spcAft>
            </a:pPr>
            <a:endParaRPr lang="ru-RU" sz="2800">
              <a:solidFill>
                <a:srgbClr val="FFFFFF"/>
              </a:solidFill>
              <a:latin typeface="Arial" pitchFamily="34" charset="0"/>
              <a:ea typeface="+mn-ea"/>
              <a:cs typeface="Arial" pitchFamily="34" charset="0"/>
            </a:endParaRPr>
          </a:p>
        </p:txBody>
      </p:sp>
      <p:sp>
        <p:nvSpPr>
          <p:cNvPr id="7" name="Rectangle 6"/>
          <p:cNvSpPr txBox="1">
            <a:spLocks noChangeArrowheads="1"/>
          </p:cNvSpPr>
          <p:nvPr/>
        </p:nvSpPr>
        <p:spPr>
          <a:xfrm>
            <a:off x="720000" y="1080000"/>
            <a:ext cx="3780000" cy="4860000"/>
          </a:xfrm>
          <a:prstGeom prst="rect">
            <a:avLst/>
          </a:prstGeom>
        </p:spPr>
        <p:txBody>
          <a:bodyPr vert="horz" lIns="0" tIns="0" rIns="0" bIns="0" rtlCol="0">
            <a:normAutofit/>
          </a:bodyPr>
          <a:lstStyle/>
          <a:p>
            <a:pPr fontAlgn="auto">
              <a:lnSpc>
                <a:spcPts val="2400"/>
              </a:lnSpc>
              <a:spcBef>
                <a:spcPts val="300"/>
              </a:spcBef>
              <a:spcAft>
                <a:spcPts val="300"/>
              </a:spcAft>
              <a:buClr>
                <a:srgbClr val="0079C1"/>
              </a:buClr>
              <a:buFont typeface="Arial" pitchFamily="34" charset="0"/>
              <a:buNone/>
              <a:defRPr/>
            </a:pPr>
            <a:r>
              <a:rPr lang="en-GB" sz="1800" b="1" dirty="0">
                <a:solidFill>
                  <a:srgbClr val="414141"/>
                </a:solidFill>
                <a:latin typeface="Arial" pitchFamily="34" charset="0"/>
                <a:ea typeface="+mn-ea"/>
                <a:cs typeface="Arial" pitchFamily="34" charset="0"/>
              </a:rPr>
              <a:t>Sustainable Energy Initiative (SEI)</a:t>
            </a:r>
          </a:p>
          <a:p>
            <a:pPr marL="360000" lvl="1" indent="-360000" fontAlgn="auto">
              <a:spcBef>
                <a:spcPts val="300"/>
              </a:spcBef>
              <a:spcAft>
                <a:spcPts val="300"/>
              </a:spcAft>
              <a:buClr>
                <a:srgbClr val="00539B"/>
              </a:buClr>
              <a:buFont typeface="Arial" pitchFamily="34" charset="0"/>
              <a:buChar char="•"/>
              <a:defRPr/>
            </a:pPr>
            <a:r>
              <a:rPr lang="en-GB" sz="1800" dirty="0">
                <a:solidFill>
                  <a:srgbClr val="414141"/>
                </a:solidFill>
                <a:latin typeface="Arial" pitchFamily="34" charset="0"/>
                <a:ea typeface="+mn-ea"/>
                <a:cs typeface="Arial" pitchFamily="34" charset="0"/>
              </a:rPr>
              <a:t>EUR 11 billion invested since 2006 </a:t>
            </a:r>
          </a:p>
          <a:p>
            <a:pPr marL="360000" lvl="1" indent="-360000" fontAlgn="auto">
              <a:spcBef>
                <a:spcPts val="300"/>
              </a:spcBef>
              <a:spcAft>
                <a:spcPts val="300"/>
              </a:spcAft>
              <a:buClr>
                <a:srgbClr val="00539B"/>
              </a:buClr>
              <a:buFont typeface="Arial" pitchFamily="34" charset="0"/>
              <a:buChar char="•"/>
              <a:defRPr/>
            </a:pPr>
            <a:r>
              <a:rPr lang="en-GB" sz="1800" dirty="0">
                <a:solidFill>
                  <a:srgbClr val="414141"/>
                </a:solidFill>
                <a:latin typeface="Arial" pitchFamily="34" charset="0"/>
                <a:ea typeface="+mn-ea"/>
                <a:cs typeface="Arial" pitchFamily="34" charset="0"/>
              </a:rPr>
              <a:t>33 countries and 602 projects</a:t>
            </a:r>
          </a:p>
          <a:p>
            <a:pPr marL="360000" lvl="1" indent="-360000" fontAlgn="auto">
              <a:spcBef>
                <a:spcPts val="300"/>
              </a:spcBef>
              <a:spcAft>
                <a:spcPts val="300"/>
              </a:spcAft>
              <a:buClr>
                <a:srgbClr val="00539B"/>
              </a:buClr>
              <a:buFont typeface="Arial" pitchFamily="34" charset="0"/>
              <a:buChar char="•"/>
              <a:defRPr/>
            </a:pPr>
            <a:r>
              <a:rPr lang="en-GB" sz="1800" dirty="0">
                <a:solidFill>
                  <a:srgbClr val="414141"/>
                </a:solidFill>
                <a:latin typeface="Arial" pitchFamily="34" charset="0"/>
                <a:ea typeface="+mn-ea"/>
                <a:cs typeface="Arial" pitchFamily="34" charset="0"/>
              </a:rPr>
              <a:t>Expected to lead to over 55 million tonnes of annual CO</a:t>
            </a:r>
            <a:r>
              <a:rPr lang="en-GB" sz="1800" baseline="-25000" dirty="0">
                <a:solidFill>
                  <a:srgbClr val="414141"/>
                </a:solidFill>
                <a:latin typeface="Arial" pitchFamily="34" charset="0"/>
                <a:ea typeface="+mn-ea"/>
                <a:cs typeface="Arial" pitchFamily="34" charset="0"/>
              </a:rPr>
              <a:t>2</a:t>
            </a:r>
            <a:r>
              <a:rPr lang="en-GB" sz="1800" dirty="0">
                <a:solidFill>
                  <a:srgbClr val="414141"/>
                </a:solidFill>
                <a:latin typeface="Arial" pitchFamily="34" charset="0"/>
                <a:ea typeface="+mn-ea"/>
                <a:cs typeface="Arial" pitchFamily="34" charset="0"/>
              </a:rPr>
              <a:t> reductions</a:t>
            </a:r>
          </a:p>
          <a:p>
            <a:pPr marL="360000" lvl="1" indent="-360000" fontAlgn="auto">
              <a:spcBef>
                <a:spcPts val="300"/>
              </a:spcBef>
              <a:spcAft>
                <a:spcPts val="300"/>
              </a:spcAft>
              <a:buClr>
                <a:srgbClr val="00539B"/>
              </a:buClr>
              <a:buFont typeface="Arial" pitchFamily="34" charset="0"/>
              <a:buChar char="•"/>
              <a:defRPr/>
            </a:pPr>
            <a:r>
              <a:rPr lang="en-GB" sz="1800" dirty="0">
                <a:solidFill>
                  <a:srgbClr val="414141"/>
                </a:solidFill>
                <a:latin typeface="Arial" pitchFamily="34" charset="0"/>
                <a:ea typeface="+mn-ea"/>
                <a:cs typeface="Arial" pitchFamily="34" charset="0"/>
              </a:rPr>
              <a:t>In 2012, SEI investments made up 26% of EBRD activities </a:t>
            </a:r>
          </a:p>
          <a:p>
            <a:pPr marL="360000" lvl="1" indent="-360000" fontAlgn="auto">
              <a:spcBef>
                <a:spcPts val="300"/>
              </a:spcBef>
              <a:spcAft>
                <a:spcPts val="300"/>
              </a:spcAft>
              <a:buClr>
                <a:srgbClr val="00539B"/>
              </a:buClr>
              <a:buFont typeface="Arial" pitchFamily="34" charset="0"/>
              <a:buChar char="•"/>
              <a:defRPr/>
            </a:pPr>
            <a:endParaRPr lang="en-GB" sz="1800" dirty="0">
              <a:solidFill>
                <a:srgbClr val="414141"/>
              </a:solidFill>
              <a:latin typeface="Arial" pitchFamily="34" charset="0"/>
              <a:ea typeface="+mn-ea"/>
              <a:cs typeface="Arial" pitchFamily="34" charset="0"/>
            </a:endParaRPr>
          </a:p>
        </p:txBody>
      </p:sp>
      <p:pic>
        <p:nvPicPr>
          <p:cNvPr id="10" name="Picture 9" descr="Photo_RGB_R_Energy_9724.bmp"/>
          <p:cNvPicPr>
            <a:picLocks noChangeAspect="1"/>
          </p:cNvPicPr>
          <p:nvPr/>
        </p:nvPicPr>
        <p:blipFill>
          <a:blip r:embed="rId5" cstate="print"/>
          <a:stretch>
            <a:fillRect/>
          </a:stretch>
        </p:blipFill>
        <p:spPr>
          <a:xfrm>
            <a:off x="4500000" y="3410902"/>
            <a:ext cx="4161400" cy="2767331"/>
          </a:xfrm>
          <a:prstGeom prst="rect">
            <a:avLst/>
          </a:prstGeom>
        </p:spPr>
      </p:pic>
      <p:sp>
        <p:nvSpPr>
          <p:cNvPr id="2" name="Footer Placeholder 1"/>
          <p:cNvSpPr>
            <a:spLocks noGrp="1"/>
          </p:cNvSpPr>
          <p:nvPr>
            <p:ph type="ftr" sz="quarter" idx="3"/>
            <p:custDataLst>
              <p:tags r:id="rId2"/>
            </p:custDataLst>
          </p:nvPr>
        </p:nvSpPr>
        <p:spPr>
          <a:xfrm>
            <a:off x="0" y="6480000"/>
            <a:ext cx="9144000" cy="378000"/>
          </a:xfrm>
        </p:spPr>
        <p:txBody>
          <a:bodyPr/>
          <a:lstStyle/>
          <a:p>
            <a:r>
              <a:rPr lang="en-GB" smtClean="0"/>
              <a:t> </a:t>
            </a:r>
            <a:endParaRPr lang="en-GB"/>
          </a:p>
        </p:txBody>
      </p:sp>
    </p:spTree>
    <p:extLst>
      <p:ext uri="{BB962C8B-B14F-4D97-AF65-F5344CB8AC3E}">
        <p14:creationId xmlns:p14="http://schemas.microsoft.com/office/powerpoint/2010/main" val="3266704402"/>
      </p:ext>
    </p:extLst>
  </p:cSld>
  <p:clrMapOvr>
    <a:masterClrMapping/>
  </p:clrMapOvr>
  <p:transition>
    <p:blinds dir="ver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E&amp;S opportunities: example</a:t>
            </a:r>
            <a:endParaRPr lang="en-GB" dirty="0"/>
          </a:p>
        </p:txBody>
      </p:sp>
      <p:sp>
        <p:nvSpPr>
          <p:cNvPr id="3" name="Text Placeholder 2"/>
          <p:cNvSpPr>
            <a:spLocks noGrp="1"/>
          </p:cNvSpPr>
          <p:nvPr>
            <p:ph type="body" sz="quarter" idx="13"/>
          </p:nvPr>
        </p:nvSpPr>
        <p:spPr>
          <a:xfrm>
            <a:off x="4675186" y="1638230"/>
            <a:ext cx="3780000" cy="4301769"/>
          </a:xfrm>
        </p:spPr>
        <p:txBody>
          <a:bodyPr>
            <a:noAutofit/>
          </a:bodyPr>
          <a:lstStyle/>
          <a:p>
            <a:pPr marL="355600" indent="-355600">
              <a:buFont typeface="Arial" pitchFamily="34" charset="0"/>
              <a:buChar char="•"/>
            </a:pPr>
            <a:r>
              <a:rPr lang="en-GB" sz="2000" dirty="0" smtClean="0"/>
              <a:t>Raiffeisen Bank Aval improved E&amp;S risk management in 2004</a:t>
            </a:r>
          </a:p>
          <a:p>
            <a:pPr marL="355600" indent="-355600">
              <a:buFont typeface="Arial" pitchFamily="34" charset="0"/>
              <a:buChar char="•"/>
            </a:pPr>
            <a:r>
              <a:rPr lang="en-GB" sz="2000" dirty="0" smtClean="0"/>
              <a:t>Helped access to DFI capital</a:t>
            </a:r>
          </a:p>
          <a:p>
            <a:pPr marL="715600" lvl="1" indent="-355600"/>
            <a:r>
              <a:rPr lang="en-GB" sz="2000" dirty="0" smtClean="0"/>
              <a:t>Nearly $300m from IFC </a:t>
            </a:r>
          </a:p>
          <a:p>
            <a:pPr marL="715600" lvl="1" indent="-355600"/>
            <a:r>
              <a:rPr lang="en-GB" sz="2000" dirty="0" smtClean="0"/>
              <a:t>Over $150m from EBRD</a:t>
            </a:r>
          </a:p>
          <a:p>
            <a:pPr marL="715600" lvl="1" indent="-355600"/>
            <a:r>
              <a:rPr lang="en-GB" sz="2000" dirty="0" smtClean="0"/>
              <a:t>1</a:t>
            </a:r>
            <a:r>
              <a:rPr lang="en-GB" sz="2000" baseline="30000" dirty="0" smtClean="0"/>
              <a:t>st</a:t>
            </a:r>
            <a:r>
              <a:rPr lang="en-GB" sz="2000" dirty="0" smtClean="0"/>
              <a:t> Ukrainian bank in IFC Global Trade Finance Program</a:t>
            </a:r>
          </a:p>
          <a:p>
            <a:pPr marL="355600" indent="-355600">
              <a:buFont typeface="Arial" pitchFamily="34" charset="0"/>
              <a:buChar char="•"/>
            </a:pPr>
            <a:r>
              <a:rPr lang="en-GB" sz="2000" dirty="0" smtClean="0"/>
              <a:t>DFI capital raised credibility</a:t>
            </a:r>
          </a:p>
          <a:p>
            <a:pPr marL="355600" indent="-355600">
              <a:buFont typeface="Arial" pitchFamily="34" charset="0"/>
              <a:buChar char="•"/>
            </a:pPr>
            <a:r>
              <a:rPr lang="en-GB" sz="2000" dirty="0" smtClean="0"/>
              <a:t>Obtained guarantees from major commercial banks</a:t>
            </a:r>
          </a:p>
        </p:txBody>
      </p:sp>
      <p:pic>
        <p:nvPicPr>
          <p:cNvPr id="4" name="Picture Placeholder 3"/>
          <p:cNvPicPr>
            <a:picLocks noGrp="1" noChangeAspect="1"/>
          </p:cNvPicPr>
          <p:nvPr>
            <p:ph type="pic" sz="quarter" idx="14"/>
          </p:nvPr>
        </p:nvPicPr>
        <p:blipFill>
          <a:blip r:embed="rId4" cstate="print">
            <a:extLst>
              <a:ext uri="{28A0092B-C50C-407E-A947-70E740481C1C}">
                <a14:useLocalDpi xmlns:a14="http://schemas.microsoft.com/office/drawing/2010/main" val="0"/>
              </a:ext>
            </a:extLst>
          </a:blip>
          <a:srcRect l="20776" r="20776"/>
          <a:stretch>
            <a:fillRect/>
          </a:stretch>
        </p:blipFill>
        <p:spPr>
          <a:xfrm>
            <a:off x="720725" y="1638300"/>
            <a:ext cx="3779838" cy="4300538"/>
          </a:xfrm>
        </p:spPr>
      </p:pic>
      <p:sp>
        <p:nvSpPr>
          <p:cNvPr id="6" name="Rectangle 5"/>
          <p:cNvSpPr/>
          <p:nvPr/>
        </p:nvSpPr>
        <p:spPr>
          <a:xfrm>
            <a:off x="719999" y="1052704"/>
            <a:ext cx="8096976" cy="400110"/>
          </a:xfrm>
          <a:prstGeom prst="rect">
            <a:avLst/>
          </a:prstGeom>
        </p:spPr>
        <p:txBody>
          <a:bodyPr wrap="square" lIns="0">
            <a:spAutoFit/>
          </a:bodyPr>
          <a:lstStyle/>
          <a:p>
            <a:pPr>
              <a:spcAft>
                <a:spcPct val="50000"/>
              </a:spcAft>
            </a:pPr>
            <a:r>
              <a:rPr lang="en-GB" sz="2000" b="1" dirty="0">
                <a:solidFill>
                  <a:srgbClr val="0079C1"/>
                </a:solidFill>
                <a:latin typeface="Arial" pitchFamily="34" charset="0"/>
                <a:ea typeface="+mn-ea"/>
                <a:cs typeface="Arial" pitchFamily="34" charset="0"/>
              </a:rPr>
              <a:t>E&amp;S risk management can support access to capital</a:t>
            </a:r>
          </a:p>
        </p:txBody>
      </p:sp>
      <p:sp>
        <p:nvSpPr>
          <p:cNvPr id="5" name="Footer Placeholder 4"/>
          <p:cNvSpPr>
            <a:spLocks noGrp="1"/>
          </p:cNvSpPr>
          <p:nvPr>
            <p:ph type="ftr" sz="quarter" idx="3"/>
            <p:custDataLst>
              <p:tags r:id="rId1"/>
            </p:custDataLst>
          </p:nvPr>
        </p:nvSpPr>
        <p:spPr>
          <a:xfrm>
            <a:off x="0" y="6480000"/>
            <a:ext cx="9144000" cy="378000"/>
          </a:xfrm>
        </p:spPr>
        <p:txBody>
          <a:bodyPr/>
          <a:lstStyle/>
          <a:p>
            <a:r>
              <a:rPr lang="en-GB" smtClean="0"/>
              <a:t> </a:t>
            </a:r>
            <a:endParaRPr lang="en-GB"/>
          </a:p>
        </p:txBody>
      </p:sp>
    </p:spTree>
    <p:extLst>
      <p:ext uri="{BB962C8B-B14F-4D97-AF65-F5344CB8AC3E}">
        <p14:creationId xmlns:p14="http://schemas.microsoft.com/office/powerpoint/2010/main" val="213982794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4"/>
          <p:cNvSpPr>
            <a:spLocks noGrp="1"/>
          </p:cNvSpPr>
          <p:nvPr>
            <p:ph type="title"/>
          </p:nvPr>
        </p:nvSpPr>
        <p:spPr/>
        <p:txBody>
          <a:bodyPr/>
          <a:lstStyle/>
          <a:p>
            <a:r>
              <a:rPr lang="en-GB" altLang="en-US" cap="none" smtClean="0"/>
              <a:t/>
            </a:r>
            <a:br>
              <a:rPr lang="en-GB" altLang="en-US" cap="none" smtClean="0"/>
            </a:br>
            <a:endParaRPr lang="en-GB" altLang="en-US" cap="none" smtClean="0"/>
          </a:p>
        </p:txBody>
      </p:sp>
      <p:sp>
        <p:nvSpPr>
          <p:cNvPr id="33795" name="Text Placeholder 7"/>
          <p:cNvSpPr>
            <a:spLocks noGrp="1"/>
          </p:cNvSpPr>
          <p:nvPr>
            <p:ph type="body" idx="1"/>
          </p:nvPr>
        </p:nvSpPr>
        <p:spPr>
          <a:xfrm>
            <a:off x="1331640" y="2852936"/>
            <a:ext cx="7162800" cy="1500187"/>
          </a:xfrm>
        </p:spPr>
        <p:txBody>
          <a:bodyPr/>
          <a:lstStyle/>
          <a:p>
            <a:r>
              <a:rPr lang="en-GB" altLang="en-US" sz="2800" b="1" dirty="0" smtClean="0">
                <a:solidFill>
                  <a:srgbClr val="0070C0"/>
                </a:solidFill>
              </a:rPr>
              <a:t>Environmental and Social Practices in Banks Worldwide</a:t>
            </a:r>
          </a:p>
          <a:p>
            <a:endParaRPr lang="en-GB" altLang="en-US" dirty="0" smtClean="0"/>
          </a:p>
        </p:txBody>
      </p:sp>
      <p:sp>
        <p:nvSpPr>
          <p:cNvPr id="2" name="BJPseudoFooter"/>
          <p:cNvSpPr txBox="1"/>
          <p:nvPr>
            <p:custDataLst>
              <p:tags r:id="rId1"/>
            </p:custDataLst>
          </p:nvPr>
        </p:nvSpPr>
        <p:spPr>
          <a:xfrm>
            <a:off x="127000" y="6614468"/>
            <a:ext cx="8890000" cy="230832"/>
          </a:xfrm>
          <a:prstGeom prst="rect">
            <a:avLst/>
          </a:prstGeom>
          <a:noFill/>
        </p:spPr>
        <p:txBody>
          <a:bodyPr vert="horz" wrap="square" rtlCol="0">
            <a:spAutoFit/>
          </a:bodyPr>
          <a:lstStyle/>
          <a:p>
            <a:pPr algn="ctr"/>
            <a:r>
              <a:rPr lang="en-GB" sz="900" b="1" smtClean="0">
                <a:solidFill>
                  <a:srgbClr val="000000"/>
                </a:solidFill>
                <a:latin typeface="Arial"/>
              </a:rPr>
              <a:t> </a:t>
            </a:r>
            <a:endParaRPr lang="en-GB" sz="900" b="1" dirty="0">
              <a:solidFill>
                <a:srgbClr val="000000"/>
              </a:solidFill>
              <a:latin typeface="Arial"/>
            </a:endParaRPr>
          </a:p>
        </p:txBody>
      </p:sp>
    </p:spTree>
    <p:extLst>
      <p:ext uri="{BB962C8B-B14F-4D97-AF65-F5344CB8AC3E}">
        <p14:creationId xmlns:p14="http://schemas.microsoft.com/office/powerpoint/2010/main" val="21322867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Drivers – International Standards</a:t>
            </a:r>
            <a:endParaRPr lang="en-US" dirty="0"/>
          </a:p>
        </p:txBody>
      </p:sp>
      <p:pic>
        <p:nvPicPr>
          <p:cNvPr id="4" name="Picture 12" descr="ifc_edited.JPG"/>
          <p:cNvPicPr>
            <a:picLocks noChangeAspect="1"/>
          </p:cNvPicPr>
          <p:nvPr/>
        </p:nvPicPr>
        <p:blipFill>
          <a:blip r:embed="rId4" cstate="print"/>
          <a:srcRect/>
          <a:stretch>
            <a:fillRect/>
          </a:stretch>
        </p:blipFill>
        <p:spPr bwMode="auto">
          <a:xfrm>
            <a:off x="457655" y="2777999"/>
            <a:ext cx="2608233" cy="439820"/>
          </a:xfrm>
          <a:prstGeom prst="rect">
            <a:avLst/>
          </a:prstGeom>
          <a:noFill/>
          <a:ln w="9525">
            <a:noFill/>
            <a:miter lim="800000"/>
            <a:headEnd/>
            <a:tailEnd/>
          </a:ln>
        </p:spPr>
      </p:pic>
      <p:pic>
        <p:nvPicPr>
          <p:cNvPr id="5" name="Picture 13" descr="ebrd_edited.JPG"/>
          <p:cNvPicPr>
            <a:picLocks noChangeAspect="1"/>
          </p:cNvPicPr>
          <p:nvPr/>
        </p:nvPicPr>
        <p:blipFill>
          <a:blip r:embed="rId5" cstate="print"/>
          <a:srcRect/>
          <a:stretch>
            <a:fillRect/>
          </a:stretch>
        </p:blipFill>
        <p:spPr bwMode="auto">
          <a:xfrm>
            <a:off x="581451" y="3596153"/>
            <a:ext cx="2484437" cy="534987"/>
          </a:xfrm>
          <a:prstGeom prst="rect">
            <a:avLst/>
          </a:prstGeom>
          <a:noFill/>
          <a:ln w="9525">
            <a:noFill/>
            <a:miter lim="800000"/>
            <a:headEnd/>
            <a:tailEnd/>
          </a:ln>
        </p:spPr>
      </p:pic>
      <p:pic>
        <p:nvPicPr>
          <p:cNvPr id="6" name="Picture 2" descr="European Flag"/>
          <p:cNvPicPr>
            <a:picLocks noChangeAspect="1" noChangeArrowheads="1"/>
          </p:cNvPicPr>
          <p:nvPr/>
        </p:nvPicPr>
        <p:blipFill>
          <a:blip r:embed="rId6" cstate="print"/>
          <a:srcRect/>
          <a:stretch>
            <a:fillRect/>
          </a:stretch>
        </p:blipFill>
        <p:spPr bwMode="auto">
          <a:xfrm>
            <a:off x="867203" y="4508264"/>
            <a:ext cx="1619250" cy="1076325"/>
          </a:xfrm>
          <a:prstGeom prst="rect">
            <a:avLst/>
          </a:prstGeom>
          <a:noFill/>
          <a:ln w="9525">
            <a:noFill/>
            <a:miter lim="800000"/>
            <a:headEnd/>
            <a:tailEnd/>
          </a:ln>
        </p:spPr>
      </p:pic>
      <p:sp>
        <p:nvSpPr>
          <p:cNvPr id="7" name="Content Placeholder 1"/>
          <p:cNvSpPr txBox="1">
            <a:spLocks/>
          </p:cNvSpPr>
          <p:nvPr/>
        </p:nvSpPr>
        <p:spPr bwMode="auto">
          <a:xfrm>
            <a:off x="3417597" y="1872464"/>
            <a:ext cx="5330825" cy="35433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247650" marR="0" lvl="0" indent="-247650" algn="l" defTabSz="914400" rtl="0" eaLnBrk="0" fontAlgn="base" latinLnBrk="0" hangingPunct="0">
              <a:lnSpc>
                <a:spcPct val="100000"/>
              </a:lnSpc>
              <a:spcBef>
                <a:spcPct val="20000"/>
              </a:spcBef>
              <a:spcAft>
                <a:spcPct val="0"/>
              </a:spcAft>
              <a:buClr>
                <a:schemeClr val="tx2"/>
              </a:buClr>
              <a:buSzTx/>
              <a:buFontTx/>
              <a:buChar char="•"/>
              <a:tabLst/>
              <a:defRPr/>
            </a:pPr>
            <a:r>
              <a:rPr kumimoji="0" lang="en-GB" sz="2400" b="0" i="0" u="none" strike="noStrike" kern="0" cap="none" spc="0" normalizeH="0" baseline="0" noProof="0" dirty="0" smtClean="0">
                <a:ln>
                  <a:noFill/>
                </a:ln>
                <a:solidFill>
                  <a:schemeClr val="tx1"/>
                </a:solidFill>
                <a:effectLst/>
                <a:uLnTx/>
                <a:uFillTx/>
                <a:latin typeface="Arial Narrow" panose="020B0606020202030204" pitchFamily="34" charset="0"/>
                <a:cs typeface="MS PGothic" pitchFamily="34" charset="-128"/>
              </a:rPr>
              <a:t>Permitting processes</a:t>
            </a:r>
          </a:p>
          <a:p>
            <a:pPr marL="247650" marR="0" lvl="0" indent="-247650" algn="l" defTabSz="914400" rtl="0" eaLnBrk="0" fontAlgn="base" latinLnBrk="0" hangingPunct="0">
              <a:lnSpc>
                <a:spcPct val="100000"/>
              </a:lnSpc>
              <a:spcBef>
                <a:spcPct val="20000"/>
              </a:spcBef>
              <a:spcAft>
                <a:spcPct val="0"/>
              </a:spcAft>
              <a:buClr>
                <a:schemeClr val="tx2"/>
              </a:buClr>
              <a:buSzTx/>
              <a:buFontTx/>
              <a:buChar char="•"/>
              <a:tabLst/>
              <a:defRPr/>
            </a:pPr>
            <a:r>
              <a:rPr kumimoji="0" lang="en-GB" sz="2400" b="0" i="0" u="none" strike="noStrike" kern="0" cap="none" spc="0" normalizeH="0" baseline="0" noProof="0" dirty="0" smtClean="0">
                <a:ln>
                  <a:noFill/>
                </a:ln>
                <a:solidFill>
                  <a:schemeClr val="tx1"/>
                </a:solidFill>
                <a:effectLst/>
                <a:uLnTx/>
                <a:uFillTx/>
                <a:latin typeface="Arial Narrow" panose="020B0606020202030204" pitchFamily="34" charset="0"/>
                <a:cs typeface="MS PGothic" pitchFamily="34" charset="-128"/>
              </a:rPr>
              <a:t>International Finance Corporation (IFC) Performance Standards</a:t>
            </a:r>
          </a:p>
          <a:p>
            <a:pPr marL="247650" marR="0" lvl="0" indent="-247650" algn="l" defTabSz="914400" rtl="0" eaLnBrk="0" fontAlgn="base" latinLnBrk="0" hangingPunct="0">
              <a:lnSpc>
                <a:spcPct val="100000"/>
              </a:lnSpc>
              <a:spcBef>
                <a:spcPct val="20000"/>
              </a:spcBef>
              <a:spcAft>
                <a:spcPct val="0"/>
              </a:spcAft>
              <a:buClr>
                <a:schemeClr val="tx2"/>
              </a:buClr>
              <a:buSzTx/>
              <a:buFontTx/>
              <a:buChar char="•"/>
              <a:tabLst/>
              <a:defRPr/>
            </a:pPr>
            <a:r>
              <a:rPr kumimoji="0" lang="en-GB" sz="2400" b="0" i="0" u="none" strike="noStrike" kern="0" cap="none" spc="0" normalizeH="0" baseline="0" noProof="0" dirty="0" smtClean="0">
                <a:ln>
                  <a:noFill/>
                </a:ln>
                <a:solidFill>
                  <a:schemeClr val="tx1"/>
                </a:solidFill>
                <a:effectLst/>
                <a:uLnTx/>
                <a:uFillTx/>
                <a:latin typeface="Arial Narrow" panose="020B0606020202030204" pitchFamily="34" charset="0"/>
                <a:cs typeface="MS PGothic" pitchFamily="34" charset="-128"/>
              </a:rPr>
              <a:t>The European Bank for Reconstruction and Development (EBRD) Performance Requirements</a:t>
            </a:r>
          </a:p>
          <a:p>
            <a:pPr marL="247650" marR="0" lvl="0" indent="-247650" algn="l" defTabSz="914400" rtl="0" eaLnBrk="0" fontAlgn="base" latinLnBrk="0" hangingPunct="0">
              <a:lnSpc>
                <a:spcPct val="100000"/>
              </a:lnSpc>
              <a:spcBef>
                <a:spcPct val="20000"/>
              </a:spcBef>
              <a:spcAft>
                <a:spcPct val="0"/>
              </a:spcAft>
              <a:buClr>
                <a:schemeClr val="tx2"/>
              </a:buClr>
              <a:buSzTx/>
              <a:buFontTx/>
              <a:buChar char="•"/>
              <a:tabLst/>
              <a:defRPr/>
            </a:pPr>
            <a:r>
              <a:rPr kumimoji="0" lang="en-GB" sz="2400" b="0" i="0" u="none" strike="noStrike" kern="0" cap="none" spc="0" normalizeH="0" baseline="0" noProof="0" dirty="0" smtClean="0">
                <a:ln>
                  <a:noFill/>
                </a:ln>
                <a:solidFill>
                  <a:schemeClr val="tx1"/>
                </a:solidFill>
                <a:effectLst/>
                <a:uLnTx/>
                <a:uFillTx/>
                <a:latin typeface="Arial Narrow" panose="020B0606020202030204" pitchFamily="34" charset="0"/>
                <a:cs typeface="MS PGothic" pitchFamily="34" charset="-128"/>
              </a:rPr>
              <a:t>EU / National Legislation</a:t>
            </a:r>
          </a:p>
          <a:p>
            <a:pPr marL="247650" marR="0" lvl="0" indent="-247650" algn="l" defTabSz="914400" rtl="0" eaLnBrk="0" fontAlgn="base" latinLnBrk="0" hangingPunct="0">
              <a:lnSpc>
                <a:spcPct val="100000"/>
              </a:lnSpc>
              <a:spcBef>
                <a:spcPct val="20000"/>
              </a:spcBef>
              <a:spcAft>
                <a:spcPct val="0"/>
              </a:spcAft>
              <a:buClr>
                <a:schemeClr val="tx2"/>
              </a:buClr>
              <a:buSzTx/>
              <a:buFontTx/>
              <a:buChar char="•"/>
              <a:tabLst/>
              <a:defRPr/>
            </a:pPr>
            <a:r>
              <a:rPr kumimoji="0" lang="en-GB" sz="2400" b="0" i="0" u="none" strike="noStrike" kern="0" cap="none" spc="0" normalizeH="0" baseline="0" noProof="0" dirty="0" smtClean="0">
                <a:ln>
                  <a:noFill/>
                </a:ln>
                <a:solidFill>
                  <a:schemeClr val="tx1"/>
                </a:solidFill>
                <a:effectLst/>
                <a:uLnTx/>
                <a:uFillTx/>
                <a:latin typeface="Arial Narrow" panose="020B0606020202030204" pitchFamily="34" charset="0"/>
                <a:cs typeface="MS PGothic" pitchFamily="34" charset="-128"/>
              </a:rPr>
              <a:t>Aarhus Convention</a:t>
            </a:r>
            <a:endParaRPr kumimoji="0" lang="en-US" sz="2400" b="0" i="0" u="none" strike="noStrike" kern="0" cap="none" spc="0" normalizeH="0" baseline="0" noProof="0" dirty="0">
              <a:ln>
                <a:noFill/>
              </a:ln>
              <a:solidFill>
                <a:schemeClr val="tx1"/>
              </a:solidFill>
              <a:effectLst/>
              <a:uLnTx/>
              <a:uFillTx/>
              <a:latin typeface="Arial Narrow" panose="020B0606020202030204" pitchFamily="34" charset="0"/>
              <a:cs typeface="MS PGothic" pitchFamily="34" charset="-128"/>
            </a:endParaRPr>
          </a:p>
        </p:txBody>
      </p:sp>
      <p:pic>
        <p:nvPicPr>
          <p:cNvPr id="9" name="Picture 8" descr="Screen Shot 2014-09-11 at 17.27.47.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8787" y="1573402"/>
            <a:ext cx="2317887" cy="868310"/>
          </a:xfrm>
          <a:prstGeom prst="rect">
            <a:avLst/>
          </a:prstGeom>
        </p:spPr>
      </p:pic>
      <p:sp>
        <p:nvSpPr>
          <p:cNvPr id="3" name="Footer Placeholder 2"/>
          <p:cNvSpPr>
            <a:spLocks noGrp="1"/>
          </p:cNvSpPr>
          <p:nvPr>
            <p:ph type="ftr" sz="quarter" idx="11"/>
            <p:custDataLst>
              <p:tags r:id="rId1"/>
            </p:custDataLst>
          </p:nvPr>
        </p:nvSpPr>
        <p:spPr>
          <a:xfrm>
            <a:off x="0" y="6480000"/>
            <a:ext cx="9144000" cy="378000"/>
          </a:xfrm>
        </p:spPr>
        <p:txBody>
          <a:bodyPr/>
          <a:lstStyle/>
          <a:p>
            <a:pPr>
              <a:defRPr/>
            </a:pPr>
            <a:r>
              <a:rPr lang="en-GB" smtClean="0"/>
              <a:t> </a:t>
            </a:r>
            <a:endParaRPr lang="en-GB"/>
          </a:p>
        </p:txBody>
      </p:sp>
    </p:spTree>
    <p:extLst>
      <p:ext uri="{BB962C8B-B14F-4D97-AF65-F5344CB8AC3E}">
        <p14:creationId xmlns:p14="http://schemas.microsoft.com/office/powerpoint/2010/main" val="58036531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GB" dirty="0" smtClean="0"/>
              <a:t>Initiatives in the financial sector</a:t>
            </a:r>
            <a:endParaRPr lang="en-GB" dirty="0"/>
          </a:p>
        </p:txBody>
      </p:sp>
      <p:pic>
        <p:nvPicPr>
          <p:cNvPr id="302082" name="Picture 2" descr="http://www.wbcsd.org/masters/WBCSD/images/pix_trans.gif"/>
          <p:cNvPicPr>
            <a:picLocks noChangeAspect="1" noChangeArrowheads="1"/>
          </p:cNvPicPr>
          <p:nvPr/>
        </p:nvPicPr>
        <p:blipFill>
          <a:blip r:embed="rId4"/>
          <a:srcRect/>
          <a:stretch>
            <a:fillRect/>
          </a:stretch>
        </p:blipFill>
        <p:spPr bwMode="auto">
          <a:xfrm>
            <a:off x="0" y="1"/>
            <a:ext cx="76200" cy="542925"/>
          </a:xfrm>
          <a:prstGeom prst="rect">
            <a:avLst/>
          </a:prstGeom>
          <a:noFill/>
        </p:spPr>
      </p:pic>
      <p:pic>
        <p:nvPicPr>
          <p:cNvPr id="28" name="Picture 2"/>
          <p:cNvPicPr>
            <a:picLocks noChangeAspect="1" noChangeArrowheads="1"/>
          </p:cNvPicPr>
          <p:nvPr/>
        </p:nvPicPr>
        <p:blipFill>
          <a:blip r:embed="rId5" cstate="email"/>
          <a:srcRect/>
          <a:stretch>
            <a:fillRect/>
          </a:stretch>
        </p:blipFill>
        <p:spPr bwMode="auto">
          <a:xfrm>
            <a:off x="668119" y="2905841"/>
            <a:ext cx="2987824" cy="936104"/>
          </a:xfrm>
          <a:prstGeom prst="rect">
            <a:avLst/>
          </a:prstGeom>
          <a:noFill/>
          <a:ln w="9525">
            <a:noFill/>
            <a:miter lim="800000"/>
            <a:headEnd/>
            <a:tailEnd/>
          </a:ln>
        </p:spPr>
      </p:pic>
      <p:pic>
        <p:nvPicPr>
          <p:cNvPr id="29" name="Picture 3"/>
          <p:cNvPicPr>
            <a:picLocks noChangeAspect="1" noChangeArrowheads="1"/>
          </p:cNvPicPr>
          <p:nvPr/>
        </p:nvPicPr>
        <p:blipFill>
          <a:blip r:embed="rId6" cstate="email"/>
          <a:srcRect/>
          <a:stretch>
            <a:fillRect/>
          </a:stretch>
        </p:blipFill>
        <p:spPr bwMode="auto">
          <a:xfrm>
            <a:off x="5909944" y="1494335"/>
            <a:ext cx="2937204" cy="759503"/>
          </a:xfrm>
          <a:prstGeom prst="rect">
            <a:avLst/>
          </a:prstGeom>
          <a:noFill/>
          <a:ln w="9525">
            <a:noFill/>
            <a:miter lim="800000"/>
            <a:headEnd/>
            <a:tailEnd/>
          </a:ln>
        </p:spPr>
      </p:pic>
      <p:pic>
        <p:nvPicPr>
          <p:cNvPr id="413698" name="Picture 2"/>
          <p:cNvPicPr>
            <a:picLocks noChangeAspect="1" noChangeArrowheads="1"/>
          </p:cNvPicPr>
          <p:nvPr/>
        </p:nvPicPr>
        <p:blipFill>
          <a:blip r:embed="rId7" cstate="email"/>
          <a:srcRect/>
          <a:stretch>
            <a:fillRect/>
          </a:stretch>
        </p:blipFill>
        <p:spPr bwMode="auto">
          <a:xfrm>
            <a:off x="1212606" y="4996490"/>
            <a:ext cx="2880320" cy="1008112"/>
          </a:xfrm>
          <a:prstGeom prst="rect">
            <a:avLst/>
          </a:prstGeom>
          <a:noFill/>
          <a:ln w="9525">
            <a:noFill/>
            <a:miter lim="800000"/>
            <a:headEnd/>
            <a:tailEnd/>
          </a:ln>
        </p:spPr>
      </p:pic>
      <p:pic>
        <p:nvPicPr>
          <p:cNvPr id="413699" name="Picture 3"/>
          <p:cNvPicPr>
            <a:picLocks noChangeAspect="1" noChangeArrowheads="1"/>
          </p:cNvPicPr>
          <p:nvPr/>
        </p:nvPicPr>
        <p:blipFill>
          <a:blip r:embed="rId8" cstate="email"/>
          <a:srcRect/>
          <a:stretch>
            <a:fillRect/>
          </a:stretch>
        </p:blipFill>
        <p:spPr bwMode="auto">
          <a:xfrm>
            <a:off x="4092926" y="1494335"/>
            <a:ext cx="1512168" cy="1565073"/>
          </a:xfrm>
          <a:prstGeom prst="rect">
            <a:avLst/>
          </a:prstGeom>
          <a:noFill/>
          <a:ln w="9525">
            <a:noFill/>
            <a:miter lim="800000"/>
            <a:headEnd/>
            <a:tailEnd/>
          </a:ln>
        </p:spPr>
      </p:pic>
      <p:pic>
        <p:nvPicPr>
          <p:cNvPr id="413700" name="Picture 4"/>
          <p:cNvPicPr>
            <a:picLocks noChangeAspect="1" noChangeArrowheads="1"/>
          </p:cNvPicPr>
          <p:nvPr/>
        </p:nvPicPr>
        <p:blipFill>
          <a:blip r:embed="rId9" cstate="email"/>
          <a:srcRect/>
          <a:stretch>
            <a:fillRect/>
          </a:stretch>
        </p:blipFill>
        <p:spPr bwMode="auto">
          <a:xfrm>
            <a:off x="703615" y="1191212"/>
            <a:ext cx="2952328" cy="1085660"/>
          </a:xfrm>
          <a:prstGeom prst="rect">
            <a:avLst/>
          </a:prstGeom>
          <a:noFill/>
          <a:ln w="9525">
            <a:noFill/>
            <a:miter lim="800000"/>
            <a:headEnd/>
            <a:tailEnd/>
          </a:ln>
        </p:spPr>
      </p:pic>
      <p:pic>
        <p:nvPicPr>
          <p:cNvPr id="413701" name="Picture 5"/>
          <p:cNvPicPr>
            <a:picLocks noChangeAspect="1" noChangeArrowheads="1"/>
          </p:cNvPicPr>
          <p:nvPr/>
        </p:nvPicPr>
        <p:blipFill>
          <a:blip r:embed="rId10" cstate="email"/>
          <a:srcRect/>
          <a:stretch>
            <a:fillRect/>
          </a:stretch>
        </p:blipFill>
        <p:spPr bwMode="auto">
          <a:xfrm>
            <a:off x="6148073" y="2543283"/>
            <a:ext cx="1817018" cy="1454944"/>
          </a:xfrm>
          <a:prstGeom prst="rect">
            <a:avLst/>
          </a:prstGeom>
          <a:noFill/>
          <a:ln w="9525">
            <a:noFill/>
            <a:miter lim="800000"/>
            <a:headEnd/>
            <a:tailEnd/>
          </a:ln>
        </p:spPr>
      </p:pic>
      <p:pic>
        <p:nvPicPr>
          <p:cNvPr id="413702" name="Picture 6"/>
          <p:cNvPicPr>
            <a:picLocks noChangeAspect="1" noChangeArrowheads="1"/>
          </p:cNvPicPr>
          <p:nvPr/>
        </p:nvPicPr>
        <p:blipFill>
          <a:blip r:embed="rId11" cstate="email"/>
          <a:srcRect/>
          <a:stretch>
            <a:fillRect/>
          </a:stretch>
        </p:blipFill>
        <p:spPr bwMode="auto">
          <a:xfrm>
            <a:off x="6507303" y="4372332"/>
            <a:ext cx="2116782" cy="1632270"/>
          </a:xfrm>
          <a:prstGeom prst="rect">
            <a:avLst/>
          </a:prstGeom>
          <a:noFill/>
          <a:ln w="9525">
            <a:noFill/>
            <a:miter lim="800000"/>
            <a:headEnd/>
            <a:tailEnd/>
          </a:ln>
        </p:spPr>
      </p:pic>
      <p:sp>
        <p:nvSpPr>
          <p:cNvPr id="41" name="Slide Number Placeholder 17"/>
          <p:cNvSpPr>
            <a:spLocks noGrp="1"/>
          </p:cNvSpPr>
          <p:nvPr>
            <p:ph type="sldNum" sz="quarter" idx="11"/>
          </p:nvPr>
        </p:nvSpPr>
        <p:spPr>
          <a:xfrm>
            <a:off x="8624085" y="6436124"/>
            <a:ext cx="133033" cy="132466"/>
          </a:xfrm>
        </p:spPr>
        <p:txBody>
          <a:bodyPr/>
          <a:lstStyle/>
          <a:p>
            <a:pPr>
              <a:defRPr/>
            </a:pPr>
            <a:fld id="{5EF72BD3-4626-4AD2-BA8D-72AB6ECD9800}" type="slidenum">
              <a:rPr lang="en-GB" smtClean="0">
                <a:solidFill>
                  <a:srgbClr val="FFFFFF"/>
                </a:solidFill>
              </a:rPr>
              <a:pPr>
                <a:defRPr/>
              </a:pPr>
              <a:t>36</a:t>
            </a:fld>
            <a:endParaRPr lang="en-GB" dirty="0">
              <a:solidFill>
                <a:srgbClr val="FFFFFF"/>
              </a:solidFill>
            </a:endParaRPr>
          </a:p>
        </p:txBody>
      </p:sp>
      <p:pic>
        <p:nvPicPr>
          <p:cNvPr id="40" name="Picture 3"/>
          <p:cNvPicPr>
            <a:picLocks noChangeAspect="1" noChangeArrowheads="1"/>
          </p:cNvPicPr>
          <p:nvPr/>
        </p:nvPicPr>
        <p:blipFill>
          <a:blip r:embed="rId12" cstate="email"/>
          <a:srcRect/>
          <a:stretch>
            <a:fillRect/>
          </a:stretch>
        </p:blipFill>
        <p:spPr bwMode="auto">
          <a:xfrm>
            <a:off x="352946" y="4372332"/>
            <a:ext cx="3312369" cy="327822"/>
          </a:xfrm>
          <a:prstGeom prst="rect">
            <a:avLst/>
          </a:prstGeom>
          <a:noFill/>
          <a:ln w="9525">
            <a:noFill/>
            <a:miter lim="800000"/>
            <a:headEnd/>
            <a:tailEnd/>
          </a:ln>
        </p:spPr>
      </p:pic>
      <p:pic>
        <p:nvPicPr>
          <p:cNvPr id="42" name="Picture 41" descr="logo-psi.gif"/>
          <p:cNvPicPr>
            <a:picLocks noChangeAspect="1"/>
          </p:cNvPicPr>
          <p:nvPr/>
        </p:nvPicPr>
        <p:blipFill>
          <a:blip r:embed="rId13" cstate="print"/>
          <a:stretch>
            <a:fillRect/>
          </a:stretch>
        </p:blipFill>
        <p:spPr>
          <a:xfrm>
            <a:off x="4215805" y="3841945"/>
            <a:ext cx="1694139" cy="1403853"/>
          </a:xfrm>
          <a:prstGeom prst="rect">
            <a:avLst/>
          </a:prstGeom>
        </p:spPr>
      </p:pic>
      <p:sp>
        <p:nvSpPr>
          <p:cNvPr id="2" name="Footer Placeholder 1"/>
          <p:cNvSpPr>
            <a:spLocks noGrp="1"/>
          </p:cNvSpPr>
          <p:nvPr>
            <p:ph type="ftr" sz="quarter" idx="11"/>
            <p:custDataLst>
              <p:tags r:id="rId1"/>
            </p:custDataLst>
          </p:nvPr>
        </p:nvSpPr>
        <p:spPr>
          <a:xfrm>
            <a:off x="0" y="6480000"/>
            <a:ext cx="9144000" cy="378000"/>
          </a:xfrm>
        </p:spPr>
        <p:txBody>
          <a:bodyPr/>
          <a:lstStyle/>
          <a:p>
            <a:pPr>
              <a:defRPr/>
            </a:pPr>
            <a:r>
              <a:rPr lang="en-GB" smtClean="0"/>
              <a:t> </a:t>
            </a:r>
            <a:endParaRPr lang="en-GB"/>
          </a:p>
        </p:txBody>
      </p:sp>
    </p:spTree>
    <p:extLst>
      <p:ext uri="{BB962C8B-B14F-4D97-AF65-F5344CB8AC3E}">
        <p14:creationId xmlns:p14="http://schemas.microsoft.com/office/powerpoint/2010/main" val="405538037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IFC</a:t>
            </a:r>
            <a:br>
              <a:rPr lang="en-GB" dirty="0" smtClean="0"/>
            </a:br>
            <a:r>
              <a:rPr lang="en-GB" sz="2200" dirty="0" smtClean="0"/>
              <a:t>E&amp;S risk management requirements of FIs</a:t>
            </a:r>
            <a:endParaRPr lang="en-GB" dirty="0"/>
          </a:p>
        </p:txBody>
      </p:sp>
      <p:sp>
        <p:nvSpPr>
          <p:cNvPr id="3" name="Rectangle 2"/>
          <p:cNvSpPr/>
          <p:nvPr/>
        </p:nvSpPr>
        <p:spPr>
          <a:xfrm>
            <a:off x="525163" y="1388886"/>
            <a:ext cx="5033808" cy="45466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ct val="50000"/>
              </a:spcAft>
            </a:pPr>
            <a:r>
              <a:rPr lang="en-GB" sz="1600" dirty="0">
                <a:solidFill>
                  <a:srgbClr val="FFFFFF"/>
                </a:solidFill>
              </a:rPr>
              <a:t>IFC requires FIs to carry out individual transaction appraisal and monitoring as well as overall portfolio management </a:t>
            </a:r>
          </a:p>
          <a:p>
            <a:pPr>
              <a:spcAft>
                <a:spcPct val="50000"/>
              </a:spcAft>
            </a:pPr>
            <a:r>
              <a:rPr lang="en-GB" sz="1600" b="1" dirty="0">
                <a:solidFill>
                  <a:srgbClr val="FFFFFF"/>
                </a:solidFill>
              </a:rPr>
              <a:t>Specifically IFC requires FIs to:</a:t>
            </a:r>
          </a:p>
          <a:p>
            <a:pPr marL="285750" indent="-285750">
              <a:spcAft>
                <a:spcPct val="50000"/>
              </a:spcAft>
              <a:buFont typeface="Arial" panose="020B0604020202020204" pitchFamily="34" charset="0"/>
              <a:buChar char="•"/>
            </a:pPr>
            <a:r>
              <a:rPr lang="en-GB" sz="1600" dirty="0">
                <a:solidFill>
                  <a:srgbClr val="FFFFFF"/>
                </a:solidFill>
              </a:rPr>
              <a:t>Apply IFC Exclusion List and follow national law</a:t>
            </a:r>
          </a:p>
          <a:p>
            <a:pPr marL="285750" indent="-285750">
              <a:spcAft>
                <a:spcPct val="50000"/>
              </a:spcAft>
              <a:buFont typeface="Arial" panose="020B0604020202020204" pitchFamily="34" charset="0"/>
              <a:buChar char="•"/>
            </a:pPr>
            <a:r>
              <a:rPr lang="en-GB" sz="1600" dirty="0">
                <a:solidFill>
                  <a:srgbClr val="FFFFFF"/>
                </a:solidFill>
              </a:rPr>
              <a:t>Categorise transactions and apply Performance Standards where applicable (higher risk)</a:t>
            </a:r>
          </a:p>
          <a:p>
            <a:pPr marL="285750" indent="-285750">
              <a:spcAft>
                <a:spcPct val="50000"/>
              </a:spcAft>
              <a:buFont typeface="Arial" panose="020B0604020202020204" pitchFamily="34" charset="0"/>
              <a:buChar char="•"/>
            </a:pPr>
            <a:r>
              <a:rPr lang="en-GB" sz="1600" dirty="0">
                <a:solidFill>
                  <a:srgbClr val="FFFFFF"/>
                </a:solidFill>
              </a:rPr>
              <a:t>Establish and maintain an Environmental and Social Risk Management System (ESMS) in line with Performance Standard 1</a:t>
            </a:r>
          </a:p>
          <a:p>
            <a:pPr marL="285750" indent="-285750">
              <a:spcAft>
                <a:spcPct val="50000"/>
              </a:spcAft>
              <a:buFont typeface="Arial" panose="020B0604020202020204" pitchFamily="34" charset="0"/>
              <a:buChar char="•"/>
            </a:pPr>
            <a:r>
              <a:rPr lang="en-GB" sz="1600" dirty="0">
                <a:solidFill>
                  <a:srgbClr val="FFFFFF"/>
                </a:solidFill>
              </a:rPr>
              <a:t>Apply Performance Standard 2 where relevant to own operations</a:t>
            </a:r>
          </a:p>
          <a:p>
            <a:pPr marL="285750" indent="-285750">
              <a:spcAft>
                <a:spcPct val="50000"/>
              </a:spcAft>
              <a:buFont typeface="Arial" panose="020B0604020202020204" pitchFamily="34" charset="0"/>
              <a:buChar char="•"/>
            </a:pPr>
            <a:r>
              <a:rPr lang="en-GB" sz="1600" dirty="0">
                <a:solidFill>
                  <a:srgbClr val="FFFFFF"/>
                </a:solidFill>
              </a:rPr>
              <a:t>Designate an ESMS Officer</a:t>
            </a:r>
          </a:p>
          <a:p>
            <a:pPr marL="285750" indent="-285750">
              <a:spcAft>
                <a:spcPct val="50000"/>
              </a:spcAft>
              <a:buFont typeface="Arial" panose="020B0604020202020204" pitchFamily="34" charset="0"/>
              <a:buChar char="•"/>
            </a:pPr>
            <a:r>
              <a:rPr lang="en-GB" sz="1600" dirty="0">
                <a:solidFill>
                  <a:srgbClr val="FFFFFF"/>
                </a:solidFill>
              </a:rPr>
              <a:t>Report annually to the IFC</a:t>
            </a:r>
          </a:p>
        </p:txBody>
      </p:sp>
      <p:sp>
        <p:nvSpPr>
          <p:cNvPr id="5" name="TextBox 4"/>
          <p:cNvSpPr txBox="1"/>
          <p:nvPr/>
        </p:nvSpPr>
        <p:spPr>
          <a:xfrm>
            <a:off x="5760810" y="2649409"/>
            <a:ext cx="3077029" cy="1446550"/>
          </a:xfrm>
          <a:prstGeom prst="rect">
            <a:avLst/>
          </a:prstGeom>
          <a:noFill/>
        </p:spPr>
        <p:txBody>
          <a:bodyPr wrap="square" rtlCol="0">
            <a:spAutoFit/>
          </a:bodyPr>
          <a:lstStyle/>
          <a:p>
            <a:pPr marL="342900" indent="-342900">
              <a:spcAft>
                <a:spcPct val="50000"/>
              </a:spcAft>
              <a:buFont typeface="Arial" panose="020B0604020202020204" pitchFamily="34" charset="0"/>
              <a:buChar char="•"/>
            </a:pPr>
            <a:r>
              <a:rPr lang="en-GB" sz="1600" dirty="0">
                <a:solidFill>
                  <a:srgbClr val="FFFFFF">
                    <a:lumMod val="50000"/>
                  </a:srgbClr>
                </a:solidFill>
                <a:latin typeface="Arial" pitchFamily="34" charset="0"/>
                <a:ea typeface="+mn-ea"/>
                <a:cs typeface="Arial" pitchFamily="34" charset="0"/>
              </a:rPr>
              <a:t>IFC Policy on Environmental and Social Sustainability</a:t>
            </a:r>
          </a:p>
          <a:p>
            <a:pPr marL="342900" indent="-342900">
              <a:spcAft>
                <a:spcPct val="50000"/>
              </a:spcAft>
              <a:buFont typeface="Arial" panose="020B0604020202020204" pitchFamily="34" charset="0"/>
              <a:buChar char="•"/>
            </a:pPr>
            <a:r>
              <a:rPr lang="en-GB" sz="1600" dirty="0">
                <a:solidFill>
                  <a:srgbClr val="FFFFFF">
                    <a:lumMod val="50000"/>
                  </a:srgbClr>
                </a:solidFill>
                <a:latin typeface="Arial" pitchFamily="34" charset="0"/>
                <a:ea typeface="+mn-ea"/>
                <a:cs typeface="Arial" pitchFamily="34" charset="0"/>
              </a:rPr>
              <a:t>IFC Environmental and Social Review Procedure</a:t>
            </a:r>
          </a:p>
        </p:txBody>
      </p:sp>
      <p:pic>
        <p:nvPicPr>
          <p:cNvPr id="6" name="Picture 5"/>
          <p:cNvPicPr>
            <a:picLocks noChangeAspect="1"/>
          </p:cNvPicPr>
          <p:nvPr/>
        </p:nvPicPr>
        <p:blipFill>
          <a:blip r:embed="rId4"/>
          <a:stretch>
            <a:fillRect/>
          </a:stretch>
        </p:blipFill>
        <p:spPr>
          <a:xfrm>
            <a:off x="5861049" y="1597431"/>
            <a:ext cx="2876550" cy="619125"/>
          </a:xfrm>
          <a:prstGeom prst="rect">
            <a:avLst/>
          </a:prstGeom>
        </p:spPr>
      </p:pic>
      <p:sp>
        <p:nvSpPr>
          <p:cNvPr id="4" name="Footer Placeholder 3"/>
          <p:cNvSpPr>
            <a:spLocks noGrp="1"/>
          </p:cNvSpPr>
          <p:nvPr>
            <p:ph type="ftr" sz="quarter" idx="3"/>
            <p:custDataLst>
              <p:tags r:id="rId1"/>
            </p:custDataLst>
          </p:nvPr>
        </p:nvSpPr>
        <p:spPr>
          <a:xfrm>
            <a:off x="0" y="6470651"/>
            <a:ext cx="9144000" cy="365125"/>
          </a:xfrm>
        </p:spPr>
        <p:txBody>
          <a:bodyPr/>
          <a:lstStyle/>
          <a:p>
            <a:r>
              <a:rPr lang="en-GB" smtClean="0"/>
              <a:t> </a:t>
            </a:r>
            <a:endParaRPr lang="en-GB"/>
          </a:p>
        </p:txBody>
      </p:sp>
    </p:spTree>
    <p:extLst>
      <p:ext uri="{BB962C8B-B14F-4D97-AF65-F5344CB8AC3E}">
        <p14:creationId xmlns:p14="http://schemas.microsoft.com/office/powerpoint/2010/main" val="44935295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IFC</a:t>
            </a:r>
            <a:br>
              <a:rPr lang="en-GB" dirty="0" smtClean="0"/>
            </a:br>
            <a:r>
              <a:rPr lang="en-GB" sz="2200" dirty="0" smtClean="0"/>
              <a:t>E&amp;S risk management requirements of FIs</a:t>
            </a:r>
            <a:endParaRPr lang="en-GB" dirty="0"/>
          </a:p>
        </p:txBody>
      </p:sp>
      <p:sp>
        <p:nvSpPr>
          <p:cNvPr id="5" name="TextBox 4"/>
          <p:cNvSpPr txBox="1"/>
          <p:nvPr/>
        </p:nvSpPr>
        <p:spPr>
          <a:xfrm>
            <a:off x="385012" y="1269788"/>
            <a:ext cx="8452828" cy="3877985"/>
          </a:xfrm>
          <a:prstGeom prst="rect">
            <a:avLst/>
          </a:prstGeom>
          <a:noFill/>
        </p:spPr>
        <p:txBody>
          <a:bodyPr wrap="square" rtlCol="0">
            <a:spAutoFit/>
          </a:bodyPr>
          <a:lstStyle/>
          <a:p>
            <a:pPr>
              <a:spcAft>
                <a:spcPct val="50000"/>
              </a:spcAft>
            </a:pPr>
            <a:r>
              <a:rPr lang="en-GB" sz="2000" b="1" dirty="0">
                <a:solidFill>
                  <a:srgbClr val="FFFFFF">
                    <a:lumMod val="50000"/>
                  </a:srgbClr>
                </a:solidFill>
                <a:latin typeface="Arial" pitchFamily="34" charset="0"/>
                <a:ea typeface="+mn-ea"/>
                <a:cs typeface="Arial" pitchFamily="34" charset="0"/>
              </a:rPr>
              <a:t>IFC PERFORMANCE STANDARDS</a:t>
            </a:r>
          </a:p>
          <a:p>
            <a:pPr>
              <a:spcAft>
                <a:spcPct val="50000"/>
              </a:spcAft>
            </a:pPr>
            <a:r>
              <a:rPr lang="en-GB" sz="1600" dirty="0">
                <a:solidFill>
                  <a:srgbClr val="FFFFFF">
                    <a:lumMod val="50000"/>
                  </a:srgbClr>
                </a:solidFill>
                <a:latin typeface="Arial" pitchFamily="34" charset="0"/>
                <a:ea typeface="+mn-ea"/>
                <a:cs typeface="Arial" pitchFamily="34" charset="0"/>
              </a:rPr>
              <a:t>Performance Standard 1: Assessment and Management of Environmental and Social Risks and Impacts </a:t>
            </a:r>
          </a:p>
          <a:p>
            <a:pPr>
              <a:spcAft>
                <a:spcPct val="50000"/>
              </a:spcAft>
            </a:pPr>
            <a:r>
              <a:rPr lang="en-GB" sz="1600" dirty="0">
                <a:solidFill>
                  <a:srgbClr val="FFFFFF">
                    <a:lumMod val="50000"/>
                  </a:srgbClr>
                </a:solidFill>
                <a:latin typeface="Arial" pitchFamily="34" charset="0"/>
                <a:ea typeface="+mn-ea"/>
                <a:cs typeface="Arial" pitchFamily="34" charset="0"/>
              </a:rPr>
              <a:t>Performance Standard 2: Labour and Working Conditions </a:t>
            </a:r>
          </a:p>
          <a:p>
            <a:pPr>
              <a:spcAft>
                <a:spcPct val="50000"/>
              </a:spcAft>
            </a:pPr>
            <a:r>
              <a:rPr lang="en-GB" sz="1600" dirty="0">
                <a:solidFill>
                  <a:srgbClr val="FFFFFF">
                    <a:lumMod val="50000"/>
                  </a:srgbClr>
                </a:solidFill>
                <a:latin typeface="Arial" pitchFamily="34" charset="0"/>
                <a:ea typeface="+mn-ea"/>
                <a:cs typeface="Arial" pitchFamily="34" charset="0"/>
              </a:rPr>
              <a:t>Performance Standard 3: Resource Efficiency and Pollution Prevention </a:t>
            </a:r>
          </a:p>
          <a:p>
            <a:pPr>
              <a:spcAft>
                <a:spcPct val="50000"/>
              </a:spcAft>
            </a:pPr>
            <a:r>
              <a:rPr lang="en-GB" sz="1600" dirty="0">
                <a:solidFill>
                  <a:srgbClr val="FFFFFF">
                    <a:lumMod val="50000"/>
                  </a:srgbClr>
                </a:solidFill>
                <a:latin typeface="Arial" pitchFamily="34" charset="0"/>
                <a:ea typeface="+mn-ea"/>
                <a:cs typeface="Arial" pitchFamily="34" charset="0"/>
              </a:rPr>
              <a:t>Performance Standard 4: Community Health, Safety, and Security</a:t>
            </a:r>
          </a:p>
          <a:p>
            <a:pPr>
              <a:spcAft>
                <a:spcPct val="50000"/>
              </a:spcAft>
            </a:pPr>
            <a:r>
              <a:rPr lang="en-GB" sz="1600" dirty="0">
                <a:solidFill>
                  <a:srgbClr val="FFFFFF">
                    <a:lumMod val="50000"/>
                  </a:srgbClr>
                </a:solidFill>
                <a:latin typeface="Arial" pitchFamily="34" charset="0"/>
                <a:ea typeface="+mn-ea"/>
                <a:cs typeface="Arial" pitchFamily="34" charset="0"/>
              </a:rPr>
              <a:t>Performance Standard 5: Land Acquisition and Involuntary Resettlement </a:t>
            </a:r>
          </a:p>
          <a:p>
            <a:pPr>
              <a:spcAft>
                <a:spcPct val="50000"/>
              </a:spcAft>
            </a:pPr>
            <a:r>
              <a:rPr lang="en-GB" sz="1600" dirty="0">
                <a:solidFill>
                  <a:srgbClr val="FFFFFF">
                    <a:lumMod val="50000"/>
                  </a:srgbClr>
                </a:solidFill>
                <a:latin typeface="Arial" pitchFamily="34" charset="0"/>
                <a:ea typeface="+mn-ea"/>
                <a:cs typeface="Arial" pitchFamily="34" charset="0"/>
              </a:rPr>
              <a:t>Performance Standard 6: Biodiversity Conservation and Sustainable Management of Living Natural Resources </a:t>
            </a:r>
          </a:p>
          <a:p>
            <a:pPr>
              <a:spcAft>
                <a:spcPct val="50000"/>
              </a:spcAft>
            </a:pPr>
            <a:r>
              <a:rPr lang="en-GB" sz="1600" dirty="0">
                <a:solidFill>
                  <a:srgbClr val="FFFFFF">
                    <a:lumMod val="50000"/>
                  </a:srgbClr>
                </a:solidFill>
                <a:latin typeface="Arial" pitchFamily="34" charset="0"/>
                <a:ea typeface="+mn-ea"/>
                <a:cs typeface="Arial" pitchFamily="34" charset="0"/>
              </a:rPr>
              <a:t>Performance Standard 7: Indigenous Peoples </a:t>
            </a:r>
          </a:p>
          <a:p>
            <a:pPr>
              <a:spcAft>
                <a:spcPct val="50000"/>
              </a:spcAft>
            </a:pPr>
            <a:r>
              <a:rPr lang="en-GB" sz="1600" dirty="0">
                <a:solidFill>
                  <a:srgbClr val="FFFFFF">
                    <a:lumMod val="50000"/>
                  </a:srgbClr>
                </a:solidFill>
                <a:latin typeface="Arial" pitchFamily="34" charset="0"/>
                <a:ea typeface="+mn-ea"/>
                <a:cs typeface="Arial" pitchFamily="34" charset="0"/>
              </a:rPr>
              <a:t>Performance Standard 8: Cultural Heritage</a:t>
            </a:r>
          </a:p>
        </p:txBody>
      </p:sp>
      <p:sp>
        <p:nvSpPr>
          <p:cNvPr id="3" name="Footer Placeholder 2"/>
          <p:cNvSpPr>
            <a:spLocks noGrp="1"/>
          </p:cNvSpPr>
          <p:nvPr>
            <p:ph type="ftr" sz="quarter" idx="3"/>
            <p:custDataLst>
              <p:tags r:id="rId1"/>
            </p:custDataLst>
          </p:nvPr>
        </p:nvSpPr>
        <p:spPr>
          <a:xfrm>
            <a:off x="0" y="6470651"/>
            <a:ext cx="9144000" cy="365125"/>
          </a:xfrm>
        </p:spPr>
        <p:txBody>
          <a:bodyPr/>
          <a:lstStyle/>
          <a:p>
            <a:r>
              <a:rPr lang="en-GB" smtClean="0"/>
              <a:t> </a:t>
            </a:r>
            <a:endParaRPr lang="en-GB"/>
          </a:p>
        </p:txBody>
      </p:sp>
    </p:spTree>
    <p:extLst>
      <p:ext uri="{BB962C8B-B14F-4D97-AF65-F5344CB8AC3E}">
        <p14:creationId xmlns:p14="http://schemas.microsoft.com/office/powerpoint/2010/main" val="70276432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European Development FIs</a:t>
            </a:r>
            <a:br>
              <a:rPr lang="en-GB" dirty="0" smtClean="0"/>
            </a:br>
            <a:r>
              <a:rPr lang="en-GB" sz="2200" dirty="0" smtClean="0"/>
              <a:t>Principles for Responsible Financing</a:t>
            </a:r>
            <a:endParaRPr lang="en-GB" dirty="0"/>
          </a:p>
        </p:txBody>
      </p:sp>
      <p:sp>
        <p:nvSpPr>
          <p:cNvPr id="4" name="Rounded Rectangle 3"/>
          <p:cNvSpPr/>
          <p:nvPr/>
        </p:nvSpPr>
        <p:spPr>
          <a:xfrm>
            <a:off x="3164113" y="1306383"/>
            <a:ext cx="5766581" cy="170261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539750" indent="-539750">
              <a:spcAft>
                <a:spcPct val="50000"/>
              </a:spcAft>
            </a:pPr>
            <a:r>
              <a:rPr lang="en-GB" sz="1800" dirty="0">
                <a:solidFill>
                  <a:srgbClr val="FFFFFF"/>
                </a:solidFill>
              </a:rPr>
              <a:t>Aim: To have a positive impact on the local communities where we invest. We also strive to ensure respect for human rights and environmental sustainability.</a:t>
            </a:r>
          </a:p>
        </p:txBody>
      </p:sp>
      <p:pic>
        <p:nvPicPr>
          <p:cNvPr id="3" name="Picture 2"/>
          <p:cNvPicPr>
            <a:picLocks noChangeAspect="1"/>
          </p:cNvPicPr>
          <p:nvPr/>
        </p:nvPicPr>
        <p:blipFill>
          <a:blip r:embed="rId4"/>
          <a:stretch>
            <a:fillRect/>
          </a:stretch>
        </p:blipFill>
        <p:spPr>
          <a:xfrm>
            <a:off x="237218" y="1557613"/>
            <a:ext cx="2752725" cy="1200150"/>
          </a:xfrm>
          <a:prstGeom prst="rect">
            <a:avLst/>
          </a:prstGeom>
        </p:spPr>
      </p:pic>
      <p:pic>
        <p:nvPicPr>
          <p:cNvPr id="8" name="Picture 7"/>
          <p:cNvPicPr>
            <a:picLocks noChangeAspect="1"/>
          </p:cNvPicPr>
          <p:nvPr/>
        </p:nvPicPr>
        <p:blipFill>
          <a:blip r:embed="rId5"/>
          <a:stretch>
            <a:fillRect/>
          </a:stretch>
        </p:blipFill>
        <p:spPr>
          <a:xfrm>
            <a:off x="7443345" y="4062412"/>
            <a:ext cx="1132914" cy="738188"/>
          </a:xfrm>
          <a:prstGeom prst="rect">
            <a:avLst/>
          </a:prstGeom>
        </p:spPr>
      </p:pic>
      <p:pic>
        <p:nvPicPr>
          <p:cNvPr id="9" name="Picture 8"/>
          <p:cNvPicPr>
            <a:picLocks noChangeAspect="1"/>
          </p:cNvPicPr>
          <p:nvPr/>
        </p:nvPicPr>
        <p:blipFill>
          <a:blip r:embed="rId6"/>
          <a:stretch>
            <a:fillRect/>
          </a:stretch>
        </p:blipFill>
        <p:spPr>
          <a:xfrm>
            <a:off x="4511070" y="5721210"/>
            <a:ext cx="1685663" cy="497323"/>
          </a:xfrm>
          <a:prstGeom prst="rect">
            <a:avLst/>
          </a:prstGeom>
        </p:spPr>
      </p:pic>
      <p:pic>
        <p:nvPicPr>
          <p:cNvPr id="10" name="Picture 9"/>
          <p:cNvPicPr>
            <a:picLocks noChangeAspect="1"/>
          </p:cNvPicPr>
          <p:nvPr/>
        </p:nvPicPr>
        <p:blipFill>
          <a:blip r:embed="rId7"/>
          <a:stretch>
            <a:fillRect/>
          </a:stretch>
        </p:blipFill>
        <p:spPr>
          <a:xfrm>
            <a:off x="1935782" y="5068118"/>
            <a:ext cx="1166253" cy="300224"/>
          </a:xfrm>
          <a:prstGeom prst="rect">
            <a:avLst/>
          </a:prstGeom>
        </p:spPr>
      </p:pic>
      <p:pic>
        <p:nvPicPr>
          <p:cNvPr id="11" name="Picture 10"/>
          <p:cNvPicPr>
            <a:picLocks noChangeAspect="1"/>
          </p:cNvPicPr>
          <p:nvPr/>
        </p:nvPicPr>
        <p:blipFill>
          <a:blip r:embed="rId8"/>
          <a:stretch>
            <a:fillRect/>
          </a:stretch>
        </p:blipFill>
        <p:spPr>
          <a:xfrm>
            <a:off x="4511070" y="3293267"/>
            <a:ext cx="1042367" cy="787743"/>
          </a:xfrm>
          <a:prstGeom prst="rect">
            <a:avLst/>
          </a:prstGeom>
        </p:spPr>
      </p:pic>
      <p:pic>
        <p:nvPicPr>
          <p:cNvPr id="12" name="Picture 11"/>
          <p:cNvPicPr>
            <a:picLocks noChangeAspect="1"/>
          </p:cNvPicPr>
          <p:nvPr/>
        </p:nvPicPr>
        <p:blipFill>
          <a:blip r:embed="rId9"/>
          <a:stretch>
            <a:fillRect/>
          </a:stretch>
        </p:blipFill>
        <p:spPr>
          <a:xfrm>
            <a:off x="1790165" y="3547823"/>
            <a:ext cx="1690687" cy="762319"/>
          </a:xfrm>
          <a:prstGeom prst="rect">
            <a:avLst/>
          </a:prstGeom>
        </p:spPr>
      </p:pic>
      <p:pic>
        <p:nvPicPr>
          <p:cNvPr id="13" name="Picture 12"/>
          <p:cNvPicPr>
            <a:picLocks noChangeAspect="1"/>
          </p:cNvPicPr>
          <p:nvPr/>
        </p:nvPicPr>
        <p:blipFill>
          <a:blip r:embed="rId10"/>
          <a:stretch>
            <a:fillRect/>
          </a:stretch>
        </p:blipFill>
        <p:spPr>
          <a:xfrm>
            <a:off x="5761872" y="3858272"/>
            <a:ext cx="728412" cy="768879"/>
          </a:xfrm>
          <a:prstGeom prst="rect">
            <a:avLst/>
          </a:prstGeom>
        </p:spPr>
      </p:pic>
      <p:pic>
        <p:nvPicPr>
          <p:cNvPr id="14" name="Picture 13"/>
          <p:cNvPicPr>
            <a:picLocks noChangeAspect="1"/>
          </p:cNvPicPr>
          <p:nvPr/>
        </p:nvPicPr>
        <p:blipFill>
          <a:blip r:embed="rId11"/>
          <a:stretch>
            <a:fillRect/>
          </a:stretch>
        </p:blipFill>
        <p:spPr>
          <a:xfrm>
            <a:off x="6490284" y="3351615"/>
            <a:ext cx="2465728" cy="506657"/>
          </a:xfrm>
          <a:prstGeom prst="rect">
            <a:avLst/>
          </a:prstGeom>
        </p:spPr>
      </p:pic>
      <p:pic>
        <p:nvPicPr>
          <p:cNvPr id="15" name="Picture 14"/>
          <p:cNvPicPr>
            <a:picLocks noChangeAspect="1"/>
          </p:cNvPicPr>
          <p:nvPr/>
        </p:nvPicPr>
        <p:blipFill>
          <a:blip r:embed="rId12"/>
          <a:stretch>
            <a:fillRect/>
          </a:stretch>
        </p:blipFill>
        <p:spPr>
          <a:xfrm>
            <a:off x="5898244" y="4840168"/>
            <a:ext cx="1158338" cy="858286"/>
          </a:xfrm>
          <a:prstGeom prst="rect">
            <a:avLst/>
          </a:prstGeom>
        </p:spPr>
      </p:pic>
      <p:pic>
        <p:nvPicPr>
          <p:cNvPr id="16" name="Picture 15"/>
          <p:cNvPicPr>
            <a:picLocks noChangeAspect="1"/>
          </p:cNvPicPr>
          <p:nvPr/>
        </p:nvPicPr>
        <p:blipFill>
          <a:blip r:embed="rId13"/>
          <a:stretch>
            <a:fillRect/>
          </a:stretch>
        </p:blipFill>
        <p:spPr>
          <a:xfrm>
            <a:off x="4352002" y="4403281"/>
            <a:ext cx="1008400" cy="757828"/>
          </a:xfrm>
          <a:prstGeom prst="rect">
            <a:avLst/>
          </a:prstGeom>
        </p:spPr>
      </p:pic>
      <p:pic>
        <p:nvPicPr>
          <p:cNvPr id="17" name="Picture 16"/>
          <p:cNvPicPr>
            <a:picLocks noChangeAspect="1"/>
          </p:cNvPicPr>
          <p:nvPr/>
        </p:nvPicPr>
        <p:blipFill>
          <a:blip r:embed="rId14"/>
          <a:stretch>
            <a:fillRect/>
          </a:stretch>
        </p:blipFill>
        <p:spPr>
          <a:xfrm>
            <a:off x="381163" y="5277853"/>
            <a:ext cx="1311839" cy="918287"/>
          </a:xfrm>
          <a:prstGeom prst="rect">
            <a:avLst/>
          </a:prstGeom>
        </p:spPr>
      </p:pic>
      <p:pic>
        <p:nvPicPr>
          <p:cNvPr id="18" name="Picture 17"/>
          <p:cNvPicPr>
            <a:picLocks noChangeAspect="1"/>
          </p:cNvPicPr>
          <p:nvPr/>
        </p:nvPicPr>
        <p:blipFill>
          <a:blip r:embed="rId15"/>
          <a:stretch>
            <a:fillRect/>
          </a:stretch>
        </p:blipFill>
        <p:spPr>
          <a:xfrm>
            <a:off x="221456" y="3216560"/>
            <a:ext cx="1270460" cy="641712"/>
          </a:xfrm>
          <a:prstGeom prst="rect">
            <a:avLst/>
          </a:prstGeom>
        </p:spPr>
      </p:pic>
      <p:pic>
        <p:nvPicPr>
          <p:cNvPr id="19" name="Picture 18"/>
          <p:cNvPicPr>
            <a:picLocks noChangeAspect="1"/>
          </p:cNvPicPr>
          <p:nvPr/>
        </p:nvPicPr>
        <p:blipFill>
          <a:blip r:embed="rId16"/>
          <a:stretch>
            <a:fillRect/>
          </a:stretch>
        </p:blipFill>
        <p:spPr>
          <a:xfrm>
            <a:off x="7210008" y="5418613"/>
            <a:ext cx="1483056" cy="652867"/>
          </a:xfrm>
          <a:prstGeom prst="rect">
            <a:avLst/>
          </a:prstGeom>
        </p:spPr>
      </p:pic>
      <p:pic>
        <p:nvPicPr>
          <p:cNvPr id="20" name="Picture 19"/>
          <p:cNvPicPr>
            <a:picLocks noChangeAspect="1"/>
          </p:cNvPicPr>
          <p:nvPr/>
        </p:nvPicPr>
        <p:blipFill>
          <a:blip r:embed="rId17"/>
          <a:stretch>
            <a:fillRect/>
          </a:stretch>
        </p:blipFill>
        <p:spPr>
          <a:xfrm>
            <a:off x="2921637" y="4436225"/>
            <a:ext cx="911203" cy="479900"/>
          </a:xfrm>
          <a:prstGeom prst="rect">
            <a:avLst/>
          </a:prstGeom>
        </p:spPr>
      </p:pic>
      <p:pic>
        <p:nvPicPr>
          <p:cNvPr id="21" name="Picture 20"/>
          <p:cNvPicPr>
            <a:picLocks noChangeAspect="1"/>
          </p:cNvPicPr>
          <p:nvPr/>
        </p:nvPicPr>
        <p:blipFill>
          <a:blip r:embed="rId18"/>
          <a:stretch>
            <a:fillRect/>
          </a:stretch>
        </p:blipFill>
        <p:spPr>
          <a:xfrm>
            <a:off x="2036431" y="5547605"/>
            <a:ext cx="2262854" cy="606315"/>
          </a:xfrm>
          <a:prstGeom prst="rect">
            <a:avLst/>
          </a:prstGeom>
        </p:spPr>
      </p:pic>
      <p:pic>
        <p:nvPicPr>
          <p:cNvPr id="22" name="Picture 21"/>
          <p:cNvPicPr>
            <a:picLocks noChangeAspect="1"/>
          </p:cNvPicPr>
          <p:nvPr/>
        </p:nvPicPr>
        <p:blipFill>
          <a:blip r:embed="rId19"/>
          <a:stretch>
            <a:fillRect/>
          </a:stretch>
        </p:blipFill>
        <p:spPr>
          <a:xfrm>
            <a:off x="688968" y="4427273"/>
            <a:ext cx="1029452" cy="422339"/>
          </a:xfrm>
          <a:prstGeom prst="rect">
            <a:avLst/>
          </a:prstGeom>
        </p:spPr>
      </p:pic>
      <p:sp>
        <p:nvSpPr>
          <p:cNvPr id="5" name="Footer Placeholder 4"/>
          <p:cNvSpPr>
            <a:spLocks noGrp="1"/>
          </p:cNvSpPr>
          <p:nvPr>
            <p:ph type="ftr" sz="quarter" idx="3"/>
            <p:custDataLst>
              <p:tags r:id="rId1"/>
            </p:custDataLst>
          </p:nvPr>
        </p:nvSpPr>
        <p:spPr>
          <a:xfrm>
            <a:off x="0" y="6470651"/>
            <a:ext cx="9144000" cy="365125"/>
          </a:xfrm>
        </p:spPr>
        <p:txBody>
          <a:bodyPr/>
          <a:lstStyle/>
          <a:p>
            <a:r>
              <a:rPr lang="en-GB" smtClean="0"/>
              <a:t> </a:t>
            </a:r>
            <a:endParaRPr lang="en-GB"/>
          </a:p>
        </p:txBody>
      </p:sp>
    </p:spTree>
    <p:extLst>
      <p:ext uri="{BB962C8B-B14F-4D97-AF65-F5344CB8AC3E}">
        <p14:creationId xmlns:p14="http://schemas.microsoft.com/office/powerpoint/2010/main" val="5344854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88640"/>
            <a:ext cx="8229600" cy="792088"/>
          </a:xfrm>
        </p:spPr>
        <p:txBody>
          <a:bodyPr/>
          <a:lstStyle/>
          <a:p>
            <a:pPr eaLnBrk="1" hangingPunct="1">
              <a:defRPr>
                <a:uFillTx/>
              </a:defRPr>
            </a:pPr>
            <a:r>
              <a:rPr lang="en-US" dirty="0"/>
              <a:t>Environmental</a:t>
            </a:r>
            <a:r>
              <a:rPr lang="en-US" dirty="0" smtClean="0">
                <a:solidFill>
                  <a:schemeClr val="tx1"/>
                </a:solidFill>
                <a:effectLst/>
                <a:uFillTx/>
              </a:rPr>
              <a:t> </a:t>
            </a:r>
            <a:r>
              <a:rPr lang="en-US" dirty="0"/>
              <a:t>&amp;</a:t>
            </a:r>
            <a:r>
              <a:rPr lang="en-US" dirty="0" smtClean="0">
                <a:solidFill>
                  <a:schemeClr val="tx1"/>
                </a:solidFill>
                <a:effectLst/>
                <a:uFillTx/>
              </a:rPr>
              <a:t> </a:t>
            </a:r>
            <a:r>
              <a:rPr lang="en-US" dirty="0"/>
              <a:t>S</a:t>
            </a:r>
            <a:r>
              <a:rPr lang="en-US" dirty="0" smtClean="0"/>
              <a:t>ocial</a:t>
            </a:r>
            <a:r>
              <a:rPr lang="en-US" dirty="0" smtClean="0">
                <a:solidFill>
                  <a:schemeClr val="tx1"/>
                </a:solidFill>
                <a:effectLst/>
                <a:uFillTx/>
              </a:rPr>
              <a:t> </a:t>
            </a:r>
            <a:r>
              <a:rPr lang="en-US" dirty="0" smtClean="0"/>
              <a:t>Policy (</a:t>
            </a:r>
            <a:r>
              <a:rPr lang="en-US" dirty="0" err="1" smtClean="0"/>
              <a:t>cont</a:t>
            </a:r>
            <a:r>
              <a:rPr lang="en-US" dirty="0" smtClean="0"/>
              <a:t>-d)</a:t>
            </a:r>
            <a:endParaRPr lang="en-US" dirty="0"/>
          </a:p>
        </p:txBody>
      </p:sp>
      <p:sp>
        <p:nvSpPr>
          <p:cNvPr id="22531" name="Content Placeholder 2"/>
          <p:cNvSpPr>
            <a:spLocks noGrp="1"/>
          </p:cNvSpPr>
          <p:nvPr>
            <p:ph idx="1"/>
          </p:nvPr>
        </p:nvSpPr>
        <p:spPr>
          <a:xfrm>
            <a:off x="467544" y="1268760"/>
            <a:ext cx="7848872" cy="4464496"/>
          </a:xfrm>
        </p:spPr>
        <p:txBody>
          <a:bodyPr/>
          <a:lstStyle/>
          <a:p>
            <a:pPr marL="342900" indent="-342900">
              <a:buFont typeface="Arial" panose="020B0604020202020204" pitchFamily="34" charset="0"/>
              <a:buChar char="•"/>
            </a:pPr>
            <a:r>
              <a:rPr lang="en-US" sz="1800" dirty="0" smtClean="0"/>
              <a:t>Policy addresses environmental, </a:t>
            </a:r>
            <a:r>
              <a:rPr lang="en-GB" sz="1800" dirty="0" smtClean="0"/>
              <a:t>labour</a:t>
            </a:r>
            <a:r>
              <a:rPr lang="en-US" sz="1800" dirty="0" smtClean="0"/>
              <a:t> and community aspects</a:t>
            </a:r>
          </a:p>
          <a:p>
            <a:pPr marL="342900" indent="-342900">
              <a:buFont typeface="Arial" panose="020B0604020202020204" pitchFamily="34" charset="0"/>
              <a:buChar char="•"/>
            </a:pPr>
            <a:r>
              <a:rPr lang="en-US" sz="1800" dirty="0" smtClean="0"/>
              <a:t>Current Policy and related Performance Requirements were approved by the EBRD Board of Directors on 7 May 2014</a:t>
            </a:r>
          </a:p>
          <a:p>
            <a:pPr marL="342900" indent="-342900">
              <a:buFont typeface="Arial" panose="020B0604020202020204" pitchFamily="34" charset="0"/>
              <a:buChar char="•"/>
            </a:pPr>
            <a:r>
              <a:rPr lang="en-US" sz="1800" dirty="0" smtClean="0"/>
              <a:t>Main 2014 Policy updates address climate change, resource efficiency, human rights and gender aspects</a:t>
            </a:r>
          </a:p>
          <a:p>
            <a:pPr marL="342900" indent="-342900">
              <a:buFont typeface="Arial" panose="020B0604020202020204" pitchFamily="34" charset="0"/>
              <a:buChar char="•"/>
            </a:pPr>
            <a:r>
              <a:rPr lang="en-US" sz="1800" dirty="0" smtClean="0"/>
              <a:t>For all projects considered for financing, expectations are: </a:t>
            </a:r>
          </a:p>
          <a:p>
            <a:pPr marL="609600" lvl="1" indent="-342900">
              <a:buFont typeface="Arial" panose="020B0604020202020204" pitchFamily="34" charset="0"/>
              <a:buChar char="•"/>
            </a:pPr>
            <a:r>
              <a:rPr lang="en-US" sz="1800" dirty="0" smtClean="0"/>
              <a:t>to identify and  mitigate Environmental and Social risks</a:t>
            </a:r>
          </a:p>
          <a:p>
            <a:pPr marL="609600" lvl="1" indent="-342900">
              <a:buFont typeface="Arial" panose="020B0604020202020204" pitchFamily="34" charset="0"/>
              <a:buChar char="•"/>
            </a:pPr>
            <a:r>
              <a:rPr lang="en-US" sz="1800" dirty="0" smtClean="0"/>
              <a:t>to meet all applicable Environmental and Social Performance Requirements (requirements to developer/project)</a:t>
            </a:r>
          </a:p>
          <a:p>
            <a:pPr marL="342900" indent="-342900">
              <a:buFont typeface="Arial" panose="020B0604020202020204" pitchFamily="34" charset="0"/>
              <a:buChar char="•"/>
            </a:pPr>
            <a:endParaRPr lang="en-US" dirty="0" smtClean="0">
              <a:uFillTx/>
            </a:endParaRPr>
          </a:p>
          <a:p>
            <a:endParaRPr lang="en-US" sz="400" dirty="0" smtClean="0">
              <a:uFillTx/>
            </a:endParaRPr>
          </a:p>
          <a:p>
            <a:endParaRPr lang="en-US" sz="400" dirty="0" smtClean="0">
              <a:uFillTx/>
            </a:endParaRPr>
          </a:p>
          <a:p>
            <a:pPr eaLnBrk="1" hangingPunct="1"/>
            <a:endParaRPr lang="en-US" altLang="en-US" dirty="0" smtClean="0">
              <a:uFillTx/>
            </a:endParaRPr>
          </a:p>
        </p:txBody>
      </p:sp>
      <p:sp>
        <p:nvSpPr>
          <p:cNvPr id="4" name="Slide Number Placeholder 5"/>
          <p:cNvSpPr>
            <a:spLocks noGrp="1"/>
          </p:cNvSpPr>
          <p:nvPr>
            <p:ph type="sldNum" sz="quarter" idx="4294967295"/>
          </p:nvPr>
        </p:nvSpPr>
        <p:spPr>
          <a:xfrm>
            <a:off x="234950" y="6137174"/>
            <a:ext cx="1061878" cy="378071"/>
          </a:xfrm>
          <a:prstGeom prst="rect">
            <a:avLst/>
          </a:prstGeom>
        </p:spPr>
        <p:txBody>
          <a:bodyPr/>
          <a:lstStyle>
            <a:lvl1pPr defTabSz="762000" eaLnBrk="0" hangingPunct="0">
              <a:spcBef>
                <a:spcPct val="40000"/>
              </a:spcBef>
              <a:buClr>
                <a:schemeClr val="accent1"/>
              </a:buClr>
              <a:buSzPct val="120000"/>
              <a:buFont typeface="Times New Roman" pitchFamily="18" charset="0"/>
              <a:buChar char="•"/>
              <a:defRPr sz="2400" b="1">
                <a:solidFill>
                  <a:srgbClr val="000000"/>
                </a:solidFill>
                <a:latin typeface="Arial" charset="0"/>
              </a:defRPr>
            </a:lvl1pPr>
            <a:lvl2pPr marL="742950" indent="-285750" defTabSz="762000" eaLnBrk="0" hangingPunct="0">
              <a:spcBef>
                <a:spcPct val="40000"/>
              </a:spcBef>
              <a:buClr>
                <a:schemeClr val="accent2"/>
              </a:buClr>
              <a:buFont typeface="Times New Roman" pitchFamily="18" charset="0"/>
              <a:buChar char="•"/>
              <a:defRPr sz="2400">
                <a:solidFill>
                  <a:srgbClr val="000000"/>
                </a:solidFill>
                <a:latin typeface="Arial" charset="0"/>
              </a:defRPr>
            </a:lvl2pPr>
            <a:lvl3pPr marL="1143000" indent="-228600" defTabSz="762000" eaLnBrk="0" hangingPunct="0">
              <a:buClr>
                <a:schemeClr val="accent2"/>
              </a:buClr>
              <a:buFont typeface="Times New Roman" pitchFamily="18" charset="0"/>
              <a:buChar char="-"/>
              <a:defRPr sz="2000">
                <a:solidFill>
                  <a:srgbClr val="000000"/>
                </a:solidFill>
                <a:latin typeface="Arial" charset="0"/>
              </a:defRPr>
            </a:lvl3pPr>
            <a:lvl4pPr marL="1600200" indent="-228600" defTabSz="762000" eaLnBrk="0" hangingPunct="0">
              <a:buClr>
                <a:schemeClr val="accent2"/>
              </a:buClr>
              <a:buFont typeface="Times New Roman" pitchFamily="18" charset="0"/>
              <a:buChar char="»"/>
              <a:defRPr sz="2000">
                <a:solidFill>
                  <a:srgbClr val="000000"/>
                </a:solidFill>
                <a:latin typeface="Arial" charset="0"/>
              </a:defRPr>
            </a:lvl4pPr>
            <a:lvl5pPr marL="2057400" indent="-228600" defTabSz="762000" eaLnBrk="0" hangingPunct="0">
              <a:buClr>
                <a:schemeClr val="accent2"/>
              </a:buClr>
              <a:buFont typeface="Times New Roman" pitchFamily="18" charset="0"/>
              <a:buChar char="›"/>
              <a:defRPr sz="2000">
                <a:solidFill>
                  <a:srgbClr val="000000"/>
                </a:solidFill>
                <a:latin typeface="Arial" charset="0"/>
              </a:defRPr>
            </a:lvl5pPr>
            <a:lvl6pPr marL="2514600" indent="-228600" defTabSz="762000" eaLnBrk="0" fontAlgn="base" hangingPunct="0">
              <a:spcBef>
                <a:spcPct val="0"/>
              </a:spcBef>
              <a:spcAft>
                <a:spcPct val="0"/>
              </a:spcAft>
              <a:buClr>
                <a:schemeClr val="accent2"/>
              </a:buClr>
              <a:buFont typeface="Times New Roman" pitchFamily="18" charset="0"/>
              <a:buChar char="›"/>
              <a:defRPr sz="2000">
                <a:solidFill>
                  <a:srgbClr val="000000"/>
                </a:solidFill>
                <a:latin typeface="Arial" charset="0"/>
              </a:defRPr>
            </a:lvl6pPr>
            <a:lvl7pPr marL="2971800" indent="-228600" defTabSz="762000" eaLnBrk="0" fontAlgn="base" hangingPunct="0">
              <a:spcBef>
                <a:spcPct val="0"/>
              </a:spcBef>
              <a:spcAft>
                <a:spcPct val="0"/>
              </a:spcAft>
              <a:buClr>
                <a:schemeClr val="accent2"/>
              </a:buClr>
              <a:buFont typeface="Times New Roman" pitchFamily="18" charset="0"/>
              <a:buChar char="›"/>
              <a:defRPr sz="2000">
                <a:solidFill>
                  <a:srgbClr val="000000"/>
                </a:solidFill>
                <a:latin typeface="Arial" charset="0"/>
              </a:defRPr>
            </a:lvl7pPr>
            <a:lvl8pPr marL="3429000" indent="-228600" defTabSz="762000" eaLnBrk="0" fontAlgn="base" hangingPunct="0">
              <a:spcBef>
                <a:spcPct val="0"/>
              </a:spcBef>
              <a:spcAft>
                <a:spcPct val="0"/>
              </a:spcAft>
              <a:buClr>
                <a:schemeClr val="accent2"/>
              </a:buClr>
              <a:buFont typeface="Times New Roman" pitchFamily="18" charset="0"/>
              <a:buChar char="›"/>
              <a:defRPr sz="2000">
                <a:solidFill>
                  <a:srgbClr val="000000"/>
                </a:solidFill>
                <a:latin typeface="Arial" charset="0"/>
              </a:defRPr>
            </a:lvl8pPr>
            <a:lvl9pPr marL="3886200" indent="-228600" defTabSz="762000" eaLnBrk="0" fontAlgn="base" hangingPunct="0">
              <a:spcBef>
                <a:spcPct val="0"/>
              </a:spcBef>
              <a:spcAft>
                <a:spcPct val="0"/>
              </a:spcAft>
              <a:buClr>
                <a:schemeClr val="accent2"/>
              </a:buClr>
              <a:buFont typeface="Times New Roman" pitchFamily="18" charset="0"/>
              <a:buChar char="›"/>
              <a:defRPr sz="2000">
                <a:solidFill>
                  <a:srgbClr val="000000"/>
                </a:solidFill>
                <a:latin typeface="Arial" charset="0"/>
              </a:defRPr>
            </a:lvl9pPr>
          </a:lstStyle>
          <a:p>
            <a:pPr>
              <a:spcBef>
                <a:spcPct val="0"/>
              </a:spcBef>
              <a:buClrTx/>
              <a:buSzTx/>
              <a:buFontTx/>
              <a:buNone/>
              <a:defRPr/>
            </a:pPr>
            <a:fld id="{FA2F73BC-8203-4A70-B16F-7CADD02CE26A}" type="slidenum">
              <a:rPr lang="en-GB" altLang="es-ES" sz="1400" b="0" smtClean="0">
                <a:solidFill>
                  <a:srgbClr val="003399"/>
                </a:solidFill>
                <a:latin typeface="Times New Roman" pitchFamily="18" charset="0"/>
              </a:rPr>
              <a:pPr>
                <a:spcBef>
                  <a:spcPct val="0"/>
                </a:spcBef>
                <a:buClrTx/>
                <a:buSzTx/>
                <a:buFontTx/>
                <a:buNone/>
                <a:defRPr/>
              </a:pPr>
              <a:t>4</a:t>
            </a:fld>
            <a:endParaRPr lang="en-GB" altLang="es-ES" sz="1400" b="0" smtClean="0">
              <a:solidFill>
                <a:srgbClr val="003399"/>
              </a:solidFill>
              <a:latin typeface="Times New Roman" pitchFamily="18" charset="0"/>
            </a:endParaRPr>
          </a:p>
        </p:txBody>
      </p:sp>
      <p:sp>
        <p:nvSpPr>
          <p:cNvPr id="5" name="Rectangle 4"/>
          <p:cNvSpPr/>
          <p:nvPr/>
        </p:nvSpPr>
        <p:spPr>
          <a:xfrm>
            <a:off x="683568" y="5085184"/>
            <a:ext cx="7128792" cy="646331"/>
          </a:xfrm>
          <a:prstGeom prst="rect">
            <a:avLst/>
          </a:prstGeom>
        </p:spPr>
        <p:txBody>
          <a:bodyPr wrap="square">
            <a:spAutoFit/>
          </a:bodyPr>
          <a:lstStyle/>
          <a:p>
            <a:pPr lvl="1" algn="ctr"/>
            <a:r>
              <a:rPr lang="en-CA" b="1" i="1" dirty="0"/>
              <a:t>“to promote in the full range of its activities, environmentally sound and sustainable development”</a:t>
            </a:r>
            <a:endParaRPr lang="en-US" altLang="en-US" b="1" i="1" dirty="0"/>
          </a:p>
        </p:txBody>
      </p:sp>
      <p:sp>
        <p:nvSpPr>
          <p:cNvPr id="3" name="Footer Placeholder 2"/>
          <p:cNvSpPr>
            <a:spLocks noGrp="1"/>
          </p:cNvSpPr>
          <p:nvPr>
            <p:ph type="ftr" sz="quarter" idx="11"/>
            <p:custDataLst>
              <p:tags r:id="rId1"/>
            </p:custDataLst>
          </p:nvPr>
        </p:nvSpPr>
        <p:spPr>
          <a:xfrm>
            <a:off x="0" y="6480000"/>
            <a:ext cx="9144000" cy="378000"/>
          </a:xfrm>
        </p:spPr>
        <p:txBody>
          <a:bodyPr/>
          <a:lstStyle/>
          <a:p>
            <a:pPr>
              <a:defRPr/>
            </a:pPr>
            <a:r>
              <a:rPr lang="en-GB" smtClean="0"/>
              <a:t> </a:t>
            </a:r>
            <a:endParaRPr lang="en-GB"/>
          </a:p>
        </p:txBody>
      </p:sp>
    </p:spTree>
    <p:extLst>
      <p:ext uri="{BB962C8B-B14F-4D97-AF65-F5344CB8AC3E}">
        <p14:creationId xmlns:p14="http://schemas.microsoft.com/office/powerpoint/2010/main" val="39493460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Development finance institutions</a:t>
            </a:r>
            <a:endParaRPr lang="en-GB" dirty="0"/>
          </a:p>
        </p:txBody>
      </p:sp>
      <p:sp>
        <p:nvSpPr>
          <p:cNvPr id="6" name="Text Placeholder 5"/>
          <p:cNvSpPr>
            <a:spLocks noGrp="1"/>
          </p:cNvSpPr>
          <p:nvPr>
            <p:ph type="body" sz="quarter" idx="13"/>
          </p:nvPr>
        </p:nvSpPr>
        <p:spPr/>
        <p:txBody>
          <a:bodyPr>
            <a:normAutofit/>
          </a:bodyPr>
          <a:lstStyle/>
          <a:p>
            <a:r>
              <a:rPr lang="en-GB" sz="2000" dirty="0" smtClean="0"/>
              <a:t>DFIs have sustainability mandates and requirements for partners/investments</a:t>
            </a:r>
          </a:p>
        </p:txBody>
      </p:sp>
      <p:pic>
        <p:nvPicPr>
          <p:cNvPr id="4" name="Picture 3" descr="Capture - ifc.JPG"/>
          <p:cNvPicPr>
            <a:picLocks noChangeAspect="1"/>
          </p:cNvPicPr>
          <p:nvPr/>
        </p:nvPicPr>
        <p:blipFill>
          <a:blip r:embed="rId4" cstate="print"/>
          <a:stretch>
            <a:fillRect/>
          </a:stretch>
        </p:blipFill>
        <p:spPr>
          <a:xfrm>
            <a:off x="301581" y="3076819"/>
            <a:ext cx="5144045" cy="3122230"/>
          </a:xfrm>
          <a:prstGeom prst="rect">
            <a:avLst/>
          </a:prstGeom>
        </p:spPr>
      </p:pic>
      <p:pic>
        <p:nvPicPr>
          <p:cNvPr id="5" name="Picture 4" descr="Capture-fmo.JPG"/>
          <p:cNvPicPr>
            <a:picLocks noChangeAspect="1"/>
          </p:cNvPicPr>
          <p:nvPr/>
        </p:nvPicPr>
        <p:blipFill>
          <a:blip r:embed="rId5" cstate="print"/>
          <a:stretch>
            <a:fillRect/>
          </a:stretch>
        </p:blipFill>
        <p:spPr>
          <a:xfrm>
            <a:off x="2712609" y="1811936"/>
            <a:ext cx="4343973" cy="2883354"/>
          </a:xfrm>
          <a:prstGeom prst="rect">
            <a:avLst/>
          </a:prstGeom>
        </p:spPr>
      </p:pic>
      <p:pic>
        <p:nvPicPr>
          <p:cNvPr id="7" name="Picture 6" descr="Capture-ebrd.JPG"/>
          <p:cNvPicPr>
            <a:picLocks noChangeAspect="1"/>
          </p:cNvPicPr>
          <p:nvPr/>
        </p:nvPicPr>
        <p:blipFill>
          <a:blip r:embed="rId6" cstate="print"/>
          <a:srcRect r="18629"/>
          <a:stretch>
            <a:fillRect/>
          </a:stretch>
        </p:blipFill>
        <p:spPr>
          <a:xfrm>
            <a:off x="4904463" y="3356579"/>
            <a:ext cx="3912512" cy="2677422"/>
          </a:xfrm>
          <a:prstGeom prst="rect">
            <a:avLst/>
          </a:prstGeom>
        </p:spPr>
      </p:pic>
      <p:sp>
        <p:nvSpPr>
          <p:cNvPr id="3" name="Rectangle 2"/>
          <p:cNvSpPr/>
          <p:nvPr/>
        </p:nvSpPr>
        <p:spPr>
          <a:xfrm>
            <a:off x="2453246" y="3290501"/>
            <a:ext cx="4237507" cy="276999"/>
          </a:xfrm>
          <a:prstGeom prst="rect">
            <a:avLst/>
          </a:prstGeom>
        </p:spPr>
        <p:txBody>
          <a:bodyPr wrap="none">
            <a:spAutoFit/>
          </a:bodyPr>
          <a:lstStyle/>
          <a:p>
            <a:pPr>
              <a:spcAft>
                <a:spcPct val="50000"/>
              </a:spcAft>
            </a:pPr>
            <a:r>
              <a:rPr lang="en-GB" dirty="0" err="1">
                <a:solidFill>
                  <a:srgbClr val="FFFFFF"/>
                </a:solidFill>
                <a:latin typeface="Arial" pitchFamily="34" charset="0"/>
                <a:ea typeface="+mn-ea"/>
                <a:cs typeface="Arial" pitchFamily="34" charset="0"/>
              </a:rPr>
              <a:t>i</a:t>
            </a:r>
            <a:r>
              <a:rPr lang="en-GB" dirty="0">
                <a:solidFill>
                  <a:srgbClr val="FFFFFF"/>
                </a:solidFill>
                <a:latin typeface="Arial" pitchFamily="34" charset="0"/>
                <a:ea typeface="+mn-ea"/>
                <a:cs typeface="Arial" pitchFamily="34" charset="0"/>
              </a:rPr>
              <a:t> need to split case study part 1 into a and b effectively now </a:t>
            </a:r>
          </a:p>
        </p:txBody>
      </p:sp>
      <p:sp>
        <p:nvSpPr>
          <p:cNvPr id="8" name="Footer Placeholder 7"/>
          <p:cNvSpPr>
            <a:spLocks noGrp="1"/>
          </p:cNvSpPr>
          <p:nvPr>
            <p:ph type="ftr" sz="quarter" idx="3"/>
            <p:custDataLst>
              <p:tags r:id="rId1"/>
            </p:custDataLst>
          </p:nvPr>
        </p:nvSpPr>
        <p:spPr>
          <a:xfrm>
            <a:off x="0" y="6470651"/>
            <a:ext cx="9144000" cy="365125"/>
          </a:xfrm>
        </p:spPr>
        <p:txBody>
          <a:bodyPr/>
          <a:lstStyle/>
          <a:p>
            <a:r>
              <a:rPr lang="en-GB" smtClean="0"/>
              <a:t> </a:t>
            </a:r>
            <a:endParaRPr lang="en-GB"/>
          </a:p>
        </p:txBody>
      </p:sp>
    </p:spTree>
    <p:extLst>
      <p:ext uri="{BB962C8B-B14F-4D97-AF65-F5344CB8AC3E}">
        <p14:creationId xmlns:p14="http://schemas.microsoft.com/office/powerpoint/2010/main" val="208693982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European Development FIs</a:t>
            </a:r>
            <a:br>
              <a:rPr lang="en-GB" dirty="0" smtClean="0"/>
            </a:br>
            <a:r>
              <a:rPr lang="en-GB" sz="2200" dirty="0" smtClean="0"/>
              <a:t>Principles for Responsible Financing</a:t>
            </a:r>
            <a:endParaRPr lang="en-GB" dirty="0"/>
          </a:p>
        </p:txBody>
      </p:sp>
      <p:sp>
        <p:nvSpPr>
          <p:cNvPr id="34" name="Rounded Rectangle 33"/>
          <p:cNvSpPr/>
          <p:nvPr/>
        </p:nvSpPr>
        <p:spPr>
          <a:xfrm>
            <a:off x="2583249" y="4098203"/>
            <a:ext cx="1945494" cy="154174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marL="179388" indent="-179388">
              <a:spcAft>
                <a:spcPct val="50000"/>
              </a:spcAft>
              <a:buFont typeface="+mj-lt"/>
              <a:buAutoNum type="arabicPeriod" startAt="4"/>
            </a:pPr>
            <a:r>
              <a:rPr lang="en-GB" sz="1600" dirty="0">
                <a:solidFill>
                  <a:srgbClr val="414141"/>
                </a:solidFill>
              </a:rPr>
              <a:t>a. Preventative and precautionary approach to E&amp;S impacts of operations</a:t>
            </a:r>
          </a:p>
        </p:txBody>
      </p:sp>
      <p:sp>
        <p:nvSpPr>
          <p:cNvPr id="36" name="Rounded Rectangle 35"/>
          <p:cNvSpPr/>
          <p:nvPr/>
        </p:nvSpPr>
        <p:spPr>
          <a:xfrm>
            <a:off x="4605023" y="4098203"/>
            <a:ext cx="1945495" cy="154174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0" bIns="45720" numCol="1" spcCol="0" rtlCol="0" fromWordArt="0" anchor="ctr" anchorCtr="0" forceAA="0" compatLnSpc="1">
            <a:prstTxWarp prst="textNoShape">
              <a:avLst/>
            </a:prstTxWarp>
            <a:noAutofit/>
          </a:bodyPr>
          <a:lstStyle/>
          <a:p>
            <a:pPr marL="179388" indent="-179388">
              <a:spcAft>
                <a:spcPct val="50000"/>
              </a:spcAft>
              <a:buFont typeface="+mj-lt"/>
              <a:buAutoNum type="arabicPeriod" startAt="5"/>
            </a:pPr>
            <a:r>
              <a:rPr lang="en-GB" sz="1600" dirty="0">
                <a:solidFill>
                  <a:srgbClr val="414141"/>
                </a:solidFill>
              </a:rPr>
              <a:t>Open dialogue with stakeholders on E&amp;S impacts</a:t>
            </a:r>
          </a:p>
        </p:txBody>
      </p:sp>
      <p:sp>
        <p:nvSpPr>
          <p:cNvPr id="37" name="Rounded Rectangle 36"/>
          <p:cNvSpPr/>
          <p:nvPr/>
        </p:nvSpPr>
        <p:spPr>
          <a:xfrm>
            <a:off x="6626799" y="1933389"/>
            <a:ext cx="1945494" cy="162036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0" bIns="45720" numCol="1" spcCol="0" rtlCol="0" fromWordArt="0" anchor="ctr" anchorCtr="0" forceAA="0" compatLnSpc="1">
            <a:prstTxWarp prst="textNoShape">
              <a:avLst/>
            </a:prstTxWarp>
            <a:noAutofit/>
          </a:bodyPr>
          <a:lstStyle/>
          <a:p>
            <a:pPr marL="179388" indent="-179388">
              <a:spcAft>
                <a:spcPct val="50000"/>
              </a:spcAft>
              <a:buFont typeface="+mj-lt"/>
              <a:buAutoNum type="arabicPeriod" startAt="6"/>
            </a:pPr>
            <a:r>
              <a:rPr lang="en-GB" sz="1600" dirty="0">
                <a:solidFill>
                  <a:srgbClr val="414141"/>
                </a:solidFill>
              </a:rPr>
              <a:t>Continuous improvement to management of ESG matters</a:t>
            </a:r>
          </a:p>
        </p:txBody>
      </p:sp>
      <p:sp>
        <p:nvSpPr>
          <p:cNvPr id="38" name="Rounded Rectangle 37"/>
          <p:cNvSpPr/>
          <p:nvPr/>
        </p:nvSpPr>
        <p:spPr>
          <a:xfrm>
            <a:off x="6626799" y="4098203"/>
            <a:ext cx="1945493" cy="154174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0" bIns="45720" numCol="1" spcCol="0" rtlCol="0" fromWordArt="0" anchor="ctr" anchorCtr="0" forceAA="0" compatLnSpc="1">
            <a:prstTxWarp prst="textNoShape">
              <a:avLst/>
            </a:prstTxWarp>
            <a:noAutofit/>
          </a:bodyPr>
          <a:lstStyle/>
          <a:p>
            <a:pPr marL="179388" indent="-179388">
              <a:spcAft>
                <a:spcPct val="50000"/>
              </a:spcAft>
              <a:buFont typeface="+mj-lt"/>
              <a:buAutoNum type="arabicPeriod" startAt="7"/>
            </a:pPr>
            <a:r>
              <a:rPr lang="en-GB" sz="1600" dirty="0">
                <a:solidFill>
                  <a:srgbClr val="414141"/>
                </a:solidFill>
              </a:rPr>
              <a:t>Transparent and accountable information on investment activities</a:t>
            </a:r>
          </a:p>
        </p:txBody>
      </p:sp>
      <p:sp>
        <p:nvSpPr>
          <p:cNvPr id="39" name="Rounded Rectangle 38"/>
          <p:cNvSpPr/>
          <p:nvPr/>
        </p:nvSpPr>
        <p:spPr>
          <a:xfrm>
            <a:off x="561474" y="1930105"/>
            <a:ext cx="1945494" cy="1623652"/>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0" bIns="45720" numCol="1" spcCol="0" rtlCol="0" fromWordArt="0" anchor="ctr" anchorCtr="0" forceAA="0" compatLnSpc="1">
            <a:prstTxWarp prst="textNoShape">
              <a:avLst/>
            </a:prstTxWarp>
            <a:noAutofit/>
          </a:bodyPr>
          <a:lstStyle/>
          <a:p>
            <a:pPr marL="342900" indent="-342900">
              <a:spcAft>
                <a:spcPct val="50000"/>
              </a:spcAft>
              <a:buFont typeface="+mj-lt"/>
              <a:buAutoNum type="arabicPeriod"/>
            </a:pPr>
            <a:r>
              <a:rPr lang="en-GB" sz="1600" dirty="0">
                <a:solidFill>
                  <a:srgbClr val="414141"/>
                </a:solidFill>
              </a:rPr>
              <a:t>Compliance with legal and regulatory requirements in local jurisdictions</a:t>
            </a:r>
          </a:p>
        </p:txBody>
      </p:sp>
      <p:sp>
        <p:nvSpPr>
          <p:cNvPr id="40" name="Rounded Rectangle 39"/>
          <p:cNvSpPr/>
          <p:nvPr/>
        </p:nvSpPr>
        <p:spPr>
          <a:xfrm>
            <a:off x="561473" y="4098203"/>
            <a:ext cx="1945494" cy="154174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0" bIns="45720" numCol="1" spcCol="0" rtlCol="0" fromWordArt="0" anchor="ctr" anchorCtr="0" forceAA="0" compatLnSpc="1">
            <a:prstTxWarp prst="textNoShape">
              <a:avLst/>
            </a:prstTxWarp>
            <a:noAutofit/>
          </a:bodyPr>
          <a:lstStyle/>
          <a:p>
            <a:pPr marL="342900" indent="-342900">
              <a:spcAft>
                <a:spcPct val="50000"/>
              </a:spcAft>
              <a:buFont typeface="+mj-lt"/>
              <a:buAutoNum type="arabicPeriod" startAt="2"/>
            </a:pPr>
            <a:r>
              <a:rPr lang="en-GB" sz="1600" dirty="0">
                <a:solidFill>
                  <a:srgbClr val="414141"/>
                </a:solidFill>
              </a:rPr>
              <a:t>Business integrity and corporate governance</a:t>
            </a:r>
          </a:p>
        </p:txBody>
      </p:sp>
      <p:sp>
        <p:nvSpPr>
          <p:cNvPr id="41" name="Rounded Rectangle 40"/>
          <p:cNvSpPr/>
          <p:nvPr/>
        </p:nvSpPr>
        <p:spPr>
          <a:xfrm>
            <a:off x="2583249" y="1933389"/>
            <a:ext cx="1945494" cy="162036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0" bIns="45720" numCol="1" spcCol="0" rtlCol="0" fromWordArt="0" anchor="ctr" anchorCtr="0" forceAA="0" compatLnSpc="1">
            <a:prstTxWarp prst="textNoShape">
              <a:avLst/>
            </a:prstTxWarp>
            <a:noAutofit/>
          </a:bodyPr>
          <a:lstStyle/>
          <a:p>
            <a:pPr marL="179388" indent="-179388">
              <a:spcAft>
                <a:spcPct val="50000"/>
              </a:spcAft>
              <a:buFont typeface="+mj-lt"/>
              <a:buAutoNum type="arabicPeriod" startAt="3"/>
            </a:pPr>
            <a:r>
              <a:rPr lang="en-GB" sz="1500" dirty="0">
                <a:solidFill>
                  <a:srgbClr val="414141"/>
                </a:solidFill>
              </a:rPr>
              <a:t>Recognise E&amp;S consequences and work towards international best practice [often refer to IFC Standards]</a:t>
            </a:r>
          </a:p>
        </p:txBody>
      </p:sp>
      <p:sp>
        <p:nvSpPr>
          <p:cNvPr id="43" name="Rounded Rectangle 42"/>
          <p:cNvSpPr/>
          <p:nvPr/>
        </p:nvSpPr>
        <p:spPr>
          <a:xfrm>
            <a:off x="4605024" y="1927565"/>
            <a:ext cx="1945494" cy="1626192"/>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0" bIns="45720" numCol="1" spcCol="0" rtlCol="0" fromWordArt="0" anchor="ctr" anchorCtr="0" forceAA="0" compatLnSpc="1">
            <a:prstTxWarp prst="textNoShape">
              <a:avLst/>
            </a:prstTxWarp>
            <a:noAutofit/>
          </a:bodyPr>
          <a:lstStyle/>
          <a:p>
            <a:pPr marL="179388" indent="-179388">
              <a:spcAft>
                <a:spcPct val="50000"/>
              </a:spcAft>
              <a:buFont typeface="+mj-lt"/>
              <a:buAutoNum type="arabicPeriod" startAt="4"/>
            </a:pPr>
            <a:r>
              <a:rPr lang="en-GB" sz="1600" dirty="0">
                <a:solidFill>
                  <a:srgbClr val="414141"/>
                </a:solidFill>
              </a:rPr>
              <a:t>b. Mitigation and compensation for unavoidable negative E&amp;S impacts</a:t>
            </a:r>
          </a:p>
        </p:txBody>
      </p:sp>
      <p:sp>
        <p:nvSpPr>
          <p:cNvPr id="3" name="Footer Placeholder 2"/>
          <p:cNvSpPr>
            <a:spLocks noGrp="1"/>
          </p:cNvSpPr>
          <p:nvPr>
            <p:ph type="ftr" sz="quarter" idx="3"/>
            <p:custDataLst>
              <p:tags r:id="rId1"/>
            </p:custDataLst>
          </p:nvPr>
        </p:nvSpPr>
        <p:spPr>
          <a:xfrm>
            <a:off x="0" y="6470651"/>
            <a:ext cx="9144000" cy="365125"/>
          </a:xfrm>
        </p:spPr>
        <p:txBody>
          <a:bodyPr/>
          <a:lstStyle/>
          <a:p>
            <a:r>
              <a:rPr lang="en-GB" smtClean="0"/>
              <a:t> </a:t>
            </a:r>
            <a:endParaRPr lang="en-GB"/>
          </a:p>
        </p:txBody>
      </p:sp>
    </p:spTree>
    <p:extLst>
      <p:ext uri="{BB962C8B-B14F-4D97-AF65-F5344CB8AC3E}">
        <p14:creationId xmlns:p14="http://schemas.microsoft.com/office/powerpoint/2010/main" val="279646180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The Equator Principles</a:t>
            </a:r>
            <a:endParaRPr lang="en-GB" dirty="0"/>
          </a:p>
        </p:txBody>
      </p:sp>
      <p:sp>
        <p:nvSpPr>
          <p:cNvPr id="12" name="Text Placeholder 5"/>
          <p:cNvSpPr>
            <a:spLocks noGrp="1"/>
          </p:cNvSpPr>
          <p:nvPr>
            <p:ph type="body" sz="quarter" idx="13"/>
          </p:nvPr>
        </p:nvSpPr>
        <p:spPr>
          <a:xfrm>
            <a:off x="720725" y="1071035"/>
            <a:ext cx="8096250" cy="4860000"/>
          </a:xfrm>
        </p:spPr>
        <p:txBody>
          <a:bodyPr>
            <a:normAutofit/>
          </a:bodyPr>
          <a:lstStyle/>
          <a:p>
            <a:pPr marL="342900" indent="-342900">
              <a:buFont typeface="Arial" panose="020B0604020202020204" pitchFamily="34" charset="0"/>
              <a:buChar char="•"/>
            </a:pPr>
            <a:endParaRPr lang="en-GB" sz="2000" dirty="0" smtClean="0"/>
          </a:p>
          <a:p>
            <a:pPr marL="342900" indent="-342900">
              <a:buFont typeface="Arial" panose="020B0604020202020204" pitchFamily="34" charset="0"/>
              <a:buChar char="•"/>
            </a:pPr>
            <a:r>
              <a:rPr lang="en-GB" sz="2000" dirty="0" smtClean="0"/>
              <a:t>A set of principles for the responsible financing of projects</a:t>
            </a:r>
          </a:p>
          <a:p>
            <a:pPr marL="342900" indent="-342900">
              <a:buFont typeface="Arial" panose="020B0604020202020204" pitchFamily="34" charset="0"/>
              <a:buChar char="•"/>
            </a:pPr>
            <a:r>
              <a:rPr lang="en-GB" sz="2000" dirty="0" smtClean="0"/>
              <a:t>Over 80 financial institutions are members – banks and export finance agencies</a:t>
            </a:r>
          </a:p>
          <a:p>
            <a:pPr marL="342900" indent="-342900">
              <a:buFont typeface="Arial" panose="020B0604020202020204" pitchFamily="34" charset="0"/>
              <a:buChar char="•"/>
            </a:pPr>
            <a:r>
              <a:rPr lang="en-GB" sz="2000" dirty="0" smtClean="0"/>
              <a:t>Scope: project finance and advisory, project-related corporate or bridge loans</a:t>
            </a:r>
          </a:p>
          <a:p>
            <a:pPr marL="342900" indent="-342900">
              <a:buFont typeface="Arial" panose="020B0604020202020204" pitchFamily="34" charset="0"/>
              <a:buChar char="•"/>
            </a:pPr>
            <a:r>
              <a:rPr lang="en-GB" sz="2000" dirty="0" smtClean="0"/>
              <a:t>Updated and revised in 2013</a:t>
            </a:r>
          </a:p>
          <a:p>
            <a:endParaRPr lang="en-GB" sz="2000" dirty="0" smtClean="0"/>
          </a:p>
        </p:txBody>
      </p:sp>
      <p:pic>
        <p:nvPicPr>
          <p:cNvPr id="3" name="Picture 2"/>
          <p:cNvPicPr>
            <a:picLocks noChangeAspect="1"/>
          </p:cNvPicPr>
          <p:nvPr/>
        </p:nvPicPr>
        <p:blipFill>
          <a:blip r:embed="rId4"/>
          <a:stretch>
            <a:fillRect/>
          </a:stretch>
        </p:blipFill>
        <p:spPr>
          <a:xfrm>
            <a:off x="6087609" y="4954195"/>
            <a:ext cx="2600325" cy="1200150"/>
          </a:xfrm>
          <a:prstGeom prst="rect">
            <a:avLst/>
          </a:prstGeom>
        </p:spPr>
      </p:pic>
      <p:sp>
        <p:nvSpPr>
          <p:cNvPr id="4" name="Footer Placeholder 3"/>
          <p:cNvSpPr>
            <a:spLocks noGrp="1"/>
          </p:cNvSpPr>
          <p:nvPr>
            <p:ph type="ftr" sz="quarter" idx="3"/>
            <p:custDataLst>
              <p:tags r:id="rId1"/>
            </p:custDataLst>
          </p:nvPr>
        </p:nvSpPr>
        <p:spPr>
          <a:xfrm>
            <a:off x="0" y="6470651"/>
            <a:ext cx="9144000" cy="365125"/>
          </a:xfrm>
        </p:spPr>
        <p:txBody>
          <a:bodyPr/>
          <a:lstStyle/>
          <a:p>
            <a:r>
              <a:rPr lang="en-GB" smtClean="0"/>
              <a:t> </a:t>
            </a:r>
            <a:endParaRPr lang="en-GB"/>
          </a:p>
        </p:txBody>
      </p:sp>
    </p:spTree>
    <p:extLst>
      <p:ext uri="{BB962C8B-B14F-4D97-AF65-F5344CB8AC3E}">
        <p14:creationId xmlns:p14="http://schemas.microsoft.com/office/powerpoint/2010/main" val="69802547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Equator Principles</a:t>
            </a:r>
            <a:endParaRPr lang="en-GB" dirty="0"/>
          </a:p>
        </p:txBody>
      </p:sp>
      <p:sp>
        <p:nvSpPr>
          <p:cNvPr id="3" name="Text Placeholder 2"/>
          <p:cNvSpPr>
            <a:spLocks noGrp="1"/>
          </p:cNvSpPr>
          <p:nvPr>
            <p:ph type="body" sz="quarter" idx="13"/>
          </p:nvPr>
        </p:nvSpPr>
        <p:spPr>
          <a:xfrm>
            <a:off x="2775285" y="1063426"/>
            <a:ext cx="6096000" cy="432000"/>
          </a:xfrm>
        </p:spPr>
        <p:txBody>
          <a:bodyPr numCol="1">
            <a:noAutofit/>
          </a:bodyPr>
          <a:lstStyle/>
          <a:p>
            <a:r>
              <a:rPr lang="en-GB" sz="1200" dirty="0" smtClean="0"/>
              <a:t>Categorise project based on IFC definitions for A/B/C.</a:t>
            </a:r>
          </a:p>
          <a:p>
            <a:endParaRPr lang="en-GB" sz="1200" dirty="0"/>
          </a:p>
        </p:txBody>
      </p:sp>
      <p:sp>
        <p:nvSpPr>
          <p:cNvPr id="5" name="Content Placeholder 3"/>
          <p:cNvSpPr txBox="1">
            <a:spLocks/>
          </p:cNvSpPr>
          <p:nvPr/>
        </p:nvSpPr>
        <p:spPr bwMode="auto">
          <a:xfrm>
            <a:off x="308719" y="1063425"/>
            <a:ext cx="2340000" cy="432000"/>
          </a:xfrm>
          <a:prstGeom prst="rect">
            <a:avLst/>
          </a:prstGeom>
          <a:solidFill>
            <a:schemeClr val="accent1"/>
          </a:solidFill>
          <a:ln>
            <a:noFill/>
          </a:ln>
          <a:extLst>
            <a:ext uri="{FAA26D3D-D897-4be2-8F04-BA451C77F1D7}">
              <ma14:placeholderFlag xmlns="" xmlns:ma14="http://schemas.microsoft.com/office/mac/drawingml/2011/main" val="1"/>
            </a:ext>
          </a:extLst>
        </p:spPr>
        <p:txBody>
          <a:bodyPr vert="horz" wrap="square" lIns="72000" tIns="72000" rIns="72000" bIns="72000" numCol="1" anchor="ctr" anchorCtr="0" compatLnSpc="1">
            <a:prstTxWarp prst="textNoShape">
              <a:avLst/>
            </a:prstTxWarp>
            <a:noAutofit/>
          </a:bodyPr>
          <a:lstStyle>
            <a:defPPr>
              <a:defRPr lang="en-US"/>
            </a:defPPr>
            <a:lvl1pPr marL="0" indent="0" algn="ctr" defTabSz="1122860" eaLnBrk="0" hangingPunct="0">
              <a:spcBef>
                <a:spcPct val="40000"/>
              </a:spcBef>
              <a:spcAft>
                <a:spcPct val="20000"/>
              </a:spcAft>
              <a:buClr>
                <a:srgbClr val="005C87"/>
              </a:buClr>
              <a:buNone/>
              <a:defRPr sz="1400" b="1" kern="0" baseline="0">
                <a:solidFill>
                  <a:schemeClr val="bg1"/>
                </a:solidFill>
                <a:latin typeface="+mn-lt"/>
                <a:cs typeface="+mn-cs"/>
              </a:defRPr>
            </a:lvl1pPr>
            <a:lvl2pPr marL="328142" indent="-326433" defTabSz="1122860" eaLnBrk="0" hangingPunct="0">
              <a:spcBef>
                <a:spcPct val="30000"/>
              </a:spcBef>
              <a:spcAft>
                <a:spcPct val="20000"/>
              </a:spcAft>
              <a:buClr>
                <a:srgbClr val="3F9C35"/>
              </a:buClr>
              <a:buSzPct val="110000"/>
              <a:buFont typeface="Wingdings" charset="2"/>
              <a:buChar char="§"/>
              <a:defRPr sz="1500" baseline="0">
                <a:solidFill>
                  <a:srgbClr val="005C84"/>
                </a:solidFill>
                <a:latin typeface="+mn-lt"/>
              </a:defRPr>
            </a:lvl2pPr>
            <a:lvl3pPr marL="654574" indent="-324723" defTabSz="1122860" eaLnBrk="0" hangingPunct="0">
              <a:spcBef>
                <a:spcPct val="20000"/>
              </a:spcBef>
              <a:spcAft>
                <a:spcPct val="20000"/>
              </a:spcAft>
              <a:buClr>
                <a:srgbClr val="3F9C35"/>
              </a:buClr>
              <a:buSzPct val="90000"/>
              <a:buFont typeface="Wingdings" charset="2"/>
              <a:buChar char="§"/>
              <a:defRPr sz="1500" baseline="0">
                <a:solidFill>
                  <a:srgbClr val="005C84"/>
                </a:solidFill>
                <a:latin typeface="+mn-lt"/>
              </a:defRPr>
            </a:lvl3pPr>
            <a:lvl4pPr marL="982716" indent="-326433" defTabSz="1122860" eaLnBrk="0" hangingPunct="0">
              <a:spcBef>
                <a:spcPct val="20000"/>
              </a:spcBef>
              <a:spcAft>
                <a:spcPct val="30000"/>
              </a:spcAft>
              <a:buClr>
                <a:srgbClr val="3F9C35"/>
              </a:buClr>
              <a:buSzPct val="80000"/>
              <a:buFont typeface="Wingdings" charset="2"/>
              <a:buChar char="§"/>
              <a:defRPr sz="1500" baseline="0">
                <a:solidFill>
                  <a:srgbClr val="005C84"/>
                </a:solidFill>
                <a:latin typeface="+mn-lt"/>
              </a:defRPr>
            </a:lvl4pPr>
            <a:lvl5pPr marL="2526006" indent="-280288" defTabSz="1122860" eaLnBrk="0" hangingPunct="0">
              <a:spcBef>
                <a:spcPct val="20000"/>
              </a:spcBef>
              <a:buChar char="»"/>
              <a:defRPr sz="2900">
                <a:solidFill>
                  <a:schemeClr val="tx1"/>
                </a:solidFill>
                <a:latin typeface="+mn-lt"/>
              </a:defRPr>
            </a:lvl5pPr>
            <a:lvl6pPr marL="3018219" indent="-280288" defTabSz="1122860" fontAlgn="base">
              <a:spcBef>
                <a:spcPct val="20000"/>
              </a:spcBef>
              <a:spcAft>
                <a:spcPct val="0"/>
              </a:spcAft>
              <a:buChar char="»"/>
              <a:defRPr sz="2900">
                <a:solidFill>
                  <a:schemeClr val="tx1"/>
                </a:solidFill>
                <a:latin typeface="+mn-lt"/>
              </a:defRPr>
            </a:lvl6pPr>
            <a:lvl7pPr marL="3510430" indent="-280288" defTabSz="1122860" fontAlgn="base">
              <a:spcBef>
                <a:spcPct val="20000"/>
              </a:spcBef>
              <a:spcAft>
                <a:spcPct val="0"/>
              </a:spcAft>
              <a:buChar char="»"/>
              <a:defRPr sz="2900">
                <a:solidFill>
                  <a:schemeClr val="tx1"/>
                </a:solidFill>
                <a:latin typeface="+mn-lt"/>
              </a:defRPr>
            </a:lvl7pPr>
            <a:lvl8pPr marL="4002643" indent="-280288" defTabSz="1122860" fontAlgn="base">
              <a:spcBef>
                <a:spcPct val="20000"/>
              </a:spcBef>
              <a:spcAft>
                <a:spcPct val="0"/>
              </a:spcAft>
              <a:buChar char="»"/>
              <a:defRPr sz="2900">
                <a:solidFill>
                  <a:schemeClr val="tx1"/>
                </a:solidFill>
                <a:latin typeface="+mn-lt"/>
              </a:defRPr>
            </a:lvl8pPr>
            <a:lvl9pPr marL="4494856" indent="-280288" defTabSz="1122860" fontAlgn="base">
              <a:spcBef>
                <a:spcPct val="20000"/>
              </a:spcBef>
              <a:spcAft>
                <a:spcPct val="0"/>
              </a:spcAft>
              <a:buChar char="»"/>
              <a:defRPr sz="2900">
                <a:solidFill>
                  <a:schemeClr val="tx1"/>
                </a:solidFill>
                <a:latin typeface="+mn-lt"/>
              </a:defRPr>
            </a:lvl9pPr>
          </a:lstStyle>
          <a:p>
            <a:pPr algn="l"/>
            <a:r>
              <a:rPr lang="en-GB" sz="1200" dirty="0">
                <a:solidFill>
                  <a:srgbClr val="FFFFFF"/>
                </a:solidFill>
                <a:ea typeface="+mn-ea"/>
              </a:rPr>
              <a:t>P1: Review and Categorisation</a:t>
            </a:r>
          </a:p>
        </p:txBody>
      </p:sp>
      <p:sp>
        <p:nvSpPr>
          <p:cNvPr id="10" name="Content Placeholder 3"/>
          <p:cNvSpPr txBox="1">
            <a:spLocks/>
          </p:cNvSpPr>
          <p:nvPr/>
        </p:nvSpPr>
        <p:spPr bwMode="auto">
          <a:xfrm>
            <a:off x="308719" y="2650902"/>
            <a:ext cx="2340000" cy="432000"/>
          </a:xfrm>
          <a:prstGeom prst="rect">
            <a:avLst/>
          </a:prstGeom>
          <a:solidFill>
            <a:schemeClr val="accent1"/>
          </a:solidFill>
          <a:ln>
            <a:noFill/>
          </a:ln>
          <a:extLst>
            <a:ext uri="{FAA26D3D-D897-4be2-8F04-BA451C77F1D7}">
              <ma14:placeholderFlag xmlns="" xmlns:ma14="http://schemas.microsoft.com/office/mac/drawingml/2011/main" val="1"/>
            </a:ext>
          </a:extLst>
        </p:spPr>
        <p:txBody>
          <a:bodyPr vert="horz" wrap="square" lIns="72000" tIns="72000" rIns="72000" bIns="72000" numCol="1" anchor="ctr" anchorCtr="0" compatLnSpc="1">
            <a:prstTxWarp prst="textNoShape">
              <a:avLst/>
            </a:prstTxWarp>
            <a:noAutofit/>
          </a:bodyPr>
          <a:lstStyle>
            <a:defPPr>
              <a:defRPr lang="en-US"/>
            </a:defPPr>
            <a:lvl1pPr marL="0" indent="0" algn="ctr" defTabSz="1122860" eaLnBrk="0" hangingPunct="0">
              <a:spcBef>
                <a:spcPct val="40000"/>
              </a:spcBef>
              <a:spcAft>
                <a:spcPct val="20000"/>
              </a:spcAft>
              <a:buClr>
                <a:srgbClr val="005C87"/>
              </a:buClr>
              <a:buNone/>
              <a:defRPr sz="1400" b="1" kern="0" baseline="0">
                <a:solidFill>
                  <a:schemeClr val="bg1"/>
                </a:solidFill>
                <a:latin typeface="+mn-lt"/>
                <a:cs typeface="+mn-cs"/>
              </a:defRPr>
            </a:lvl1pPr>
            <a:lvl2pPr marL="328142" indent="-326433" defTabSz="1122860" eaLnBrk="0" hangingPunct="0">
              <a:spcBef>
                <a:spcPct val="30000"/>
              </a:spcBef>
              <a:spcAft>
                <a:spcPct val="20000"/>
              </a:spcAft>
              <a:buClr>
                <a:srgbClr val="3F9C35"/>
              </a:buClr>
              <a:buSzPct val="110000"/>
              <a:buFont typeface="Wingdings" charset="2"/>
              <a:buChar char="§"/>
              <a:defRPr sz="1500" baseline="0">
                <a:solidFill>
                  <a:srgbClr val="005C84"/>
                </a:solidFill>
                <a:latin typeface="+mn-lt"/>
              </a:defRPr>
            </a:lvl2pPr>
            <a:lvl3pPr marL="654574" indent="-324723" defTabSz="1122860" eaLnBrk="0" hangingPunct="0">
              <a:spcBef>
                <a:spcPct val="20000"/>
              </a:spcBef>
              <a:spcAft>
                <a:spcPct val="20000"/>
              </a:spcAft>
              <a:buClr>
                <a:srgbClr val="3F9C35"/>
              </a:buClr>
              <a:buSzPct val="90000"/>
              <a:buFont typeface="Wingdings" charset="2"/>
              <a:buChar char="§"/>
              <a:defRPr sz="1500" baseline="0">
                <a:solidFill>
                  <a:srgbClr val="005C84"/>
                </a:solidFill>
                <a:latin typeface="+mn-lt"/>
              </a:defRPr>
            </a:lvl3pPr>
            <a:lvl4pPr marL="982716" indent="-326433" defTabSz="1122860" eaLnBrk="0" hangingPunct="0">
              <a:spcBef>
                <a:spcPct val="20000"/>
              </a:spcBef>
              <a:spcAft>
                <a:spcPct val="30000"/>
              </a:spcAft>
              <a:buClr>
                <a:srgbClr val="3F9C35"/>
              </a:buClr>
              <a:buSzPct val="80000"/>
              <a:buFont typeface="Wingdings" charset="2"/>
              <a:buChar char="§"/>
              <a:defRPr sz="1500" baseline="0">
                <a:solidFill>
                  <a:srgbClr val="005C84"/>
                </a:solidFill>
                <a:latin typeface="+mn-lt"/>
              </a:defRPr>
            </a:lvl4pPr>
            <a:lvl5pPr marL="2526006" indent="-280288" defTabSz="1122860" eaLnBrk="0" hangingPunct="0">
              <a:spcBef>
                <a:spcPct val="20000"/>
              </a:spcBef>
              <a:buChar char="»"/>
              <a:defRPr sz="2900">
                <a:solidFill>
                  <a:schemeClr val="tx1"/>
                </a:solidFill>
                <a:latin typeface="+mn-lt"/>
              </a:defRPr>
            </a:lvl5pPr>
            <a:lvl6pPr marL="3018219" indent="-280288" defTabSz="1122860" fontAlgn="base">
              <a:spcBef>
                <a:spcPct val="20000"/>
              </a:spcBef>
              <a:spcAft>
                <a:spcPct val="0"/>
              </a:spcAft>
              <a:buChar char="»"/>
              <a:defRPr sz="2900">
                <a:solidFill>
                  <a:schemeClr val="tx1"/>
                </a:solidFill>
                <a:latin typeface="+mn-lt"/>
              </a:defRPr>
            </a:lvl6pPr>
            <a:lvl7pPr marL="3510430" indent="-280288" defTabSz="1122860" fontAlgn="base">
              <a:spcBef>
                <a:spcPct val="20000"/>
              </a:spcBef>
              <a:spcAft>
                <a:spcPct val="0"/>
              </a:spcAft>
              <a:buChar char="»"/>
              <a:defRPr sz="2900">
                <a:solidFill>
                  <a:schemeClr val="tx1"/>
                </a:solidFill>
                <a:latin typeface="+mn-lt"/>
              </a:defRPr>
            </a:lvl7pPr>
            <a:lvl8pPr marL="4002643" indent="-280288" defTabSz="1122860" fontAlgn="base">
              <a:spcBef>
                <a:spcPct val="20000"/>
              </a:spcBef>
              <a:spcAft>
                <a:spcPct val="0"/>
              </a:spcAft>
              <a:buChar char="»"/>
              <a:defRPr sz="2900">
                <a:solidFill>
                  <a:schemeClr val="tx1"/>
                </a:solidFill>
                <a:latin typeface="+mn-lt"/>
              </a:defRPr>
            </a:lvl8pPr>
            <a:lvl9pPr marL="4494856" indent="-280288" defTabSz="1122860" fontAlgn="base">
              <a:spcBef>
                <a:spcPct val="20000"/>
              </a:spcBef>
              <a:spcAft>
                <a:spcPct val="0"/>
              </a:spcAft>
              <a:buChar char="»"/>
              <a:defRPr sz="2900">
                <a:solidFill>
                  <a:schemeClr val="tx1"/>
                </a:solidFill>
                <a:latin typeface="+mn-lt"/>
              </a:defRPr>
            </a:lvl9pPr>
          </a:lstStyle>
          <a:p>
            <a:pPr algn="l"/>
            <a:r>
              <a:rPr lang="en-IN" sz="1200" dirty="0">
                <a:solidFill>
                  <a:srgbClr val="FFFFFF"/>
                </a:solidFill>
                <a:ea typeface="+mn-ea"/>
              </a:rPr>
              <a:t>P4: E&amp;S Management System and EP Action Plan</a:t>
            </a:r>
            <a:endParaRPr lang="en-GB" sz="1200" dirty="0">
              <a:solidFill>
                <a:srgbClr val="FFFFFF"/>
              </a:solidFill>
              <a:ea typeface="+mn-ea"/>
            </a:endParaRPr>
          </a:p>
        </p:txBody>
      </p:sp>
      <p:sp>
        <p:nvSpPr>
          <p:cNvPr id="15" name="Content Placeholder 3"/>
          <p:cNvSpPr txBox="1">
            <a:spLocks/>
          </p:cNvSpPr>
          <p:nvPr/>
        </p:nvSpPr>
        <p:spPr>
          <a:xfrm>
            <a:off x="308719" y="1592584"/>
            <a:ext cx="2340000" cy="432000"/>
          </a:xfrm>
          <a:prstGeom prst="rect">
            <a:avLst/>
          </a:prstGeom>
          <a:solidFill>
            <a:schemeClr val="accent1"/>
          </a:solidFill>
          <a:ln>
            <a:noFill/>
          </a:ln>
        </p:spPr>
        <p:txBody>
          <a:bodyPr vert="horz" wrap="square" lIns="72000" tIns="72000" rIns="72000" bIns="72000" numCol="1" anchor="ctr" anchorCtr="0" compatLnSpc="1">
            <a:prstTxWarp prst="textNoShape">
              <a:avLst/>
            </a:prstTxWarp>
            <a:noAutofit/>
          </a:bodyPr>
          <a:lstStyle>
            <a:defPPr>
              <a:defRPr lang="en-US"/>
            </a:defPPr>
            <a:lvl1pPr marL="0" indent="0" algn="ctr" defTabSz="1122860" eaLnBrk="0" hangingPunct="0">
              <a:spcBef>
                <a:spcPct val="40000"/>
              </a:spcBef>
              <a:spcAft>
                <a:spcPct val="20000"/>
              </a:spcAft>
              <a:buClr>
                <a:srgbClr val="005C87"/>
              </a:buClr>
              <a:buNone/>
              <a:defRPr sz="1400" b="1" kern="0" baseline="0">
                <a:solidFill>
                  <a:schemeClr val="bg1"/>
                </a:solidFill>
                <a:latin typeface="+mn-lt"/>
                <a:cs typeface="+mn-cs"/>
              </a:defRPr>
            </a:lvl1pPr>
            <a:lvl2pPr marL="328142" indent="-326433" defTabSz="1122860" eaLnBrk="0" hangingPunct="0">
              <a:spcBef>
                <a:spcPct val="30000"/>
              </a:spcBef>
              <a:spcAft>
                <a:spcPct val="20000"/>
              </a:spcAft>
              <a:buClr>
                <a:srgbClr val="3F9C35"/>
              </a:buClr>
              <a:buSzPct val="110000"/>
              <a:buFont typeface="Wingdings" charset="2"/>
              <a:buChar char="§"/>
              <a:defRPr sz="1500" baseline="0">
                <a:solidFill>
                  <a:srgbClr val="005C84"/>
                </a:solidFill>
                <a:latin typeface="+mn-lt"/>
              </a:defRPr>
            </a:lvl2pPr>
            <a:lvl3pPr marL="654574" indent="-324723" defTabSz="1122860" eaLnBrk="0" hangingPunct="0">
              <a:spcBef>
                <a:spcPct val="20000"/>
              </a:spcBef>
              <a:spcAft>
                <a:spcPct val="20000"/>
              </a:spcAft>
              <a:buClr>
                <a:srgbClr val="3F9C35"/>
              </a:buClr>
              <a:buSzPct val="90000"/>
              <a:buFont typeface="Wingdings" charset="2"/>
              <a:buChar char="§"/>
              <a:defRPr sz="1500" baseline="0">
                <a:solidFill>
                  <a:srgbClr val="005C84"/>
                </a:solidFill>
                <a:latin typeface="+mn-lt"/>
              </a:defRPr>
            </a:lvl3pPr>
            <a:lvl4pPr marL="982716" indent="-326433" defTabSz="1122860" eaLnBrk="0" hangingPunct="0">
              <a:spcBef>
                <a:spcPct val="20000"/>
              </a:spcBef>
              <a:spcAft>
                <a:spcPct val="30000"/>
              </a:spcAft>
              <a:buClr>
                <a:srgbClr val="3F9C35"/>
              </a:buClr>
              <a:buSzPct val="80000"/>
              <a:buFont typeface="Wingdings" charset="2"/>
              <a:buChar char="§"/>
              <a:defRPr sz="1500" baseline="0">
                <a:solidFill>
                  <a:srgbClr val="005C84"/>
                </a:solidFill>
                <a:latin typeface="+mn-lt"/>
              </a:defRPr>
            </a:lvl4pPr>
            <a:lvl5pPr marL="2526006" indent="-280288" defTabSz="1122860" eaLnBrk="0" hangingPunct="0">
              <a:spcBef>
                <a:spcPct val="20000"/>
              </a:spcBef>
              <a:buChar char="»"/>
              <a:defRPr sz="2900">
                <a:solidFill>
                  <a:schemeClr val="tx1"/>
                </a:solidFill>
                <a:latin typeface="+mn-lt"/>
              </a:defRPr>
            </a:lvl5pPr>
            <a:lvl6pPr marL="3018219" indent="-280288" defTabSz="1122860" fontAlgn="base">
              <a:spcBef>
                <a:spcPct val="20000"/>
              </a:spcBef>
              <a:spcAft>
                <a:spcPct val="0"/>
              </a:spcAft>
              <a:buChar char="»"/>
              <a:defRPr sz="2900">
                <a:solidFill>
                  <a:schemeClr val="tx1"/>
                </a:solidFill>
                <a:latin typeface="+mn-lt"/>
              </a:defRPr>
            </a:lvl6pPr>
            <a:lvl7pPr marL="3510430" indent="-280288" defTabSz="1122860" fontAlgn="base">
              <a:spcBef>
                <a:spcPct val="20000"/>
              </a:spcBef>
              <a:spcAft>
                <a:spcPct val="0"/>
              </a:spcAft>
              <a:buChar char="»"/>
              <a:defRPr sz="2900">
                <a:solidFill>
                  <a:schemeClr val="tx1"/>
                </a:solidFill>
                <a:latin typeface="+mn-lt"/>
              </a:defRPr>
            </a:lvl7pPr>
            <a:lvl8pPr marL="4002643" indent="-280288" defTabSz="1122860" fontAlgn="base">
              <a:spcBef>
                <a:spcPct val="20000"/>
              </a:spcBef>
              <a:spcAft>
                <a:spcPct val="0"/>
              </a:spcAft>
              <a:buChar char="»"/>
              <a:defRPr sz="2900">
                <a:solidFill>
                  <a:schemeClr val="tx1"/>
                </a:solidFill>
                <a:latin typeface="+mn-lt"/>
              </a:defRPr>
            </a:lvl8pPr>
            <a:lvl9pPr marL="4494856" indent="-280288" defTabSz="1122860" fontAlgn="base">
              <a:spcBef>
                <a:spcPct val="20000"/>
              </a:spcBef>
              <a:spcAft>
                <a:spcPct val="0"/>
              </a:spcAft>
              <a:buChar char="»"/>
              <a:defRPr sz="2900">
                <a:solidFill>
                  <a:schemeClr val="tx1"/>
                </a:solidFill>
                <a:latin typeface="+mn-lt"/>
              </a:defRPr>
            </a:lvl9pPr>
          </a:lstStyle>
          <a:p>
            <a:pPr algn="l"/>
            <a:r>
              <a:rPr lang="en-IN" sz="1200" dirty="0">
                <a:solidFill>
                  <a:srgbClr val="FFFFFF"/>
                </a:solidFill>
                <a:ea typeface="+mn-ea"/>
              </a:rPr>
              <a:t>P2: Environmental and</a:t>
            </a:r>
            <a:br>
              <a:rPr lang="en-IN" sz="1200" dirty="0">
                <a:solidFill>
                  <a:srgbClr val="FFFFFF"/>
                </a:solidFill>
                <a:ea typeface="+mn-ea"/>
              </a:rPr>
            </a:br>
            <a:r>
              <a:rPr lang="en-IN" sz="1200" dirty="0">
                <a:solidFill>
                  <a:srgbClr val="FFFFFF"/>
                </a:solidFill>
                <a:ea typeface="+mn-ea"/>
              </a:rPr>
              <a:t>Social Assessment</a:t>
            </a:r>
            <a:endParaRPr lang="en-GB" sz="1200" dirty="0">
              <a:solidFill>
                <a:srgbClr val="FFFFFF"/>
              </a:solidFill>
              <a:ea typeface="+mn-ea"/>
            </a:endParaRPr>
          </a:p>
        </p:txBody>
      </p:sp>
      <p:sp>
        <p:nvSpPr>
          <p:cNvPr id="20" name="Content Placeholder 3"/>
          <p:cNvSpPr txBox="1">
            <a:spLocks/>
          </p:cNvSpPr>
          <p:nvPr/>
        </p:nvSpPr>
        <p:spPr bwMode="auto">
          <a:xfrm>
            <a:off x="308719" y="5296697"/>
            <a:ext cx="2340000" cy="432000"/>
          </a:xfrm>
          <a:prstGeom prst="rect">
            <a:avLst/>
          </a:prstGeom>
          <a:solidFill>
            <a:schemeClr val="accent1"/>
          </a:solidFill>
          <a:ln>
            <a:noFill/>
          </a:ln>
          <a:extLst>
            <a:ext uri="{FAA26D3D-D897-4be2-8F04-BA451C77F1D7}">
              <ma14:placeholderFlag xmlns="" xmlns:ma14="http://schemas.microsoft.com/office/mac/drawingml/2011/main" val="1"/>
            </a:ext>
          </a:extLst>
        </p:spPr>
        <p:txBody>
          <a:bodyPr vert="horz" wrap="square" lIns="72000" tIns="72000" rIns="72000" bIns="72000" numCol="1" anchor="ctr" anchorCtr="0" compatLnSpc="1">
            <a:prstTxWarp prst="textNoShape">
              <a:avLst/>
            </a:prstTxWarp>
            <a:noAutofit/>
          </a:bodyPr>
          <a:lstStyle>
            <a:defPPr>
              <a:defRPr lang="en-US"/>
            </a:defPPr>
            <a:lvl1pPr marL="0" indent="0" algn="ctr" defTabSz="1122860" eaLnBrk="0" hangingPunct="0">
              <a:spcBef>
                <a:spcPct val="40000"/>
              </a:spcBef>
              <a:spcAft>
                <a:spcPct val="20000"/>
              </a:spcAft>
              <a:buClr>
                <a:srgbClr val="005C87"/>
              </a:buClr>
              <a:buNone/>
              <a:defRPr sz="1200" b="1" kern="0" baseline="0">
                <a:solidFill>
                  <a:schemeClr val="bg1"/>
                </a:solidFill>
                <a:latin typeface="+mn-lt"/>
                <a:cs typeface="+mn-cs"/>
              </a:defRPr>
            </a:lvl1pPr>
            <a:lvl2pPr marL="328142" indent="-326433" defTabSz="1122860" eaLnBrk="0" hangingPunct="0">
              <a:spcBef>
                <a:spcPct val="30000"/>
              </a:spcBef>
              <a:spcAft>
                <a:spcPct val="20000"/>
              </a:spcAft>
              <a:buClr>
                <a:srgbClr val="3F9C35"/>
              </a:buClr>
              <a:buSzPct val="110000"/>
              <a:buFont typeface="Wingdings" charset="2"/>
              <a:buChar char="§"/>
              <a:defRPr sz="1500" baseline="0">
                <a:solidFill>
                  <a:srgbClr val="005C84"/>
                </a:solidFill>
                <a:latin typeface="+mn-lt"/>
              </a:defRPr>
            </a:lvl2pPr>
            <a:lvl3pPr marL="654574" indent="-324723" defTabSz="1122860" eaLnBrk="0" hangingPunct="0">
              <a:spcBef>
                <a:spcPct val="20000"/>
              </a:spcBef>
              <a:spcAft>
                <a:spcPct val="20000"/>
              </a:spcAft>
              <a:buClr>
                <a:srgbClr val="3F9C35"/>
              </a:buClr>
              <a:buSzPct val="90000"/>
              <a:buFont typeface="Wingdings" charset="2"/>
              <a:buChar char="§"/>
              <a:defRPr sz="1500" baseline="0">
                <a:solidFill>
                  <a:srgbClr val="005C84"/>
                </a:solidFill>
                <a:latin typeface="+mn-lt"/>
              </a:defRPr>
            </a:lvl3pPr>
            <a:lvl4pPr marL="982716" indent="-326433" defTabSz="1122860" eaLnBrk="0" hangingPunct="0">
              <a:spcBef>
                <a:spcPct val="20000"/>
              </a:spcBef>
              <a:spcAft>
                <a:spcPct val="30000"/>
              </a:spcAft>
              <a:buClr>
                <a:srgbClr val="3F9C35"/>
              </a:buClr>
              <a:buSzPct val="80000"/>
              <a:buFont typeface="Wingdings" charset="2"/>
              <a:buChar char="§"/>
              <a:defRPr sz="1500" baseline="0">
                <a:solidFill>
                  <a:srgbClr val="005C84"/>
                </a:solidFill>
                <a:latin typeface="+mn-lt"/>
              </a:defRPr>
            </a:lvl4pPr>
            <a:lvl5pPr marL="2526006" indent="-280288" defTabSz="1122860" eaLnBrk="0" hangingPunct="0">
              <a:spcBef>
                <a:spcPct val="20000"/>
              </a:spcBef>
              <a:buChar char="»"/>
              <a:defRPr sz="2900">
                <a:solidFill>
                  <a:schemeClr val="tx1"/>
                </a:solidFill>
                <a:latin typeface="+mn-lt"/>
              </a:defRPr>
            </a:lvl5pPr>
            <a:lvl6pPr marL="3018219" indent="-280288" defTabSz="1122860" fontAlgn="base">
              <a:spcBef>
                <a:spcPct val="20000"/>
              </a:spcBef>
              <a:spcAft>
                <a:spcPct val="0"/>
              </a:spcAft>
              <a:buChar char="»"/>
              <a:defRPr sz="2900">
                <a:solidFill>
                  <a:schemeClr val="tx1"/>
                </a:solidFill>
                <a:latin typeface="+mn-lt"/>
              </a:defRPr>
            </a:lvl6pPr>
            <a:lvl7pPr marL="3510430" indent="-280288" defTabSz="1122860" fontAlgn="base">
              <a:spcBef>
                <a:spcPct val="20000"/>
              </a:spcBef>
              <a:spcAft>
                <a:spcPct val="0"/>
              </a:spcAft>
              <a:buChar char="»"/>
              <a:defRPr sz="2900">
                <a:solidFill>
                  <a:schemeClr val="tx1"/>
                </a:solidFill>
                <a:latin typeface="+mn-lt"/>
              </a:defRPr>
            </a:lvl7pPr>
            <a:lvl8pPr marL="4002643" indent="-280288" defTabSz="1122860" fontAlgn="base">
              <a:spcBef>
                <a:spcPct val="20000"/>
              </a:spcBef>
              <a:spcAft>
                <a:spcPct val="0"/>
              </a:spcAft>
              <a:buChar char="»"/>
              <a:defRPr sz="2900">
                <a:solidFill>
                  <a:schemeClr val="tx1"/>
                </a:solidFill>
                <a:latin typeface="+mn-lt"/>
              </a:defRPr>
            </a:lvl8pPr>
            <a:lvl9pPr marL="4494856" indent="-280288" defTabSz="1122860" fontAlgn="base">
              <a:spcBef>
                <a:spcPct val="20000"/>
              </a:spcBef>
              <a:spcAft>
                <a:spcPct val="0"/>
              </a:spcAft>
              <a:buChar char="»"/>
              <a:defRPr sz="2900">
                <a:solidFill>
                  <a:schemeClr val="tx1"/>
                </a:solidFill>
                <a:latin typeface="+mn-lt"/>
              </a:defRPr>
            </a:lvl9pPr>
          </a:lstStyle>
          <a:p>
            <a:pPr algn="l"/>
            <a:r>
              <a:rPr lang="en-IN" dirty="0">
                <a:solidFill>
                  <a:srgbClr val="FFFFFF"/>
                </a:solidFill>
                <a:ea typeface="+mn-ea"/>
              </a:rPr>
              <a:t>P9: Independent Monitoring and Reporting</a:t>
            </a:r>
            <a:endParaRPr lang="en-GB" dirty="0">
              <a:solidFill>
                <a:srgbClr val="FFFFFF"/>
              </a:solidFill>
              <a:ea typeface="+mn-ea"/>
            </a:endParaRPr>
          </a:p>
        </p:txBody>
      </p:sp>
      <p:sp>
        <p:nvSpPr>
          <p:cNvPr id="25" name="Content Placeholder 3"/>
          <p:cNvSpPr txBox="1">
            <a:spLocks/>
          </p:cNvSpPr>
          <p:nvPr/>
        </p:nvSpPr>
        <p:spPr bwMode="auto">
          <a:xfrm>
            <a:off x="308719" y="5746018"/>
            <a:ext cx="2340000" cy="432000"/>
          </a:xfrm>
          <a:prstGeom prst="rect">
            <a:avLst/>
          </a:prstGeom>
          <a:solidFill>
            <a:schemeClr val="accent1"/>
          </a:solidFill>
          <a:ln>
            <a:noFill/>
          </a:ln>
          <a:extLst>
            <a:ext uri="{FAA26D3D-D897-4be2-8F04-BA451C77F1D7}">
              <ma14:placeholderFlag xmlns="" xmlns:ma14="http://schemas.microsoft.com/office/mac/drawingml/2011/main" val="1"/>
            </a:ext>
          </a:extLst>
        </p:spPr>
        <p:txBody>
          <a:bodyPr vert="horz" wrap="square" lIns="72000" tIns="72000" rIns="72000" bIns="72000" numCol="1" anchor="ctr" anchorCtr="0" compatLnSpc="1">
            <a:prstTxWarp prst="textNoShape">
              <a:avLst/>
            </a:prstTxWarp>
            <a:noAutofit/>
          </a:bodyPr>
          <a:lstStyle>
            <a:defPPr>
              <a:defRPr lang="en-US"/>
            </a:defPPr>
            <a:lvl1pPr marL="0" indent="0" algn="ctr" defTabSz="1122860" eaLnBrk="0" hangingPunct="0">
              <a:spcBef>
                <a:spcPct val="40000"/>
              </a:spcBef>
              <a:spcAft>
                <a:spcPct val="20000"/>
              </a:spcAft>
              <a:buClr>
                <a:srgbClr val="005C87"/>
              </a:buClr>
              <a:buNone/>
              <a:defRPr sz="1200" b="1" kern="0" baseline="0">
                <a:solidFill>
                  <a:schemeClr val="bg1"/>
                </a:solidFill>
                <a:latin typeface="+mn-lt"/>
                <a:cs typeface="+mn-cs"/>
              </a:defRPr>
            </a:lvl1pPr>
            <a:lvl2pPr marL="328142" indent="-326433" defTabSz="1122860" eaLnBrk="0" hangingPunct="0">
              <a:spcBef>
                <a:spcPct val="30000"/>
              </a:spcBef>
              <a:spcAft>
                <a:spcPct val="20000"/>
              </a:spcAft>
              <a:buClr>
                <a:srgbClr val="3F9C35"/>
              </a:buClr>
              <a:buSzPct val="110000"/>
              <a:buFont typeface="Wingdings" charset="2"/>
              <a:buChar char="§"/>
              <a:defRPr sz="1500" baseline="0">
                <a:solidFill>
                  <a:srgbClr val="005C84"/>
                </a:solidFill>
                <a:latin typeface="+mn-lt"/>
              </a:defRPr>
            </a:lvl2pPr>
            <a:lvl3pPr marL="654574" indent="-324723" defTabSz="1122860" eaLnBrk="0" hangingPunct="0">
              <a:spcBef>
                <a:spcPct val="20000"/>
              </a:spcBef>
              <a:spcAft>
                <a:spcPct val="20000"/>
              </a:spcAft>
              <a:buClr>
                <a:srgbClr val="3F9C35"/>
              </a:buClr>
              <a:buSzPct val="90000"/>
              <a:buFont typeface="Wingdings" charset="2"/>
              <a:buChar char="§"/>
              <a:defRPr sz="1500" baseline="0">
                <a:solidFill>
                  <a:srgbClr val="005C84"/>
                </a:solidFill>
                <a:latin typeface="+mn-lt"/>
              </a:defRPr>
            </a:lvl3pPr>
            <a:lvl4pPr marL="982716" indent="-326433" defTabSz="1122860" eaLnBrk="0" hangingPunct="0">
              <a:spcBef>
                <a:spcPct val="20000"/>
              </a:spcBef>
              <a:spcAft>
                <a:spcPct val="30000"/>
              </a:spcAft>
              <a:buClr>
                <a:srgbClr val="3F9C35"/>
              </a:buClr>
              <a:buSzPct val="80000"/>
              <a:buFont typeface="Wingdings" charset="2"/>
              <a:buChar char="§"/>
              <a:defRPr sz="1500" baseline="0">
                <a:solidFill>
                  <a:srgbClr val="005C84"/>
                </a:solidFill>
                <a:latin typeface="+mn-lt"/>
              </a:defRPr>
            </a:lvl4pPr>
            <a:lvl5pPr marL="2526006" indent="-280288" defTabSz="1122860" eaLnBrk="0" hangingPunct="0">
              <a:spcBef>
                <a:spcPct val="20000"/>
              </a:spcBef>
              <a:buChar char="»"/>
              <a:defRPr sz="2900">
                <a:solidFill>
                  <a:schemeClr val="tx1"/>
                </a:solidFill>
                <a:latin typeface="+mn-lt"/>
              </a:defRPr>
            </a:lvl5pPr>
            <a:lvl6pPr marL="3018219" indent="-280288" defTabSz="1122860" fontAlgn="base">
              <a:spcBef>
                <a:spcPct val="20000"/>
              </a:spcBef>
              <a:spcAft>
                <a:spcPct val="0"/>
              </a:spcAft>
              <a:buChar char="»"/>
              <a:defRPr sz="2900">
                <a:solidFill>
                  <a:schemeClr val="tx1"/>
                </a:solidFill>
                <a:latin typeface="+mn-lt"/>
              </a:defRPr>
            </a:lvl6pPr>
            <a:lvl7pPr marL="3510430" indent="-280288" defTabSz="1122860" fontAlgn="base">
              <a:spcBef>
                <a:spcPct val="20000"/>
              </a:spcBef>
              <a:spcAft>
                <a:spcPct val="0"/>
              </a:spcAft>
              <a:buChar char="»"/>
              <a:defRPr sz="2900">
                <a:solidFill>
                  <a:schemeClr val="tx1"/>
                </a:solidFill>
                <a:latin typeface="+mn-lt"/>
              </a:defRPr>
            </a:lvl7pPr>
            <a:lvl8pPr marL="4002643" indent="-280288" defTabSz="1122860" fontAlgn="base">
              <a:spcBef>
                <a:spcPct val="20000"/>
              </a:spcBef>
              <a:spcAft>
                <a:spcPct val="0"/>
              </a:spcAft>
              <a:buChar char="»"/>
              <a:defRPr sz="2900">
                <a:solidFill>
                  <a:schemeClr val="tx1"/>
                </a:solidFill>
                <a:latin typeface="+mn-lt"/>
              </a:defRPr>
            </a:lvl8pPr>
            <a:lvl9pPr marL="4494856" indent="-280288" defTabSz="1122860" fontAlgn="base">
              <a:spcBef>
                <a:spcPct val="20000"/>
              </a:spcBef>
              <a:spcAft>
                <a:spcPct val="0"/>
              </a:spcAft>
              <a:buChar char="»"/>
              <a:defRPr sz="2900">
                <a:solidFill>
                  <a:schemeClr val="tx1"/>
                </a:solidFill>
                <a:latin typeface="+mn-lt"/>
              </a:defRPr>
            </a:lvl9pPr>
          </a:lstStyle>
          <a:p>
            <a:pPr algn="l"/>
            <a:r>
              <a:rPr lang="en-GB" dirty="0">
                <a:solidFill>
                  <a:srgbClr val="FFFFFF"/>
                </a:solidFill>
                <a:ea typeface="+mn-ea"/>
              </a:rPr>
              <a:t>P10: Reporting and Transparency</a:t>
            </a:r>
          </a:p>
        </p:txBody>
      </p:sp>
      <p:sp>
        <p:nvSpPr>
          <p:cNvPr id="30" name="Content Placeholder 3"/>
          <p:cNvSpPr txBox="1">
            <a:spLocks/>
          </p:cNvSpPr>
          <p:nvPr/>
        </p:nvSpPr>
        <p:spPr bwMode="auto">
          <a:xfrm>
            <a:off x="308719" y="4767538"/>
            <a:ext cx="2340000" cy="432000"/>
          </a:xfrm>
          <a:prstGeom prst="rect">
            <a:avLst/>
          </a:prstGeom>
          <a:solidFill>
            <a:schemeClr val="accent1"/>
          </a:solidFill>
          <a:ln>
            <a:noFill/>
          </a:ln>
          <a:extLst>
            <a:ext uri="{FAA26D3D-D897-4be2-8F04-BA451C77F1D7}">
              <ma14:placeholderFlag xmlns="" xmlns:ma14="http://schemas.microsoft.com/office/mac/drawingml/2011/main" val="1"/>
            </a:ext>
          </a:extLst>
        </p:spPr>
        <p:txBody>
          <a:bodyPr vert="horz" wrap="square" lIns="72000" tIns="72000" rIns="72000" bIns="72000" numCol="1" anchor="ctr" anchorCtr="0" compatLnSpc="1">
            <a:prstTxWarp prst="textNoShape">
              <a:avLst/>
            </a:prstTxWarp>
            <a:noAutofit/>
          </a:bodyPr>
          <a:lstStyle>
            <a:defPPr>
              <a:defRPr lang="en-US"/>
            </a:defPPr>
            <a:lvl1pPr marL="0" indent="0" algn="ctr" defTabSz="1122860" eaLnBrk="0" hangingPunct="0">
              <a:spcBef>
                <a:spcPct val="40000"/>
              </a:spcBef>
              <a:spcAft>
                <a:spcPct val="20000"/>
              </a:spcAft>
              <a:buClr>
                <a:srgbClr val="005C87"/>
              </a:buClr>
              <a:buNone/>
              <a:defRPr sz="1200" b="1" kern="0" baseline="0">
                <a:solidFill>
                  <a:schemeClr val="bg1"/>
                </a:solidFill>
                <a:latin typeface="+mn-lt"/>
                <a:cs typeface="+mn-cs"/>
              </a:defRPr>
            </a:lvl1pPr>
            <a:lvl2pPr marL="328142" indent="-326433" defTabSz="1122860" eaLnBrk="0" hangingPunct="0">
              <a:spcBef>
                <a:spcPct val="30000"/>
              </a:spcBef>
              <a:spcAft>
                <a:spcPct val="20000"/>
              </a:spcAft>
              <a:buClr>
                <a:srgbClr val="3F9C35"/>
              </a:buClr>
              <a:buSzPct val="110000"/>
              <a:buFont typeface="Wingdings" charset="2"/>
              <a:buChar char="§"/>
              <a:defRPr sz="1500" baseline="0">
                <a:solidFill>
                  <a:srgbClr val="005C84"/>
                </a:solidFill>
                <a:latin typeface="+mn-lt"/>
              </a:defRPr>
            </a:lvl2pPr>
            <a:lvl3pPr marL="654574" indent="-324723" defTabSz="1122860" eaLnBrk="0" hangingPunct="0">
              <a:spcBef>
                <a:spcPct val="20000"/>
              </a:spcBef>
              <a:spcAft>
                <a:spcPct val="20000"/>
              </a:spcAft>
              <a:buClr>
                <a:srgbClr val="3F9C35"/>
              </a:buClr>
              <a:buSzPct val="90000"/>
              <a:buFont typeface="Wingdings" charset="2"/>
              <a:buChar char="§"/>
              <a:defRPr sz="1500" baseline="0">
                <a:solidFill>
                  <a:srgbClr val="005C84"/>
                </a:solidFill>
                <a:latin typeface="+mn-lt"/>
              </a:defRPr>
            </a:lvl3pPr>
            <a:lvl4pPr marL="982716" indent="-326433" defTabSz="1122860" eaLnBrk="0" hangingPunct="0">
              <a:spcBef>
                <a:spcPct val="20000"/>
              </a:spcBef>
              <a:spcAft>
                <a:spcPct val="30000"/>
              </a:spcAft>
              <a:buClr>
                <a:srgbClr val="3F9C35"/>
              </a:buClr>
              <a:buSzPct val="80000"/>
              <a:buFont typeface="Wingdings" charset="2"/>
              <a:buChar char="§"/>
              <a:defRPr sz="1500" baseline="0">
                <a:solidFill>
                  <a:srgbClr val="005C84"/>
                </a:solidFill>
                <a:latin typeface="+mn-lt"/>
              </a:defRPr>
            </a:lvl4pPr>
            <a:lvl5pPr marL="2526006" indent="-280288" defTabSz="1122860" eaLnBrk="0" hangingPunct="0">
              <a:spcBef>
                <a:spcPct val="20000"/>
              </a:spcBef>
              <a:buChar char="»"/>
              <a:defRPr sz="2900">
                <a:solidFill>
                  <a:schemeClr val="tx1"/>
                </a:solidFill>
                <a:latin typeface="+mn-lt"/>
              </a:defRPr>
            </a:lvl5pPr>
            <a:lvl6pPr marL="3018219" indent="-280288" defTabSz="1122860" fontAlgn="base">
              <a:spcBef>
                <a:spcPct val="20000"/>
              </a:spcBef>
              <a:spcAft>
                <a:spcPct val="0"/>
              </a:spcAft>
              <a:buChar char="»"/>
              <a:defRPr sz="2900">
                <a:solidFill>
                  <a:schemeClr val="tx1"/>
                </a:solidFill>
                <a:latin typeface="+mn-lt"/>
              </a:defRPr>
            </a:lvl6pPr>
            <a:lvl7pPr marL="3510430" indent="-280288" defTabSz="1122860" fontAlgn="base">
              <a:spcBef>
                <a:spcPct val="20000"/>
              </a:spcBef>
              <a:spcAft>
                <a:spcPct val="0"/>
              </a:spcAft>
              <a:buChar char="»"/>
              <a:defRPr sz="2900">
                <a:solidFill>
                  <a:schemeClr val="tx1"/>
                </a:solidFill>
                <a:latin typeface="+mn-lt"/>
              </a:defRPr>
            </a:lvl7pPr>
            <a:lvl8pPr marL="4002643" indent="-280288" defTabSz="1122860" fontAlgn="base">
              <a:spcBef>
                <a:spcPct val="20000"/>
              </a:spcBef>
              <a:spcAft>
                <a:spcPct val="0"/>
              </a:spcAft>
              <a:buChar char="»"/>
              <a:defRPr sz="2900">
                <a:solidFill>
                  <a:schemeClr val="tx1"/>
                </a:solidFill>
                <a:latin typeface="+mn-lt"/>
              </a:defRPr>
            </a:lvl8pPr>
            <a:lvl9pPr marL="4494856" indent="-280288" defTabSz="1122860" fontAlgn="base">
              <a:spcBef>
                <a:spcPct val="20000"/>
              </a:spcBef>
              <a:spcAft>
                <a:spcPct val="0"/>
              </a:spcAft>
              <a:buChar char="»"/>
              <a:defRPr sz="2900">
                <a:solidFill>
                  <a:schemeClr val="tx1"/>
                </a:solidFill>
                <a:latin typeface="+mn-lt"/>
              </a:defRPr>
            </a:lvl9pPr>
          </a:lstStyle>
          <a:p>
            <a:pPr algn="l"/>
            <a:r>
              <a:rPr lang="en-GB" dirty="0">
                <a:solidFill>
                  <a:srgbClr val="FFFFFF"/>
                </a:solidFill>
                <a:ea typeface="+mn-ea"/>
              </a:rPr>
              <a:t>P8:Covenants</a:t>
            </a:r>
          </a:p>
        </p:txBody>
      </p:sp>
      <p:sp>
        <p:nvSpPr>
          <p:cNvPr id="35" name="Content Placeholder 3"/>
          <p:cNvSpPr txBox="1">
            <a:spLocks/>
          </p:cNvSpPr>
          <p:nvPr/>
        </p:nvSpPr>
        <p:spPr bwMode="auto">
          <a:xfrm>
            <a:off x="308719" y="4238379"/>
            <a:ext cx="2340000" cy="432000"/>
          </a:xfrm>
          <a:prstGeom prst="rect">
            <a:avLst/>
          </a:prstGeom>
          <a:solidFill>
            <a:schemeClr val="accent1"/>
          </a:solidFill>
          <a:ln>
            <a:noFill/>
          </a:ln>
          <a:extLst>
            <a:ext uri="{FAA26D3D-D897-4be2-8F04-BA451C77F1D7}">
              <ma14:placeholderFlag xmlns="" xmlns:ma14="http://schemas.microsoft.com/office/mac/drawingml/2011/main" val="1"/>
            </a:ext>
          </a:extLst>
        </p:spPr>
        <p:txBody>
          <a:bodyPr vert="horz" wrap="square" lIns="72000" tIns="72000" rIns="72000" bIns="72000" numCol="1" anchor="ctr" anchorCtr="0" compatLnSpc="1">
            <a:prstTxWarp prst="textNoShape">
              <a:avLst/>
            </a:prstTxWarp>
            <a:noAutofit/>
          </a:bodyPr>
          <a:lstStyle>
            <a:defPPr>
              <a:defRPr lang="en-US"/>
            </a:defPPr>
            <a:lvl1pPr marL="0" indent="0" algn="ctr" defTabSz="1122860" eaLnBrk="0" hangingPunct="0">
              <a:spcBef>
                <a:spcPct val="40000"/>
              </a:spcBef>
              <a:spcAft>
                <a:spcPct val="20000"/>
              </a:spcAft>
              <a:buClr>
                <a:srgbClr val="005C87"/>
              </a:buClr>
              <a:buNone/>
              <a:defRPr sz="1200" b="1" kern="0" baseline="0">
                <a:solidFill>
                  <a:schemeClr val="bg1"/>
                </a:solidFill>
                <a:latin typeface="+mn-lt"/>
                <a:cs typeface="+mn-cs"/>
              </a:defRPr>
            </a:lvl1pPr>
            <a:lvl2pPr marL="328142" indent="-326433" defTabSz="1122860" eaLnBrk="0" hangingPunct="0">
              <a:spcBef>
                <a:spcPct val="30000"/>
              </a:spcBef>
              <a:spcAft>
                <a:spcPct val="20000"/>
              </a:spcAft>
              <a:buClr>
                <a:srgbClr val="3F9C35"/>
              </a:buClr>
              <a:buSzPct val="110000"/>
              <a:buFont typeface="Wingdings" charset="2"/>
              <a:buChar char="§"/>
              <a:defRPr sz="1500" baseline="0">
                <a:solidFill>
                  <a:srgbClr val="005C84"/>
                </a:solidFill>
                <a:latin typeface="+mn-lt"/>
              </a:defRPr>
            </a:lvl2pPr>
            <a:lvl3pPr marL="654574" indent="-324723" defTabSz="1122860" eaLnBrk="0" hangingPunct="0">
              <a:spcBef>
                <a:spcPct val="20000"/>
              </a:spcBef>
              <a:spcAft>
                <a:spcPct val="20000"/>
              </a:spcAft>
              <a:buClr>
                <a:srgbClr val="3F9C35"/>
              </a:buClr>
              <a:buSzPct val="90000"/>
              <a:buFont typeface="Wingdings" charset="2"/>
              <a:buChar char="§"/>
              <a:defRPr sz="1500" baseline="0">
                <a:solidFill>
                  <a:srgbClr val="005C84"/>
                </a:solidFill>
                <a:latin typeface="+mn-lt"/>
              </a:defRPr>
            </a:lvl3pPr>
            <a:lvl4pPr marL="982716" indent="-326433" defTabSz="1122860" eaLnBrk="0" hangingPunct="0">
              <a:spcBef>
                <a:spcPct val="20000"/>
              </a:spcBef>
              <a:spcAft>
                <a:spcPct val="30000"/>
              </a:spcAft>
              <a:buClr>
                <a:srgbClr val="3F9C35"/>
              </a:buClr>
              <a:buSzPct val="80000"/>
              <a:buFont typeface="Wingdings" charset="2"/>
              <a:buChar char="§"/>
              <a:defRPr sz="1500" baseline="0">
                <a:solidFill>
                  <a:srgbClr val="005C84"/>
                </a:solidFill>
                <a:latin typeface="+mn-lt"/>
              </a:defRPr>
            </a:lvl4pPr>
            <a:lvl5pPr marL="2526006" indent="-280288" defTabSz="1122860" eaLnBrk="0" hangingPunct="0">
              <a:spcBef>
                <a:spcPct val="20000"/>
              </a:spcBef>
              <a:buChar char="»"/>
              <a:defRPr sz="2900">
                <a:solidFill>
                  <a:schemeClr val="tx1"/>
                </a:solidFill>
                <a:latin typeface="+mn-lt"/>
              </a:defRPr>
            </a:lvl5pPr>
            <a:lvl6pPr marL="3018219" indent="-280288" defTabSz="1122860" fontAlgn="base">
              <a:spcBef>
                <a:spcPct val="20000"/>
              </a:spcBef>
              <a:spcAft>
                <a:spcPct val="0"/>
              </a:spcAft>
              <a:buChar char="»"/>
              <a:defRPr sz="2900">
                <a:solidFill>
                  <a:schemeClr val="tx1"/>
                </a:solidFill>
                <a:latin typeface="+mn-lt"/>
              </a:defRPr>
            </a:lvl6pPr>
            <a:lvl7pPr marL="3510430" indent="-280288" defTabSz="1122860" fontAlgn="base">
              <a:spcBef>
                <a:spcPct val="20000"/>
              </a:spcBef>
              <a:spcAft>
                <a:spcPct val="0"/>
              </a:spcAft>
              <a:buChar char="»"/>
              <a:defRPr sz="2900">
                <a:solidFill>
                  <a:schemeClr val="tx1"/>
                </a:solidFill>
                <a:latin typeface="+mn-lt"/>
              </a:defRPr>
            </a:lvl7pPr>
            <a:lvl8pPr marL="4002643" indent="-280288" defTabSz="1122860" fontAlgn="base">
              <a:spcBef>
                <a:spcPct val="20000"/>
              </a:spcBef>
              <a:spcAft>
                <a:spcPct val="0"/>
              </a:spcAft>
              <a:buChar char="»"/>
              <a:defRPr sz="2900">
                <a:solidFill>
                  <a:schemeClr val="tx1"/>
                </a:solidFill>
                <a:latin typeface="+mn-lt"/>
              </a:defRPr>
            </a:lvl8pPr>
            <a:lvl9pPr marL="4494856" indent="-280288" defTabSz="1122860" fontAlgn="base">
              <a:spcBef>
                <a:spcPct val="20000"/>
              </a:spcBef>
              <a:spcAft>
                <a:spcPct val="0"/>
              </a:spcAft>
              <a:buChar char="»"/>
              <a:defRPr sz="2900">
                <a:solidFill>
                  <a:schemeClr val="tx1"/>
                </a:solidFill>
                <a:latin typeface="+mn-lt"/>
              </a:defRPr>
            </a:lvl9pPr>
          </a:lstStyle>
          <a:p>
            <a:pPr algn="l"/>
            <a:r>
              <a:rPr lang="en-GB" dirty="0">
                <a:solidFill>
                  <a:srgbClr val="FFFFFF"/>
                </a:solidFill>
                <a:ea typeface="+mn-ea"/>
              </a:rPr>
              <a:t>P7: Independent Review</a:t>
            </a:r>
          </a:p>
        </p:txBody>
      </p:sp>
      <p:sp>
        <p:nvSpPr>
          <p:cNvPr id="40" name="Content Placeholder 3"/>
          <p:cNvSpPr txBox="1">
            <a:spLocks/>
          </p:cNvSpPr>
          <p:nvPr/>
        </p:nvSpPr>
        <p:spPr bwMode="auto">
          <a:xfrm>
            <a:off x="308719" y="3709220"/>
            <a:ext cx="2340000" cy="432000"/>
          </a:xfrm>
          <a:prstGeom prst="rect">
            <a:avLst/>
          </a:prstGeom>
          <a:solidFill>
            <a:schemeClr val="accent1"/>
          </a:solidFill>
          <a:ln>
            <a:noFill/>
          </a:ln>
          <a:extLst>
            <a:ext uri="{FAA26D3D-D897-4be2-8F04-BA451C77F1D7}">
              <ma14:placeholderFlag xmlns="" xmlns:ma14="http://schemas.microsoft.com/office/mac/drawingml/2011/main" val="1"/>
            </a:ext>
          </a:extLst>
        </p:spPr>
        <p:txBody>
          <a:bodyPr vert="horz" wrap="square" lIns="72000" tIns="72000" rIns="72000" bIns="72000" numCol="1" anchor="ctr" anchorCtr="0" compatLnSpc="1">
            <a:prstTxWarp prst="textNoShape">
              <a:avLst/>
            </a:prstTxWarp>
            <a:noAutofit/>
          </a:bodyPr>
          <a:lstStyle>
            <a:defPPr>
              <a:defRPr lang="en-US"/>
            </a:defPPr>
            <a:lvl1pPr marL="0" indent="0" algn="ctr" defTabSz="1122860" eaLnBrk="0" hangingPunct="0">
              <a:spcBef>
                <a:spcPct val="40000"/>
              </a:spcBef>
              <a:spcAft>
                <a:spcPct val="20000"/>
              </a:spcAft>
              <a:buClr>
                <a:srgbClr val="005C87"/>
              </a:buClr>
              <a:buNone/>
              <a:defRPr sz="1200" b="1" kern="0" baseline="0">
                <a:solidFill>
                  <a:schemeClr val="bg1"/>
                </a:solidFill>
                <a:latin typeface="+mn-lt"/>
                <a:cs typeface="+mn-cs"/>
              </a:defRPr>
            </a:lvl1pPr>
            <a:lvl2pPr marL="328142" indent="-326433" defTabSz="1122860" eaLnBrk="0" hangingPunct="0">
              <a:spcBef>
                <a:spcPct val="30000"/>
              </a:spcBef>
              <a:spcAft>
                <a:spcPct val="20000"/>
              </a:spcAft>
              <a:buClr>
                <a:srgbClr val="3F9C35"/>
              </a:buClr>
              <a:buSzPct val="110000"/>
              <a:buFont typeface="Wingdings" charset="2"/>
              <a:buChar char="§"/>
              <a:defRPr sz="1500" baseline="0">
                <a:solidFill>
                  <a:srgbClr val="005C84"/>
                </a:solidFill>
                <a:latin typeface="+mn-lt"/>
              </a:defRPr>
            </a:lvl2pPr>
            <a:lvl3pPr marL="654574" indent="-324723" defTabSz="1122860" eaLnBrk="0" hangingPunct="0">
              <a:spcBef>
                <a:spcPct val="20000"/>
              </a:spcBef>
              <a:spcAft>
                <a:spcPct val="20000"/>
              </a:spcAft>
              <a:buClr>
                <a:srgbClr val="3F9C35"/>
              </a:buClr>
              <a:buSzPct val="90000"/>
              <a:buFont typeface="Wingdings" charset="2"/>
              <a:buChar char="§"/>
              <a:defRPr sz="1500" baseline="0">
                <a:solidFill>
                  <a:srgbClr val="005C84"/>
                </a:solidFill>
                <a:latin typeface="+mn-lt"/>
              </a:defRPr>
            </a:lvl3pPr>
            <a:lvl4pPr marL="982716" indent="-326433" defTabSz="1122860" eaLnBrk="0" hangingPunct="0">
              <a:spcBef>
                <a:spcPct val="20000"/>
              </a:spcBef>
              <a:spcAft>
                <a:spcPct val="30000"/>
              </a:spcAft>
              <a:buClr>
                <a:srgbClr val="3F9C35"/>
              </a:buClr>
              <a:buSzPct val="80000"/>
              <a:buFont typeface="Wingdings" charset="2"/>
              <a:buChar char="§"/>
              <a:defRPr sz="1500" baseline="0">
                <a:solidFill>
                  <a:srgbClr val="005C84"/>
                </a:solidFill>
                <a:latin typeface="+mn-lt"/>
              </a:defRPr>
            </a:lvl4pPr>
            <a:lvl5pPr marL="2526006" indent="-280288" defTabSz="1122860" eaLnBrk="0" hangingPunct="0">
              <a:spcBef>
                <a:spcPct val="20000"/>
              </a:spcBef>
              <a:buChar char="»"/>
              <a:defRPr sz="2900">
                <a:solidFill>
                  <a:schemeClr val="tx1"/>
                </a:solidFill>
                <a:latin typeface="+mn-lt"/>
              </a:defRPr>
            </a:lvl5pPr>
            <a:lvl6pPr marL="3018219" indent="-280288" defTabSz="1122860" fontAlgn="base">
              <a:spcBef>
                <a:spcPct val="20000"/>
              </a:spcBef>
              <a:spcAft>
                <a:spcPct val="0"/>
              </a:spcAft>
              <a:buChar char="»"/>
              <a:defRPr sz="2900">
                <a:solidFill>
                  <a:schemeClr val="tx1"/>
                </a:solidFill>
                <a:latin typeface="+mn-lt"/>
              </a:defRPr>
            </a:lvl6pPr>
            <a:lvl7pPr marL="3510430" indent="-280288" defTabSz="1122860" fontAlgn="base">
              <a:spcBef>
                <a:spcPct val="20000"/>
              </a:spcBef>
              <a:spcAft>
                <a:spcPct val="0"/>
              </a:spcAft>
              <a:buChar char="»"/>
              <a:defRPr sz="2900">
                <a:solidFill>
                  <a:schemeClr val="tx1"/>
                </a:solidFill>
                <a:latin typeface="+mn-lt"/>
              </a:defRPr>
            </a:lvl7pPr>
            <a:lvl8pPr marL="4002643" indent="-280288" defTabSz="1122860" fontAlgn="base">
              <a:spcBef>
                <a:spcPct val="20000"/>
              </a:spcBef>
              <a:spcAft>
                <a:spcPct val="0"/>
              </a:spcAft>
              <a:buChar char="»"/>
              <a:defRPr sz="2900">
                <a:solidFill>
                  <a:schemeClr val="tx1"/>
                </a:solidFill>
                <a:latin typeface="+mn-lt"/>
              </a:defRPr>
            </a:lvl8pPr>
            <a:lvl9pPr marL="4494856" indent="-280288" defTabSz="1122860" fontAlgn="base">
              <a:spcBef>
                <a:spcPct val="20000"/>
              </a:spcBef>
              <a:spcAft>
                <a:spcPct val="0"/>
              </a:spcAft>
              <a:buChar char="»"/>
              <a:defRPr sz="2900">
                <a:solidFill>
                  <a:schemeClr val="tx1"/>
                </a:solidFill>
                <a:latin typeface="+mn-lt"/>
              </a:defRPr>
            </a:lvl9pPr>
          </a:lstStyle>
          <a:p>
            <a:pPr algn="l"/>
            <a:r>
              <a:rPr lang="en-GB" dirty="0">
                <a:solidFill>
                  <a:srgbClr val="FFFFFF"/>
                </a:solidFill>
                <a:ea typeface="+mn-ea"/>
              </a:rPr>
              <a:t>P6: Grievance Mechanism</a:t>
            </a:r>
          </a:p>
        </p:txBody>
      </p:sp>
      <p:sp>
        <p:nvSpPr>
          <p:cNvPr id="45" name="Content Placeholder 3"/>
          <p:cNvSpPr txBox="1">
            <a:spLocks/>
          </p:cNvSpPr>
          <p:nvPr/>
        </p:nvSpPr>
        <p:spPr bwMode="auto">
          <a:xfrm>
            <a:off x="308719" y="3180061"/>
            <a:ext cx="2340000" cy="432000"/>
          </a:xfrm>
          <a:prstGeom prst="rect">
            <a:avLst/>
          </a:prstGeom>
          <a:solidFill>
            <a:schemeClr val="accent1"/>
          </a:solidFill>
          <a:ln>
            <a:noFill/>
          </a:ln>
          <a:extLst>
            <a:ext uri="{FAA26D3D-D897-4be2-8F04-BA451C77F1D7}">
              <ma14:placeholderFlag xmlns="" xmlns:ma14="http://schemas.microsoft.com/office/mac/drawingml/2011/main" val="1"/>
            </a:ext>
          </a:extLst>
        </p:spPr>
        <p:txBody>
          <a:bodyPr vert="horz" wrap="square" lIns="72000" tIns="72000" rIns="72000" bIns="72000" numCol="1" anchor="ctr" anchorCtr="0" compatLnSpc="1">
            <a:prstTxWarp prst="textNoShape">
              <a:avLst/>
            </a:prstTxWarp>
            <a:noAutofit/>
          </a:bodyPr>
          <a:lstStyle>
            <a:defPPr>
              <a:defRPr lang="en-US"/>
            </a:defPPr>
            <a:lvl1pPr marL="0" indent="0" algn="ctr" defTabSz="1122860" eaLnBrk="0" hangingPunct="0">
              <a:spcBef>
                <a:spcPct val="40000"/>
              </a:spcBef>
              <a:spcAft>
                <a:spcPct val="20000"/>
              </a:spcAft>
              <a:buClr>
                <a:srgbClr val="005C87"/>
              </a:buClr>
              <a:buNone/>
              <a:defRPr sz="1200" b="1" kern="0" baseline="0">
                <a:solidFill>
                  <a:schemeClr val="bg1"/>
                </a:solidFill>
                <a:latin typeface="+mn-lt"/>
                <a:cs typeface="+mn-cs"/>
              </a:defRPr>
            </a:lvl1pPr>
            <a:lvl2pPr marL="328142" indent="-326433" defTabSz="1122860" eaLnBrk="0" hangingPunct="0">
              <a:spcBef>
                <a:spcPct val="30000"/>
              </a:spcBef>
              <a:spcAft>
                <a:spcPct val="20000"/>
              </a:spcAft>
              <a:buClr>
                <a:srgbClr val="3F9C35"/>
              </a:buClr>
              <a:buSzPct val="110000"/>
              <a:buFont typeface="Wingdings" charset="2"/>
              <a:buChar char="§"/>
              <a:defRPr sz="1500" baseline="0">
                <a:solidFill>
                  <a:srgbClr val="005C84"/>
                </a:solidFill>
                <a:latin typeface="+mn-lt"/>
              </a:defRPr>
            </a:lvl2pPr>
            <a:lvl3pPr marL="654574" indent="-324723" defTabSz="1122860" eaLnBrk="0" hangingPunct="0">
              <a:spcBef>
                <a:spcPct val="20000"/>
              </a:spcBef>
              <a:spcAft>
                <a:spcPct val="20000"/>
              </a:spcAft>
              <a:buClr>
                <a:srgbClr val="3F9C35"/>
              </a:buClr>
              <a:buSzPct val="90000"/>
              <a:buFont typeface="Wingdings" charset="2"/>
              <a:buChar char="§"/>
              <a:defRPr sz="1500" baseline="0">
                <a:solidFill>
                  <a:srgbClr val="005C84"/>
                </a:solidFill>
                <a:latin typeface="+mn-lt"/>
              </a:defRPr>
            </a:lvl3pPr>
            <a:lvl4pPr marL="982716" indent="-326433" defTabSz="1122860" eaLnBrk="0" hangingPunct="0">
              <a:spcBef>
                <a:spcPct val="20000"/>
              </a:spcBef>
              <a:spcAft>
                <a:spcPct val="30000"/>
              </a:spcAft>
              <a:buClr>
                <a:srgbClr val="3F9C35"/>
              </a:buClr>
              <a:buSzPct val="80000"/>
              <a:buFont typeface="Wingdings" charset="2"/>
              <a:buChar char="§"/>
              <a:defRPr sz="1500" baseline="0">
                <a:solidFill>
                  <a:srgbClr val="005C84"/>
                </a:solidFill>
                <a:latin typeface="+mn-lt"/>
              </a:defRPr>
            </a:lvl4pPr>
            <a:lvl5pPr marL="2526006" indent="-280288" defTabSz="1122860" eaLnBrk="0" hangingPunct="0">
              <a:spcBef>
                <a:spcPct val="20000"/>
              </a:spcBef>
              <a:buChar char="»"/>
              <a:defRPr sz="2900">
                <a:solidFill>
                  <a:schemeClr val="tx1"/>
                </a:solidFill>
                <a:latin typeface="+mn-lt"/>
              </a:defRPr>
            </a:lvl5pPr>
            <a:lvl6pPr marL="3018219" indent="-280288" defTabSz="1122860" fontAlgn="base">
              <a:spcBef>
                <a:spcPct val="20000"/>
              </a:spcBef>
              <a:spcAft>
                <a:spcPct val="0"/>
              </a:spcAft>
              <a:buChar char="»"/>
              <a:defRPr sz="2900">
                <a:solidFill>
                  <a:schemeClr val="tx1"/>
                </a:solidFill>
                <a:latin typeface="+mn-lt"/>
              </a:defRPr>
            </a:lvl6pPr>
            <a:lvl7pPr marL="3510430" indent="-280288" defTabSz="1122860" fontAlgn="base">
              <a:spcBef>
                <a:spcPct val="20000"/>
              </a:spcBef>
              <a:spcAft>
                <a:spcPct val="0"/>
              </a:spcAft>
              <a:buChar char="»"/>
              <a:defRPr sz="2900">
                <a:solidFill>
                  <a:schemeClr val="tx1"/>
                </a:solidFill>
                <a:latin typeface="+mn-lt"/>
              </a:defRPr>
            </a:lvl7pPr>
            <a:lvl8pPr marL="4002643" indent="-280288" defTabSz="1122860" fontAlgn="base">
              <a:spcBef>
                <a:spcPct val="20000"/>
              </a:spcBef>
              <a:spcAft>
                <a:spcPct val="0"/>
              </a:spcAft>
              <a:buChar char="»"/>
              <a:defRPr sz="2900">
                <a:solidFill>
                  <a:schemeClr val="tx1"/>
                </a:solidFill>
                <a:latin typeface="+mn-lt"/>
              </a:defRPr>
            </a:lvl8pPr>
            <a:lvl9pPr marL="4494856" indent="-280288" defTabSz="1122860" fontAlgn="base">
              <a:spcBef>
                <a:spcPct val="20000"/>
              </a:spcBef>
              <a:spcAft>
                <a:spcPct val="0"/>
              </a:spcAft>
              <a:buChar char="»"/>
              <a:defRPr sz="2900">
                <a:solidFill>
                  <a:schemeClr val="tx1"/>
                </a:solidFill>
                <a:latin typeface="+mn-lt"/>
              </a:defRPr>
            </a:lvl9pPr>
          </a:lstStyle>
          <a:p>
            <a:pPr algn="l"/>
            <a:r>
              <a:rPr lang="en-GB" dirty="0">
                <a:solidFill>
                  <a:srgbClr val="FFFFFF"/>
                </a:solidFill>
                <a:ea typeface="+mn-ea"/>
              </a:rPr>
              <a:t>P5: Stakeholder Engagement</a:t>
            </a:r>
          </a:p>
        </p:txBody>
      </p:sp>
      <p:sp>
        <p:nvSpPr>
          <p:cNvPr id="50" name="Content Placeholder 3"/>
          <p:cNvSpPr txBox="1">
            <a:spLocks/>
          </p:cNvSpPr>
          <p:nvPr/>
        </p:nvSpPr>
        <p:spPr bwMode="auto">
          <a:xfrm>
            <a:off x="308719" y="2121743"/>
            <a:ext cx="2340000" cy="432000"/>
          </a:xfrm>
          <a:prstGeom prst="rect">
            <a:avLst/>
          </a:prstGeom>
          <a:solidFill>
            <a:schemeClr val="accent1"/>
          </a:solidFill>
          <a:ln>
            <a:noFill/>
          </a:ln>
          <a:extLst>
            <a:ext uri="{FAA26D3D-D897-4be2-8F04-BA451C77F1D7}">
              <ma14:placeholderFlag xmlns="" xmlns:ma14="http://schemas.microsoft.com/office/mac/drawingml/2011/main" val="1"/>
            </a:ext>
          </a:extLst>
        </p:spPr>
        <p:txBody>
          <a:bodyPr vert="horz" wrap="square" lIns="72000" tIns="72000" rIns="72000" bIns="72000" numCol="1" anchor="ctr" anchorCtr="0" compatLnSpc="1">
            <a:prstTxWarp prst="textNoShape">
              <a:avLst/>
            </a:prstTxWarp>
            <a:noAutofit/>
          </a:bodyPr>
          <a:lstStyle>
            <a:lvl1pPr marL="369160" indent="-369160" algn="l" defTabSz="1122860" rtl="0" eaLnBrk="0" fontAlgn="base" hangingPunct="0">
              <a:spcBef>
                <a:spcPct val="40000"/>
              </a:spcBef>
              <a:spcAft>
                <a:spcPct val="20000"/>
              </a:spcAft>
              <a:buClr>
                <a:srgbClr val="005C87"/>
              </a:buClr>
              <a:buChar char="•"/>
              <a:defRPr sz="1700" b="1" baseline="0">
                <a:solidFill>
                  <a:srgbClr val="005C84"/>
                </a:solidFill>
                <a:latin typeface="+mn-lt"/>
                <a:ea typeface="ＭＳ Ｐゴシック" charset="0"/>
                <a:cs typeface="+mn-cs"/>
              </a:defRPr>
            </a:lvl1pPr>
            <a:lvl2pPr marL="328142" indent="-326433" algn="l" defTabSz="1122860" rtl="0" eaLnBrk="0" fontAlgn="base" hangingPunct="0">
              <a:spcBef>
                <a:spcPct val="30000"/>
              </a:spcBef>
              <a:spcAft>
                <a:spcPct val="20000"/>
              </a:spcAft>
              <a:buClr>
                <a:srgbClr val="3F9C35"/>
              </a:buClr>
              <a:buSzPct val="110000"/>
              <a:buFont typeface="Wingdings" charset="2"/>
              <a:buChar char="§"/>
              <a:defRPr sz="1500" baseline="0">
                <a:solidFill>
                  <a:srgbClr val="005C84"/>
                </a:solidFill>
                <a:latin typeface="+mn-lt"/>
                <a:ea typeface="ＭＳ Ｐゴシック" charset="0"/>
              </a:defRPr>
            </a:lvl2pPr>
            <a:lvl3pPr marL="654574" indent="-324723" algn="l" defTabSz="1122860" rtl="0" eaLnBrk="0" fontAlgn="base" hangingPunct="0">
              <a:spcBef>
                <a:spcPct val="20000"/>
              </a:spcBef>
              <a:spcAft>
                <a:spcPct val="20000"/>
              </a:spcAft>
              <a:buClr>
                <a:srgbClr val="3F9C35"/>
              </a:buClr>
              <a:buSzPct val="90000"/>
              <a:buFont typeface="Wingdings" charset="2"/>
              <a:buChar char="§"/>
              <a:defRPr sz="1500" baseline="0">
                <a:solidFill>
                  <a:srgbClr val="005C84"/>
                </a:solidFill>
                <a:latin typeface="+mn-lt"/>
                <a:ea typeface="ＭＳ Ｐゴシック" charset="0"/>
              </a:defRPr>
            </a:lvl3pPr>
            <a:lvl4pPr marL="982716" indent="-326433" algn="l" defTabSz="1122860" rtl="0" eaLnBrk="0" fontAlgn="base" hangingPunct="0">
              <a:spcBef>
                <a:spcPct val="20000"/>
              </a:spcBef>
              <a:spcAft>
                <a:spcPct val="30000"/>
              </a:spcAft>
              <a:buClr>
                <a:srgbClr val="3F9C35"/>
              </a:buClr>
              <a:buSzPct val="80000"/>
              <a:buFont typeface="Wingdings" charset="2"/>
              <a:buChar char="§"/>
              <a:defRPr sz="1500" baseline="0">
                <a:solidFill>
                  <a:srgbClr val="005C84"/>
                </a:solidFill>
                <a:latin typeface="+mn-lt"/>
                <a:ea typeface="ＭＳ Ｐゴシック" charset="0"/>
              </a:defRPr>
            </a:lvl4pPr>
            <a:lvl5pPr marL="2526006" indent="-280288" algn="l" defTabSz="1122860" rtl="0" eaLnBrk="0" fontAlgn="base" hangingPunct="0">
              <a:spcBef>
                <a:spcPct val="20000"/>
              </a:spcBef>
              <a:spcAft>
                <a:spcPct val="0"/>
              </a:spcAft>
              <a:buChar char="»"/>
              <a:defRPr sz="2900">
                <a:solidFill>
                  <a:schemeClr val="tx1"/>
                </a:solidFill>
                <a:latin typeface="+mn-lt"/>
                <a:ea typeface="ＭＳ Ｐゴシック" charset="0"/>
              </a:defRPr>
            </a:lvl5pPr>
            <a:lvl6pPr marL="3018219" indent="-280288" algn="l" defTabSz="1122860" rtl="0" fontAlgn="base">
              <a:spcBef>
                <a:spcPct val="20000"/>
              </a:spcBef>
              <a:spcAft>
                <a:spcPct val="0"/>
              </a:spcAft>
              <a:buChar char="»"/>
              <a:defRPr sz="2900">
                <a:solidFill>
                  <a:schemeClr val="tx1"/>
                </a:solidFill>
                <a:latin typeface="+mn-lt"/>
              </a:defRPr>
            </a:lvl6pPr>
            <a:lvl7pPr marL="3510430" indent="-280288" algn="l" defTabSz="1122860" rtl="0" fontAlgn="base">
              <a:spcBef>
                <a:spcPct val="20000"/>
              </a:spcBef>
              <a:spcAft>
                <a:spcPct val="0"/>
              </a:spcAft>
              <a:buChar char="»"/>
              <a:defRPr sz="2900">
                <a:solidFill>
                  <a:schemeClr val="tx1"/>
                </a:solidFill>
                <a:latin typeface="+mn-lt"/>
              </a:defRPr>
            </a:lvl7pPr>
            <a:lvl8pPr marL="4002643" indent="-280288" algn="l" defTabSz="1122860" rtl="0" fontAlgn="base">
              <a:spcBef>
                <a:spcPct val="20000"/>
              </a:spcBef>
              <a:spcAft>
                <a:spcPct val="0"/>
              </a:spcAft>
              <a:buChar char="»"/>
              <a:defRPr sz="2900">
                <a:solidFill>
                  <a:schemeClr val="tx1"/>
                </a:solidFill>
                <a:latin typeface="+mn-lt"/>
              </a:defRPr>
            </a:lvl8pPr>
            <a:lvl9pPr marL="4494856" indent="-280288" algn="l" defTabSz="1122860" rtl="0" fontAlgn="base">
              <a:spcBef>
                <a:spcPct val="20000"/>
              </a:spcBef>
              <a:spcAft>
                <a:spcPct val="0"/>
              </a:spcAft>
              <a:buChar char="»"/>
              <a:defRPr sz="2900">
                <a:solidFill>
                  <a:schemeClr val="tx1"/>
                </a:solidFill>
                <a:latin typeface="+mn-lt"/>
              </a:defRPr>
            </a:lvl9pPr>
          </a:lstStyle>
          <a:p>
            <a:pPr marL="0" indent="0">
              <a:buFontTx/>
              <a:buNone/>
            </a:pPr>
            <a:r>
              <a:rPr lang="en-GB" sz="1200" kern="0" dirty="0">
                <a:solidFill>
                  <a:srgbClr val="FFFFFF"/>
                </a:solidFill>
              </a:rPr>
              <a:t>P3: Applicable Environmental and Social Standards</a:t>
            </a:r>
          </a:p>
        </p:txBody>
      </p:sp>
      <p:sp>
        <p:nvSpPr>
          <p:cNvPr id="54" name="Text Placeholder 2"/>
          <p:cNvSpPr txBox="1">
            <a:spLocks/>
          </p:cNvSpPr>
          <p:nvPr/>
        </p:nvSpPr>
        <p:spPr>
          <a:xfrm>
            <a:off x="2775285" y="1581893"/>
            <a:ext cx="6096000" cy="432000"/>
          </a:xfrm>
          <a:prstGeom prst="rect">
            <a:avLst/>
          </a:prstGeom>
        </p:spPr>
        <p:txBody>
          <a:bodyPr vert="horz" lIns="0" tIns="0" rIns="0" bIns="0" numCol="1" spcCol="360000" rtlCol="0">
            <a:noAutofit/>
          </a:bodyPr>
          <a:lstStyle>
            <a:defPPr>
              <a:defRPr lang="en-GB"/>
            </a:defPPr>
            <a:lvl1pPr marL="0" indent="0" defTabSz="914400" eaLnBrk="1" fontAlgn="auto" latinLnBrk="0" hangingPunct="1">
              <a:lnSpc>
                <a:spcPct val="100000"/>
              </a:lnSpc>
              <a:spcBef>
                <a:spcPts val="0"/>
              </a:spcBef>
              <a:spcAft>
                <a:spcPts val="0"/>
              </a:spcAft>
              <a:buClr>
                <a:schemeClr val="tx2"/>
              </a:buClr>
              <a:buFont typeface="Arial" pitchFamily="34" charset="0"/>
              <a:buNone/>
              <a:defRPr>
                <a:solidFill>
                  <a:srgbClr val="414141"/>
                </a:solidFill>
              </a:defRPr>
            </a:lvl1pPr>
            <a:lvl2pPr marL="360000" indent="-360000" defTabSz="914400" eaLnBrk="1" latinLnBrk="0" hangingPunct="1">
              <a:spcBef>
                <a:spcPts val="300"/>
              </a:spcBef>
              <a:spcAft>
                <a:spcPts val="300"/>
              </a:spcAft>
              <a:buClr>
                <a:srgbClr val="00539B"/>
              </a:buClr>
              <a:buFont typeface="Arial" pitchFamily="34" charset="0"/>
              <a:buChar char="•"/>
              <a:defRPr sz="1800">
                <a:solidFill>
                  <a:srgbClr val="414141"/>
                </a:solidFill>
              </a:defRPr>
            </a:lvl2pPr>
            <a:lvl3pPr marL="720000" indent="-360000" defTabSz="914400" eaLnBrk="1" latinLnBrk="0" hangingPunct="1">
              <a:spcBef>
                <a:spcPts val="300"/>
              </a:spcBef>
              <a:spcAft>
                <a:spcPts val="300"/>
              </a:spcAft>
              <a:buClr>
                <a:srgbClr val="00539B"/>
              </a:buClr>
              <a:buFont typeface="Arial" pitchFamily="34" charset="0"/>
              <a:buChar char="‒"/>
              <a:defRPr sz="1800">
                <a:solidFill>
                  <a:srgbClr val="414141"/>
                </a:solidFill>
              </a:defRPr>
            </a:lvl3pPr>
            <a:lvl4pPr marL="1600200" indent="-438150" defTabSz="914400" eaLnBrk="1" latinLnBrk="0" hangingPunct="1">
              <a:spcBef>
                <a:spcPct val="20000"/>
              </a:spcBef>
              <a:buClr>
                <a:schemeClr val="tx2"/>
              </a:buClr>
              <a:buFont typeface="Arial" pitchFamily="34" charset="0"/>
              <a:buChar char="–"/>
              <a:defRPr sz="2400">
                <a:solidFill>
                  <a:schemeClr val="tx1">
                    <a:lumMod val="65000"/>
                    <a:lumOff val="35000"/>
                  </a:schemeClr>
                </a:solidFill>
              </a:defRPr>
            </a:lvl4pPr>
            <a:lvl5pPr marL="2057400" indent="-438150" defTabSz="914400" eaLnBrk="1" latinLnBrk="0" hangingPunct="1">
              <a:spcBef>
                <a:spcPct val="20000"/>
              </a:spcBef>
              <a:buFont typeface="Arial" pitchFamily="34" charset="0"/>
              <a:buChar char="»"/>
              <a:defRPr sz="2400">
                <a:solidFill>
                  <a:schemeClr val="tx1">
                    <a:lumMod val="65000"/>
                    <a:lumOff val="35000"/>
                  </a:schemeClr>
                </a:solidFill>
              </a:defRPr>
            </a:lvl5pPr>
            <a:lvl6pPr marL="2514600" indent="-228600">
              <a:spcBef>
                <a:spcPct val="20000"/>
              </a:spcBef>
              <a:buFont typeface="Arial" pitchFamily="34" charset="0"/>
              <a:buChar char="•"/>
              <a:defRPr sz="2000">
                <a:solidFill>
                  <a:schemeClr val="tx1"/>
                </a:solidFill>
                <a:latin typeface="+mn-lt"/>
                <a:cs typeface="+mn-cs"/>
              </a:defRPr>
            </a:lvl6pPr>
            <a:lvl7pPr marL="2971800" indent="-228600">
              <a:spcBef>
                <a:spcPct val="20000"/>
              </a:spcBef>
              <a:buFont typeface="Arial" pitchFamily="34" charset="0"/>
              <a:buChar char="•"/>
              <a:defRPr sz="2000">
                <a:solidFill>
                  <a:schemeClr val="tx1"/>
                </a:solidFill>
                <a:latin typeface="+mn-lt"/>
                <a:cs typeface="+mn-cs"/>
              </a:defRPr>
            </a:lvl7pPr>
            <a:lvl8pPr marL="3429000" indent="-228600">
              <a:spcBef>
                <a:spcPct val="20000"/>
              </a:spcBef>
              <a:buFont typeface="Arial" pitchFamily="34" charset="0"/>
              <a:buChar char="•"/>
              <a:defRPr sz="2000">
                <a:solidFill>
                  <a:schemeClr val="tx1"/>
                </a:solidFill>
                <a:latin typeface="+mn-lt"/>
                <a:cs typeface="+mn-cs"/>
              </a:defRPr>
            </a:lvl8pPr>
            <a:lvl9pPr marL="3886200" indent="-228600">
              <a:spcBef>
                <a:spcPct val="20000"/>
              </a:spcBef>
              <a:buFont typeface="Arial" pitchFamily="34" charset="0"/>
              <a:buChar char="•"/>
              <a:defRPr sz="2000">
                <a:solidFill>
                  <a:schemeClr val="tx1"/>
                </a:solidFill>
                <a:latin typeface="+mn-lt"/>
                <a:cs typeface="+mn-cs"/>
              </a:defRPr>
            </a:lvl9pPr>
          </a:lstStyle>
          <a:p>
            <a:pPr>
              <a:buClr>
                <a:srgbClr val="0079C1"/>
              </a:buClr>
            </a:pPr>
            <a:r>
              <a:rPr lang="en-GB" sz="1200" dirty="0">
                <a:latin typeface="Arial" pitchFamily="34" charset="0"/>
                <a:ea typeface="+mn-ea"/>
                <a:cs typeface="Arial" pitchFamily="34" charset="0"/>
              </a:rPr>
              <a:t>Cat A/B projects require E&amp;S Impact Assessment (ESIA). If project emits &gt; 100,000 tonnes of CO2 p.a., an alternatives analysis is required.</a:t>
            </a:r>
          </a:p>
        </p:txBody>
      </p:sp>
      <p:sp>
        <p:nvSpPr>
          <p:cNvPr id="55" name="Text Placeholder 2"/>
          <p:cNvSpPr txBox="1">
            <a:spLocks/>
          </p:cNvSpPr>
          <p:nvPr/>
        </p:nvSpPr>
        <p:spPr>
          <a:xfrm>
            <a:off x="3266109" y="2133274"/>
            <a:ext cx="5653302" cy="432000"/>
          </a:xfrm>
          <a:prstGeom prst="rect">
            <a:avLst/>
          </a:prstGeom>
        </p:spPr>
        <p:txBody>
          <a:bodyPr vert="horz" lIns="0" tIns="0" rIns="0" bIns="0" numCol="1" spcCol="360000" rtlCol="0">
            <a:normAutofit/>
          </a:bodyPr>
          <a:lstStyle>
            <a:lvl1pPr marL="0" indent="0" algn="l" defTabSz="914400" rtl="0" eaLnBrk="1" latinLnBrk="0" hangingPunct="1">
              <a:lnSpc>
                <a:spcPts val="2400"/>
              </a:lnSpc>
              <a:spcBef>
                <a:spcPts val="300"/>
              </a:spcBef>
              <a:spcAft>
                <a:spcPts val="300"/>
              </a:spcAft>
              <a:buClr>
                <a:schemeClr val="tx2"/>
              </a:buClr>
              <a:buFont typeface="Arial" pitchFamily="34" charset="0"/>
              <a:buNone/>
              <a:defRPr sz="2000" kern="1200">
                <a:solidFill>
                  <a:srgbClr val="414141"/>
                </a:solidFill>
                <a:latin typeface="Arial" pitchFamily="34" charset="0"/>
                <a:ea typeface="+mn-ea"/>
                <a:cs typeface="Arial" pitchFamily="34" charset="0"/>
              </a:defRPr>
            </a:lvl1pPr>
            <a:lvl2pPr marL="360000" indent="-360000" algn="l" defTabSz="914400" rtl="0" eaLnBrk="1" latinLnBrk="0" hangingPunct="1">
              <a:spcBef>
                <a:spcPts val="300"/>
              </a:spcBef>
              <a:spcAft>
                <a:spcPts val="300"/>
              </a:spcAft>
              <a:buClr>
                <a:srgbClr val="00539B"/>
              </a:buClr>
              <a:buFont typeface="Arial" pitchFamily="34" charset="0"/>
              <a:buChar char="•"/>
              <a:defRPr sz="1800" kern="1200">
                <a:solidFill>
                  <a:srgbClr val="414141"/>
                </a:solidFill>
                <a:latin typeface="Arial" pitchFamily="34" charset="0"/>
                <a:ea typeface="+mn-ea"/>
                <a:cs typeface="Arial" pitchFamily="34" charset="0"/>
              </a:defRPr>
            </a:lvl2pPr>
            <a:lvl3pPr marL="720000" indent="-360000" algn="l" defTabSz="914400" rtl="0" eaLnBrk="1" latinLnBrk="0" hangingPunct="1">
              <a:spcBef>
                <a:spcPts val="300"/>
              </a:spcBef>
              <a:spcAft>
                <a:spcPts val="300"/>
              </a:spcAft>
              <a:buClr>
                <a:srgbClr val="00539B"/>
              </a:buClr>
              <a:buFont typeface="Arial" pitchFamily="34" charset="0"/>
              <a:buChar char="‒"/>
              <a:defRPr sz="1800" kern="1200">
                <a:solidFill>
                  <a:srgbClr val="414141"/>
                </a:solidFill>
                <a:latin typeface="Arial" pitchFamily="34" charset="0"/>
                <a:ea typeface="+mn-ea"/>
                <a:cs typeface="Arial" pitchFamily="34" charset="0"/>
              </a:defRPr>
            </a:lvl3pPr>
            <a:lvl4pPr marL="1600200" indent="-438150" algn="l" defTabSz="914400" rtl="0" eaLnBrk="1" latinLnBrk="0" hangingPunct="1">
              <a:spcBef>
                <a:spcPct val="20000"/>
              </a:spcBef>
              <a:buClr>
                <a:schemeClr val="tx2"/>
              </a:buClr>
              <a:buFont typeface="Arial" pitchFamily="34" charset="0"/>
              <a:buChar char="–"/>
              <a:defRPr sz="2400" kern="1200">
                <a:solidFill>
                  <a:schemeClr val="tx1">
                    <a:lumMod val="65000"/>
                    <a:lumOff val="35000"/>
                  </a:schemeClr>
                </a:solidFill>
                <a:latin typeface="Arial" pitchFamily="34" charset="0"/>
                <a:ea typeface="+mn-ea"/>
                <a:cs typeface="Arial" pitchFamily="34" charset="0"/>
              </a:defRPr>
            </a:lvl4pPr>
            <a:lvl5pPr marL="2057400" indent="-438150" algn="l" defTabSz="914400" rtl="0" eaLnBrk="1" latinLnBrk="0" hangingPunct="1">
              <a:spcBef>
                <a:spcPct val="20000"/>
              </a:spcBef>
              <a:buFont typeface="Arial" pitchFamily="34" charset="0"/>
              <a:buChar char="»"/>
              <a:defRPr sz="2400" kern="1200">
                <a:solidFill>
                  <a:schemeClr val="tx1">
                    <a:lumMod val="65000"/>
                    <a:lumOff val="3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buClr>
                <a:srgbClr val="0079C1"/>
              </a:buClr>
            </a:pPr>
            <a:endParaRPr lang="en-GB" sz="1200" dirty="0"/>
          </a:p>
        </p:txBody>
      </p:sp>
      <p:sp>
        <p:nvSpPr>
          <p:cNvPr id="56" name="Text Placeholder 2"/>
          <p:cNvSpPr txBox="1">
            <a:spLocks/>
          </p:cNvSpPr>
          <p:nvPr/>
        </p:nvSpPr>
        <p:spPr>
          <a:xfrm>
            <a:off x="2747648" y="2688790"/>
            <a:ext cx="6171763" cy="432000"/>
          </a:xfrm>
          <a:prstGeom prst="rect">
            <a:avLst/>
          </a:prstGeom>
        </p:spPr>
        <p:txBody>
          <a:bodyPr vert="horz" lIns="0" tIns="0" rIns="0" bIns="0" numCol="1" spcCol="360000" rtlCol="0">
            <a:noAutofit/>
          </a:bodyPr>
          <a:lstStyle>
            <a:lvl1pPr marL="0" indent="0" algn="l" defTabSz="914400" rtl="0" eaLnBrk="1" latinLnBrk="0" hangingPunct="1">
              <a:lnSpc>
                <a:spcPts val="2400"/>
              </a:lnSpc>
              <a:spcBef>
                <a:spcPts val="300"/>
              </a:spcBef>
              <a:spcAft>
                <a:spcPts val="300"/>
              </a:spcAft>
              <a:buClr>
                <a:schemeClr val="tx2"/>
              </a:buClr>
              <a:buFont typeface="Arial" pitchFamily="34" charset="0"/>
              <a:buNone/>
              <a:defRPr sz="2000" kern="1200">
                <a:solidFill>
                  <a:srgbClr val="414141"/>
                </a:solidFill>
                <a:latin typeface="Arial" pitchFamily="34" charset="0"/>
                <a:ea typeface="+mn-ea"/>
                <a:cs typeface="Arial" pitchFamily="34" charset="0"/>
              </a:defRPr>
            </a:lvl1pPr>
            <a:lvl2pPr marL="360000" indent="-360000" algn="l" defTabSz="914400" rtl="0" eaLnBrk="1" latinLnBrk="0" hangingPunct="1">
              <a:spcBef>
                <a:spcPts val="300"/>
              </a:spcBef>
              <a:spcAft>
                <a:spcPts val="300"/>
              </a:spcAft>
              <a:buClr>
                <a:srgbClr val="00539B"/>
              </a:buClr>
              <a:buFont typeface="Arial" pitchFamily="34" charset="0"/>
              <a:buChar char="•"/>
              <a:defRPr sz="1800" kern="1200">
                <a:solidFill>
                  <a:srgbClr val="414141"/>
                </a:solidFill>
                <a:latin typeface="Arial" pitchFamily="34" charset="0"/>
                <a:ea typeface="+mn-ea"/>
                <a:cs typeface="Arial" pitchFamily="34" charset="0"/>
              </a:defRPr>
            </a:lvl2pPr>
            <a:lvl3pPr marL="720000" indent="-360000" algn="l" defTabSz="914400" rtl="0" eaLnBrk="1" latinLnBrk="0" hangingPunct="1">
              <a:spcBef>
                <a:spcPts val="300"/>
              </a:spcBef>
              <a:spcAft>
                <a:spcPts val="300"/>
              </a:spcAft>
              <a:buClr>
                <a:srgbClr val="00539B"/>
              </a:buClr>
              <a:buFont typeface="Arial" pitchFamily="34" charset="0"/>
              <a:buChar char="‒"/>
              <a:defRPr sz="1800" kern="1200">
                <a:solidFill>
                  <a:srgbClr val="414141"/>
                </a:solidFill>
                <a:latin typeface="Arial" pitchFamily="34" charset="0"/>
                <a:ea typeface="+mn-ea"/>
                <a:cs typeface="Arial" pitchFamily="34" charset="0"/>
              </a:defRPr>
            </a:lvl3pPr>
            <a:lvl4pPr marL="1600200" indent="-438150" algn="l" defTabSz="914400" rtl="0" eaLnBrk="1" latinLnBrk="0" hangingPunct="1">
              <a:spcBef>
                <a:spcPct val="20000"/>
              </a:spcBef>
              <a:buClr>
                <a:schemeClr val="tx2"/>
              </a:buClr>
              <a:buFont typeface="Arial" pitchFamily="34" charset="0"/>
              <a:buChar char="–"/>
              <a:defRPr sz="2400" kern="1200">
                <a:solidFill>
                  <a:schemeClr val="tx1">
                    <a:lumMod val="65000"/>
                    <a:lumOff val="35000"/>
                  </a:schemeClr>
                </a:solidFill>
                <a:latin typeface="Arial" pitchFamily="34" charset="0"/>
                <a:ea typeface="+mn-ea"/>
                <a:cs typeface="Arial" pitchFamily="34" charset="0"/>
              </a:defRPr>
            </a:lvl4pPr>
            <a:lvl5pPr marL="2057400" indent="-438150" algn="l" defTabSz="914400" rtl="0" eaLnBrk="1" latinLnBrk="0" hangingPunct="1">
              <a:spcBef>
                <a:spcPct val="20000"/>
              </a:spcBef>
              <a:buFont typeface="Arial" pitchFamily="34" charset="0"/>
              <a:buChar char="»"/>
              <a:defRPr sz="2400" kern="1200">
                <a:solidFill>
                  <a:schemeClr val="tx1">
                    <a:lumMod val="65000"/>
                    <a:lumOff val="3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lnSpc>
                <a:spcPct val="100000"/>
              </a:lnSpc>
              <a:spcBef>
                <a:spcPts val="0"/>
              </a:spcBef>
              <a:spcAft>
                <a:spcPts val="0"/>
              </a:spcAft>
              <a:buClr>
                <a:srgbClr val="0079C1"/>
              </a:buClr>
            </a:pPr>
            <a:r>
              <a:rPr lang="en-GB" sz="1200" dirty="0"/>
              <a:t>Cat A/B projects require use of E&amp;S Management </a:t>
            </a:r>
            <a:r>
              <a:rPr lang="en-GB" sz="1200" dirty="0" smtClean="0"/>
              <a:t>System (ESMS), E&amp;S </a:t>
            </a:r>
            <a:r>
              <a:rPr lang="en-GB" sz="1200" dirty="0" err="1" smtClean="0"/>
              <a:t>Mgmt</a:t>
            </a:r>
            <a:r>
              <a:rPr lang="en-GB" sz="1200" dirty="0" smtClean="0"/>
              <a:t> Plan (ESMP), Action Plan (AP).</a:t>
            </a:r>
            <a:endParaRPr lang="en-GB" sz="1200" dirty="0"/>
          </a:p>
          <a:p>
            <a:pPr fontAlgn="auto">
              <a:lnSpc>
                <a:spcPct val="100000"/>
              </a:lnSpc>
              <a:spcBef>
                <a:spcPts val="0"/>
              </a:spcBef>
              <a:spcAft>
                <a:spcPts val="0"/>
              </a:spcAft>
              <a:buClr>
                <a:srgbClr val="0079C1"/>
              </a:buClr>
            </a:pPr>
            <a:endParaRPr lang="en-GB" sz="1200" dirty="0"/>
          </a:p>
        </p:txBody>
      </p:sp>
      <p:sp>
        <p:nvSpPr>
          <p:cNvPr id="57" name="Text Placeholder 2"/>
          <p:cNvSpPr txBox="1">
            <a:spLocks/>
          </p:cNvSpPr>
          <p:nvPr/>
        </p:nvSpPr>
        <p:spPr>
          <a:xfrm>
            <a:off x="2823411" y="3170836"/>
            <a:ext cx="6096000" cy="392727"/>
          </a:xfrm>
          <a:prstGeom prst="rect">
            <a:avLst/>
          </a:prstGeom>
        </p:spPr>
        <p:txBody>
          <a:bodyPr vert="horz" lIns="0" tIns="0" rIns="0" bIns="0" numCol="1" spcCol="360000" rtlCol="0">
            <a:noAutofit/>
          </a:bodyPr>
          <a:lstStyle>
            <a:defPPr>
              <a:defRPr lang="en-GB"/>
            </a:defPPr>
            <a:lvl1pPr marL="0" indent="0" defTabSz="914400" eaLnBrk="1" fontAlgn="auto" latinLnBrk="0" hangingPunct="1">
              <a:lnSpc>
                <a:spcPct val="100000"/>
              </a:lnSpc>
              <a:spcBef>
                <a:spcPts val="0"/>
              </a:spcBef>
              <a:spcAft>
                <a:spcPts val="0"/>
              </a:spcAft>
              <a:buClr>
                <a:schemeClr val="tx2"/>
              </a:buClr>
              <a:buFont typeface="Arial" pitchFamily="34" charset="0"/>
              <a:buNone/>
              <a:defRPr>
                <a:solidFill>
                  <a:srgbClr val="414141"/>
                </a:solidFill>
              </a:defRPr>
            </a:lvl1pPr>
            <a:lvl2pPr marL="360000" indent="-360000" defTabSz="914400" eaLnBrk="1" latinLnBrk="0" hangingPunct="1">
              <a:spcBef>
                <a:spcPts val="300"/>
              </a:spcBef>
              <a:spcAft>
                <a:spcPts val="300"/>
              </a:spcAft>
              <a:buClr>
                <a:srgbClr val="00539B"/>
              </a:buClr>
              <a:buFont typeface="Arial" pitchFamily="34" charset="0"/>
              <a:buChar char="•"/>
              <a:defRPr sz="1800">
                <a:solidFill>
                  <a:srgbClr val="414141"/>
                </a:solidFill>
              </a:defRPr>
            </a:lvl2pPr>
            <a:lvl3pPr marL="720000" indent="-360000" defTabSz="914400" eaLnBrk="1" latinLnBrk="0" hangingPunct="1">
              <a:spcBef>
                <a:spcPts val="300"/>
              </a:spcBef>
              <a:spcAft>
                <a:spcPts val="300"/>
              </a:spcAft>
              <a:buClr>
                <a:srgbClr val="00539B"/>
              </a:buClr>
              <a:buFont typeface="Arial" pitchFamily="34" charset="0"/>
              <a:buChar char="‒"/>
              <a:defRPr sz="1800">
                <a:solidFill>
                  <a:srgbClr val="414141"/>
                </a:solidFill>
              </a:defRPr>
            </a:lvl3pPr>
            <a:lvl4pPr marL="1600200" indent="-438150" defTabSz="914400" eaLnBrk="1" latinLnBrk="0" hangingPunct="1">
              <a:spcBef>
                <a:spcPct val="20000"/>
              </a:spcBef>
              <a:buClr>
                <a:schemeClr val="tx2"/>
              </a:buClr>
              <a:buFont typeface="Arial" pitchFamily="34" charset="0"/>
              <a:buChar char="–"/>
              <a:defRPr sz="2400">
                <a:solidFill>
                  <a:schemeClr val="tx1">
                    <a:lumMod val="65000"/>
                    <a:lumOff val="35000"/>
                  </a:schemeClr>
                </a:solidFill>
              </a:defRPr>
            </a:lvl4pPr>
            <a:lvl5pPr marL="2057400" indent="-438150" defTabSz="914400" eaLnBrk="1" latinLnBrk="0" hangingPunct="1">
              <a:spcBef>
                <a:spcPct val="20000"/>
              </a:spcBef>
              <a:buFont typeface="Arial" pitchFamily="34" charset="0"/>
              <a:buChar char="»"/>
              <a:defRPr sz="2400">
                <a:solidFill>
                  <a:schemeClr val="tx1">
                    <a:lumMod val="65000"/>
                    <a:lumOff val="35000"/>
                  </a:schemeClr>
                </a:solidFill>
              </a:defRPr>
            </a:lvl5pPr>
            <a:lvl6pPr marL="2514600" indent="-228600">
              <a:spcBef>
                <a:spcPct val="20000"/>
              </a:spcBef>
              <a:buFont typeface="Arial" pitchFamily="34" charset="0"/>
              <a:buChar char="•"/>
              <a:defRPr sz="2000">
                <a:solidFill>
                  <a:schemeClr val="tx1"/>
                </a:solidFill>
                <a:latin typeface="+mn-lt"/>
                <a:cs typeface="+mn-cs"/>
              </a:defRPr>
            </a:lvl6pPr>
            <a:lvl7pPr marL="2971800" indent="-228600">
              <a:spcBef>
                <a:spcPct val="20000"/>
              </a:spcBef>
              <a:buFont typeface="Arial" pitchFamily="34" charset="0"/>
              <a:buChar char="•"/>
              <a:defRPr sz="2000">
                <a:solidFill>
                  <a:schemeClr val="tx1"/>
                </a:solidFill>
                <a:latin typeface="+mn-lt"/>
                <a:cs typeface="+mn-cs"/>
              </a:defRPr>
            </a:lvl7pPr>
            <a:lvl8pPr marL="3429000" indent="-228600">
              <a:spcBef>
                <a:spcPct val="20000"/>
              </a:spcBef>
              <a:buFont typeface="Arial" pitchFamily="34" charset="0"/>
              <a:buChar char="•"/>
              <a:defRPr sz="2000">
                <a:solidFill>
                  <a:schemeClr val="tx1"/>
                </a:solidFill>
                <a:latin typeface="+mn-lt"/>
                <a:cs typeface="+mn-cs"/>
              </a:defRPr>
            </a:lvl8pPr>
            <a:lvl9pPr marL="3886200" indent="-228600">
              <a:spcBef>
                <a:spcPct val="20000"/>
              </a:spcBef>
              <a:buFont typeface="Arial" pitchFamily="34" charset="0"/>
              <a:buChar char="•"/>
              <a:defRPr sz="2000">
                <a:solidFill>
                  <a:schemeClr val="tx1"/>
                </a:solidFill>
                <a:latin typeface="+mn-lt"/>
                <a:cs typeface="+mn-cs"/>
              </a:defRPr>
            </a:lvl9pPr>
          </a:lstStyle>
          <a:p>
            <a:pPr>
              <a:buClr>
                <a:srgbClr val="0079C1"/>
              </a:buClr>
            </a:pPr>
            <a:r>
              <a:rPr lang="en-GB" sz="1200" dirty="0">
                <a:latin typeface="Arial" pitchFamily="34" charset="0"/>
                <a:ea typeface="+mn-ea"/>
                <a:cs typeface="Arial" pitchFamily="34" charset="0"/>
              </a:rPr>
              <a:t>Cat A/B projects must demonstrate effective stakeholder consultation. If indigenous peoples are impacted, Free, Prior and Informed Consent must be </a:t>
            </a:r>
            <a:r>
              <a:rPr lang="en-GB" sz="1200" dirty="0" smtClean="0">
                <a:latin typeface="Arial" pitchFamily="34" charset="0"/>
                <a:ea typeface="+mn-ea"/>
                <a:cs typeface="Arial" pitchFamily="34" charset="0"/>
              </a:rPr>
              <a:t>demonstrated</a:t>
            </a:r>
            <a:r>
              <a:rPr lang="en-GB" dirty="0" smtClean="0">
                <a:latin typeface="Arial" pitchFamily="34" charset="0"/>
                <a:ea typeface="+mn-ea"/>
                <a:cs typeface="Arial" pitchFamily="34" charset="0"/>
              </a:rPr>
              <a:t>.</a:t>
            </a:r>
            <a:endParaRPr lang="en-GB" dirty="0">
              <a:latin typeface="Arial" pitchFamily="34" charset="0"/>
              <a:ea typeface="+mn-ea"/>
              <a:cs typeface="Arial" pitchFamily="34" charset="0"/>
            </a:endParaRPr>
          </a:p>
          <a:p>
            <a:pPr>
              <a:buClr>
                <a:srgbClr val="0079C1"/>
              </a:buClr>
            </a:pPr>
            <a:endParaRPr lang="en-GB" dirty="0">
              <a:latin typeface="Arial" pitchFamily="34" charset="0"/>
              <a:ea typeface="+mn-ea"/>
              <a:cs typeface="Arial" pitchFamily="34" charset="0"/>
            </a:endParaRPr>
          </a:p>
        </p:txBody>
      </p:sp>
      <p:sp>
        <p:nvSpPr>
          <p:cNvPr id="58" name="Text Placeholder 2"/>
          <p:cNvSpPr txBox="1">
            <a:spLocks/>
          </p:cNvSpPr>
          <p:nvPr/>
        </p:nvSpPr>
        <p:spPr>
          <a:xfrm>
            <a:off x="2775284" y="3751862"/>
            <a:ext cx="6096000" cy="392727"/>
          </a:xfrm>
          <a:prstGeom prst="rect">
            <a:avLst/>
          </a:prstGeom>
        </p:spPr>
        <p:txBody>
          <a:bodyPr vert="horz" lIns="0" tIns="0" rIns="0" bIns="0" numCol="1" spcCol="360000" rtlCol="0">
            <a:noAutofit/>
          </a:bodyPr>
          <a:lstStyle>
            <a:lvl1pPr marL="0" indent="0" algn="l" defTabSz="914400" rtl="0" eaLnBrk="1" latinLnBrk="0" hangingPunct="1">
              <a:lnSpc>
                <a:spcPts val="2400"/>
              </a:lnSpc>
              <a:spcBef>
                <a:spcPts val="300"/>
              </a:spcBef>
              <a:spcAft>
                <a:spcPts val="300"/>
              </a:spcAft>
              <a:buClr>
                <a:schemeClr val="tx2"/>
              </a:buClr>
              <a:buFont typeface="Arial" pitchFamily="34" charset="0"/>
              <a:buNone/>
              <a:defRPr sz="2000" kern="1200">
                <a:solidFill>
                  <a:srgbClr val="414141"/>
                </a:solidFill>
                <a:latin typeface="Arial" pitchFamily="34" charset="0"/>
                <a:ea typeface="+mn-ea"/>
                <a:cs typeface="Arial" pitchFamily="34" charset="0"/>
              </a:defRPr>
            </a:lvl1pPr>
            <a:lvl2pPr marL="360000" indent="-360000" algn="l" defTabSz="914400" rtl="0" eaLnBrk="1" latinLnBrk="0" hangingPunct="1">
              <a:spcBef>
                <a:spcPts val="300"/>
              </a:spcBef>
              <a:spcAft>
                <a:spcPts val="300"/>
              </a:spcAft>
              <a:buClr>
                <a:srgbClr val="00539B"/>
              </a:buClr>
              <a:buFont typeface="Arial" pitchFamily="34" charset="0"/>
              <a:buChar char="•"/>
              <a:defRPr sz="1800" kern="1200">
                <a:solidFill>
                  <a:srgbClr val="414141"/>
                </a:solidFill>
                <a:latin typeface="Arial" pitchFamily="34" charset="0"/>
                <a:ea typeface="+mn-ea"/>
                <a:cs typeface="Arial" pitchFamily="34" charset="0"/>
              </a:defRPr>
            </a:lvl2pPr>
            <a:lvl3pPr marL="720000" indent="-360000" algn="l" defTabSz="914400" rtl="0" eaLnBrk="1" latinLnBrk="0" hangingPunct="1">
              <a:spcBef>
                <a:spcPts val="300"/>
              </a:spcBef>
              <a:spcAft>
                <a:spcPts val="300"/>
              </a:spcAft>
              <a:buClr>
                <a:srgbClr val="00539B"/>
              </a:buClr>
              <a:buFont typeface="Arial" pitchFamily="34" charset="0"/>
              <a:buChar char="‒"/>
              <a:defRPr sz="1800" kern="1200">
                <a:solidFill>
                  <a:srgbClr val="414141"/>
                </a:solidFill>
                <a:latin typeface="Arial" pitchFamily="34" charset="0"/>
                <a:ea typeface="+mn-ea"/>
                <a:cs typeface="Arial" pitchFamily="34" charset="0"/>
              </a:defRPr>
            </a:lvl3pPr>
            <a:lvl4pPr marL="1600200" indent="-438150" algn="l" defTabSz="914400" rtl="0" eaLnBrk="1" latinLnBrk="0" hangingPunct="1">
              <a:spcBef>
                <a:spcPct val="20000"/>
              </a:spcBef>
              <a:buClr>
                <a:schemeClr val="tx2"/>
              </a:buClr>
              <a:buFont typeface="Arial" pitchFamily="34" charset="0"/>
              <a:buChar char="–"/>
              <a:defRPr sz="2400" kern="1200">
                <a:solidFill>
                  <a:schemeClr val="tx1">
                    <a:lumMod val="65000"/>
                    <a:lumOff val="35000"/>
                  </a:schemeClr>
                </a:solidFill>
                <a:latin typeface="Arial" pitchFamily="34" charset="0"/>
                <a:ea typeface="+mn-ea"/>
                <a:cs typeface="Arial" pitchFamily="34" charset="0"/>
              </a:defRPr>
            </a:lvl4pPr>
            <a:lvl5pPr marL="2057400" indent="-438150" algn="l" defTabSz="914400" rtl="0" eaLnBrk="1" latinLnBrk="0" hangingPunct="1">
              <a:spcBef>
                <a:spcPct val="20000"/>
              </a:spcBef>
              <a:buFont typeface="Arial" pitchFamily="34" charset="0"/>
              <a:buChar char="»"/>
              <a:defRPr sz="2400" kern="1200">
                <a:solidFill>
                  <a:schemeClr val="tx1">
                    <a:lumMod val="65000"/>
                    <a:lumOff val="3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buClr>
                <a:srgbClr val="0079C1"/>
              </a:buClr>
            </a:pPr>
            <a:r>
              <a:rPr lang="en-GB" sz="1200" dirty="0" smtClean="0"/>
              <a:t>Cat A (and B if appropriate) projects must have a grievance mechanism.</a:t>
            </a:r>
          </a:p>
          <a:p>
            <a:pPr fontAlgn="auto">
              <a:buClr>
                <a:srgbClr val="0079C1"/>
              </a:buClr>
            </a:pPr>
            <a:endParaRPr lang="en-GB" sz="1200" dirty="0"/>
          </a:p>
        </p:txBody>
      </p:sp>
      <p:sp>
        <p:nvSpPr>
          <p:cNvPr id="59" name="Text Placeholder 2"/>
          <p:cNvSpPr txBox="1">
            <a:spLocks/>
          </p:cNvSpPr>
          <p:nvPr/>
        </p:nvSpPr>
        <p:spPr>
          <a:xfrm>
            <a:off x="2775284" y="4270329"/>
            <a:ext cx="6096000" cy="392727"/>
          </a:xfrm>
          <a:prstGeom prst="rect">
            <a:avLst/>
          </a:prstGeom>
        </p:spPr>
        <p:txBody>
          <a:bodyPr vert="horz" lIns="0" tIns="0" rIns="0" bIns="0" numCol="1" spcCol="360000" rtlCol="0">
            <a:noAutofit/>
          </a:bodyPr>
          <a:lstStyle>
            <a:lvl1pPr marL="0" indent="0" algn="l" defTabSz="914400" rtl="0" eaLnBrk="1" latinLnBrk="0" hangingPunct="1">
              <a:lnSpc>
                <a:spcPts val="2400"/>
              </a:lnSpc>
              <a:spcBef>
                <a:spcPts val="300"/>
              </a:spcBef>
              <a:spcAft>
                <a:spcPts val="300"/>
              </a:spcAft>
              <a:buClr>
                <a:schemeClr val="tx2"/>
              </a:buClr>
              <a:buFont typeface="Arial" pitchFamily="34" charset="0"/>
              <a:buNone/>
              <a:defRPr sz="2000" kern="1200">
                <a:solidFill>
                  <a:srgbClr val="414141"/>
                </a:solidFill>
                <a:latin typeface="Arial" pitchFamily="34" charset="0"/>
                <a:ea typeface="+mn-ea"/>
                <a:cs typeface="Arial" pitchFamily="34" charset="0"/>
              </a:defRPr>
            </a:lvl1pPr>
            <a:lvl2pPr marL="360000" indent="-360000" algn="l" defTabSz="914400" rtl="0" eaLnBrk="1" latinLnBrk="0" hangingPunct="1">
              <a:spcBef>
                <a:spcPts val="300"/>
              </a:spcBef>
              <a:spcAft>
                <a:spcPts val="300"/>
              </a:spcAft>
              <a:buClr>
                <a:srgbClr val="00539B"/>
              </a:buClr>
              <a:buFont typeface="Arial" pitchFamily="34" charset="0"/>
              <a:buChar char="•"/>
              <a:defRPr sz="1800" kern="1200">
                <a:solidFill>
                  <a:srgbClr val="414141"/>
                </a:solidFill>
                <a:latin typeface="Arial" pitchFamily="34" charset="0"/>
                <a:ea typeface="+mn-ea"/>
                <a:cs typeface="Arial" pitchFamily="34" charset="0"/>
              </a:defRPr>
            </a:lvl2pPr>
            <a:lvl3pPr marL="720000" indent="-360000" algn="l" defTabSz="914400" rtl="0" eaLnBrk="1" latinLnBrk="0" hangingPunct="1">
              <a:spcBef>
                <a:spcPts val="300"/>
              </a:spcBef>
              <a:spcAft>
                <a:spcPts val="300"/>
              </a:spcAft>
              <a:buClr>
                <a:srgbClr val="00539B"/>
              </a:buClr>
              <a:buFont typeface="Arial" pitchFamily="34" charset="0"/>
              <a:buChar char="‒"/>
              <a:defRPr sz="1800" kern="1200">
                <a:solidFill>
                  <a:srgbClr val="414141"/>
                </a:solidFill>
                <a:latin typeface="Arial" pitchFamily="34" charset="0"/>
                <a:ea typeface="+mn-ea"/>
                <a:cs typeface="Arial" pitchFamily="34" charset="0"/>
              </a:defRPr>
            </a:lvl3pPr>
            <a:lvl4pPr marL="1600200" indent="-438150" algn="l" defTabSz="914400" rtl="0" eaLnBrk="1" latinLnBrk="0" hangingPunct="1">
              <a:spcBef>
                <a:spcPct val="20000"/>
              </a:spcBef>
              <a:buClr>
                <a:schemeClr val="tx2"/>
              </a:buClr>
              <a:buFont typeface="Arial" pitchFamily="34" charset="0"/>
              <a:buChar char="–"/>
              <a:defRPr sz="2400" kern="1200">
                <a:solidFill>
                  <a:schemeClr val="tx1">
                    <a:lumMod val="65000"/>
                    <a:lumOff val="35000"/>
                  </a:schemeClr>
                </a:solidFill>
                <a:latin typeface="Arial" pitchFamily="34" charset="0"/>
                <a:ea typeface="+mn-ea"/>
                <a:cs typeface="Arial" pitchFamily="34" charset="0"/>
              </a:defRPr>
            </a:lvl4pPr>
            <a:lvl5pPr marL="2057400" indent="-438150" algn="l" defTabSz="914400" rtl="0" eaLnBrk="1" latinLnBrk="0" hangingPunct="1">
              <a:spcBef>
                <a:spcPct val="20000"/>
              </a:spcBef>
              <a:buFont typeface="Arial" pitchFamily="34" charset="0"/>
              <a:buChar char="»"/>
              <a:defRPr sz="2400" kern="1200">
                <a:solidFill>
                  <a:schemeClr val="tx1">
                    <a:lumMod val="65000"/>
                    <a:lumOff val="3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buClr>
                <a:srgbClr val="0079C1"/>
              </a:buClr>
            </a:pPr>
            <a:r>
              <a:rPr lang="en-GB" sz="1200" dirty="0" smtClean="0"/>
              <a:t>Cat A projects require an independent consultant to review ESIA, ESMS, E&amp;S Plan.</a:t>
            </a:r>
          </a:p>
          <a:p>
            <a:pPr fontAlgn="auto">
              <a:buClr>
                <a:srgbClr val="0079C1"/>
              </a:buClr>
            </a:pPr>
            <a:endParaRPr lang="en-GB" sz="1200" dirty="0"/>
          </a:p>
        </p:txBody>
      </p:sp>
      <p:sp>
        <p:nvSpPr>
          <p:cNvPr id="60" name="Text Placeholder 2"/>
          <p:cNvSpPr txBox="1">
            <a:spLocks/>
          </p:cNvSpPr>
          <p:nvPr/>
        </p:nvSpPr>
        <p:spPr>
          <a:xfrm>
            <a:off x="2775284" y="4821710"/>
            <a:ext cx="6096000" cy="392727"/>
          </a:xfrm>
          <a:prstGeom prst="rect">
            <a:avLst/>
          </a:prstGeom>
        </p:spPr>
        <p:txBody>
          <a:bodyPr vert="horz" lIns="0" tIns="0" rIns="0" bIns="0" numCol="1" spcCol="360000" rtlCol="0">
            <a:noAutofit/>
          </a:bodyPr>
          <a:lstStyle>
            <a:defPPr>
              <a:defRPr lang="en-GB"/>
            </a:defPPr>
            <a:lvl1pPr marL="0" indent="0" defTabSz="914400" eaLnBrk="1" fontAlgn="auto" latinLnBrk="0" hangingPunct="1">
              <a:lnSpc>
                <a:spcPct val="100000"/>
              </a:lnSpc>
              <a:spcBef>
                <a:spcPts val="0"/>
              </a:spcBef>
              <a:spcAft>
                <a:spcPts val="0"/>
              </a:spcAft>
              <a:buClr>
                <a:schemeClr val="tx2"/>
              </a:buClr>
              <a:buFont typeface="Arial" pitchFamily="34" charset="0"/>
              <a:buNone/>
              <a:defRPr>
                <a:solidFill>
                  <a:srgbClr val="414141"/>
                </a:solidFill>
              </a:defRPr>
            </a:lvl1pPr>
            <a:lvl2pPr marL="360000" indent="-360000" defTabSz="914400" eaLnBrk="1" latinLnBrk="0" hangingPunct="1">
              <a:spcBef>
                <a:spcPts val="300"/>
              </a:spcBef>
              <a:spcAft>
                <a:spcPts val="300"/>
              </a:spcAft>
              <a:buClr>
                <a:srgbClr val="00539B"/>
              </a:buClr>
              <a:buFont typeface="Arial" pitchFamily="34" charset="0"/>
              <a:buChar char="•"/>
              <a:defRPr sz="1800">
                <a:solidFill>
                  <a:srgbClr val="414141"/>
                </a:solidFill>
              </a:defRPr>
            </a:lvl2pPr>
            <a:lvl3pPr marL="720000" indent="-360000" defTabSz="914400" eaLnBrk="1" latinLnBrk="0" hangingPunct="1">
              <a:spcBef>
                <a:spcPts val="300"/>
              </a:spcBef>
              <a:spcAft>
                <a:spcPts val="300"/>
              </a:spcAft>
              <a:buClr>
                <a:srgbClr val="00539B"/>
              </a:buClr>
              <a:buFont typeface="Arial" pitchFamily="34" charset="0"/>
              <a:buChar char="‒"/>
              <a:defRPr sz="1800">
                <a:solidFill>
                  <a:srgbClr val="414141"/>
                </a:solidFill>
              </a:defRPr>
            </a:lvl3pPr>
            <a:lvl4pPr marL="1600200" indent="-438150" defTabSz="914400" eaLnBrk="1" latinLnBrk="0" hangingPunct="1">
              <a:spcBef>
                <a:spcPct val="20000"/>
              </a:spcBef>
              <a:buClr>
                <a:schemeClr val="tx2"/>
              </a:buClr>
              <a:buFont typeface="Arial" pitchFamily="34" charset="0"/>
              <a:buChar char="–"/>
              <a:defRPr sz="2400">
                <a:solidFill>
                  <a:schemeClr val="tx1">
                    <a:lumMod val="65000"/>
                    <a:lumOff val="35000"/>
                  </a:schemeClr>
                </a:solidFill>
              </a:defRPr>
            </a:lvl4pPr>
            <a:lvl5pPr marL="2057400" indent="-438150" defTabSz="914400" eaLnBrk="1" latinLnBrk="0" hangingPunct="1">
              <a:spcBef>
                <a:spcPct val="20000"/>
              </a:spcBef>
              <a:buFont typeface="Arial" pitchFamily="34" charset="0"/>
              <a:buChar char="»"/>
              <a:defRPr sz="2400">
                <a:solidFill>
                  <a:schemeClr val="tx1">
                    <a:lumMod val="65000"/>
                    <a:lumOff val="35000"/>
                  </a:schemeClr>
                </a:solidFill>
              </a:defRPr>
            </a:lvl5pPr>
            <a:lvl6pPr marL="2514600" indent="-228600">
              <a:spcBef>
                <a:spcPct val="20000"/>
              </a:spcBef>
              <a:buFont typeface="Arial" pitchFamily="34" charset="0"/>
              <a:buChar char="•"/>
              <a:defRPr sz="2000">
                <a:solidFill>
                  <a:schemeClr val="tx1"/>
                </a:solidFill>
                <a:latin typeface="+mn-lt"/>
                <a:cs typeface="+mn-cs"/>
              </a:defRPr>
            </a:lvl6pPr>
            <a:lvl7pPr marL="2971800" indent="-228600">
              <a:spcBef>
                <a:spcPct val="20000"/>
              </a:spcBef>
              <a:buFont typeface="Arial" pitchFamily="34" charset="0"/>
              <a:buChar char="•"/>
              <a:defRPr sz="2000">
                <a:solidFill>
                  <a:schemeClr val="tx1"/>
                </a:solidFill>
                <a:latin typeface="+mn-lt"/>
                <a:cs typeface="+mn-cs"/>
              </a:defRPr>
            </a:lvl7pPr>
            <a:lvl8pPr marL="3429000" indent="-228600">
              <a:spcBef>
                <a:spcPct val="20000"/>
              </a:spcBef>
              <a:buFont typeface="Arial" pitchFamily="34" charset="0"/>
              <a:buChar char="•"/>
              <a:defRPr sz="2000">
                <a:solidFill>
                  <a:schemeClr val="tx1"/>
                </a:solidFill>
                <a:latin typeface="+mn-lt"/>
                <a:cs typeface="+mn-cs"/>
              </a:defRPr>
            </a:lvl8pPr>
            <a:lvl9pPr marL="3886200" indent="-228600">
              <a:spcBef>
                <a:spcPct val="20000"/>
              </a:spcBef>
              <a:buFont typeface="Arial" pitchFamily="34" charset="0"/>
              <a:buChar char="•"/>
              <a:defRPr sz="2000">
                <a:solidFill>
                  <a:schemeClr val="tx1"/>
                </a:solidFill>
                <a:latin typeface="+mn-lt"/>
                <a:cs typeface="+mn-cs"/>
              </a:defRPr>
            </a:lvl9pPr>
          </a:lstStyle>
          <a:p>
            <a:pPr>
              <a:buClr>
                <a:srgbClr val="0079C1"/>
              </a:buClr>
            </a:pPr>
            <a:r>
              <a:rPr lang="en-GB" sz="1200" dirty="0">
                <a:latin typeface="Arial" pitchFamily="34" charset="0"/>
                <a:ea typeface="+mn-ea"/>
                <a:cs typeface="Arial" pitchFamily="34" charset="0"/>
              </a:rPr>
              <a:t>Cat A/B projects must have compliance covenants (ESMP, AP, decommissioning plans, periodic reporting</a:t>
            </a:r>
            <a:r>
              <a:rPr lang="en-GB" sz="1200" dirty="0" smtClean="0">
                <a:latin typeface="Arial" pitchFamily="34" charset="0"/>
                <a:ea typeface="+mn-ea"/>
                <a:cs typeface="Arial" pitchFamily="34" charset="0"/>
              </a:rPr>
              <a:t>).</a:t>
            </a:r>
            <a:endParaRPr lang="en-GB" sz="1200" dirty="0">
              <a:latin typeface="Arial" pitchFamily="34" charset="0"/>
              <a:ea typeface="+mn-ea"/>
              <a:cs typeface="Arial" pitchFamily="34" charset="0"/>
            </a:endParaRPr>
          </a:p>
        </p:txBody>
      </p:sp>
      <p:sp>
        <p:nvSpPr>
          <p:cNvPr id="61" name="Text Placeholder 2"/>
          <p:cNvSpPr txBox="1">
            <a:spLocks/>
          </p:cNvSpPr>
          <p:nvPr/>
        </p:nvSpPr>
        <p:spPr>
          <a:xfrm>
            <a:off x="2775284" y="5377226"/>
            <a:ext cx="6096000" cy="392727"/>
          </a:xfrm>
          <a:prstGeom prst="rect">
            <a:avLst/>
          </a:prstGeom>
        </p:spPr>
        <p:txBody>
          <a:bodyPr vert="horz" lIns="0" tIns="0" rIns="0" bIns="0" numCol="1" spcCol="360000" rtlCol="0">
            <a:noAutofit/>
          </a:bodyPr>
          <a:lstStyle>
            <a:defPPr>
              <a:defRPr lang="en-GB"/>
            </a:defPPr>
            <a:lvl1pPr marL="0" indent="0" defTabSz="914400" eaLnBrk="1" fontAlgn="auto" latinLnBrk="0" hangingPunct="1">
              <a:lnSpc>
                <a:spcPct val="100000"/>
              </a:lnSpc>
              <a:spcBef>
                <a:spcPts val="0"/>
              </a:spcBef>
              <a:spcAft>
                <a:spcPts val="0"/>
              </a:spcAft>
              <a:buClr>
                <a:schemeClr val="tx2"/>
              </a:buClr>
              <a:buFont typeface="Arial" pitchFamily="34" charset="0"/>
              <a:buNone/>
              <a:defRPr>
                <a:solidFill>
                  <a:srgbClr val="414141"/>
                </a:solidFill>
              </a:defRPr>
            </a:lvl1pPr>
            <a:lvl2pPr marL="360000" indent="-360000" defTabSz="914400" eaLnBrk="1" latinLnBrk="0" hangingPunct="1">
              <a:spcBef>
                <a:spcPts val="300"/>
              </a:spcBef>
              <a:spcAft>
                <a:spcPts val="300"/>
              </a:spcAft>
              <a:buClr>
                <a:srgbClr val="00539B"/>
              </a:buClr>
              <a:buFont typeface="Arial" pitchFamily="34" charset="0"/>
              <a:buChar char="•"/>
              <a:defRPr sz="1800">
                <a:solidFill>
                  <a:srgbClr val="414141"/>
                </a:solidFill>
              </a:defRPr>
            </a:lvl2pPr>
            <a:lvl3pPr marL="720000" indent="-360000" defTabSz="914400" eaLnBrk="1" latinLnBrk="0" hangingPunct="1">
              <a:spcBef>
                <a:spcPts val="300"/>
              </a:spcBef>
              <a:spcAft>
                <a:spcPts val="300"/>
              </a:spcAft>
              <a:buClr>
                <a:srgbClr val="00539B"/>
              </a:buClr>
              <a:buFont typeface="Arial" pitchFamily="34" charset="0"/>
              <a:buChar char="‒"/>
              <a:defRPr sz="1800">
                <a:solidFill>
                  <a:srgbClr val="414141"/>
                </a:solidFill>
              </a:defRPr>
            </a:lvl3pPr>
            <a:lvl4pPr marL="1600200" indent="-438150" defTabSz="914400" eaLnBrk="1" latinLnBrk="0" hangingPunct="1">
              <a:spcBef>
                <a:spcPct val="20000"/>
              </a:spcBef>
              <a:buClr>
                <a:schemeClr val="tx2"/>
              </a:buClr>
              <a:buFont typeface="Arial" pitchFamily="34" charset="0"/>
              <a:buChar char="–"/>
              <a:defRPr sz="2400">
                <a:solidFill>
                  <a:schemeClr val="tx1">
                    <a:lumMod val="65000"/>
                    <a:lumOff val="35000"/>
                  </a:schemeClr>
                </a:solidFill>
              </a:defRPr>
            </a:lvl4pPr>
            <a:lvl5pPr marL="2057400" indent="-438150" defTabSz="914400" eaLnBrk="1" latinLnBrk="0" hangingPunct="1">
              <a:spcBef>
                <a:spcPct val="20000"/>
              </a:spcBef>
              <a:buFont typeface="Arial" pitchFamily="34" charset="0"/>
              <a:buChar char="»"/>
              <a:defRPr sz="2400">
                <a:solidFill>
                  <a:schemeClr val="tx1">
                    <a:lumMod val="65000"/>
                    <a:lumOff val="35000"/>
                  </a:schemeClr>
                </a:solidFill>
              </a:defRPr>
            </a:lvl5pPr>
            <a:lvl6pPr marL="2514600" indent="-228600">
              <a:spcBef>
                <a:spcPct val="20000"/>
              </a:spcBef>
              <a:buFont typeface="Arial" pitchFamily="34" charset="0"/>
              <a:buChar char="•"/>
              <a:defRPr sz="2000">
                <a:solidFill>
                  <a:schemeClr val="tx1"/>
                </a:solidFill>
                <a:latin typeface="+mn-lt"/>
                <a:cs typeface="+mn-cs"/>
              </a:defRPr>
            </a:lvl6pPr>
            <a:lvl7pPr marL="2971800" indent="-228600">
              <a:spcBef>
                <a:spcPct val="20000"/>
              </a:spcBef>
              <a:buFont typeface="Arial" pitchFamily="34" charset="0"/>
              <a:buChar char="•"/>
              <a:defRPr sz="2000">
                <a:solidFill>
                  <a:schemeClr val="tx1"/>
                </a:solidFill>
                <a:latin typeface="+mn-lt"/>
                <a:cs typeface="+mn-cs"/>
              </a:defRPr>
            </a:lvl7pPr>
            <a:lvl8pPr marL="3429000" indent="-228600">
              <a:spcBef>
                <a:spcPct val="20000"/>
              </a:spcBef>
              <a:buFont typeface="Arial" pitchFamily="34" charset="0"/>
              <a:buChar char="•"/>
              <a:defRPr sz="2000">
                <a:solidFill>
                  <a:schemeClr val="tx1"/>
                </a:solidFill>
                <a:latin typeface="+mn-lt"/>
                <a:cs typeface="+mn-cs"/>
              </a:defRPr>
            </a:lvl8pPr>
            <a:lvl9pPr marL="3886200" indent="-228600">
              <a:spcBef>
                <a:spcPct val="20000"/>
              </a:spcBef>
              <a:buFont typeface="Arial" pitchFamily="34" charset="0"/>
              <a:buChar char="•"/>
              <a:defRPr sz="2000">
                <a:solidFill>
                  <a:schemeClr val="tx1"/>
                </a:solidFill>
                <a:latin typeface="+mn-lt"/>
                <a:cs typeface="+mn-cs"/>
              </a:defRPr>
            </a:lvl9pPr>
          </a:lstStyle>
          <a:p>
            <a:pPr>
              <a:buClr>
                <a:srgbClr val="0079C1"/>
              </a:buClr>
            </a:pPr>
            <a:r>
              <a:rPr lang="en-GB" sz="1200" dirty="0">
                <a:latin typeface="Arial" pitchFamily="34" charset="0"/>
                <a:ea typeface="+mn-ea"/>
                <a:cs typeface="Arial" pitchFamily="34" charset="0"/>
              </a:rPr>
              <a:t>Cat A (and B if appropriate) projects must have an independent consultant perform or review monitoring and </a:t>
            </a:r>
            <a:r>
              <a:rPr lang="en-GB" sz="1200" dirty="0" smtClean="0">
                <a:latin typeface="Arial" pitchFamily="34" charset="0"/>
                <a:ea typeface="+mn-ea"/>
                <a:cs typeface="Arial" pitchFamily="34" charset="0"/>
              </a:rPr>
              <a:t>reporting.</a:t>
            </a:r>
            <a:endParaRPr lang="en-GB" sz="1200" dirty="0">
              <a:latin typeface="Arial" pitchFamily="34" charset="0"/>
              <a:ea typeface="+mn-ea"/>
              <a:cs typeface="Arial" pitchFamily="34" charset="0"/>
            </a:endParaRPr>
          </a:p>
        </p:txBody>
      </p:sp>
      <p:sp>
        <p:nvSpPr>
          <p:cNvPr id="62" name="Text Placeholder 2"/>
          <p:cNvSpPr txBox="1">
            <a:spLocks/>
          </p:cNvSpPr>
          <p:nvPr/>
        </p:nvSpPr>
        <p:spPr>
          <a:xfrm>
            <a:off x="2775284" y="5889135"/>
            <a:ext cx="6096000" cy="392727"/>
          </a:xfrm>
          <a:prstGeom prst="rect">
            <a:avLst/>
          </a:prstGeom>
        </p:spPr>
        <p:txBody>
          <a:bodyPr vert="horz" lIns="0" tIns="0" rIns="0" bIns="0" numCol="1" spcCol="360000" rtlCol="0">
            <a:noAutofit/>
          </a:bodyPr>
          <a:lstStyle>
            <a:defPPr>
              <a:defRPr lang="en-GB"/>
            </a:defPPr>
            <a:lvl1pPr marL="0" indent="0" defTabSz="914400" eaLnBrk="1" fontAlgn="auto" latinLnBrk="0" hangingPunct="1">
              <a:lnSpc>
                <a:spcPct val="100000"/>
              </a:lnSpc>
              <a:spcBef>
                <a:spcPts val="0"/>
              </a:spcBef>
              <a:spcAft>
                <a:spcPts val="0"/>
              </a:spcAft>
              <a:buClr>
                <a:schemeClr val="tx2"/>
              </a:buClr>
              <a:buFont typeface="Arial" pitchFamily="34" charset="0"/>
              <a:buNone/>
              <a:defRPr>
                <a:solidFill>
                  <a:srgbClr val="414141"/>
                </a:solidFill>
              </a:defRPr>
            </a:lvl1pPr>
            <a:lvl2pPr marL="360000" indent="-360000" defTabSz="914400" eaLnBrk="1" latinLnBrk="0" hangingPunct="1">
              <a:spcBef>
                <a:spcPts val="300"/>
              </a:spcBef>
              <a:spcAft>
                <a:spcPts val="300"/>
              </a:spcAft>
              <a:buClr>
                <a:srgbClr val="00539B"/>
              </a:buClr>
              <a:buFont typeface="Arial" pitchFamily="34" charset="0"/>
              <a:buChar char="•"/>
              <a:defRPr sz="1800">
                <a:solidFill>
                  <a:srgbClr val="414141"/>
                </a:solidFill>
              </a:defRPr>
            </a:lvl2pPr>
            <a:lvl3pPr marL="720000" indent="-360000" defTabSz="914400" eaLnBrk="1" latinLnBrk="0" hangingPunct="1">
              <a:spcBef>
                <a:spcPts val="300"/>
              </a:spcBef>
              <a:spcAft>
                <a:spcPts val="300"/>
              </a:spcAft>
              <a:buClr>
                <a:srgbClr val="00539B"/>
              </a:buClr>
              <a:buFont typeface="Arial" pitchFamily="34" charset="0"/>
              <a:buChar char="‒"/>
              <a:defRPr sz="1800">
                <a:solidFill>
                  <a:srgbClr val="414141"/>
                </a:solidFill>
              </a:defRPr>
            </a:lvl3pPr>
            <a:lvl4pPr marL="1600200" indent="-438150" defTabSz="914400" eaLnBrk="1" latinLnBrk="0" hangingPunct="1">
              <a:spcBef>
                <a:spcPct val="20000"/>
              </a:spcBef>
              <a:buClr>
                <a:schemeClr val="tx2"/>
              </a:buClr>
              <a:buFont typeface="Arial" pitchFamily="34" charset="0"/>
              <a:buChar char="–"/>
              <a:defRPr sz="2400">
                <a:solidFill>
                  <a:schemeClr val="tx1">
                    <a:lumMod val="65000"/>
                    <a:lumOff val="35000"/>
                  </a:schemeClr>
                </a:solidFill>
              </a:defRPr>
            </a:lvl4pPr>
            <a:lvl5pPr marL="2057400" indent="-438150" defTabSz="914400" eaLnBrk="1" latinLnBrk="0" hangingPunct="1">
              <a:spcBef>
                <a:spcPct val="20000"/>
              </a:spcBef>
              <a:buFont typeface="Arial" pitchFamily="34" charset="0"/>
              <a:buChar char="»"/>
              <a:defRPr sz="2400">
                <a:solidFill>
                  <a:schemeClr val="tx1">
                    <a:lumMod val="65000"/>
                    <a:lumOff val="35000"/>
                  </a:schemeClr>
                </a:solidFill>
              </a:defRPr>
            </a:lvl5pPr>
            <a:lvl6pPr marL="2514600" indent="-228600">
              <a:spcBef>
                <a:spcPct val="20000"/>
              </a:spcBef>
              <a:buFont typeface="Arial" pitchFamily="34" charset="0"/>
              <a:buChar char="•"/>
              <a:defRPr sz="2000">
                <a:solidFill>
                  <a:schemeClr val="tx1"/>
                </a:solidFill>
                <a:latin typeface="+mn-lt"/>
                <a:cs typeface="+mn-cs"/>
              </a:defRPr>
            </a:lvl6pPr>
            <a:lvl7pPr marL="2971800" indent="-228600">
              <a:spcBef>
                <a:spcPct val="20000"/>
              </a:spcBef>
              <a:buFont typeface="Arial" pitchFamily="34" charset="0"/>
              <a:buChar char="•"/>
              <a:defRPr sz="2000">
                <a:solidFill>
                  <a:schemeClr val="tx1"/>
                </a:solidFill>
                <a:latin typeface="+mn-lt"/>
                <a:cs typeface="+mn-cs"/>
              </a:defRPr>
            </a:lvl7pPr>
            <a:lvl8pPr marL="3429000" indent="-228600">
              <a:spcBef>
                <a:spcPct val="20000"/>
              </a:spcBef>
              <a:buFont typeface="Arial" pitchFamily="34" charset="0"/>
              <a:buChar char="•"/>
              <a:defRPr sz="2000">
                <a:solidFill>
                  <a:schemeClr val="tx1"/>
                </a:solidFill>
                <a:latin typeface="+mn-lt"/>
                <a:cs typeface="+mn-cs"/>
              </a:defRPr>
            </a:lvl8pPr>
            <a:lvl9pPr marL="3886200" indent="-228600">
              <a:spcBef>
                <a:spcPct val="20000"/>
              </a:spcBef>
              <a:buFont typeface="Arial" pitchFamily="34" charset="0"/>
              <a:buChar char="•"/>
              <a:defRPr sz="2000">
                <a:solidFill>
                  <a:schemeClr val="tx1"/>
                </a:solidFill>
                <a:latin typeface="+mn-lt"/>
                <a:cs typeface="+mn-cs"/>
              </a:defRPr>
            </a:lvl9pPr>
          </a:lstStyle>
          <a:p>
            <a:pPr>
              <a:buClr>
                <a:srgbClr val="0079C1"/>
              </a:buClr>
            </a:pPr>
            <a:r>
              <a:rPr lang="en-GB" sz="1200" dirty="0">
                <a:latin typeface="Arial" pitchFamily="34" charset="0"/>
                <a:ea typeface="+mn-ea"/>
                <a:cs typeface="Arial" pitchFamily="34" charset="0"/>
              </a:rPr>
              <a:t>Cat A Projects must provide a summary of the ESIA online. Report CO2 emissions if greater than 100,000 tonnes pa.</a:t>
            </a:r>
          </a:p>
          <a:p>
            <a:pPr>
              <a:buClr>
                <a:srgbClr val="0079C1"/>
              </a:buClr>
            </a:pPr>
            <a:endParaRPr lang="en-GB" dirty="0">
              <a:latin typeface="Arial" pitchFamily="34" charset="0"/>
              <a:ea typeface="+mn-ea"/>
              <a:cs typeface="Arial" pitchFamily="34" charset="0"/>
            </a:endParaRPr>
          </a:p>
        </p:txBody>
      </p:sp>
      <p:sp>
        <p:nvSpPr>
          <p:cNvPr id="63" name="Text Placeholder 2"/>
          <p:cNvSpPr txBox="1">
            <a:spLocks/>
          </p:cNvSpPr>
          <p:nvPr/>
        </p:nvSpPr>
        <p:spPr>
          <a:xfrm>
            <a:off x="2775285" y="2121743"/>
            <a:ext cx="6096000" cy="432000"/>
          </a:xfrm>
          <a:prstGeom prst="rect">
            <a:avLst/>
          </a:prstGeom>
        </p:spPr>
        <p:txBody>
          <a:bodyPr vert="horz" lIns="0" tIns="0" rIns="0" bIns="0" numCol="1" spcCol="360000" rtlCol="0">
            <a:noAutofit/>
          </a:bodyPr>
          <a:lstStyle>
            <a:lvl1pPr marL="0" indent="0" algn="l" defTabSz="914400" rtl="0" eaLnBrk="1" latinLnBrk="0" hangingPunct="1">
              <a:lnSpc>
                <a:spcPts val="2400"/>
              </a:lnSpc>
              <a:spcBef>
                <a:spcPts val="300"/>
              </a:spcBef>
              <a:spcAft>
                <a:spcPts val="300"/>
              </a:spcAft>
              <a:buClr>
                <a:schemeClr val="tx2"/>
              </a:buClr>
              <a:buFont typeface="Arial" pitchFamily="34" charset="0"/>
              <a:buNone/>
              <a:defRPr sz="2000" kern="1200">
                <a:solidFill>
                  <a:srgbClr val="414141"/>
                </a:solidFill>
                <a:latin typeface="Arial" pitchFamily="34" charset="0"/>
                <a:ea typeface="+mn-ea"/>
                <a:cs typeface="Arial" pitchFamily="34" charset="0"/>
              </a:defRPr>
            </a:lvl1pPr>
            <a:lvl2pPr marL="360000" indent="-360000" algn="l" defTabSz="914400" rtl="0" eaLnBrk="1" latinLnBrk="0" hangingPunct="1">
              <a:spcBef>
                <a:spcPts val="300"/>
              </a:spcBef>
              <a:spcAft>
                <a:spcPts val="300"/>
              </a:spcAft>
              <a:buClr>
                <a:srgbClr val="00539B"/>
              </a:buClr>
              <a:buFont typeface="Arial" pitchFamily="34" charset="0"/>
              <a:buChar char="•"/>
              <a:defRPr sz="1800" kern="1200">
                <a:solidFill>
                  <a:srgbClr val="414141"/>
                </a:solidFill>
                <a:latin typeface="Arial" pitchFamily="34" charset="0"/>
                <a:ea typeface="+mn-ea"/>
                <a:cs typeface="Arial" pitchFamily="34" charset="0"/>
              </a:defRPr>
            </a:lvl2pPr>
            <a:lvl3pPr marL="720000" indent="-360000" algn="l" defTabSz="914400" rtl="0" eaLnBrk="1" latinLnBrk="0" hangingPunct="1">
              <a:spcBef>
                <a:spcPts val="300"/>
              </a:spcBef>
              <a:spcAft>
                <a:spcPts val="300"/>
              </a:spcAft>
              <a:buClr>
                <a:srgbClr val="00539B"/>
              </a:buClr>
              <a:buFont typeface="Arial" pitchFamily="34" charset="0"/>
              <a:buChar char="‒"/>
              <a:defRPr sz="1800" kern="1200">
                <a:solidFill>
                  <a:srgbClr val="414141"/>
                </a:solidFill>
                <a:latin typeface="Arial" pitchFamily="34" charset="0"/>
                <a:ea typeface="+mn-ea"/>
                <a:cs typeface="Arial" pitchFamily="34" charset="0"/>
              </a:defRPr>
            </a:lvl3pPr>
            <a:lvl4pPr marL="1600200" indent="-438150" algn="l" defTabSz="914400" rtl="0" eaLnBrk="1" latinLnBrk="0" hangingPunct="1">
              <a:spcBef>
                <a:spcPct val="20000"/>
              </a:spcBef>
              <a:buClr>
                <a:schemeClr val="tx2"/>
              </a:buClr>
              <a:buFont typeface="Arial" pitchFamily="34" charset="0"/>
              <a:buChar char="–"/>
              <a:defRPr sz="2400" kern="1200">
                <a:solidFill>
                  <a:schemeClr val="tx1">
                    <a:lumMod val="65000"/>
                    <a:lumOff val="35000"/>
                  </a:schemeClr>
                </a:solidFill>
                <a:latin typeface="Arial" pitchFamily="34" charset="0"/>
                <a:ea typeface="+mn-ea"/>
                <a:cs typeface="Arial" pitchFamily="34" charset="0"/>
              </a:defRPr>
            </a:lvl4pPr>
            <a:lvl5pPr marL="2057400" indent="-438150" algn="l" defTabSz="914400" rtl="0" eaLnBrk="1" latinLnBrk="0" hangingPunct="1">
              <a:spcBef>
                <a:spcPct val="20000"/>
              </a:spcBef>
              <a:buFont typeface="Arial" pitchFamily="34" charset="0"/>
              <a:buChar char="»"/>
              <a:defRPr sz="2400" kern="1200">
                <a:solidFill>
                  <a:schemeClr val="tx1">
                    <a:lumMod val="65000"/>
                    <a:lumOff val="3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Bef>
                <a:spcPts val="0"/>
              </a:spcBef>
              <a:spcAft>
                <a:spcPts val="0"/>
              </a:spcAft>
              <a:buClr>
                <a:srgbClr val="0079C1"/>
              </a:buClr>
            </a:pPr>
            <a:r>
              <a:rPr lang="en-GB" sz="1200" dirty="0" smtClean="0"/>
              <a:t>Apply national laws (Designated Countries) or IFC Performance Standards (others).</a:t>
            </a:r>
            <a:endParaRPr lang="en-GB" sz="1200" dirty="0"/>
          </a:p>
        </p:txBody>
      </p:sp>
      <p:sp>
        <p:nvSpPr>
          <p:cNvPr id="4" name="Footer Placeholder 3"/>
          <p:cNvSpPr>
            <a:spLocks noGrp="1"/>
          </p:cNvSpPr>
          <p:nvPr>
            <p:ph type="ftr" sz="quarter" idx="3"/>
            <p:custDataLst>
              <p:tags r:id="rId1"/>
            </p:custDataLst>
          </p:nvPr>
        </p:nvSpPr>
        <p:spPr>
          <a:xfrm>
            <a:off x="0" y="6470651"/>
            <a:ext cx="9144000" cy="365125"/>
          </a:xfrm>
        </p:spPr>
        <p:txBody>
          <a:bodyPr/>
          <a:lstStyle/>
          <a:p>
            <a:r>
              <a:rPr lang="en-GB" smtClean="0"/>
              <a:t> </a:t>
            </a:r>
            <a:endParaRPr lang="en-GB"/>
          </a:p>
        </p:txBody>
      </p:sp>
    </p:spTree>
    <p:extLst>
      <p:ext uri="{BB962C8B-B14F-4D97-AF65-F5344CB8AC3E}">
        <p14:creationId xmlns:p14="http://schemas.microsoft.com/office/powerpoint/2010/main" val="229739930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smtClean="0"/>
              <a:t>Initiatives in industry</a:t>
            </a:r>
            <a:endParaRPr lang="en-GB" strike="sngStrike" dirty="0"/>
          </a:p>
        </p:txBody>
      </p:sp>
      <p:grpSp>
        <p:nvGrpSpPr>
          <p:cNvPr id="2" name="Group 36"/>
          <p:cNvGrpSpPr/>
          <p:nvPr/>
        </p:nvGrpSpPr>
        <p:grpSpPr>
          <a:xfrm>
            <a:off x="4425092" y="2467621"/>
            <a:ext cx="1733466" cy="542925"/>
            <a:chOff x="381134" y="1628800"/>
            <a:chExt cx="1733466" cy="542925"/>
          </a:xfrm>
        </p:grpSpPr>
        <p:pic>
          <p:nvPicPr>
            <p:cNvPr id="302081" name="Picture 1" descr="http://www.wbcsd.org/masters/WBCSD/images/img_logo1.gif"/>
            <p:cNvPicPr>
              <a:picLocks noChangeAspect="1" noChangeArrowheads="1"/>
            </p:cNvPicPr>
            <p:nvPr/>
          </p:nvPicPr>
          <p:blipFill>
            <a:blip r:embed="rId4" cstate="email"/>
            <a:srcRect/>
            <a:stretch>
              <a:fillRect/>
            </a:stretch>
          </p:blipFill>
          <p:spPr bwMode="auto">
            <a:xfrm>
              <a:off x="381134" y="1628800"/>
              <a:ext cx="552450" cy="542925"/>
            </a:xfrm>
            <a:prstGeom prst="rect">
              <a:avLst/>
            </a:prstGeom>
            <a:noFill/>
          </p:spPr>
        </p:pic>
        <p:pic>
          <p:nvPicPr>
            <p:cNvPr id="302086" name="Picture 6" descr="http://www.wbcsd.org/masters/WBCSD/images/img_logo2.gif"/>
            <p:cNvPicPr>
              <a:picLocks noChangeAspect="1" noChangeArrowheads="1"/>
            </p:cNvPicPr>
            <p:nvPr/>
          </p:nvPicPr>
          <p:blipFill>
            <a:blip r:embed="rId5" cstate="email"/>
            <a:srcRect/>
            <a:stretch>
              <a:fillRect/>
            </a:stretch>
          </p:blipFill>
          <p:spPr bwMode="auto">
            <a:xfrm>
              <a:off x="971600" y="1628800"/>
              <a:ext cx="1143000" cy="485775"/>
            </a:xfrm>
            <a:prstGeom prst="rect">
              <a:avLst/>
            </a:prstGeom>
            <a:noFill/>
          </p:spPr>
        </p:pic>
      </p:grpSp>
      <p:pic>
        <p:nvPicPr>
          <p:cNvPr id="302099" name="Picture 19"/>
          <p:cNvPicPr>
            <a:picLocks noChangeAspect="1" noChangeArrowheads="1"/>
          </p:cNvPicPr>
          <p:nvPr/>
        </p:nvPicPr>
        <p:blipFill>
          <a:blip r:embed="rId6" cstate="email"/>
          <a:srcRect/>
          <a:stretch>
            <a:fillRect/>
          </a:stretch>
        </p:blipFill>
        <p:spPr bwMode="auto">
          <a:xfrm>
            <a:off x="5633362" y="4774597"/>
            <a:ext cx="2643905" cy="598619"/>
          </a:xfrm>
          <a:prstGeom prst="rect">
            <a:avLst/>
          </a:prstGeom>
          <a:noFill/>
          <a:ln w="9525">
            <a:noFill/>
            <a:miter lim="800000"/>
            <a:headEnd/>
            <a:tailEnd/>
          </a:ln>
        </p:spPr>
      </p:pic>
      <p:pic>
        <p:nvPicPr>
          <p:cNvPr id="302101" name="Picture 21"/>
          <p:cNvPicPr>
            <a:picLocks noChangeAspect="1" noChangeArrowheads="1"/>
          </p:cNvPicPr>
          <p:nvPr/>
        </p:nvPicPr>
        <p:blipFill>
          <a:blip r:embed="rId7" cstate="email"/>
          <a:srcRect/>
          <a:stretch>
            <a:fillRect/>
          </a:stretch>
        </p:blipFill>
        <p:spPr bwMode="auto">
          <a:xfrm>
            <a:off x="452304" y="2467621"/>
            <a:ext cx="2106234" cy="648072"/>
          </a:xfrm>
          <a:prstGeom prst="rect">
            <a:avLst/>
          </a:prstGeom>
          <a:noFill/>
          <a:ln w="9525">
            <a:noFill/>
            <a:miter lim="800000"/>
            <a:headEnd/>
            <a:tailEnd/>
          </a:ln>
        </p:spPr>
      </p:pic>
      <p:pic>
        <p:nvPicPr>
          <p:cNvPr id="423937" name="Picture 1"/>
          <p:cNvPicPr>
            <a:picLocks noChangeAspect="1" noChangeArrowheads="1"/>
          </p:cNvPicPr>
          <p:nvPr/>
        </p:nvPicPr>
        <p:blipFill>
          <a:blip r:embed="rId8" cstate="email"/>
          <a:srcRect/>
          <a:stretch>
            <a:fillRect/>
          </a:stretch>
        </p:blipFill>
        <p:spPr bwMode="auto">
          <a:xfrm>
            <a:off x="5844236" y="1299932"/>
            <a:ext cx="1890210" cy="720080"/>
          </a:xfrm>
          <a:prstGeom prst="rect">
            <a:avLst/>
          </a:prstGeom>
          <a:noFill/>
          <a:ln w="9525">
            <a:noFill/>
            <a:miter lim="800000"/>
            <a:headEnd/>
            <a:tailEnd/>
          </a:ln>
        </p:spPr>
      </p:pic>
      <p:pic>
        <p:nvPicPr>
          <p:cNvPr id="423938" name="Picture 2"/>
          <p:cNvPicPr>
            <a:picLocks noChangeAspect="1" noChangeArrowheads="1"/>
          </p:cNvPicPr>
          <p:nvPr/>
        </p:nvPicPr>
        <p:blipFill>
          <a:blip r:embed="rId9" cstate="email"/>
          <a:srcRect/>
          <a:stretch>
            <a:fillRect/>
          </a:stretch>
        </p:blipFill>
        <p:spPr bwMode="auto">
          <a:xfrm>
            <a:off x="3348356" y="1123363"/>
            <a:ext cx="1296144" cy="1063220"/>
          </a:xfrm>
          <a:prstGeom prst="rect">
            <a:avLst/>
          </a:prstGeom>
          <a:noFill/>
          <a:ln w="9525">
            <a:noFill/>
            <a:miter lim="800000"/>
            <a:headEnd/>
            <a:tailEnd/>
          </a:ln>
        </p:spPr>
      </p:pic>
      <p:pic>
        <p:nvPicPr>
          <p:cNvPr id="423940" name="Picture 4"/>
          <p:cNvPicPr>
            <a:picLocks noChangeAspect="1" noChangeArrowheads="1"/>
          </p:cNvPicPr>
          <p:nvPr/>
        </p:nvPicPr>
        <p:blipFill>
          <a:blip r:embed="rId10" cstate="email"/>
          <a:srcRect/>
          <a:stretch>
            <a:fillRect/>
          </a:stretch>
        </p:blipFill>
        <p:spPr bwMode="auto">
          <a:xfrm>
            <a:off x="496656" y="5373216"/>
            <a:ext cx="2560284" cy="720080"/>
          </a:xfrm>
          <a:prstGeom prst="rect">
            <a:avLst/>
          </a:prstGeom>
          <a:noFill/>
          <a:ln w="9525">
            <a:noFill/>
            <a:miter lim="800000"/>
            <a:headEnd/>
            <a:tailEnd/>
          </a:ln>
        </p:spPr>
      </p:pic>
      <p:pic>
        <p:nvPicPr>
          <p:cNvPr id="313345" name="Picture 1"/>
          <p:cNvPicPr>
            <a:picLocks noChangeAspect="1" noChangeArrowheads="1"/>
          </p:cNvPicPr>
          <p:nvPr/>
        </p:nvPicPr>
        <p:blipFill>
          <a:blip r:embed="rId11" cstate="email"/>
          <a:srcRect/>
          <a:stretch>
            <a:fillRect/>
          </a:stretch>
        </p:blipFill>
        <p:spPr bwMode="auto">
          <a:xfrm>
            <a:off x="452304" y="1155916"/>
            <a:ext cx="2376264" cy="864096"/>
          </a:xfrm>
          <a:prstGeom prst="rect">
            <a:avLst/>
          </a:prstGeom>
          <a:noFill/>
          <a:ln w="9525">
            <a:noFill/>
            <a:miter lim="800000"/>
            <a:headEnd/>
            <a:tailEnd/>
          </a:ln>
        </p:spPr>
      </p:pic>
      <p:pic>
        <p:nvPicPr>
          <p:cNvPr id="313346" name="Picture 2"/>
          <p:cNvPicPr>
            <a:picLocks noChangeAspect="1" noChangeArrowheads="1"/>
          </p:cNvPicPr>
          <p:nvPr/>
        </p:nvPicPr>
        <p:blipFill>
          <a:blip r:embed="rId12" cstate="email"/>
          <a:srcRect/>
          <a:stretch>
            <a:fillRect/>
          </a:stretch>
        </p:blipFill>
        <p:spPr bwMode="auto">
          <a:xfrm>
            <a:off x="3550388" y="5544897"/>
            <a:ext cx="1577380" cy="862236"/>
          </a:xfrm>
          <a:prstGeom prst="rect">
            <a:avLst/>
          </a:prstGeom>
          <a:noFill/>
          <a:ln w="9525">
            <a:noFill/>
            <a:miter lim="800000"/>
            <a:headEnd/>
            <a:tailEnd/>
          </a:ln>
        </p:spPr>
      </p:pic>
      <p:pic>
        <p:nvPicPr>
          <p:cNvPr id="313348" name="Picture 4"/>
          <p:cNvPicPr>
            <a:picLocks noChangeAspect="1" noChangeArrowheads="1"/>
          </p:cNvPicPr>
          <p:nvPr/>
        </p:nvPicPr>
        <p:blipFill>
          <a:blip r:embed="rId13" cstate="email"/>
          <a:srcRect/>
          <a:stretch>
            <a:fillRect/>
          </a:stretch>
        </p:blipFill>
        <p:spPr bwMode="auto">
          <a:xfrm>
            <a:off x="3056940" y="2843104"/>
            <a:ext cx="1368152" cy="1112661"/>
          </a:xfrm>
          <a:prstGeom prst="rect">
            <a:avLst/>
          </a:prstGeom>
          <a:noFill/>
          <a:ln w="9525">
            <a:noFill/>
            <a:miter lim="800000"/>
            <a:headEnd/>
            <a:tailEnd/>
          </a:ln>
        </p:spPr>
      </p:pic>
      <p:pic>
        <p:nvPicPr>
          <p:cNvPr id="35" name="Picture 3"/>
          <p:cNvPicPr>
            <a:picLocks noChangeAspect="1" noChangeArrowheads="1"/>
          </p:cNvPicPr>
          <p:nvPr/>
        </p:nvPicPr>
        <p:blipFill>
          <a:blip r:embed="rId14" cstate="email"/>
          <a:srcRect/>
          <a:stretch>
            <a:fillRect/>
          </a:stretch>
        </p:blipFill>
        <p:spPr bwMode="auto">
          <a:xfrm>
            <a:off x="5444749" y="5765474"/>
            <a:ext cx="3312369" cy="327822"/>
          </a:xfrm>
          <a:prstGeom prst="rect">
            <a:avLst/>
          </a:prstGeom>
          <a:noFill/>
          <a:ln w="9525">
            <a:noFill/>
            <a:miter lim="800000"/>
            <a:headEnd/>
            <a:tailEnd/>
          </a:ln>
        </p:spPr>
      </p:pic>
      <p:pic>
        <p:nvPicPr>
          <p:cNvPr id="36" name="Picture 3"/>
          <p:cNvPicPr>
            <a:picLocks noChangeAspect="1" noChangeArrowheads="1"/>
          </p:cNvPicPr>
          <p:nvPr/>
        </p:nvPicPr>
        <p:blipFill>
          <a:blip r:embed="rId15" cstate="email"/>
          <a:srcRect/>
          <a:stretch>
            <a:fillRect/>
          </a:stretch>
        </p:blipFill>
        <p:spPr bwMode="auto">
          <a:xfrm>
            <a:off x="5084710" y="3799412"/>
            <a:ext cx="3672408" cy="702078"/>
          </a:xfrm>
          <a:prstGeom prst="rect">
            <a:avLst/>
          </a:prstGeom>
          <a:noFill/>
          <a:ln w="9525">
            <a:noFill/>
            <a:miter lim="800000"/>
            <a:headEnd/>
            <a:tailEnd/>
          </a:ln>
        </p:spPr>
      </p:pic>
      <p:pic>
        <p:nvPicPr>
          <p:cNvPr id="313349" name="Picture 5"/>
          <p:cNvPicPr>
            <a:picLocks noChangeAspect="1" noChangeArrowheads="1"/>
          </p:cNvPicPr>
          <p:nvPr/>
        </p:nvPicPr>
        <p:blipFill>
          <a:blip r:embed="rId16" cstate="email"/>
          <a:srcRect/>
          <a:stretch>
            <a:fillRect/>
          </a:stretch>
        </p:blipFill>
        <p:spPr bwMode="auto">
          <a:xfrm>
            <a:off x="6324087" y="2794577"/>
            <a:ext cx="2433031" cy="642231"/>
          </a:xfrm>
          <a:prstGeom prst="rect">
            <a:avLst/>
          </a:prstGeom>
          <a:noFill/>
          <a:ln w="9525">
            <a:noFill/>
            <a:miter lim="800000"/>
            <a:headEnd/>
            <a:tailEnd/>
          </a:ln>
        </p:spPr>
      </p:pic>
      <p:sp>
        <p:nvSpPr>
          <p:cNvPr id="48" name="Slide Number Placeholder 17"/>
          <p:cNvSpPr>
            <a:spLocks noGrp="1"/>
          </p:cNvSpPr>
          <p:nvPr>
            <p:ph type="sldNum" sz="quarter" idx="11"/>
          </p:nvPr>
        </p:nvSpPr>
        <p:spPr>
          <a:xfrm>
            <a:off x="8624085" y="6436124"/>
            <a:ext cx="133033" cy="132466"/>
          </a:xfrm>
        </p:spPr>
        <p:txBody>
          <a:bodyPr/>
          <a:lstStyle/>
          <a:p>
            <a:pPr>
              <a:defRPr/>
            </a:pPr>
            <a:fld id="{5EF72BD3-4626-4AD2-BA8D-72AB6ECD9800}" type="slidenum">
              <a:rPr lang="en-GB" smtClean="0">
                <a:solidFill>
                  <a:srgbClr val="FFFFFF"/>
                </a:solidFill>
              </a:rPr>
              <a:pPr>
                <a:defRPr/>
              </a:pPr>
              <a:t>44</a:t>
            </a:fld>
            <a:endParaRPr lang="en-GB" dirty="0">
              <a:solidFill>
                <a:srgbClr val="FFFFFF"/>
              </a:solidFill>
            </a:endParaRPr>
          </a:p>
        </p:txBody>
      </p:sp>
      <p:pic>
        <p:nvPicPr>
          <p:cNvPr id="21505" name="Picture 1"/>
          <p:cNvPicPr>
            <a:picLocks noChangeAspect="1" noChangeArrowheads="1"/>
          </p:cNvPicPr>
          <p:nvPr/>
        </p:nvPicPr>
        <p:blipFill>
          <a:blip r:embed="rId17" cstate="print"/>
          <a:srcRect l="19327" t="14318" r="69333" b="78065"/>
          <a:stretch>
            <a:fillRect/>
          </a:stretch>
        </p:blipFill>
        <p:spPr bwMode="auto">
          <a:xfrm>
            <a:off x="2767139" y="4542891"/>
            <a:ext cx="1477794" cy="592205"/>
          </a:xfrm>
          <a:prstGeom prst="rect">
            <a:avLst/>
          </a:prstGeom>
          <a:noFill/>
          <a:ln w="9525">
            <a:noFill/>
            <a:miter lim="800000"/>
            <a:headEnd/>
            <a:tailEnd/>
          </a:ln>
        </p:spPr>
      </p:pic>
      <p:pic>
        <p:nvPicPr>
          <p:cNvPr id="51" name="Picture 50" descr="th_vpshr.jpg"/>
          <p:cNvPicPr>
            <a:picLocks noChangeAspect="1"/>
          </p:cNvPicPr>
          <p:nvPr/>
        </p:nvPicPr>
        <p:blipFill>
          <a:blip r:embed="rId18" cstate="print"/>
          <a:srcRect t="13372" b="15286"/>
          <a:stretch>
            <a:fillRect/>
          </a:stretch>
        </p:blipFill>
        <p:spPr>
          <a:xfrm>
            <a:off x="595558" y="3666355"/>
            <a:ext cx="1728192" cy="876536"/>
          </a:xfrm>
          <a:prstGeom prst="rect">
            <a:avLst/>
          </a:prstGeom>
        </p:spPr>
      </p:pic>
      <p:sp>
        <p:nvSpPr>
          <p:cNvPr id="3" name="Footer Placeholder 2"/>
          <p:cNvSpPr>
            <a:spLocks noGrp="1"/>
          </p:cNvSpPr>
          <p:nvPr>
            <p:ph type="ftr" sz="quarter" idx="11"/>
            <p:custDataLst>
              <p:tags r:id="rId1"/>
            </p:custDataLst>
          </p:nvPr>
        </p:nvSpPr>
        <p:spPr>
          <a:xfrm>
            <a:off x="0" y="6480000"/>
            <a:ext cx="9144000" cy="378000"/>
          </a:xfrm>
        </p:spPr>
        <p:txBody>
          <a:bodyPr/>
          <a:lstStyle/>
          <a:p>
            <a:pPr>
              <a:defRPr/>
            </a:pPr>
            <a:r>
              <a:rPr lang="en-GB" smtClean="0"/>
              <a:t> </a:t>
            </a:r>
            <a:endParaRPr lang="en-GB"/>
          </a:p>
        </p:txBody>
      </p:sp>
    </p:spTree>
    <p:extLst>
      <p:ext uri="{BB962C8B-B14F-4D97-AF65-F5344CB8AC3E}">
        <p14:creationId xmlns:p14="http://schemas.microsoft.com/office/powerpoint/2010/main" val="93455002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algn="ctr"/>
            <a:r>
              <a:rPr lang="en-GB" dirty="0" smtClean="0"/>
              <a:t>Thank you!</a:t>
            </a:r>
            <a:endParaRPr lang="en-US" dirty="0"/>
          </a:p>
        </p:txBody>
      </p:sp>
      <p:sp>
        <p:nvSpPr>
          <p:cNvPr id="2" name="BJPseudoFooter"/>
          <p:cNvSpPr txBox="1"/>
          <p:nvPr>
            <p:custDataLst>
              <p:tags r:id="rId1"/>
            </p:custDataLst>
          </p:nvPr>
        </p:nvSpPr>
        <p:spPr>
          <a:xfrm>
            <a:off x="127000" y="6614468"/>
            <a:ext cx="8890000" cy="230832"/>
          </a:xfrm>
          <a:prstGeom prst="rect">
            <a:avLst/>
          </a:prstGeom>
          <a:noFill/>
        </p:spPr>
        <p:txBody>
          <a:bodyPr vert="horz" wrap="square" rtlCol="0">
            <a:spAutoFit/>
          </a:bodyPr>
          <a:lstStyle/>
          <a:p>
            <a:pPr algn="ctr"/>
            <a:r>
              <a:rPr lang="en-GB" sz="900" b="1" smtClean="0">
                <a:solidFill>
                  <a:srgbClr val="000000"/>
                </a:solidFill>
                <a:latin typeface="Arial"/>
              </a:rPr>
              <a:t> </a:t>
            </a:r>
            <a:endParaRPr lang="en-GB" sz="900" b="1" dirty="0">
              <a:solidFill>
                <a:srgbClr val="000000"/>
              </a:solidFill>
              <a:latin typeface="Arial"/>
            </a:endParaRPr>
          </a:p>
        </p:txBody>
      </p:sp>
    </p:spTree>
    <p:extLst>
      <p:ext uri="{BB962C8B-B14F-4D97-AF65-F5344CB8AC3E}">
        <p14:creationId xmlns:p14="http://schemas.microsoft.com/office/powerpoint/2010/main" val="30258901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332656"/>
            <a:ext cx="8229600" cy="540296"/>
          </a:xfrm>
        </p:spPr>
        <p:txBody>
          <a:bodyPr/>
          <a:lstStyle/>
          <a:p>
            <a:pPr eaLnBrk="1" hangingPunct="1">
              <a:defRPr>
                <a:uFillTx/>
              </a:defRPr>
            </a:pPr>
            <a:r>
              <a:rPr lang="en-US" dirty="0"/>
              <a:t>Environmental</a:t>
            </a:r>
            <a:r>
              <a:rPr lang="en-US" dirty="0" smtClean="0">
                <a:solidFill>
                  <a:schemeClr val="tx1"/>
                </a:solidFill>
                <a:effectLst/>
                <a:uFillTx/>
              </a:rPr>
              <a:t> </a:t>
            </a:r>
            <a:r>
              <a:rPr lang="en-US" dirty="0"/>
              <a:t>&amp;</a:t>
            </a:r>
            <a:r>
              <a:rPr lang="en-US" dirty="0" smtClean="0">
                <a:solidFill>
                  <a:schemeClr val="tx1"/>
                </a:solidFill>
                <a:effectLst/>
                <a:uFillTx/>
              </a:rPr>
              <a:t> S</a:t>
            </a:r>
            <a:r>
              <a:rPr lang="en-US" dirty="0" smtClean="0"/>
              <a:t>ocial</a:t>
            </a:r>
            <a:r>
              <a:rPr lang="en-US" dirty="0" smtClean="0">
                <a:solidFill>
                  <a:schemeClr val="tx1"/>
                </a:solidFill>
                <a:effectLst/>
                <a:uFillTx/>
              </a:rPr>
              <a:t> </a:t>
            </a:r>
            <a:r>
              <a:rPr lang="en-US" dirty="0" smtClean="0"/>
              <a:t>Policy (</a:t>
            </a:r>
            <a:r>
              <a:rPr lang="en-US" dirty="0" err="1" smtClean="0"/>
              <a:t>cont</a:t>
            </a:r>
            <a:r>
              <a:rPr lang="en-US" dirty="0" smtClean="0"/>
              <a:t>-d)</a:t>
            </a:r>
            <a:endParaRPr lang="en-US" dirty="0"/>
          </a:p>
        </p:txBody>
      </p:sp>
      <p:sp>
        <p:nvSpPr>
          <p:cNvPr id="22531" name="Content Placeholder 2"/>
          <p:cNvSpPr>
            <a:spLocks noGrp="1"/>
          </p:cNvSpPr>
          <p:nvPr>
            <p:ph idx="1"/>
          </p:nvPr>
        </p:nvSpPr>
        <p:spPr>
          <a:xfrm>
            <a:off x="467544" y="1412776"/>
            <a:ext cx="8229600" cy="4602163"/>
          </a:xfrm>
        </p:spPr>
        <p:txBody>
          <a:bodyPr/>
          <a:lstStyle/>
          <a:p>
            <a:pPr marL="342900" indent="-342900">
              <a:buFont typeface="Arial" panose="020B0604020202020204" pitchFamily="34" charset="0"/>
              <a:buChar char="•"/>
            </a:pPr>
            <a:r>
              <a:rPr lang="en-GB" sz="2000" dirty="0" smtClean="0"/>
              <a:t>R</a:t>
            </a:r>
            <a:r>
              <a:rPr lang="en-GB" sz="2000" dirty="0" smtClean="0">
                <a:uFillTx/>
              </a:rPr>
              <a:t>ecognises the responsibility of clients and their business activities to </a:t>
            </a:r>
            <a:r>
              <a:rPr lang="en-GB" sz="2000" i="1" dirty="0" smtClean="0">
                <a:uFillTx/>
              </a:rPr>
              <a:t>respect</a:t>
            </a:r>
            <a:r>
              <a:rPr lang="en-GB" sz="2000" b="1" i="1" dirty="0" smtClean="0">
                <a:uFillTx/>
              </a:rPr>
              <a:t> Human </a:t>
            </a:r>
            <a:r>
              <a:rPr lang="en-GB" sz="2000" b="1" i="1" dirty="0" smtClean="0"/>
              <a:t>R</a:t>
            </a:r>
            <a:r>
              <a:rPr lang="en-GB" sz="2000" b="1" i="1" dirty="0" smtClean="0">
                <a:uFillTx/>
              </a:rPr>
              <a:t>ights</a:t>
            </a:r>
            <a:endParaRPr lang="en-GB" sz="2000" dirty="0" smtClean="0">
              <a:uFillTx/>
            </a:endParaRPr>
          </a:p>
          <a:p>
            <a:pPr marL="342900" indent="-342900">
              <a:buFont typeface="Arial" panose="020B0604020202020204" pitchFamily="34" charset="0"/>
              <a:buChar char="•"/>
            </a:pPr>
            <a:r>
              <a:rPr lang="en-GB" sz="2000" dirty="0" smtClean="0"/>
              <a:t>B</a:t>
            </a:r>
            <a:r>
              <a:rPr lang="en-GB" sz="2000" dirty="0" smtClean="0">
                <a:uFillTx/>
              </a:rPr>
              <a:t>elieves that </a:t>
            </a:r>
            <a:r>
              <a:rPr lang="en-GB" sz="2000" b="1" i="1" dirty="0" smtClean="0"/>
              <a:t>G</a:t>
            </a:r>
            <a:r>
              <a:rPr lang="en-GB" sz="2000" b="1" i="1" dirty="0" smtClean="0">
                <a:uFillTx/>
              </a:rPr>
              <a:t>ender </a:t>
            </a:r>
            <a:r>
              <a:rPr lang="en-GB" sz="2000" b="1" i="1" dirty="0" smtClean="0"/>
              <a:t>E</a:t>
            </a:r>
            <a:r>
              <a:rPr lang="en-GB" sz="2000" b="1" i="1" dirty="0" smtClean="0">
                <a:uFillTx/>
              </a:rPr>
              <a:t>quality</a:t>
            </a:r>
            <a:r>
              <a:rPr lang="en-GB" sz="2000" dirty="0" smtClean="0">
                <a:uFillTx/>
              </a:rPr>
              <a:t> is a fundamental aspect of a modern, well-functioning market economy and democratic society. </a:t>
            </a:r>
          </a:p>
          <a:p>
            <a:pPr marL="342900" indent="-342900">
              <a:buFont typeface="Arial" panose="020B0604020202020204" pitchFamily="34" charset="0"/>
              <a:buChar char="•"/>
            </a:pPr>
            <a:r>
              <a:rPr lang="en-GB" sz="2000" dirty="0" smtClean="0"/>
              <a:t>R</a:t>
            </a:r>
            <a:r>
              <a:rPr lang="en-GB" sz="2000" dirty="0" smtClean="0">
                <a:uFillTx/>
              </a:rPr>
              <a:t>ecognises the importance of addressing both the causes and the consequences of </a:t>
            </a:r>
            <a:r>
              <a:rPr lang="en-GB" sz="2000" b="1" i="1" dirty="0" smtClean="0"/>
              <a:t>C</a:t>
            </a:r>
            <a:r>
              <a:rPr lang="en-GB" sz="2000" b="1" i="1" dirty="0" smtClean="0">
                <a:uFillTx/>
              </a:rPr>
              <a:t>limate </a:t>
            </a:r>
            <a:r>
              <a:rPr lang="en-GB" sz="2000" b="1" i="1" dirty="0" smtClean="0"/>
              <a:t>C</a:t>
            </a:r>
            <a:r>
              <a:rPr lang="en-GB" sz="2000" b="1" i="1" dirty="0" smtClean="0">
                <a:uFillTx/>
              </a:rPr>
              <a:t>hange</a:t>
            </a:r>
            <a:r>
              <a:rPr lang="en-GB" sz="2000" dirty="0" smtClean="0">
                <a:uFillTx/>
              </a:rPr>
              <a:t> in its countries of operations.</a:t>
            </a:r>
          </a:p>
          <a:p>
            <a:pPr marL="342900" indent="-342900">
              <a:buFont typeface="Arial" panose="020B0604020202020204" pitchFamily="34" charset="0"/>
              <a:buChar char="•"/>
            </a:pPr>
            <a:r>
              <a:rPr lang="en-GB" sz="2000" dirty="0" smtClean="0"/>
              <a:t>C</a:t>
            </a:r>
            <a:r>
              <a:rPr lang="en-GB" sz="2000" dirty="0" smtClean="0">
                <a:uFillTx/>
              </a:rPr>
              <a:t>ommits to the principles of </a:t>
            </a:r>
            <a:r>
              <a:rPr lang="en-GB" sz="2000" b="1" i="1" dirty="0" smtClean="0"/>
              <a:t>T</a:t>
            </a:r>
            <a:r>
              <a:rPr lang="en-GB" sz="2000" b="1" i="1" dirty="0" smtClean="0">
                <a:uFillTx/>
              </a:rPr>
              <a:t>ransparency, </a:t>
            </a:r>
            <a:r>
              <a:rPr lang="en-GB" sz="2000" b="1" i="1" dirty="0" smtClean="0"/>
              <a:t>A</a:t>
            </a:r>
            <a:r>
              <a:rPr lang="en-GB" sz="2000" b="1" i="1" dirty="0" smtClean="0">
                <a:uFillTx/>
              </a:rPr>
              <a:t>ccountability, </a:t>
            </a:r>
            <a:r>
              <a:rPr lang="en-GB" sz="2000" dirty="0" smtClean="0">
                <a:uFillTx/>
              </a:rPr>
              <a:t>and</a:t>
            </a:r>
            <a:r>
              <a:rPr lang="en-GB" sz="2000" b="1" i="1" dirty="0" smtClean="0">
                <a:uFillTx/>
              </a:rPr>
              <a:t> Stakeholder </a:t>
            </a:r>
            <a:r>
              <a:rPr lang="en-GB" sz="2000" b="1" i="1" dirty="0" smtClean="0"/>
              <a:t>E</a:t>
            </a:r>
            <a:r>
              <a:rPr lang="en-GB" sz="2000" b="1" i="1" dirty="0" smtClean="0">
                <a:uFillTx/>
              </a:rPr>
              <a:t>ngagement</a:t>
            </a:r>
            <a:r>
              <a:rPr lang="en-GB" sz="2000" dirty="0" smtClean="0">
                <a:uFillTx/>
              </a:rPr>
              <a:t>. </a:t>
            </a:r>
          </a:p>
          <a:p>
            <a:pPr marL="342900" indent="-342900">
              <a:buFont typeface="Arial" panose="020B0604020202020204" pitchFamily="34" charset="0"/>
              <a:buChar char="•"/>
            </a:pPr>
            <a:r>
              <a:rPr lang="en-GB" sz="2000" b="1" dirty="0" smtClean="0"/>
              <a:t>C</a:t>
            </a:r>
            <a:r>
              <a:rPr lang="en-GB" sz="2000" b="1" i="1" dirty="0" smtClean="0">
                <a:uFillTx/>
              </a:rPr>
              <a:t>ategorises</a:t>
            </a:r>
            <a:r>
              <a:rPr lang="en-GB" sz="2000" dirty="0" smtClean="0">
                <a:uFillTx/>
              </a:rPr>
              <a:t> each project to determine the nature and level of environmental and social </a:t>
            </a:r>
            <a:r>
              <a:rPr lang="en-GB" sz="2000" dirty="0" smtClean="0"/>
              <a:t>investigations</a:t>
            </a:r>
            <a:r>
              <a:rPr lang="en-GB" sz="2000" dirty="0" smtClean="0">
                <a:uFillTx/>
              </a:rPr>
              <a:t>, information disclosure and stakeholder engagement required. </a:t>
            </a:r>
          </a:p>
        </p:txBody>
      </p:sp>
      <p:sp>
        <p:nvSpPr>
          <p:cNvPr id="4" name="Slide Number Placeholder 5"/>
          <p:cNvSpPr>
            <a:spLocks noGrp="1"/>
          </p:cNvSpPr>
          <p:nvPr>
            <p:ph type="sldNum" sz="quarter" idx="4294967295"/>
          </p:nvPr>
        </p:nvSpPr>
        <p:spPr>
          <a:xfrm>
            <a:off x="234950" y="6137174"/>
            <a:ext cx="1061878" cy="378071"/>
          </a:xfrm>
          <a:prstGeom prst="rect">
            <a:avLst/>
          </a:prstGeom>
        </p:spPr>
        <p:txBody>
          <a:bodyPr/>
          <a:lstStyle>
            <a:lvl1pPr defTabSz="762000" eaLnBrk="0" hangingPunct="0">
              <a:spcBef>
                <a:spcPct val="40000"/>
              </a:spcBef>
              <a:buClr>
                <a:schemeClr val="accent1"/>
              </a:buClr>
              <a:buSzPct val="120000"/>
              <a:buFont typeface="Times New Roman" pitchFamily="18" charset="0"/>
              <a:buChar char="•"/>
              <a:defRPr sz="2400" b="1">
                <a:solidFill>
                  <a:srgbClr val="000000"/>
                </a:solidFill>
                <a:latin typeface="Arial" charset="0"/>
              </a:defRPr>
            </a:lvl1pPr>
            <a:lvl2pPr marL="742950" indent="-285750" defTabSz="762000" eaLnBrk="0" hangingPunct="0">
              <a:spcBef>
                <a:spcPct val="40000"/>
              </a:spcBef>
              <a:buClr>
                <a:schemeClr val="accent2"/>
              </a:buClr>
              <a:buFont typeface="Times New Roman" pitchFamily="18" charset="0"/>
              <a:buChar char="•"/>
              <a:defRPr sz="2400">
                <a:solidFill>
                  <a:srgbClr val="000000"/>
                </a:solidFill>
                <a:latin typeface="Arial" charset="0"/>
              </a:defRPr>
            </a:lvl2pPr>
            <a:lvl3pPr marL="1143000" indent="-228600" defTabSz="762000" eaLnBrk="0" hangingPunct="0">
              <a:buClr>
                <a:schemeClr val="accent2"/>
              </a:buClr>
              <a:buFont typeface="Times New Roman" pitchFamily="18" charset="0"/>
              <a:buChar char="-"/>
              <a:defRPr sz="2000">
                <a:solidFill>
                  <a:srgbClr val="000000"/>
                </a:solidFill>
                <a:latin typeface="Arial" charset="0"/>
              </a:defRPr>
            </a:lvl3pPr>
            <a:lvl4pPr marL="1600200" indent="-228600" defTabSz="762000" eaLnBrk="0" hangingPunct="0">
              <a:buClr>
                <a:schemeClr val="accent2"/>
              </a:buClr>
              <a:buFont typeface="Times New Roman" pitchFamily="18" charset="0"/>
              <a:buChar char="»"/>
              <a:defRPr sz="2000">
                <a:solidFill>
                  <a:srgbClr val="000000"/>
                </a:solidFill>
                <a:latin typeface="Arial" charset="0"/>
              </a:defRPr>
            </a:lvl4pPr>
            <a:lvl5pPr marL="2057400" indent="-228600" defTabSz="762000" eaLnBrk="0" hangingPunct="0">
              <a:buClr>
                <a:schemeClr val="accent2"/>
              </a:buClr>
              <a:buFont typeface="Times New Roman" pitchFamily="18" charset="0"/>
              <a:buChar char="›"/>
              <a:defRPr sz="2000">
                <a:solidFill>
                  <a:srgbClr val="000000"/>
                </a:solidFill>
                <a:latin typeface="Arial" charset="0"/>
              </a:defRPr>
            </a:lvl5pPr>
            <a:lvl6pPr marL="2514600" indent="-228600" defTabSz="762000" eaLnBrk="0" fontAlgn="base" hangingPunct="0">
              <a:spcBef>
                <a:spcPct val="0"/>
              </a:spcBef>
              <a:spcAft>
                <a:spcPct val="0"/>
              </a:spcAft>
              <a:buClr>
                <a:schemeClr val="accent2"/>
              </a:buClr>
              <a:buFont typeface="Times New Roman" pitchFamily="18" charset="0"/>
              <a:buChar char="›"/>
              <a:defRPr sz="2000">
                <a:solidFill>
                  <a:srgbClr val="000000"/>
                </a:solidFill>
                <a:latin typeface="Arial" charset="0"/>
              </a:defRPr>
            </a:lvl6pPr>
            <a:lvl7pPr marL="2971800" indent="-228600" defTabSz="762000" eaLnBrk="0" fontAlgn="base" hangingPunct="0">
              <a:spcBef>
                <a:spcPct val="0"/>
              </a:spcBef>
              <a:spcAft>
                <a:spcPct val="0"/>
              </a:spcAft>
              <a:buClr>
                <a:schemeClr val="accent2"/>
              </a:buClr>
              <a:buFont typeface="Times New Roman" pitchFamily="18" charset="0"/>
              <a:buChar char="›"/>
              <a:defRPr sz="2000">
                <a:solidFill>
                  <a:srgbClr val="000000"/>
                </a:solidFill>
                <a:latin typeface="Arial" charset="0"/>
              </a:defRPr>
            </a:lvl7pPr>
            <a:lvl8pPr marL="3429000" indent="-228600" defTabSz="762000" eaLnBrk="0" fontAlgn="base" hangingPunct="0">
              <a:spcBef>
                <a:spcPct val="0"/>
              </a:spcBef>
              <a:spcAft>
                <a:spcPct val="0"/>
              </a:spcAft>
              <a:buClr>
                <a:schemeClr val="accent2"/>
              </a:buClr>
              <a:buFont typeface="Times New Roman" pitchFamily="18" charset="0"/>
              <a:buChar char="›"/>
              <a:defRPr sz="2000">
                <a:solidFill>
                  <a:srgbClr val="000000"/>
                </a:solidFill>
                <a:latin typeface="Arial" charset="0"/>
              </a:defRPr>
            </a:lvl8pPr>
            <a:lvl9pPr marL="3886200" indent="-228600" defTabSz="762000" eaLnBrk="0" fontAlgn="base" hangingPunct="0">
              <a:spcBef>
                <a:spcPct val="0"/>
              </a:spcBef>
              <a:spcAft>
                <a:spcPct val="0"/>
              </a:spcAft>
              <a:buClr>
                <a:schemeClr val="accent2"/>
              </a:buClr>
              <a:buFont typeface="Times New Roman" pitchFamily="18" charset="0"/>
              <a:buChar char="›"/>
              <a:defRPr sz="2000">
                <a:solidFill>
                  <a:srgbClr val="000000"/>
                </a:solidFill>
                <a:latin typeface="Arial" charset="0"/>
              </a:defRPr>
            </a:lvl9pPr>
          </a:lstStyle>
          <a:p>
            <a:pPr>
              <a:spcBef>
                <a:spcPct val="0"/>
              </a:spcBef>
              <a:buClrTx/>
              <a:buSzTx/>
              <a:buFontTx/>
              <a:buNone/>
              <a:defRPr/>
            </a:pPr>
            <a:fld id="{FA2F73BC-8203-4A70-B16F-7CADD02CE26A}" type="slidenum">
              <a:rPr lang="en-GB" altLang="es-ES" sz="1400" b="0" smtClean="0">
                <a:solidFill>
                  <a:schemeClr val="tx1"/>
                </a:solidFill>
                <a:latin typeface="Times New Roman" pitchFamily="18" charset="0"/>
              </a:rPr>
              <a:pPr>
                <a:spcBef>
                  <a:spcPct val="0"/>
                </a:spcBef>
                <a:buClrTx/>
                <a:buSzTx/>
                <a:buFontTx/>
                <a:buNone/>
                <a:defRPr/>
              </a:pPr>
              <a:t>5</a:t>
            </a:fld>
            <a:endParaRPr lang="en-GB" altLang="es-ES" sz="1400" b="0" smtClean="0">
              <a:solidFill>
                <a:schemeClr val="tx1"/>
              </a:solidFill>
              <a:latin typeface="Times New Roman" pitchFamily="18" charset="0"/>
            </a:endParaRPr>
          </a:p>
        </p:txBody>
      </p:sp>
      <p:sp>
        <p:nvSpPr>
          <p:cNvPr id="3" name="Footer Placeholder 2"/>
          <p:cNvSpPr>
            <a:spLocks noGrp="1"/>
          </p:cNvSpPr>
          <p:nvPr>
            <p:ph type="ftr" sz="quarter" idx="11"/>
            <p:custDataLst>
              <p:tags r:id="rId1"/>
            </p:custDataLst>
          </p:nvPr>
        </p:nvSpPr>
        <p:spPr>
          <a:xfrm>
            <a:off x="0" y="6480000"/>
            <a:ext cx="9144000" cy="378000"/>
          </a:xfrm>
        </p:spPr>
        <p:txBody>
          <a:bodyPr/>
          <a:lstStyle/>
          <a:p>
            <a:pPr>
              <a:defRPr/>
            </a:pPr>
            <a:r>
              <a:rPr lang="en-GB" smtClean="0"/>
              <a:t> </a:t>
            </a:r>
            <a:endParaRPr lang="en-GB"/>
          </a:p>
        </p:txBody>
      </p:sp>
    </p:spTree>
    <p:extLst>
      <p:ext uri="{BB962C8B-B14F-4D97-AF65-F5344CB8AC3E}">
        <p14:creationId xmlns:p14="http://schemas.microsoft.com/office/powerpoint/2010/main" val="2140122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6"/>
          <p:cNvGrpSpPr/>
          <p:nvPr/>
        </p:nvGrpSpPr>
        <p:grpSpPr>
          <a:xfrm>
            <a:off x="177924" y="5596620"/>
            <a:ext cx="8785226" cy="506413"/>
            <a:chOff x="-860" y="2934"/>
            <a:chExt cx="5534" cy="319"/>
          </a:xfrm>
          <a:noFill/>
        </p:grpSpPr>
        <p:sp>
          <p:nvSpPr>
            <p:cNvPr id="831497" name="Text Box 9"/>
            <p:cNvSpPr txBox="1">
              <a:spLocks noChangeArrowheads="1"/>
            </p:cNvSpPr>
            <p:nvPr/>
          </p:nvSpPr>
          <p:spPr bwMode="auto">
            <a:xfrm>
              <a:off x="75" y="2934"/>
              <a:ext cx="3772" cy="231"/>
            </a:xfrm>
            <a:prstGeom prst="rect">
              <a:avLst/>
            </a:prstGeom>
            <a:grpFill/>
            <a:ln>
              <a:noFill/>
            </a:ln>
          </p:spPr>
          <p:style>
            <a:lnRef idx="2">
              <a:schemeClr val="accent1"/>
            </a:lnRef>
            <a:fillRef idx="1">
              <a:schemeClr val="lt1"/>
            </a:fillRef>
            <a:effectRef idx="0">
              <a:schemeClr val="accent1"/>
            </a:effectRef>
            <a:fontRef idx="minor">
              <a:schemeClr val="dk1"/>
            </a:fontRef>
          </p:style>
          <p:txBody>
            <a:bodyPr wrap="none" anchor="ctr"/>
            <a:lstStyle>
              <a:defPPr>
                <a:defRPr lang="en-US"/>
              </a:defPPr>
              <a:lvl1pPr algn="ctr" fontAlgn="base">
                <a:spcBef>
                  <a:spcPct val="0"/>
                </a:spcBef>
                <a:spcAft>
                  <a:spcPct val="0"/>
                </a:spcAft>
                <a:defRPr b="1">
                  <a:solidFill>
                    <a:srgbClr val="FF9900"/>
                  </a:solidFill>
                  <a:effectLst>
                    <a:outerShdw blurRad="38100" dist="38100" dir="2700000" algn="tl">
                      <a:srgbClr val="000000"/>
                    </a:outerShdw>
                  </a:effectLst>
                </a:defRPr>
              </a:lvl1pPr>
            </a:lstStyle>
            <a:p>
              <a:r>
                <a:rPr lang="en-GB" altLang="en-US" sz="1800" dirty="0">
                  <a:solidFill>
                    <a:srgbClr val="007A5F"/>
                  </a:solidFill>
                  <a:effectLst/>
                </a:rPr>
                <a:t>EBRD INTERNAL Environmental &amp; Social Procedures</a:t>
              </a:r>
            </a:p>
          </p:txBody>
        </p:sp>
        <p:sp>
          <p:nvSpPr>
            <p:cNvPr id="831496" name="Rectangle 8"/>
            <p:cNvSpPr>
              <a:spLocks noChangeArrowheads="1"/>
            </p:cNvSpPr>
            <p:nvPr/>
          </p:nvSpPr>
          <p:spPr bwMode="auto">
            <a:xfrm>
              <a:off x="-860" y="2935"/>
              <a:ext cx="5534" cy="318"/>
            </a:xfrm>
            <a:prstGeom prst="rect">
              <a:avLst/>
            </a:prstGeom>
            <a:grpFill/>
            <a:ln/>
          </p:spPr>
          <p:style>
            <a:lnRef idx="2">
              <a:schemeClr val="accent1"/>
            </a:lnRef>
            <a:fillRef idx="1">
              <a:schemeClr val="lt1"/>
            </a:fillRef>
            <a:effectRef idx="0">
              <a:schemeClr val="accent1"/>
            </a:effectRef>
            <a:fontRef idx="minor">
              <a:schemeClr val="dk1"/>
            </a:fontRef>
          </p:style>
          <p:txBody>
            <a:bodyPr wrap="none" anchor="ctr"/>
            <a:lstStyle/>
            <a:p>
              <a:pPr algn="ctr"/>
              <a:endParaRPr lang="en-CA" sz="1800" b="1">
                <a:solidFill>
                  <a:srgbClr val="FF9900"/>
                </a:solidFill>
                <a:effectLst>
                  <a:outerShdw blurRad="38100" dist="38100" dir="2700000" algn="tl">
                    <a:srgbClr val="000000"/>
                  </a:outerShdw>
                </a:effectLst>
              </a:endParaRPr>
            </a:p>
          </p:txBody>
        </p:sp>
      </p:grpSp>
      <p:sp>
        <p:nvSpPr>
          <p:cNvPr id="831498" name="Rectangle 10"/>
          <p:cNvSpPr>
            <a:spLocks noChangeArrowheads="1"/>
          </p:cNvSpPr>
          <p:nvPr/>
        </p:nvSpPr>
        <p:spPr bwMode="auto">
          <a:xfrm>
            <a:off x="179388" y="6094413"/>
            <a:ext cx="8785225" cy="612914"/>
          </a:xfrm>
          <a:prstGeom prst="rect">
            <a:avLst/>
          </a:prstGeom>
          <a:ln/>
        </p:spPr>
        <p:style>
          <a:lnRef idx="2">
            <a:schemeClr val="accent1"/>
          </a:lnRef>
          <a:fillRef idx="1">
            <a:schemeClr val="lt1"/>
          </a:fillRef>
          <a:effectRef idx="0">
            <a:schemeClr val="accent1"/>
          </a:effectRef>
          <a:fontRef idx="minor">
            <a:schemeClr val="dk1"/>
          </a:fontRef>
        </p:style>
        <p:txBody>
          <a:bodyPr wrap="none" anchor="ctr"/>
          <a:lstStyle/>
          <a:p>
            <a:pPr algn="ctr"/>
            <a:r>
              <a:rPr lang="en-GB" altLang="en-US" sz="1800" b="1" dirty="0">
                <a:solidFill>
                  <a:srgbClr val="007A5F"/>
                </a:solidFill>
              </a:rPr>
              <a:t>PUBLIC INFORMATION POLICY</a:t>
            </a:r>
          </a:p>
          <a:p>
            <a:pPr algn="ctr"/>
            <a:r>
              <a:rPr lang="en-GB" altLang="en-US" sz="1400" b="1" dirty="0">
                <a:solidFill>
                  <a:srgbClr val="007A5F"/>
                </a:solidFill>
                <a:sym typeface="Symbol" pitchFamily="18" charset="2"/>
              </a:rPr>
              <a:t>(</a:t>
            </a:r>
            <a:r>
              <a:rPr lang="en-GB" altLang="en-US" sz="1400" b="1" dirty="0">
                <a:solidFill>
                  <a:srgbClr val="007A5F"/>
                </a:solidFill>
              </a:rPr>
              <a:t>60/120 day disclosure requirement for EIAs/SIAs)</a:t>
            </a:r>
          </a:p>
        </p:txBody>
      </p:sp>
      <p:sp>
        <p:nvSpPr>
          <p:cNvPr id="56" name="Rectangle 6"/>
          <p:cNvSpPr>
            <a:spLocks noChangeArrowheads="1"/>
          </p:cNvSpPr>
          <p:nvPr/>
        </p:nvSpPr>
        <p:spPr bwMode="auto">
          <a:xfrm>
            <a:off x="179388" y="4876800"/>
            <a:ext cx="8785225" cy="720725"/>
          </a:xfrm>
          <a:prstGeom prst="rect">
            <a:avLst/>
          </a:prstGeom>
          <a:ln/>
        </p:spPr>
        <p:style>
          <a:lnRef idx="2">
            <a:schemeClr val="accent1"/>
          </a:lnRef>
          <a:fillRef idx="1">
            <a:schemeClr val="lt1"/>
          </a:fillRef>
          <a:effectRef idx="0">
            <a:schemeClr val="accent1"/>
          </a:effectRef>
          <a:fontRef idx="minor">
            <a:schemeClr val="dk1"/>
          </a:fontRef>
        </p:style>
        <p:txBody>
          <a:bodyPr wrap="none" anchor="ctr"/>
          <a:lstStyle/>
          <a:p>
            <a:pPr algn="ctr"/>
            <a:endParaRPr lang="en-US" altLang="en-US" sz="1800" b="1">
              <a:solidFill>
                <a:srgbClr val="FF9900"/>
              </a:solidFill>
              <a:effectLst>
                <a:outerShdw blurRad="38100" dist="38100" dir="2700000" algn="tl">
                  <a:srgbClr val="000000"/>
                </a:outerShdw>
              </a:effectLst>
            </a:endParaRPr>
          </a:p>
        </p:txBody>
      </p:sp>
      <p:sp>
        <p:nvSpPr>
          <p:cNvPr id="831495" name="Text Box 7"/>
          <p:cNvSpPr txBox="1">
            <a:spLocks noChangeArrowheads="1"/>
          </p:cNvSpPr>
          <p:nvPr/>
        </p:nvSpPr>
        <p:spPr bwMode="auto">
          <a:xfrm>
            <a:off x="2989587" y="5053529"/>
            <a:ext cx="3018775" cy="369332"/>
          </a:xfrm>
          <a:prstGeom prst="rect">
            <a:avLst/>
          </a:prstGeom>
          <a:noFill/>
          <a:ln>
            <a:noFill/>
          </a:ln>
          <a:effectLst/>
        </p:spPr>
        <p:txBody>
          <a:bodyPr wrap="none">
            <a:spAutoFit/>
          </a:bodyPr>
          <a:lstStyle/>
          <a:p>
            <a:pPr algn="ctr"/>
            <a:r>
              <a:rPr lang="en-GB" altLang="en-US" sz="1800" b="1" dirty="0">
                <a:solidFill>
                  <a:srgbClr val="007A5F"/>
                </a:solidFill>
                <a:latin typeface="Arial"/>
                <a:ea typeface="+mn-ea"/>
              </a:rPr>
              <a:t>GUIDANCE FOR CLIENTS</a:t>
            </a:r>
          </a:p>
        </p:txBody>
      </p:sp>
      <p:sp>
        <p:nvSpPr>
          <p:cNvPr id="831500" name="Rectangle 12"/>
          <p:cNvSpPr>
            <a:spLocks noChangeArrowheads="1"/>
          </p:cNvSpPr>
          <p:nvPr/>
        </p:nvSpPr>
        <p:spPr bwMode="auto">
          <a:xfrm>
            <a:off x="179388" y="115888"/>
            <a:ext cx="8785225" cy="4724400"/>
          </a:xfrm>
          <a:prstGeom prst="rect">
            <a:avLst/>
          </a:prstGeom>
          <a:solidFill>
            <a:schemeClr val="bg1">
              <a:lumMod val="95000"/>
              <a:alpha val="69000"/>
            </a:schemeClr>
          </a:solidFill>
          <a:ln w="19050">
            <a:solidFill>
              <a:schemeClr val="tx1"/>
            </a:solidFill>
            <a:miter lim="800000"/>
          </a:ln>
          <a:effectLst/>
        </p:spPr>
        <p:txBody>
          <a:bodyPr wrap="none" anchor="ctr"/>
          <a:lstStyle/>
          <a:p>
            <a:pPr eaLnBrk="0" hangingPunct="0"/>
            <a:endParaRPr lang="en-CA" sz="2800">
              <a:latin typeface="Arial"/>
              <a:ea typeface="+mn-ea"/>
            </a:endParaRPr>
          </a:p>
        </p:txBody>
      </p:sp>
      <p:sp>
        <p:nvSpPr>
          <p:cNvPr id="831525" name="Text Box 37"/>
          <p:cNvSpPr txBox="1">
            <a:spLocks noChangeArrowheads="1"/>
          </p:cNvSpPr>
          <p:nvPr/>
        </p:nvSpPr>
        <p:spPr bwMode="auto">
          <a:xfrm>
            <a:off x="2411413" y="231775"/>
            <a:ext cx="4319587" cy="366713"/>
          </a:xfrm>
          <a:prstGeom prst="rect">
            <a:avLst/>
          </a:prstGeom>
          <a:noFill/>
          <a:ln>
            <a:noFill/>
          </a:ln>
          <a:effectLst/>
        </p:spPr>
        <p:txBody>
          <a:bodyPr>
            <a:spAutoFit/>
          </a:bodyPr>
          <a:lstStyle/>
          <a:p>
            <a:r>
              <a:rPr lang="en-GB" altLang="en-US" sz="1800" b="1" dirty="0">
                <a:solidFill>
                  <a:srgbClr val="007A5F"/>
                </a:solidFill>
                <a:latin typeface="Arial"/>
                <a:ea typeface="+mn-ea"/>
              </a:rPr>
              <a:t>ENVIRONMENTAL &amp; SOCIAL POLICY</a:t>
            </a:r>
          </a:p>
        </p:txBody>
      </p:sp>
      <p:grpSp>
        <p:nvGrpSpPr>
          <p:cNvPr id="3" name="Group 54"/>
          <p:cNvGrpSpPr/>
          <p:nvPr/>
        </p:nvGrpSpPr>
        <p:grpSpPr>
          <a:xfrm>
            <a:off x="400530" y="1920801"/>
            <a:ext cx="8440738" cy="2879729"/>
            <a:chOff x="239" y="1190"/>
            <a:chExt cx="5317" cy="1814"/>
          </a:xfrm>
        </p:grpSpPr>
        <p:sp>
          <p:nvSpPr>
            <p:cNvPr id="831502" name="Rectangle 14"/>
            <p:cNvSpPr>
              <a:spLocks noChangeArrowheads="1"/>
            </p:cNvSpPr>
            <p:nvPr/>
          </p:nvSpPr>
          <p:spPr bwMode="auto">
            <a:xfrm>
              <a:off x="249" y="1190"/>
              <a:ext cx="408" cy="1814"/>
            </a:xfrm>
            <a:prstGeom prst="rect">
              <a:avLst/>
            </a:prstGeom>
            <a:solidFill>
              <a:schemeClr val="accent1"/>
            </a:solidFill>
            <a:ln w="9525">
              <a:solidFill>
                <a:schemeClr val="tx1"/>
              </a:solidFill>
              <a:miter lim="800000"/>
            </a:ln>
            <a:effectLst/>
          </p:spPr>
          <p:txBody>
            <a:bodyPr wrap="none" anchor="ctr"/>
            <a:lstStyle/>
            <a:p>
              <a:pPr algn="ctr"/>
              <a:endParaRPr lang="en-US" altLang="en-US" sz="1800">
                <a:latin typeface="Arial"/>
                <a:ea typeface="+mn-ea"/>
              </a:endParaRPr>
            </a:p>
          </p:txBody>
        </p:sp>
        <p:sp>
          <p:nvSpPr>
            <p:cNvPr id="831508" name="Rectangle 20"/>
            <p:cNvSpPr>
              <a:spLocks noChangeArrowheads="1"/>
            </p:cNvSpPr>
            <p:nvPr/>
          </p:nvSpPr>
          <p:spPr bwMode="auto">
            <a:xfrm>
              <a:off x="793" y="1190"/>
              <a:ext cx="408" cy="1814"/>
            </a:xfrm>
            <a:prstGeom prst="rect">
              <a:avLst/>
            </a:prstGeom>
            <a:solidFill>
              <a:schemeClr val="accent1"/>
            </a:solidFill>
            <a:ln w="9525">
              <a:solidFill>
                <a:schemeClr val="tx1"/>
              </a:solidFill>
              <a:miter lim="800000"/>
            </a:ln>
            <a:effectLst/>
          </p:spPr>
          <p:txBody>
            <a:bodyPr wrap="none" anchor="ctr"/>
            <a:lstStyle/>
            <a:p>
              <a:pPr algn="ctr"/>
              <a:endParaRPr lang="en-US" altLang="en-US" sz="1800">
                <a:latin typeface="Arial"/>
                <a:ea typeface="+mn-ea"/>
              </a:endParaRPr>
            </a:p>
          </p:txBody>
        </p:sp>
        <p:sp>
          <p:nvSpPr>
            <p:cNvPr id="831509" name="Rectangle 21"/>
            <p:cNvSpPr>
              <a:spLocks noChangeArrowheads="1"/>
            </p:cNvSpPr>
            <p:nvPr/>
          </p:nvSpPr>
          <p:spPr bwMode="auto">
            <a:xfrm>
              <a:off x="1338" y="1190"/>
              <a:ext cx="408" cy="1814"/>
            </a:xfrm>
            <a:prstGeom prst="rect">
              <a:avLst/>
            </a:prstGeom>
            <a:solidFill>
              <a:schemeClr val="accent1"/>
            </a:solidFill>
            <a:ln w="9525">
              <a:solidFill>
                <a:schemeClr val="tx1"/>
              </a:solidFill>
              <a:miter lim="800000"/>
            </a:ln>
            <a:effectLst/>
          </p:spPr>
          <p:txBody>
            <a:bodyPr wrap="none" anchor="ctr"/>
            <a:lstStyle/>
            <a:p>
              <a:pPr algn="ctr"/>
              <a:endParaRPr lang="en-US" altLang="en-US" sz="1800">
                <a:latin typeface="Arial"/>
                <a:ea typeface="+mn-ea"/>
              </a:endParaRPr>
            </a:p>
          </p:txBody>
        </p:sp>
        <p:sp>
          <p:nvSpPr>
            <p:cNvPr id="831510" name="Rectangle 22"/>
            <p:cNvSpPr>
              <a:spLocks noChangeArrowheads="1"/>
            </p:cNvSpPr>
            <p:nvPr/>
          </p:nvSpPr>
          <p:spPr bwMode="auto">
            <a:xfrm>
              <a:off x="1882" y="1190"/>
              <a:ext cx="408" cy="1814"/>
            </a:xfrm>
            <a:prstGeom prst="rect">
              <a:avLst/>
            </a:prstGeom>
            <a:solidFill>
              <a:schemeClr val="accent1"/>
            </a:solidFill>
            <a:ln w="9525">
              <a:solidFill>
                <a:schemeClr val="tx1"/>
              </a:solidFill>
              <a:miter lim="800000"/>
            </a:ln>
            <a:effectLst/>
          </p:spPr>
          <p:txBody>
            <a:bodyPr wrap="none" anchor="ctr"/>
            <a:lstStyle/>
            <a:p>
              <a:pPr algn="ctr"/>
              <a:endParaRPr lang="en-US" altLang="en-US" sz="1800">
                <a:latin typeface="Arial"/>
                <a:ea typeface="+mn-ea"/>
              </a:endParaRPr>
            </a:p>
          </p:txBody>
        </p:sp>
        <p:sp>
          <p:nvSpPr>
            <p:cNvPr id="831511" name="Rectangle 23"/>
            <p:cNvSpPr>
              <a:spLocks noChangeArrowheads="1"/>
            </p:cNvSpPr>
            <p:nvPr/>
          </p:nvSpPr>
          <p:spPr bwMode="auto">
            <a:xfrm>
              <a:off x="2426" y="1190"/>
              <a:ext cx="408" cy="1814"/>
            </a:xfrm>
            <a:prstGeom prst="rect">
              <a:avLst/>
            </a:prstGeom>
            <a:solidFill>
              <a:schemeClr val="accent1"/>
            </a:solidFill>
            <a:ln w="9525">
              <a:solidFill>
                <a:schemeClr val="tx1"/>
              </a:solidFill>
              <a:miter lim="800000"/>
            </a:ln>
            <a:effectLst/>
          </p:spPr>
          <p:txBody>
            <a:bodyPr wrap="none" anchor="ctr"/>
            <a:lstStyle/>
            <a:p>
              <a:pPr algn="ctr"/>
              <a:endParaRPr lang="en-US" altLang="en-US" sz="1800">
                <a:latin typeface="Arial"/>
                <a:ea typeface="+mn-ea"/>
              </a:endParaRPr>
            </a:p>
          </p:txBody>
        </p:sp>
        <p:sp>
          <p:nvSpPr>
            <p:cNvPr id="831512" name="Rectangle 24"/>
            <p:cNvSpPr>
              <a:spLocks noChangeArrowheads="1"/>
            </p:cNvSpPr>
            <p:nvPr/>
          </p:nvSpPr>
          <p:spPr bwMode="auto">
            <a:xfrm>
              <a:off x="2971" y="1190"/>
              <a:ext cx="408" cy="1814"/>
            </a:xfrm>
            <a:prstGeom prst="rect">
              <a:avLst/>
            </a:prstGeom>
            <a:solidFill>
              <a:schemeClr val="accent1"/>
            </a:solidFill>
            <a:ln w="9525">
              <a:solidFill>
                <a:schemeClr val="tx1"/>
              </a:solidFill>
              <a:miter lim="800000"/>
            </a:ln>
            <a:effectLst/>
          </p:spPr>
          <p:txBody>
            <a:bodyPr wrap="none" anchor="ctr"/>
            <a:lstStyle/>
            <a:p>
              <a:pPr algn="ctr"/>
              <a:endParaRPr lang="en-US" altLang="en-US" sz="1800">
                <a:latin typeface="Arial"/>
                <a:ea typeface="+mn-ea"/>
              </a:endParaRPr>
            </a:p>
          </p:txBody>
        </p:sp>
        <p:sp>
          <p:nvSpPr>
            <p:cNvPr id="831513" name="Rectangle 25"/>
            <p:cNvSpPr>
              <a:spLocks noChangeArrowheads="1"/>
            </p:cNvSpPr>
            <p:nvPr/>
          </p:nvSpPr>
          <p:spPr bwMode="auto">
            <a:xfrm>
              <a:off x="3515" y="1190"/>
              <a:ext cx="408" cy="1814"/>
            </a:xfrm>
            <a:prstGeom prst="rect">
              <a:avLst/>
            </a:prstGeom>
            <a:solidFill>
              <a:schemeClr val="accent1"/>
            </a:solidFill>
            <a:ln w="9525">
              <a:solidFill>
                <a:schemeClr val="tx1"/>
              </a:solidFill>
              <a:miter lim="800000"/>
            </a:ln>
            <a:effectLst/>
          </p:spPr>
          <p:txBody>
            <a:bodyPr wrap="none" anchor="ctr"/>
            <a:lstStyle/>
            <a:p>
              <a:pPr eaLnBrk="0" hangingPunct="0"/>
              <a:endParaRPr lang="en-CA" sz="2800">
                <a:latin typeface="Arial"/>
                <a:ea typeface="+mn-ea"/>
              </a:endParaRPr>
            </a:p>
          </p:txBody>
        </p:sp>
        <p:sp>
          <p:nvSpPr>
            <p:cNvPr id="831514" name="Rectangle 26"/>
            <p:cNvSpPr>
              <a:spLocks noChangeArrowheads="1"/>
            </p:cNvSpPr>
            <p:nvPr/>
          </p:nvSpPr>
          <p:spPr bwMode="auto">
            <a:xfrm>
              <a:off x="4059" y="1190"/>
              <a:ext cx="408" cy="1814"/>
            </a:xfrm>
            <a:prstGeom prst="rect">
              <a:avLst/>
            </a:prstGeom>
            <a:solidFill>
              <a:schemeClr val="accent1"/>
            </a:solidFill>
            <a:ln w="9525">
              <a:solidFill>
                <a:schemeClr val="tx1"/>
              </a:solidFill>
              <a:miter lim="800000"/>
            </a:ln>
            <a:effectLst/>
          </p:spPr>
          <p:txBody>
            <a:bodyPr wrap="none" anchor="ctr"/>
            <a:lstStyle/>
            <a:p>
              <a:pPr algn="ctr"/>
              <a:endParaRPr lang="en-US" altLang="en-US" sz="1800">
                <a:latin typeface="Arial"/>
                <a:ea typeface="+mn-ea"/>
              </a:endParaRPr>
            </a:p>
          </p:txBody>
        </p:sp>
        <p:sp>
          <p:nvSpPr>
            <p:cNvPr id="831515" name="Rectangle 27"/>
            <p:cNvSpPr>
              <a:spLocks noChangeArrowheads="1"/>
            </p:cNvSpPr>
            <p:nvPr/>
          </p:nvSpPr>
          <p:spPr bwMode="auto">
            <a:xfrm>
              <a:off x="4604" y="1190"/>
              <a:ext cx="363" cy="1814"/>
            </a:xfrm>
            <a:prstGeom prst="rect">
              <a:avLst/>
            </a:prstGeom>
            <a:solidFill>
              <a:schemeClr val="accent1"/>
            </a:solidFill>
            <a:ln w="9525">
              <a:solidFill>
                <a:schemeClr val="tx1"/>
              </a:solidFill>
              <a:miter lim="800000"/>
            </a:ln>
            <a:effectLst/>
          </p:spPr>
          <p:txBody>
            <a:bodyPr wrap="none" anchor="ctr"/>
            <a:lstStyle/>
            <a:p>
              <a:pPr algn="ctr"/>
              <a:endParaRPr lang="en-US" altLang="en-US" sz="1800">
                <a:latin typeface="Arial"/>
                <a:ea typeface="+mn-ea"/>
              </a:endParaRPr>
            </a:p>
          </p:txBody>
        </p:sp>
        <p:sp>
          <p:nvSpPr>
            <p:cNvPr id="831516" name="Text Box 28"/>
            <p:cNvSpPr txBox="1">
              <a:spLocks noChangeArrowheads="1"/>
            </p:cNvSpPr>
            <p:nvPr/>
          </p:nvSpPr>
          <p:spPr bwMode="auto">
            <a:xfrm flipV="1">
              <a:off x="239" y="1462"/>
              <a:ext cx="427" cy="1311"/>
            </a:xfrm>
            <a:prstGeom prst="rect">
              <a:avLst/>
            </a:prstGeom>
            <a:noFill/>
            <a:ln>
              <a:noFill/>
            </a:ln>
            <a:effectLst/>
          </p:spPr>
          <p:txBody>
            <a:bodyPr vert="eaVert" wrap="square">
              <a:spAutoFit/>
            </a:bodyPr>
            <a:lstStyle/>
            <a:p>
              <a:pPr algn="ctr"/>
              <a:r>
                <a:rPr lang="en-GB" altLang="en-US" sz="1600" b="1" dirty="0">
                  <a:solidFill>
                    <a:prstClr val="white"/>
                  </a:solidFill>
                  <a:latin typeface="Arial"/>
                  <a:ea typeface="+mn-ea"/>
                </a:rPr>
                <a:t>E&amp;S Assessment </a:t>
              </a:r>
            </a:p>
            <a:p>
              <a:pPr algn="ctr"/>
              <a:r>
                <a:rPr lang="en-GB" altLang="en-US" sz="1600" b="1" dirty="0">
                  <a:solidFill>
                    <a:prstClr val="white"/>
                  </a:solidFill>
                  <a:latin typeface="Arial"/>
                  <a:ea typeface="+mn-ea"/>
                </a:rPr>
                <a:t>&amp; Management</a:t>
              </a:r>
            </a:p>
          </p:txBody>
        </p:sp>
        <p:sp>
          <p:nvSpPr>
            <p:cNvPr id="831517" name="Text Box 29"/>
            <p:cNvSpPr txBox="1">
              <a:spLocks noChangeArrowheads="1"/>
            </p:cNvSpPr>
            <p:nvPr/>
          </p:nvSpPr>
          <p:spPr bwMode="auto">
            <a:xfrm>
              <a:off x="765" y="1427"/>
              <a:ext cx="427" cy="1348"/>
            </a:xfrm>
            <a:prstGeom prst="rect">
              <a:avLst/>
            </a:prstGeom>
            <a:noFill/>
            <a:ln>
              <a:noFill/>
            </a:ln>
            <a:effectLst/>
          </p:spPr>
          <p:txBody>
            <a:bodyPr vert="vert270" wrap="square">
              <a:spAutoFit/>
            </a:bodyPr>
            <a:lstStyle/>
            <a:p>
              <a:pPr algn="ctr"/>
              <a:r>
                <a:rPr lang="en-GB" altLang="en-US" sz="1600" b="1" dirty="0">
                  <a:solidFill>
                    <a:prstClr val="white"/>
                  </a:solidFill>
                  <a:latin typeface="Arial"/>
                  <a:ea typeface="+mn-ea"/>
                </a:rPr>
                <a:t>Labour &amp; </a:t>
              </a:r>
            </a:p>
            <a:p>
              <a:pPr algn="ctr"/>
              <a:r>
                <a:rPr lang="en-GB" altLang="en-US" sz="1600" b="1" dirty="0">
                  <a:solidFill>
                    <a:prstClr val="white"/>
                  </a:solidFill>
                  <a:latin typeface="Arial"/>
                  <a:ea typeface="+mn-ea"/>
                </a:rPr>
                <a:t>Working Conditions</a:t>
              </a:r>
            </a:p>
          </p:txBody>
        </p:sp>
        <p:sp>
          <p:nvSpPr>
            <p:cNvPr id="831518" name="Text Box 30"/>
            <p:cNvSpPr txBox="1">
              <a:spLocks noChangeArrowheads="1"/>
            </p:cNvSpPr>
            <p:nvPr/>
          </p:nvSpPr>
          <p:spPr bwMode="auto">
            <a:xfrm>
              <a:off x="1351" y="1414"/>
              <a:ext cx="427" cy="1459"/>
            </a:xfrm>
            <a:prstGeom prst="rect">
              <a:avLst/>
            </a:prstGeom>
            <a:noFill/>
            <a:ln>
              <a:noFill/>
            </a:ln>
            <a:effectLst/>
          </p:spPr>
          <p:txBody>
            <a:bodyPr vert="vert270" wrap="none">
              <a:spAutoFit/>
            </a:bodyPr>
            <a:lstStyle/>
            <a:p>
              <a:pPr algn="ctr"/>
              <a:r>
                <a:rPr lang="en-GB" altLang="en-US" sz="1600" b="1" dirty="0">
                  <a:solidFill>
                    <a:prstClr val="white"/>
                  </a:solidFill>
                  <a:latin typeface="Arial"/>
                  <a:ea typeface="+mn-ea"/>
                </a:rPr>
                <a:t>Resource Efficiency &amp; </a:t>
              </a:r>
            </a:p>
            <a:p>
              <a:pPr algn="ctr"/>
              <a:r>
                <a:rPr lang="en-GB" altLang="en-US" sz="1600" b="1" dirty="0">
                  <a:solidFill>
                    <a:prstClr val="white"/>
                  </a:solidFill>
                  <a:latin typeface="Arial"/>
                  <a:ea typeface="+mn-ea"/>
                </a:rPr>
                <a:t>Pollution Prevention</a:t>
              </a:r>
            </a:p>
          </p:txBody>
        </p:sp>
        <p:sp>
          <p:nvSpPr>
            <p:cNvPr id="831519" name="Text Box 31"/>
            <p:cNvSpPr txBox="1">
              <a:spLocks noChangeArrowheads="1"/>
            </p:cNvSpPr>
            <p:nvPr/>
          </p:nvSpPr>
          <p:spPr bwMode="auto">
            <a:xfrm>
              <a:off x="1954" y="1414"/>
              <a:ext cx="291" cy="1406"/>
            </a:xfrm>
            <a:prstGeom prst="rect">
              <a:avLst/>
            </a:prstGeom>
            <a:noFill/>
            <a:ln>
              <a:noFill/>
            </a:ln>
            <a:effectLst/>
          </p:spPr>
          <p:txBody>
            <a:bodyPr vert="vert270" wrap="square">
              <a:spAutoFit/>
            </a:bodyPr>
            <a:lstStyle/>
            <a:p>
              <a:pPr algn="ctr"/>
              <a:r>
                <a:rPr lang="en-GB" altLang="en-US" sz="1800" b="1" dirty="0">
                  <a:solidFill>
                    <a:prstClr val="white"/>
                  </a:solidFill>
                  <a:latin typeface="Arial"/>
                  <a:ea typeface="+mn-ea"/>
                </a:rPr>
                <a:t>Health &amp; Safety</a:t>
              </a:r>
            </a:p>
          </p:txBody>
        </p:sp>
        <p:sp>
          <p:nvSpPr>
            <p:cNvPr id="831520" name="Text Box 32"/>
            <p:cNvSpPr txBox="1">
              <a:spLocks noChangeArrowheads="1"/>
            </p:cNvSpPr>
            <p:nvPr/>
          </p:nvSpPr>
          <p:spPr bwMode="auto">
            <a:xfrm>
              <a:off x="2451" y="1441"/>
              <a:ext cx="291" cy="1379"/>
            </a:xfrm>
            <a:prstGeom prst="rect">
              <a:avLst/>
            </a:prstGeom>
            <a:noFill/>
            <a:ln>
              <a:noFill/>
            </a:ln>
            <a:effectLst/>
          </p:spPr>
          <p:txBody>
            <a:bodyPr vert="vert270" wrap="square">
              <a:spAutoFit/>
            </a:bodyPr>
            <a:lstStyle/>
            <a:p>
              <a:pPr algn="ctr"/>
              <a:r>
                <a:rPr lang="en-GB" altLang="en-US" sz="1800" b="1" dirty="0">
                  <a:solidFill>
                    <a:prstClr val="white"/>
                  </a:solidFill>
                  <a:latin typeface="Arial"/>
                  <a:ea typeface="+mn-ea"/>
                </a:rPr>
                <a:t>Resettlement</a:t>
              </a:r>
            </a:p>
          </p:txBody>
        </p:sp>
        <p:sp>
          <p:nvSpPr>
            <p:cNvPr id="831521" name="Text Box 33"/>
            <p:cNvSpPr txBox="1">
              <a:spLocks noChangeArrowheads="1"/>
            </p:cNvSpPr>
            <p:nvPr/>
          </p:nvSpPr>
          <p:spPr bwMode="auto">
            <a:xfrm>
              <a:off x="3014" y="1460"/>
              <a:ext cx="291" cy="1315"/>
            </a:xfrm>
            <a:prstGeom prst="rect">
              <a:avLst/>
            </a:prstGeom>
            <a:noFill/>
            <a:ln>
              <a:noFill/>
            </a:ln>
            <a:effectLst/>
          </p:spPr>
          <p:txBody>
            <a:bodyPr vert="vert270" wrap="square">
              <a:spAutoFit/>
            </a:bodyPr>
            <a:lstStyle/>
            <a:p>
              <a:pPr algn="ctr"/>
              <a:r>
                <a:rPr lang="en-GB" altLang="en-US" sz="1800" b="1" dirty="0">
                  <a:solidFill>
                    <a:prstClr val="white"/>
                  </a:solidFill>
                  <a:latin typeface="Arial"/>
                  <a:ea typeface="+mn-ea"/>
                </a:rPr>
                <a:t>Biodiversity</a:t>
              </a:r>
            </a:p>
          </p:txBody>
        </p:sp>
        <p:sp>
          <p:nvSpPr>
            <p:cNvPr id="831522" name="Text Box 34"/>
            <p:cNvSpPr txBox="1">
              <a:spLocks noChangeArrowheads="1"/>
            </p:cNvSpPr>
            <p:nvPr/>
          </p:nvSpPr>
          <p:spPr bwMode="auto">
            <a:xfrm>
              <a:off x="3467" y="1459"/>
              <a:ext cx="465" cy="1369"/>
            </a:xfrm>
            <a:prstGeom prst="rect">
              <a:avLst/>
            </a:prstGeom>
            <a:noFill/>
            <a:ln>
              <a:noFill/>
            </a:ln>
            <a:effectLst/>
          </p:spPr>
          <p:txBody>
            <a:bodyPr vert="vert270" wrap="square">
              <a:spAutoFit/>
            </a:bodyPr>
            <a:lstStyle/>
            <a:p>
              <a:pPr algn="ctr"/>
              <a:r>
                <a:rPr lang="en-GB" altLang="en-US" sz="1800" b="1" dirty="0">
                  <a:solidFill>
                    <a:prstClr val="white"/>
                  </a:solidFill>
                  <a:latin typeface="Arial"/>
                  <a:ea typeface="+mn-ea"/>
                </a:rPr>
                <a:t>Indigenous</a:t>
              </a:r>
            </a:p>
            <a:p>
              <a:pPr algn="ctr"/>
              <a:r>
                <a:rPr lang="en-GB" altLang="en-US" sz="1800" b="1" dirty="0">
                  <a:solidFill>
                    <a:prstClr val="white"/>
                  </a:solidFill>
                  <a:latin typeface="Arial"/>
                  <a:ea typeface="+mn-ea"/>
                </a:rPr>
                <a:t>Peoples</a:t>
              </a:r>
            </a:p>
          </p:txBody>
        </p:sp>
        <p:sp>
          <p:nvSpPr>
            <p:cNvPr id="831523" name="Text Box 35"/>
            <p:cNvSpPr txBox="1">
              <a:spLocks noChangeArrowheads="1"/>
            </p:cNvSpPr>
            <p:nvPr/>
          </p:nvSpPr>
          <p:spPr bwMode="auto">
            <a:xfrm>
              <a:off x="4148" y="1460"/>
              <a:ext cx="291" cy="1389"/>
            </a:xfrm>
            <a:prstGeom prst="rect">
              <a:avLst/>
            </a:prstGeom>
            <a:noFill/>
            <a:ln>
              <a:noFill/>
            </a:ln>
            <a:effectLst/>
          </p:spPr>
          <p:txBody>
            <a:bodyPr vert="vert270">
              <a:spAutoFit/>
            </a:bodyPr>
            <a:lstStyle/>
            <a:p>
              <a:pPr algn="ctr"/>
              <a:r>
                <a:rPr lang="en-GB" altLang="en-US" sz="1800" b="1" dirty="0">
                  <a:solidFill>
                    <a:prstClr val="white"/>
                  </a:solidFill>
                  <a:latin typeface="Arial"/>
                  <a:ea typeface="+mn-ea"/>
                </a:rPr>
                <a:t>Cultural Heritage</a:t>
              </a:r>
            </a:p>
          </p:txBody>
        </p:sp>
        <p:sp>
          <p:nvSpPr>
            <p:cNvPr id="831524" name="Text Box 36"/>
            <p:cNvSpPr txBox="1">
              <a:spLocks noChangeArrowheads="1"/>
            </p:cNvSpPr>
            <p:nvPr/>
          </p:nvSpPr>
          <p:spPr bwMode="auto">
            <a:xfrm>
              <a:off x="4662" y="1596"/>
              <a:ext cx="291" cy="1224"/>
            </a:xfrm>
            <a:prstGeom prst="rect">
              <a:avLst/>
            </a:prstGeom>
            <a:noFill/>
            <a:ln>
              <a:noFill/>
            </a:ln>
            <a:effectLst/>
          </p:spPr>
          <p:txBody>
            <a:bodyPr vert="vert270" wrap="square">
              <a:spAutoFit/>
            </a:bodyPr>
            <a:lstStyle/>
            <a:p>
              <a:pPr algn="ctr"/>
              <a:r>
                <a:rPr lang="en-GB" altLang="en-US" sz="1800" b="1" dirty="0">
                  <a:solidFill>
                    <a:prstClr val="white"/>
                  </a:solidFill>
                  <a:latin typeface="Arial"/>
                  <a:ea typeface="+mn-ea"/>
                </a:rPr>
                <a:t>FIs</a:t>
              </a:r>
            </a:p>
          </p:txBody>
        </p:sp>
        <p:sp>
          <p:nvSpPr>
            <p:cNvPr id="831527" name="Rectangle 39"/>
            <p:cNvSpPr>
              <a:spLocks noChangeArrowheads="1"/>
            </p:cNvSpPr>
            <p:nvPr/>
          </p:nvSpPr>
          <p:spPr bwMode="auto">
            <a:xfrm>
              <a:off x="5103" y="1417"/>
              <a:ext cx="408" cy="1587"/>
            </a:xfrm>
            <a:prstGeom prst="rect">
              <a:avLst/>
            </a:prstGeom>
            <a:solidFill>
              <a:schemeClr val="accent1"/>
            </a:solidFill>
            <a:ln w="9525">
              <a:solidFill>
                <a:schemeClr val="tx1"/>
              </a:solidFill>
              <a:miter lim="800000"/>
            </a:ln>
            <a:effectLst/>
          </p:spPr>
          <p:txBody>
            <a:bodyPr wrap="none" anchor="ctr"/>
            <a:lstStyle/>
            <a:p>
              <a:pPr algn="ctr"/>
              <a:endParaRPr lang="en-US" altLang="en-US" sz="1800">
                <a:latin typeface="Arial"/>
                <a:ea typeface="+mn-ea"/>
              </a:endParaRPr>
            </a:p>
          </p:txBody>
        </p:sp>
        <p:sp>
          <p:nvSpPr>
            <p:cNvPr id="831528" name="Text Box 40"/>
            <p:cNvSpPr txBox="1">
              <a:spLocks noChangeArrowheads="1"/>
            </p:cNvSpPr>
            <p:nvPr/>
          </p:nvSpPr>
          <p:spPr bwMode="auto">
            <a:xfrm>
              <a:off x="249" y="1190"/>
              <a:ext cx="5262" cy="237"/>
            </a:xfrm>
            <a:prstGeom prst="rect">
              <a:avLst/>
            </a:prstGeom>
            <a:solidFill>
              <a:schemeClr val="accent1"/>
            </a:solidFill>
            <a:ln w="9525">
              <a:noFill/>
              <a:miter lim="800000"/>
            </a:ln>
            <a:effectLst/>
          </p:spPr>
          <p:txBody>
            <a:bodyPr>
              <a:spAutoFit/>
            </a:bodyPr>
            <a:lstStyle/>
            <a:p>
              <a:pPr algn="ctr"/>
              <a:r>
                <a:rPr lang="en-GB" altLang="en-US" sz="1800" b="1" dirty="0">
                  <a:solidFill>
                    <a:prstClr val="white"/>
                  </a:solidFill>
                  <a:latin typeface="Arial"/>
                  <a:ea typeface="+mn-ea"/>
                </a:rPr>
                <a:t>Annexes: Performance Requirements for EBRD clients/projects</a:t>
              </a:r>
            </a:p>
          </p:txBody>
        </p:sp>
        <p:sp>
          <p:nvSpPr>
            <p:cNvPr id="831529" name="Text Box 41"/>
            <p:cNvSpPr txBox="1">
              <a:spLocks noChangeArrowheads="1"/>
            </p:cNvSpPr>
            <p:nvPr/>
          </p:nvSpPr>
          <p:spPr bwMode="auto">
            <a:xfrm>
              <a:off x="5091" y="1485"/>
              <a:ext cx="465" cy="1335"/>
            </a:xfrm>
            <a:prstGeom prst="rect">
              <a:avLst/>
            </a:prstGeom>
            <a:noFill/>
            <a:ln>
              <a:noFill/>
            </a:ln>
            <a:effectLst/>
          </p:spPr>
          <p:txBody>
            <a:bodyPr vert="vert270" wrap="square">
              <a:spAutoFit/>
            </a:bodyPr>
            <a:lstStyle/>
            <a:p>
              <a:pPr algn="ctr"/>
              <a:r>
                <a:rPr lang="en-GB" altLang="en-US" sz="1800" b="1" dirty="0">
                  <a:solidFill>
                    <a:prstClr val="white"/>
                  </a:solidFill>
                  <a:latin typeface="Arial"/>
                  <a:ea typeface="+mn-ea"/>
                </a:rPr>
                <a:t>Stakeholder</a:t>
              </a:r>
            </a:p>
            <a:p>
              <a:pPr algn="ctr"/>
              <a:r>
                <a:rPr lang="en-GB" altLang="en-US" sz="1800" b="1" dirty="0">
                  <a:solidFill>
                    <a:prstClr val="white"/>
                  </a:solidFill>
                  <a:latin typeface="Arial"/>
                  <a:ea typeface="+mn-ea"/>
                </a:rPr>
                <a:t>Engagement</a:t>
              </a:r>
            </a:p>
          </p:txBody>
        </p:sp>
        <p:sp>
          <p:nvSpPr>
            <p:cNvPr id="831530" name="Text Box 42"/>
            <p:cNvSpPr txBox="1">
              <a:spLocks noChangeArrowheads="1"/>
            </p:cNvSpPr>
            <p:nvPr/>
          </p:nvSpPr>
          <p:spPr bwMode="auto">
            <a:xfrm>
              <a:off x="313" y="2828"/>
              <a:ext cx="331" cy="174"/>
            </a:xfrm>
            <a:prstGeom prst="rect">
              <a:avLst/>
            </a:prstGeom>
            <a:noFill/>
            <a:ln>
              <a:noFill/>
            </a:ln>
            <a:effectLst/>
          </p:spPr>
          <p:txBody>
            <a:bodyPr wrap="none">
              <a:spAutoFit/>
            </a:bodyPr>
            <a:lstStyle/>
            <a:p>
              <a:r>
                <a:rPr lang="en-GB" altLang="en-US" dirty="0">
                  <a:solidFill>
                    <a:prstClr val="white"/>
                  </a:solidFill>
                  <a:latin typeface="Arial"/>
                  <a:ea typeface="+mn-ea"/>
                </a:rPr>
                <a:t>PR 1</a:t>
              </a:r>
            </a:p>
          </p:txBody>
        </p:sp>
      </p:grpSp>
      <p:grpSp>
        <p:nvGrpSpPr>
          <p:cNvPr id="4" name="Group 53"/>
          <p:cNvGrpSpPr/>
          <p:nvPr/>
        </p:nvGrpSpPr>
        <p:grpSpPr>
          <a:xfrm>
            <a:off x="395288" y="665163"/>
            <a:ext cx="8353425" cy="1195387"/>
            <a:chOff x="249" y="419"/>
            <a:chExt cx="5262" cy="753"/>
          </a:xfrm>
        </p:grpSpPr>
        <p:sp>
          <p:nvSpPr>
            <p:cNvPr id="831501" name="Rectangle 13"/>
            <p:cNvSpPr>
              <a:spLocks noChangeArrowheads="1"/>
            </p:cNvSpPr>
            <p:nvPr/>
          </p:nvSpPr>
          <p:spPr bwMode="auto">
            <a:xfrm>
              <a:off x="249" y="419"/>
              <a:ext cx="5262" cy="725"/>
            </a:xfrm>
            <a:prstGeom prst="rect">
              <a:avLst/>
            </a:prstGeom>
            <a:solidFill>
              <a:schemeClr val="accent1"/>
            </a:solidFill>
            <a:ln w="9525">
              <a:noFill/>
              <a:miter lim="800000"/>
            </a:ln>
            <a:effectLst/>
          </p:spPr>
          <p:txBody>
            <a:bodyPr wrap="none" anchor="ctr"/>
            <a:lstStyle/>
            <a:p>
              <a:pPr algn="ctr"/>
              <a:endParaRPr lang="en-US" altLang="en-US" sz="1800">
                <a:latin typeface="Arial"/>
                <a:ea typeface="+mn-ea"/>
              </a:endParaRPr>
            </a:p>
          </p:txBody>
        </p:sp>
        <p:sp>
          <p:nvSpPr>
            <p:cNvPr id="831503" name="Text Box 15"/>
            <p:cNvSpPr txBox="1">
              <a:spLocks noChangeArrowheads="1"/>
            </p:cNvSpPr>
            <p:nvPr/>
          </p:nvSpPr>
          <p:spPr bwMode="auto">
            <a:xfrm>
              <a:off x="249" y="464"/>
              <a:ext cx="5197" cy="231"/>
            </a:xfrm>
            <a:prstGeom prst="rect">
              <a:avLst/>
            </a:prstGeom>
            <a:noFill/>
            <a:ln>
              <a:noFill/>
            </a:ln>
            <a:effectLst/>
          </p:spPr>
          <p:txBody>
            <a:bodyPr>
              <a:spAutoFit/>
            </a:bodyPr>
            <a:lstStyle/>
            <a:p>
              <a:pPr algn="ctr"/>
              <a:r>
                <a:rPr lang="en-GB" altLang="en-US" sz="1800" b="1" dirty="0">
                  <a:solidFill>
                    <a:prstClr val="white"/>
                  </a:solidFill>
                  <a:latin typeface="Arial"/>
                  <a:ea typeface="+mn-ea"/>
                </a:rPr>
                <a:t>Main policy: the EBRD’s commitment</a:t>
              </a:r>
            </a:p>
          </p:txBody>
        </p:sp>
        <p:sp>
          <p:nvSpPr>
            <p:cNvPr id="831504" name="Text Box 16"/>
            <p:cNvSpPr txBox="1">
              <a:spLocks noChangeArrowheads="1"/>
            </p:cNvSpPr>
            <p:nvPr/>
          </p:nvSpPr>
          <p:spPr bwMode="auto">
            <a:xfrm>
              <a:off x="249" y="691"/>
              <a:ext cx="1361" cy="481"/>
            </a:xfrm>
            <a:prstGeom prst="rect">
              <a:avLst/>
            </a:prstGeom>
            <a:noFill/>
            <a:ln>
              <a:noFill/>
            </a:ln>
            <a:effectLst/>
          </p:spPr>
          <p:txBody>
            <a:bodyPr>
              <a:spAutoFit/>
            </a:bodyPr>
            <a:lstStyle/>
            <a:p>
              <a:pPr algn="ctr"/>
              <a:endParaRPr lang="en-GB" altLang="en-US" sz="800" dirty="0">
                <a:latin typeface="Arial"/>
                <a:ea typeface="+mn-ea"/>
              </a:endParaRPr>
            </a:p>
            <a:p>
              <a:pPr algn="ctr"/>
              <a:r>
                <a:rPr lang="en-GB" altLang="en-US" sz="1800" dirty="0">
                  <a:solidFill>
                    <a:prstClr val="white"/>
                  </a:solidFill>
                  <a:latin typeface="Arial"/>
                  <a:ea typeface="+mn-ea"/>
                </a:rPr>
                <a:t>Principles</a:t>
              </a:r>
            </a:p>
            <a:p>
              <a:endParaRPr lang="en-GB" altLang="en-US" sz="1800" dirty="0">
                <a:latin typeface="Arial"/>
                <a:ea typeface="+mn-ea"/>
              </a:endParaRPr>
            </a:p>
          </p:txBody>
        </p:sp>
        <p:sp>
          <p:nvSpPr>
            <p:cNvPr id="831505" name="Text Box 17"/>
            <p:cNvSpPr txBox="1">
              <a:spLocks noChangeArrowheads="1"/>
            </p:cNvSpPr>
            <p:nvPr/>
          </p:nvSpPr>
          <p:spPr bwMode="auto">
            <a:xfrm>
              <a:off x="1341" y="782"/>
              <a:ext cx="2612" cy="231"/>
            </a:xfrm>
            <a:prstGeom prst="rect">
              <a:avLst/>
            </a:prstGeom>
            <a:noFill/>
            <a:ln>
              <a:noFill/>
            </a:ln>
            <a:effectLst/>
          </p:spPr>
          <p:txBody>
            <a:bodyPr>
              <a:spAutoFit/>
            </a:bodyPr>
            <a:lstStyle/>
            <a:p>
              <a:pPr algn="ctr"/>
              <a:r>
                <a:rPr lang="en-GB" altLang="en-US" sz="1800" dirty="0">
                  <a:solidFill>
                    <a:prstClr val="white"/>
                  </a:solidFill>
                  <a:latin typeface="Arial"/>
                  <a:ea typeface="+mn-ea"/>
                </a:rPr>
                <a:t>Integrating E&amp;S in mainstream projects</a:t>
              </a:r>
            </a:p>
          </p:txBody>
        </p:sp>
        <p:sp>
          <p:nvSpPr>
            <p:cNvPr id="831506" name="Text Box 18"/>
            <p:cNvSpPr txBox="1">
              <a:spLocks noChangeArrowheads="1"/>
            </p:cNvSpPr>
            <p:nvPr/>
          </p:nvSpPr>
          <p:spPr bwMode="auto">
            <a:xfrm>
              <a:off x="3923" y="691"/>
              <a:ext cx="1588" cy="404"/>
            </a:xfrm>
            <a:prstGeom prst="rect">
              <a:avLst/>
            </a:prstGeom>
            <a:noFill/>
            <a:ln>
              <a:noFill/>
            </a:ln>
            <a:effectLst/>
          </p:spPr>
          <p:txBody>
            <a:bodyPr>
              <a:spAutoFit/>
            </a:bodyPr>
            <a:lstStyle/>
            <a:p>
              <a:pPr algn="ctr"/>
              <a:r>
                <a:rPr lang="en-GB" altLang="en-US" sz="1800" dirty="0">
                  <a:solidFill>
                    <a:prstClr val="white"/>
                  </a:solidFill>
                  <a:latin typeface="Arial"/>
                  <a:ea typeface="+mn-ea"/>
                </a:rPr>
                <a:t>‘Upside’ projects </a:t>
              </a:r>
            </a:p>
            <a:p>
              <a:pPr algn="ctr"/>
              <a:r>
                <a:rPr lang="en-GB" altLang="en-US" sz="1800" dirty="0">
                  <a:solidFill>
                    <a:prstClr val="white"/>
                  </a:solidFill>
                  <a:latin typeface="Arial"/>
                  <a:ea typeface="+mn-ea"/>
                </a:rPr>
                <a:t>&amp; partnerships</a:t>
              </a:r>
            </a:p>
          </p:txBody>
        </p:sp>
        <p:sp>
          <p:nvSpPr>
            <p:cNvPr id="831507" name="Rectangle 19"/>
            <p:cNvSpPr>
              <a:spLocks noChangeArrowheads="1"/>
            </p:cNvSpPr>
            <p:nvPr/>
          </p:nvSpPr>
          <p:spPr bwMode="auto">
            <a:xfrm>
              <a:off x="249" y="691"/>
              <a:ext cx="5262" cy="453"/>
            </a:xfrm>
            <a:prstGeom prst="rect">
              <a:avLst/>
            </a:prstGeom>
            <a:noFill/>
            <a:ln w="9525">
              <a:solidFill>
                <a:schemeClr val="tx1"/>
              </a:solidFill>
              <a:miter lim="800000"/>
            </a:ln>
            <a:effectLst/>
          </p:spPr>
          <p:txBody>
            <a:bodyPr wrap="none" anchor="ctr"/>
            <a:lstStyle/>
            <a:p>
              <a:pPr eaLnBrk="0" hangingPunct="0"/>
              <a:endParaRPr lang="en-CA" sz="2800">
                <a:latin typeface="Arial"/>
                <a:ea typeface="+mn-ea"/>
              </a:endParaRPr>
            </a:p>
          </p:txBody>
        </p:sp>
        <p:sp>
          <p:nvSpPr>
            <p:cNvPr id="831526" name="Line 38"/>
            <p:cNvSpPr>
              <a:spLocks noChangeShapeType="1"/>
            </p:cNvSpPr>
            <p:nvPr/>
          </p:nvSpPr>
          <p:spPr bwMode="auto">
            <a:xfrm>
              <a:off x="1338" y="691"/>
              <a:ext cx="0" cy="408"/>
            </a:xfrm>
            <a:prstGeom prst="line">
              <a:avLst/>
            </a:prstGeom>
            <a:noFill/>
            <a:ln w="9525">
              <a:noFill/>
              <a:round/>
            </a:ln>
            <a:effectLst/>
          </p:spPr>
          <p:txBody>
            <a:bodyPr/>
            <a:lstStyle/>
            <a:p>
              <a:pPr eaLnBrk="0" hangingPunct="0"/>
              <a:endParaRPr lang="en-CA" sz="2800">
                <a:latin typeface="Arial"/>
                <a:ea typeface="+mn-ea"/>
              </a:endParaRPr>
            </a:p>
          </p:txBody>
        </p:sp>
        <p:sp>
          <p:nvSpPr>
            <p:cNvPr id="831540" name="Line 52"/>
            <p:cNvSpPr>
              <a:spLocks noChangeShapeType="1"/>
            </p:cNvSpPr>
            <p:nvPr/>
          </p:nvSpPr>
          <p:spPr bwMode="auto">
            <a:xfrm>
              <a:off x="4059" y="691"/>
              <a:ext cx="0" cy="453"/>
            </a:xfrm>
            <a:prstGeom prst="line">
              <a:avLst/>
            </a:prstGeom>
            <a:noFill/>
            <a:ln w="9525">
              <a:noFill/>
              <a:round/>
            </a:ln>
            <a:effectLst/>
          </p:spPr>
          <p:txBody>
            <a:bodyPr/>
            <a:lstStyle/>
            <a:p>
              <a:pPr eaLnBrk="0" hangingPunct="0"/>
              <a:endParaRPr lang="en-CA" sz="2800">
                <a:latin typeface="Arial"/>
                <a:ea typeface="+mn-ea"/>
              </a:endParaRPr>
            </a:p>
          </p:txBody>
        </p:sp>
      </p:grpSp>
      <p:sp>
        <p:nvSpPr>
          <p:cNvPr id="52" name="Text Box 42"/>
          <p:cNvSpPr txBox="1">
            <a:spLocks noChangeArrowheads="1"/>
          </p:cNvSpPr>
          <p:nvPr/>
        </p:nvSpPr>
        <p:spPr bwMode="auto">
          <a:xfrm>
            <a:off x="1331640" y="4520153"/>
            <a:ext cx="526106" cy="276999"/>
          </a:xfrm>
          <a:prstGeom prst="rect">
            <a:avLst/>
          </a:prstGeom>
          <a:noFill/>
          <a:ln>
            <a:noFill/>
          </a:ln>
          <a:effectLst/>
        </p:spPr>
        <p:txBody>
          <a:bodyPr wrap="none">
            <a:spAutoFit/>
          </a:bodyPr>
          <a:lstStyle/>
          <a:p>
            <a:r>
              <a:rPr lang="en-GB" altLang="en-US" dirty="0">
                <a:solidFill>
                  <a:prstClr val="white"/>
                </a:solidFill>
                <a:latin typeface="Arial"/>
                <a:ea typeface="+mn-ea"/>
              </a:rPr>
              <a:t>PR 2</a:t>
            </a:r>
          </a:p>
        </p:txBody>
      </p:sp>
      <p:sp>
        <p:nvSpPr>
          <p:cNvPr id="53" name="Text Box 42"/>
          <p:cNvSpPr txBox="1">
            <a:spLocks noChangeArrowheads="1"/>
          </p:cNvSpPr>
          <p:nvPr/>
        </p:nvSpPr>
        <p:spPr bwMode="auto">
          <a:xfrm>
            <a:off x="2267744" y="4509120"/>
            <a:ext cx="526106" cy="276999"/>
          </a:xfrm>
          <a:prstGeom prst="rect">
            <a:avLst/>
          </a:prstGeom>
          <a:noFill/>
          <a:ln>
            <a:noFill/>
          </a:ln>
          <a:effectLst/>
        </p:spPr>
        <p:txBody>
          <a:bodyPr wrap="none">
            <a:spAutoFit/>
          </a:bodyPr>
          <a:lstStyle/>
          <a:p>
            <a:r>
              <a:rPr lang="en-GB" altLang="en-US" dirty="0">
                <a:solidFill>
                  <a:prstClr val="white"/>
                </a:solidFill>
                <a:latin typeface="Arial"/>
                <a:ea typeface="+mn-ea"/>
              </a:rPr>
              <a:t>PR 3</a:t>
            </a:r>
          </a:p>
        </p:txBody>
      </p:sp>
      <p:sp>
        <p:nvSpPr>
          <p:cNvPr id="54" name="Text Box 42"/>
          <p:cNvSpPr txBox="1">
            <a:spLocks noChangeArrowheads="1"/>
          </p:cNvSpPr>
          <p:nvPr/>
        </p:nvSpPr>
        <p:spPr bwMode="auto">
          <a:xfrm>
            <a:off x="3109790" y="4520153"/>
            <a:ext cx="526106" cy="276999"/>
          </a:xfrm>
          <a:prstGeom prst="rect">
            <a:avLst/>
          </a:prstGeom>
          <a:noFill/>
          <a:ln>
            <a:noFill/>
          </a:ln>
          <a:effectLst/>
        </p:spPr>
        <p:txBody>
          <a:bodyPr wrap="none">
            <a:spAutoFit/>
          </a:bodyPr>
          <a:lstStyle/>
          <a:p>
            <a:r>
              <a:rPr lang="en-GB" altLang="en-US" dirty="0">
                <a:solidFill>
                  <a:prstClr val="white"/>
                </a:solidFill>
                <a:latin typeface="Arial"/>
                <a:ea typeface="+mn-ea"/>
              </a:rPr>
              <a:t>PR 4</a:t>
            </a:r>
          </a:p>
        </p:txBody>
      </p:sp>
      <p:sp>
        <p:nvSpPr>
          <p:cNvPr id="55" name="Text Box 42"/>
          <p:cNvSpPr txBox="1">
            <a:spLocks noChangeArrowheads="1"/>
          </p:cNvSpPr>
          <p:nvPr/>
        </p:nvSpPr>
        <p:spPr bwMode="auto">
          <a:xfrm>
            <a:off x="6588224" y="4520153"/>
            <a:ext cx="526106" cy="276999"/>
          </a:xfrm>
          <a:prstGeom prst="rect">
            <a:avLst/>
          </a:prstGeom>
          <a:noFill/>
          <a:ln>
            <a:noFill/>
          </a:ln>
          <a:effectLst/>
        </p:spPr>
        <p:txBody>
          <a:bodyPr wrap="none">
            <a:spAutoFit/>
          </a:bodyPr>
          <a:lstStyle/>
          <a:p>
            <a:r>
              <a:rPr lang="en-GB" altLang="en-US" dirty="0">
                <a:solidFill>
                  <a:prstClr val="white"/>
                </a:solidFill>
                <a:latin typeface="Arial"/>
                <a:ea typeface="+mn-ea"/>
              </a:rPr>
              <a:t>PR 8</a:t>
            </a:r>
          </a:p>
        </p:txBody>
      </p:sp>
      <p:sp>
        <p:nvSpPr>
          <p:cNvPr id="57" name="Text Box 42"/>
          <p:cNvSpPr txBox="1">
            <a:spLocks noChangeArrowheads="1"/>
          </p:cNvSpPr>
          <p:nvPr/>
        </p:nvSpPr>
        <p:spPr bwMode="auto">
          <a:xfrm>
            <a:off x="7380312" y="4520153"/>
            <a:ext cx="526106" cy="276999"/>
          </a:xfrm>
          <a:prstGeom prst="rect">
            <a:avLst/>
          </a:prstGeom>
          <a:noFill/>
          <a:ln>
            <a:noFill/>
          </a:ln>
          <a:effectLst/>
        </p:spPr>
        <p:txBody>
          <a:bodyPr wrap="none">
            <a:spAutoFit/>
          </a:bodyPr>
          <a:lstStyle/>
          <a:p>
            <a:r>
              <a:rPr lang="en-GB" altLang="en-US" dirty="0">
                <a:solidFill>
                  <a:prstClr val="white"/>
                </a:solidFill>
                <a:latin typeface="Arial"/>
                <a:ea typeface="+mn-ea"/>
              </a:rPr>
              <a:t>PR 9</a:t>
            </a:r>
          </a:p>
        </p:txBody>
      </p:sp>
      <p:sp>
        <p:nvSpPr>
          <p:cNvPr id="58" name="Text Box 42"/>
          <p:cNvSpPr txBox="1">
            <a:spLocks noChangeArrowheads="1"/>
          </p:cNvSpPr>
          <p:nvPr/>
        </p:nvSpPr>
        <p:spPr bwMode="auto">
          <a:xfrm>
            <a:off x="8172400" y="4520153"/>
            <a:ext cx="611065" cy="276999"/>
          </a:xfrm>
          <a:prstGeom prst="rect">
            <a:avLst/>
          </a:prstGeom>
          <a:noFill/>
          <a:ln>
            <a:noFill/>
          </a:ln>
          <a:effectLst/>
        </p:spPr>
        <p:txBody>
          <a:bodyPr wrap="none">
            <a:spAutoFit/>
          </a:bodyPr>
          <a:lstStyle/>
          <a:p>
            <a:r>
              <a:rPr lang="en-GB" altLang="en-US" dirty="0">
                <a:solidFill>
                  <a:prstClr val="white"/>
                </a:solidFill>
                <a:latin typeface="Arial"/>
                <a:ea typeface="+mn-ea"/>
              </a:rPr>
              <a:t>PR 10</a:t>
            </a:r>
          </a:p>
        </p:txBody>
      </p:sp>
      <p:sp>
        <p:nvSpPr>
          <p:cNvPr id="59" name="Text Box 42"/>
          <p:cNvSpPr txBox="1">
            <a:spLocks noChangeArrowheads="1"/>
          </p:cNvSpPr>
          <p:nvPr/>
        </p:nvSpPr>
        <p:spPr bwMode="auto">
          <a:xfrm>
            <a:off x="3973886" y="4520153"/>
            <a:ext cx="526106" cy="276999"/>
          </a:xfrm>
          <a:prstGeom prst="rect">
            <a:avLst/>
          </a:prstGeom>
          <a:noFill/>
          <a:ln>
            <a:noFill/>
          </a:ln>
          <a:effectLst/>
        </p:spPr>
        <p:txBody>
          <a:bodyPr wrap="none">
            <a:spAutoFit/>
          </a:bodyPr>
          <a:lstStyle/>
          <a:p>
            <a:r>
              <a:rPr lang="en-GB" altLang="en-US" dirty="0">
                <a:solidFill>
                  <a:prstClr val="white"/>
                </a:solidFill>
                <a:latin typeface="Arial"/>
                <a:ea typeface="+mn-ea"/>
              </a:rPr>
              <a:t>PR 5</a:t>
            </a:r>
          </a:p>
        </p:txBody>
      </p:sp>
      <p:sp>
        <p:nvSpPr>
          <p:cNvPr id="60" name="Text Box 42"/>
          <p:cNvSpPr txBox="1">
            <a:spLocks noChangeArrowheads="1"/>
          </p:cNvSpPr>
          <p:nvPr/>
        </p:nvSpPr>
        <p:spPr bwMode="auto">
          <a:xfrm>
            <a:off x="4837982" y="4520153"/>
            <a:ext cx="526106" cy="276999"/>
          </a:xfrm>
          <a:prstGeom prst="rect">
            <a:avLst/>
          </a:prstGeom>
          <a:noFill/>
          <a:ln>
            <a:noFill/>
          </a:ln>
          <a:effectLst/>
        </p:spPr>
        <p:txBody>
          <a:bodyPr wrap="none">
            <a:spAutoFit/>
          </a:bodyPr>
          <a:lstStyle/>
          <a:p>
            <a:r>
              <a:rPr lang="en-GB" altLang="en-US" dirty="0">
                <a:solidFill>
                  <a:prstClr val="white"/>
                </a:solidFill>
                <a:latin typeface="Arial"/>
                <a:ea typeface="+mn-ea"/>
              </a:rPr>
              <a:t>PR 6</a:t>
            </a:r>
          </a:p>
        </p:txBody>
      </p:sp>
      <p:sp>
        <p:nvSpPr>
          <p:cNvPr id="61" name="Text Box 42"/>
          <p:cNvSpPr txBox="1">
            <a:spLocks noChangeArrowheads="1"/>
          </p:cNvSpPr>
          <p:nvPr/>
        </p:nvSpPr>
        <p:spPr bwMode="auto">
          <a:xfrm>
            <a:off x="5724128" y="4520153"/>
            <a:ext cx="526106" cy="276999"/>
          </a:xfrm>
          <a:prstGeom prst="rect">
            <a:avLst/>
          </a:prstGeom>
          <a:noFill/>
          <a:ln>
            <a:noFill/>
          </a:ln>
          <a:effectLst/>
        </p:spPr>
        <p:txBody>
          <a:bodyPr wrap="none">
            <a:spAutoFit/>
          </a:bodyPr>
          <a:lstStyle/>
          <a:p>
            <a:r>
              <a:rPr lang="en-GB" altLang="en-US" dirty="0">
                <a:solidFill>
                  <a:prstClr val="white"/>
                </a:solidFill>
                <a:latin typeface="Arial"/>
                <a:ea typeface="+mn-ea"/>
              </a:rPr>
              <a:t>PR 7</a:t>
            </a:r>
          </a:p>
        </p:txBody>
      </p:sp>
      <p:sp>
        <p:nvSpPr>
          <p:cNvPr id="51" name="Slide Number Placeholder 5"/>
          <p:cNvSpPr>
            <a:spLocks noGrp="1"/>
          </p:cNvSpPr>
          <p:nvPr>
            <p:ph type="sldNum" sz="quarter" idx="4294967295"/>
          </p:nvPr>
        </p:nvSpPr>
        <p:spPr>
          <a:xfrm>
            <a:off x="234950" y="6137174"/>
            <a:ext cx="1061878" cy="378071"/>
          </a:xfrm>
          <a:prstGeom prst="rect">
            <a:avLst/>
          </a:prstGeom>
        </p:spPr>
        <p:txBody>
          <a:bodyPr/>
          <a:lstStyle>
            <a:lvl1pPr defTabSz="762000" eaLnBrk="0" hangingPunct="0">
              <a:spcBef>
                <a:spcPct val="40000"/>
              </a:spcBef>
              <a:buClr>
                <a:schemeClr val="accent1"/>
              </a:buClr>
              <a:buSzPct val="120000"/>
              <a:buFont typeface="Times New Roman" pitchFamily="18" charset="0"/>
              <a:buChar char="•"/>
              <a:defRPr sz="2400" b="1">
                <a:solidFill>
                  <a:srgbClr val="000000"/>
                </a:solidFill>
                <a:latin typeface="Arial" charset="0"/>
              </a:defRPr>
            </a:lvl1pPr>
            <a:lvl2pPr marL="742950" indent="-285750" defTabSz="762000" eaLnBrk="0" hangingPunct="0">
              <a:spcBef>
                <a:spcPct val="40000"/>
              </a:spcBef>
              <a:buClr>
                <a:schemeClr val="accent2"/>
              </a:buClr>
              <a:buFont typeface="Times New Roman" pitchFamily="18" charset="0"/>
              <a:buChar char="•"/>
              <a:defRPr sz="2400">
                <a:solidFill>
                  <a:srgbClr val="000000"/>
                </a:solidFill>
                <a:latin typeface="Arial" charset="0"/>
              </a:defRPr>
            </a:lvl2pPr>
            <a:lvl3pPr marL="1143000" indent="-228600" defTabSz="762000" eaLnBrk="0" hangingPunct="0">
              <a:buClr>
                <a:schemeClr val="accent2"/>
              </a:buClr>
              <a:buFont typeface="Times New Roman" pitchFamily="18" charset="0"/>
              <a:buChar char="-"/>
              <a:defRPr sz="2000">
                <a:solidFill>
                  <a:srgbClr val="000000"/>
                </a:solidFill>
                <a:latin typeface="Arial" charset="0"/>
              </a:defRPr>
            </a:lvl3pPr>
            <a:lvl4pPr marL="1600200" indent="-228600" defTabSz="762000" eaLnBrk="0" hangingPunct="0">
              <a:buClr>
                <a:schemeClr val="accent2"/>
              </a:buClr>
              <a:buFont typeface="Times New Roman" pitchFamily="18" charset="0"/>
              <a:buChar char="»"/>
              <a:defRPr sz="2000">
                <a:solidFill>
                  <a:srgbClr val="000000"/>
                </a:solidFill>
                <a:latin typeface="Arial" charset="0"/>
              </a:defRPr>
            </a:lvl4pPr>
            <a:lvl5pPr marL="2057400" indent="-228600" defTabSz="762000" eaLnBrk="0" hangingPunct="0">
              <a:buClr>
                <a:schemeClr val="accent2"/>
              </a:buClr>
              <a:buFont typeface="Times New Roman" pitchFamily="18" charset="0"/>
              <a:buChar char="›"/>
              <a:defRPr sz="2000">
                <a:solidFill>
                  <a:srgbClr val="000000"/>
                </a:solidFill>
                <a:latin typeface="Arial" charset="0"/>
              </a:defRPr>
            </a:lvl5pPr>
            <a:lvl6pPr marL="2514600" indent="-228600" defTabSz="762000" eaLnBrk="0" fontAlgn="base" hangingPunct="0">
              <a:spcBef>
                <a:spcPct val="0"/>
              </a:spcBef>
              <a:spcAft>
                <a:spcPct val="0"/>
              </a:spcAft>
              <a:buClr>
                <a:schemeClr val="accent2"/>
              </a:buClr>
              <a:buFont typeface="Times New Roman" pitchFamily="18" charset="0"/>
              <a:buChar char="›"/>
              <a:defRPr sz="2000">
                <a:solidFill>
                  <a:srgbClr val="000000"/>
                </a:solidFill>
                <a:latin typeface="Arial" charset="0"/>
              </a:defRPr>
            </a:lvl6pPr>
            <a:lvl7pPr marL="2971800" indent="-228600" defTabSz="762000" eaLnBrk="0" fontAlgn="base" hangingPunct="0">
              <a:spcBef>
                <a:spcPct val="0"/>
              </a:spcBef>
              <a:spcAft>
                <a:spcPct val="0"/>
              </a:spcAft>
              <a:buClr>
                <a:schemeClr val="accent2"/>
              </a:buClr>
              <a:buFont typeface="Times New Roman" pitchFamily="18" charset="0"/>
              <a:buChar char="›"/>
              <a:defRPr sz="2000">
                <a:solidFill>
                  <a:srgbClr val="000000"/>
                </a:solidFill>
                <a:latin typeface="Arial" charset="0"/>
              </a:defRPr>
            </a:lvl7pPr>
            <a:lvl8pPr marL="3429000" indent="-228600" defTabSz="762000" eaLnBrk="0" fontAlgn="base" hangingPunct="0">
              <a:spcBef>
                <a:spcPct val="0"/>
              </a:spcBef>
              <a:spcAft>
                <a:spcPct val="0"/>
              </a:spcAft>
              <a:buClr>
                <a:schemeClr val="accent2"/>
              </a:buClr>
              <a:buFont typeface="Times New Roman" pitchFamily="18" charset="0"/>
              <a:buChar char="›"/>
              <a:defRPr sz="2000">
                <a:solidFill>
                  <a:srgbClr val="000000"/>
                </a:solidFill>
                <a:latin typeface="Arial" charset="0"/>
              </a:defRPr>
            </a:lvl8pPr>
            <a:lvl9pPr marL="3886200" indent="-228600" defTabSz="762000" eaLnBrk="0" fontAlgn="base" hangingPunct="0">
              <a:spcBef>
                <a:spcPct val="0"/>
              </a:spcBef>
              <a:spcAft>
                <a:spcPct val="0"/>
              </a:spcAft>
              <a:buClr>
                <a:schemeClr val="accent2"/>
              </a:buClr>
              <a:buFont typeface="Times New Roman" pitchFamily="18" charset="0"/>
              <a:buChar char="›"/>
              <a:defRPr sz="2000">
                <a:solidFill>
                  <a:srgbClr val="000000"/>
                </a:solidFill>
                <a:latin typeface="Arial" charset="0"/>
              </a:defRPr>
            </a:lvl9pPr>
          </a:lstStyle>
          <a:p>
            <a:pPr>
              <a:spcBef>
                <a:spcPct val="0"/>
              </a:spcBef>
              <a:buClrTx/>
              <a:buSzTx/>
              <a:buFontTx/>
              <a:buNone/>
              <a:defRPr/>
            </a:pPr>
            <a:fld id="{FA2F73BC-8203-4A70-B16F-7CADD02CE26A}" type="slidenum">
              <a:rPr lang="en-GB" altLang="es-ES" sz="1400" b="0" smtClean="0">
                <a:solidFill>
                  <a:srgbClr val="666F74"/>
                </a:solidFill>
                <a:latin typeface="Times New Roman" pitchFamily="18" charset="0"/>
              </a:rPr>
              <a:pPr>
                <a:spcBef>
                  <a:spcPct val="0"/>
                </a:spcBef>
                <a:buClrTx/>
                <a:buSzTx/>
                <a:buFontTx/>
                <a:buNone/>
                <a:defRPr/>
              </a:pPr>
              <a:t>6</a:t>
            </a:fld>
            <a:endParaRPr lang="en-GB" altLang="es-ES" sz="1400" b="0" smtClean="0">
              <a:solidFill>
                <a:srgbClr val="666F74"/>
              </a:solidFill>
              <a:latin typeface="Times New Roman" pitchFamily="18" charset="0"/>
            </a:endParaRPr>
          </a:p>
        </p:txBody>
      </p:sp>
      <p:sp>
        <p:nvSpPr>
          <p:cNvPr id="5" name="BJPseudoFooter"/>
          <p:cNvSpPr txBox="1"/>
          <p:nvPr>
            <p:custDataLst>
              <p:tags r:id="rId1"/>
            </p:custDataLst>
          </p:nvPr>
        </p:nvSpPr>
        <p:spPr>
          <a:xfrm>
            <a:off x="127000" y="6614468"/>
            <a:ext cx="8890000" cy="230832"/>
          </a:xfrm>
          <a:prstGeom prst="rect">
            <a:avLst/>
          </a:prstGeom>
          <a:noFill/>
        </p:spPr>
        <p:txBody>
          <a:bodyPr vert="horz" wrap="square" rtlCol="0">
            <a:spAutoFit/>
          </a:bodyPr>
          <a:lstStyle/>
          <a:p>
            <a:pPr algn="ctr"/>
            <a:r>
              <a:rPr lang="en-GB" sz="900" b="1" smtClean="0">
                <a:solidFill>
                  <a:srgbClr val="000000"/>
                </a:solidFill>
                <a:latin typeface="Arial"/>
              </a:rPr>
              <a:t> </a:t>
            </a:r>
            <a:endParaRPr lang="en-GB" sz="900" b="1" dirty="0">
              <a:solidFill>
                <a:srgbClr val="000000"/>
              </a:solidFill>
              <a:latin typeface="Arial"/>
            </a:endParaRPr>
          </a:p>
        </p:txBody>
      </p:sp>
    </p:spTree>
    <p:extLst>
      <p:ext uri="{BB962C8B-B14F-4D97-AF65-F5344CB8AC3E}">
        <p14:creationId xmlns:p14="http://schemas.microsoft.com/office/powerpoint/2010/main" val="821239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026"/>
          <p:cNvSpPr>
            <a:spLocks noGrp="1" noChangeArrowheads="1"/>
          </p:cNvSpPr>
          <p:nvPr>
            <p:ph type="title"/>
          </p:nvPr>
        </p:nvSpPr>
        <p:spPr/>
        <p:txBody>
          <a:bodyPr/>
          <a:lstStyle/>
          <a:p>
            <a:r>
              <a:rPr lang="en-GB" altLang="en-US" smtClean="0"/>
              <a:t>Key sustainable development challenges pursued by the EBRD</a:t>
            </a:r>
          </a:p>
        </p:txBody>
      </p:sp>
      <p:sp>
        <p:nvSpPr>
          <p:cNvPr id="13315" name="Rectangle 1027"/>
          <p:cNvSpPr>
            <a:spLocks noGrp="1" noChangeArrowheads="1"/>
          </p:cNvSpPr>
          <p:nvPr>
            <p:ph type="body" idx="1"/>
          </p:nvPr>
        </p:nvSpPr>
        <p:spPr>
          <a:xfrm>
            <a:off x="611560" y="1412776"/>
            <a:ext cx="7992888" cy="4248472"/>
          </a:xfrm>
        </p:spPr>
        <p:txBody>
          <a:bodyPr/>
          <a:lstStyle/>
          <a:p>
            <a:pPr marL="342900" indent="-342900">
              <a:lnSpc>
                <a:spcPct val="80000"/>
              </a:lnSpc>
              <a:buFont typeface="Arial" panose="020B0604020202020204" pitchFamily="34" charset="0"/>
              <a:buChar char="•"/>
            </a:pPr>
            <a:r>
              <a:rPr lang="en-GB" altLang="en-US" sz="2400" dirty="0" smtClean="0"/>
              <a:t>Support market transition and provide access to capital.</a:t>
            </a:r>
          </a:p>
          <a:p>
            <a:pPr marL="342900" indent="-342900">
              <a:lnSpc>
                <a:spcPct val="80000"/>
              </a:lnSpc>
              <a:buFont typeface="Arial" panose="020B0604020202020204" pitchFamily="34" charset="0"/>
              <a:buChar char="•"/>
            </a:pPr>
            <a:r>
              <a:rPr lang="en-GB" altLang="en-US" sz="2400" dirty="0" smtClean="0"/>
              <a:t>More efficient use of energy and other resources.</a:t>
            </a:r>
          </a:p>
          <a:p>
            <a:pPr marL="342900" indent="-342900">
              <a:lnSpc>
                <a:spcPct val="80000"/>
              </a:lnSpc>
              <a:buFont typeface="Arial" panose="020B0604020202020204" pitchFamily="34" charset="0"/>
              <a:buChar char="•"/>
            </a:pPr>
            <a:r>
              <a:rPr lang="en-GB" altLang="en-US" sz="2400" dirty="0" smtClean="0"/>
              <a:t>Replacing obsolete with modern technologies and processes.</a:t>
            </a:r>
          </a:p>
          <a:p>
            <a:pPr marL="342900" indent="-342900">
              <a:lnSpc>
                <a:spcPct val="80000"/>
              </a:lnSpc>
              <a:buFont typeface="Arial" panose="020B0604020202020204" pitchFamily="34" charset="0"/>
              <a:buChar char="•"/>
            </a:pPr>
            <a:r>
              <a:rPr lang="en-GB" altLang="en-US" sz="2400" dirty="0" smtClean="0"/>
              <a:t>Introducing best industrial and resource extraction practices.</a:t>
            </a:r>
          </a:p>
          <a:p>
            <a:pPr marL="342900" indent="-342900">
              <a:lnSpc>
                <a:spcPct val="80000"/>
              </a:lnSpc>
              <a:buFont typeface="Arial" panose="020B0604020202020204" pitchFamily="34" charset="0"/>
              <a:buChar char="•"/>
            </a:pPr>
            <a:r>
              <a:rPr lang="en-GB" altLang="en-US" sz="2400" dirty="0" smtClean="0"/>
              <a:t>Improving public participation in decision making.</a:t>
            </a:r>
          </a:p>
          <a:p>
            <a:pPr marL="342900" indent="-342900">
              <a:lnSpc>
                <a:spcPct val="80000"/>
              </a:lnSpc>
              <a:buFont typeface="Arial" panose="020B0604020202020204" pitchFamily="34" charset="0"/>
              <a:buChar char="•"/>
            </a:pPr>
            <a:r>
              <a:rPr lang="en-GB" altLang="en-US" sz="2400" dirty="0" smtClean="0"/>
              <a:t>Supporting development of economic instruments for reform.</a:t>
            </a:r>
          </a:p>
          <a:p>
            <a:pPr>
              <a:lnSpc>
                <a:spcPct val="80000"/>
              </a:lnSpc>
            </a:pPr>
            <a:endParaRPr lang="en-GB" altLang="en-US" sz="2400" dirty="0" smtClean="0"/>
          </a:p>
        </p:txBody>
      </p:sp>
      <p:sp>
        <p:nvSpPr>
          <p:cNvPr id="2" name="Footer Placeholder 1"/>
          <p:cNvSpPr>
            <a:spLocks noGrp="1"/>
          </p:cNvSpPr>
          <p:nvPr>
            <p:ph type="ftr" sz="quarter" idx="11"/>
            <p:custDataLst>
              <p:tags r:id="rId1"/>
            </p:custDataLst>
          </p:nvPr>
        </p:nvSpPr>
        <p:spPr>
          <a:xfrm>
            <a:off x="0" y="6480000"/>
            <a:ext cx="9144000" cy="378000"/>
          </a:xfrm>
        </p:spPr>
        <p:txBody>
          <a:bodyPr/>
          <a:lstStyle/>
          <a:p>
            <a:pPr>
              <a:defRPr/>
            </a:pPr>
            <a:r>
              <a:rPr lang="en-GB" smtClean="0"/>
              <a:t> </a:t>
            </a:r>
            <a:endParaRPr lang="en-GB"/>
          </a:p>
        </p:txBody>
      </p:sp>
    </p:spTree>
    <p:extLst>
      <p:ext uri="{BB962C8B-B14F-4D97-AF65-F5344CB8AC3E}">
        <p14:creationId xmlns:p14="http://schemas.microsoft.com/office/powerpoint/2010/main" val="29708983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COP21 – Intended Nationally Determined Contributions (INDCs)</a:t>
            </a:r>
            <a:endParaRPr lang="en-GB" dirty="0"/>
          </a:p>
        </p:txBody>
      </p:sp>
      <p:sp>
        <p:nvSpPr>
          <p:cNvPr id="4" name="Content Placeholder 3"/>
          <p:cNvSpPr>
            <a:spLocks noGrp="1"/>
          </p:cNvSpPr>
          <p:nvPr>
            <p:ph sz="half" idx="2"/>
          </p:nvPr>
        </p:nvSpPr>
        <p:spPr>
          <a:xfrm>
            <a:off x="127000" y="1268760"/>
            <a:ext cx="8892480" cy="2808312"/>
          </a:xfrm>
        </p:spPr>
        <p:txBody>
          <a:bodyPr/>
          <a:lstStyle/>
          <a:p>
            <a:r>
              <a:rPr lang="en-GB" sz="1600" dirty="0" smtClean="0"/>
              <a:t>Set out national GHG emission targets; more than 150 countries, comprising more than 80 percent of global GHG emissions, have now submitted their INDCs to the United Nations</a:t>
            </a:r>
          </a:p>
          <a:p>
            <a:r>
              <a:rPr lang="en-GB" sz="1600" dirty="0" smtClean="0"/>
              <a:t>Examples of potential impacts that could lead to portfolio risk and opportunity:</a:t>
            </a:r>
          </a:p>
          <a:p>
            <a:pPr lvl="1"/>
            <a:r>
              <a:rPr lang="en-GB" sz="1200" dirty="0" smtClean="0"/>
              <a:t>Cost of carbon emissions will become material through the 2020s</a:t>
            </a:r>
          </a:p>
          <a:p>
            <a:pPr lvl="1"/>
            <a:r>
              <a:rPr lang="en-GB" sz="1200" dirty="0" smtClean="0"/>
              <a:t>Renewables will become a growing source of power, backed by quotas and targets</a:t>
            </a:r>
          </a:p>
          <a:p>
            <a:pPr lvl="1"/>
            <a:r>
              <a:rPr lang="en-GB" sz="1200" dirty="0" smtClean="0"/>
              <a:t>Forestry and land use will be in the spotlight to halt deforestation that has become a major source of GHG emissions</a:t>
            </a:r>
            <a:endParaRPr lang="en-GB" sz="1200" dirty="0"/>
          </a:p>
        </p:txBody>
      </p:sp>
      <p:pic>
        <p:nvPicPr>
          <p:cNvPr id="84994" name="Picture 2"/>
          <p:cNvPicPr>
            <a:picLocks noGrp="1" noChangeAspect="1"/>
          </p:cNvPicPr>
          <p:nvPr>
            <p:ph sz="half" idx="1"/>
          </p:nvPr>
        </p:nvPicPr>
        <p:blipFill>
          <a:blip r:embed="rId4">
            <a:extLst>
              <a:ext uri="{28A0092B-C50C-407E-A947-70E740481C1C}">
                <a14:useLocalDpi xmlns:a14="http://schemas.microsoft.com/office/drawing/2010/main" val="0"/>
              </a:ext>
            </a:extLst>
          </a:blip>
          <a:srcRect/>
          <a:stretch>
            <a:fillRect/>
          </a:stretch>
        </p:blipFill>
        <p:spPr bwMode="auto">
          <a:xfrm>
            <a:off x="657748" y="3212976"/>
            <a:ext cx="8359252" cy="32794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prstDash val="solid"/>
                <a:miter lim="800000"/>
                <a:headEnd/>
                <a:tailEnd/>
              </a14:hiddenLine>
            </a:ext>
          </a:extLst>
        </p:spPr>
      </p:pic>
      <p:sp>
        <p:nvSpPr>
          <p:cNvPr id="3" name="BJPseudoFooter"/>
          <p:cNvSpPr txBox="1"/>
          <p:nvPr>
            <p:custDataLst>
              <p:tags r:id="rId1"/>
            </p:custDataLst>
          </p:nvPr>
        </p:nvSpPr>
        <p:spPr>
          <a:xfrm>
            <a:off x="127000" y="6614468"/>
            <a:ext cx="8890000" cy="230832"/>
          </a:xfrm>
          <a:prstGeom prst="rect">
            <a:avLst/>
          </a:prstGeom>
          <a:noFill/>
        </p:spPr>
        <p:txBody>
          <a:bodyPr vert="horz" wrap="square" rtlCol="0">
            <a:spAutoFit/>
          </a:bodyPr>
          <a:lstStyle/>
          <a:p>
            <a:pPr algn="ctr"/>
            <a:r>
              <a:rPr lang="en-GB" sz="900" b="1" smtClean="0">
                <a:solidFill>
                  <a:srgbClr val="000000"/>
                </a:solidFill>
                <a:latin typeface="Arial"/>
              </a:rPr>
              <a:t> </a:t>
            </a:r>
            <a:endParaRPr lang="en-GB" sz="900" b="1" dirty="0">
              <a:solidFill>
                <a:srgbClr val="000000"/>
              </a:solidFill>
              <a:latin typeface="Arial"/>
            </a:endParaRPr>
          </a:p>
        </p:txBody>
      </p:sp>
    </p:spTree>
    <p:extLst>
      <p:ext uri="{BB962C8B-B14F-4D97-AF65-F5344CB8AC3E}">
        <p14:creationId xmlns:p14="http://schemas.microsoft.com/office/powerpoint/2010/main" val="7350443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6725" y="332656"/>
            <a:ext cx="8677275" cy="576064"/>
          </a:xfrm>
          <a:noFill/>
          <a:ln w="9525">
            <a:noFill/>
            <a:miter lim="800000"/>
            <a:headEnd/>
            <a:tailEnd/>
          </a:ln>
        </p:spPr>
        <p:txBody>
          <a:bodyPr vert="horz" wrap="square" lIns="0" tIns="0" rIns="0" bIns="45720" numCol="1" anchor="t" anchorCtr="0" compatLnSpc="1">
            <a:prstTxWarp prst="textNoShape">
              <a:avLst/>
            </a:prstTxWarp>
            <a:normAutofit fontScale="90000"/>
          </a:bodyPr>
          <a:lstStyle/>
          <a:p>
            <a:r>
              <a:rPr lang="en-GB" dirty="0" smtClean="0"/>
              <a:t>Climate </a:t>
            </a:r>
            <a:r>
              <a:rPr lang="en-GB" dirty="0"/>
              <a:t>Change Challenges</a:t>
            </a:r>
            <a:br>
              <a:rPr lang="en-GB" dirty="0"/>
            </a:br>
            <a:r>
              <a:rPr lang="en-GB" sz="1600" dirty="0">
                <a:solidFill>
                  <a:srgbClr val="FF0000"/>
                </a:solidFill>
              </a:rPr>
              <a:t/>
            </a:r>
            <a:br>
              <a:rPr lang="en-GB" sz="1600" dirty="0">
                <a:solidFill>
                  <a:srgbClr val="FF0000"/>
                </a:solidFill>
              </a:rPr>
            </a:br>
            <a:endParaRPr lang="en-US" sz="1600" dirty="0">
              <a:solidFill>
                <a:srgbClr val="FF0000"/>
              </a:solidFill>
            </a:endParaRPr>
          </a:p>
        </p:txBody>
      </p:sp>
      <p:sp>
        <p:nvSpPr>
          <p:cNvPr id="4" name="Content Placeholder 2"/>
          <p:cNvSpPr>
            <a:spLocks noGrp="1"/>
          </p:cNvSpPr>
          <p:nvPr>
            <p:ph sz="half" idx="1"/>
          </p:nvPr>
        </p:nvSpPr>
        <p:spPr>
          <a:xfrm>
            <a:off x="395536" y="1556791"/>
            <a:ext cx="4343400" cy="2736305"/>
          </a:xfrm>
        </p:spPr>
        <p:txBody>
          <a:bodyPr>
            <a:noAutofit/>
          </a:bodyPr>
          <a:lstStyle/>
          <a:p>
            <a:pPr marL="342900" indent="-342900">
              <a:buFont typeface="Arial" panose="020B0604020202020204" pitchFamily="34" charset="0"/>
              <a:buChar char="•"/>
            </a:pPr>
            <a:r>
              <a:rPr lang="en-US" sz="2000" dirty="0"/>
              <a:t>Target: Low carbon growth &amp; energy efficiency (Sustainable Energy Initiative)</a:t>
            </a:r>
          </a:p>
          <a:p>
            <a:pPr lvl="1">
              <a:buFont typeface="Wingdings" panose="05000000000000000000" pitchFamily="2" charset="2"/>
              <a:buChar char="§"/>
            </a:pPr>
            <a:r>
              <a:rPr lang="en-US" sz="1400" dirty="0" smtClean="0">
                <a:uFillTx/>
              </a:rPr>
              <a:t>Key: less demand &amp; more efficient</a:t>
            </a:r>
            <a:endParaRPr lang="hu-HU" sz="1400" dirty="0" smtClean="0">
              <a:uFillTx/>
            </a:endParaRPr>
          </a:p>
          <a:p>
            <a:r>
              <a:rPr lang="es-ES" sz="2000" b="1" dirty="0"/>
              <a:t>COP 21, Paris 2015</a:t>
            </a:r>
          </a:p>
          <a:p>
            <a:pPr marL="342900" indent="-342900">
              <a:buFont typeface="Arial" panose="020B0604020202020204" pitchFamily="34" charset="0"/>
              <a:buChar char="•"/>
            </a:pPr>
            <a:r>
              <a:rPr lang="en-US" sz="2000" dirty="0"/>
              <a:t>21st yearly session of the Conference of the Parties (COP)</a:t>
            </a:r>
          </a:p>
          <a:p>
            <a:pPr marL="0" lvl="1" indent="0">
              <a:buNone/>
            </a:pPr>
            <a:endParaRPr lang="en-US" sz="1400" dirty="0" smtClean="0">
              <a:uFillTx/>
            </a:endParaRPr>
          </a:p>
        </p:txBody>
      </p:sp>
      <p:sp>
        <p:nvSpPr>
          <p:cNvPr id="2" name="TextBox 1"/>
          <p:cNvSpPr txBox="1"/>
          <p:nvPr/>
        </p:nvSpPr>
        <p:spPr>
          <a:xfrm>
            <a:off x="251520" y="1108745"/>
            <a:ext cx="7992888" cy="430887"/>
          </a:xfrm>
          <a:prstGeom prst="rect">
            <a:avLst/>
          </a:prstGeom>
        </p:spPr>
        <p:txBody>
          <a:bodyPr vert="horz" lIns="0" tIns="0" rIns="0" bIns="45720" rtlCol="0">
            <a:noAutofit/>
          </a:bodyPr>
          <a:lstStyle>
            <a:lvl1pPr indent="0">
              <a:lnSpc>
                <a:spcPct val="100000"/>
              </a:lnSpc>
              <a:spcBef>
                <a:spcPts val="1200"/>
              </a:spcBef>
              <a:buClr>
                <a:schemeClr val="accent1"/>
              </a:buClr>
              <a:buSzPct val="100000"/>
              <a:buFont typeface="Wingdings" panose="05000000000000000000" pitchFamily="2" charset="2"/>
              <a:buChar char="Ø"/>
              <a:defRPr lang="en-US" sz="2000">
                <a:uFillTx/>
              </a:defRPr>
            </a:lvl1pPr>
            <a:lvl2pPr marL="266700" lvl="1" indent="-266700">
              <a:lnSpc>
                <a:spcPct val="100000"/>
              </a:lnSpc>
              <a:spcBef>
                <a:spcPts val="1200"/>
              </a:spcBef>
              <a:buClr>
                <a:schemeClr val="accent1"/>
              </a:buClr>
              <a:buSzPct val="100000"/>
              <a:buFont typeface="Wingdings" panose="05000000000000000000" pitchFamily="2" charset="2"/>
              <a:buChar char="§"/>
              <a:defRPr lang="en-US" sz="1400">
                <a:uFillTx/>
              </a:defRPr>
            </a:lvl2pPr>
            <a:lvl3pPr marL="534988" indent="-261938">
              <a:lnSpc>
                <a:spcPct val="100000"/>
              </a:lnSpc>
              <a:spcBef>
                <a:spcPts val="600"/>
              </a:spcBef>
              <a:buClr>
                <a:schemeClr val="accent1"/>
              </a:buClr>
              <a:buSzPct val="100000"/>
              <a:buFont typeface="Arial" pitchFamily="34" charset="0"/>
              <a:buChar char="■"/>
              <a:defRPr lang="en-US" sz="2000">
                <a:uFillTx/>
              </a:defRPr>
            </a:lvl3pPr>
            <a:lvl4pPr marL="823913" indent="-287338">
              <a:lnSpc>
                <a:spcPct val="100000"/>
              </a:lnSpc>
              <a:spcBef>
                <a:spcPts val="600"/>
              </a:spcBef>
              <a:buClr>
                <a:schemeClr val="accent1"/>
              </a:buClr>
              <a:buSzPct val="100000"/>
              <a:buFont typeface="Arial" pitchFamily="34" charset="0"/>
              <a:buChar char="■"/>
              <a:defRPr lang="en-US">
                <a:uFillTx/>
              </a:defRPr>
            </a:lvl4pPr>
            <a:lvl5pPr marL="1077913" indent="-252413">
              <a:lnSpc>
                <a:spcPct val="100000"/>
              </a:lnSpc>
              <a:spcBef>
                <a:spcPts val="600"/>
              </a:spcBef>
              <a:buClr>
                <a:schemeClr val="accent1"/>
              </a:buClr>
              <a:buSzPct val="100000"/>
              <a:buFont typeface="Arial" pitchFamily="34" charset="0"/>
              <a:buChar char="■"/>
              <a:defRPr lang="en-GB">
                <a:uFillTx/>
              </a:defRPr>
            </a:lvl5pPr>
            <a:lvl6pPr marL="2514600" indent="-228600">
              <a:spcBef>
                <a:spcPct val="20000"/>
              </a:spcBef>
              <a:buFont typeface="Arial" pitchFamily="34" charset="0"/>
              <a:buChar char="•"/>
              <a:defRPr>
                <a:uFillTx/>
              </a:defRPr>
            </a:lvl6pPr>
            <a:lvl7pPr marL="2971800" indent="-228600">
              <a:spcBef>
                <a:spcPct val="20000"/>
              </a:spcBef>
              <a:buFont typeface="Arial" pitchFamily="34" charset="0"/>
              <a:buChar char="•"/>
              <a:defRPr>
                <a:uFillTx/>
              </a:defRPr>
            </a:lvl7pPr>
            <a:lvl8pPr marL="3429000" indent="-228600">
              <a:spcBef>
                <a:spcPct val="20000"/>
              </a:spcBef>
              <a:buFont typeface="Arial" pitchFamily="34" charset="0"/>
              <a:buChar char="•"/>
              <a:defRPr>
                <a:uFillTx/>
              </a:defRPr>
            </a:lvl8pPr>
            <a:lvl9pPr marL="3886200" indent="-228600">
              <a:spcBef>
                <a:spcPct val="20000"/>
              </a:spcBef>
              <a:buFont typeface="Arial" pitchFamily="34" charset="0"/>
              <a:buChar char="•"/>
              <a:defRPr>
                <a:uFillTx/>
              </a:defRPr>
            </a:lvl9pPr>
          </a:lstStyle>
          <a:p>
            <a:pPr marL="342900" indent="-342900">
              <a:buFont typeface="Arial" panose="020B0604020202020204" pitchFamily="34" charset="0"/>
              <a:buChar char="•"/>
            </a:pPr>
            <a:r>
              <a:rPr lang="en-GB" dirty="0" smtClean="0"/>
              <a:t>Economies </a:t>
            </a:r>
            <a:r>
              <a:rPr lang="en-GB" dirty="0"/>
              <a:t>in the region are among most energy intensive in world</a:t>
            </a:r>
          </a:p>
          <a:p>
            <a:endParaRPr lang="en-GB" dirty="0"/>
          </a:p>
        </p:txBody>
      </p:sp>
      <p:sp>
        <p:nvSpPr>
          <p:cNvPr id="5" name="TextBox 4"/>
          <p:cNvSpPr txBox="1"/>
          <p:nvPr/>
        </p:nvSpPr>
        <p:spPr>
          <a:xfrm>
            <a:off x="480756" y="4221088"/>
            <a:ext cx="8280920" cy="2160240"/>
          </a:xfrm>
          <a:prstGeom prst="rect">
            <a:avLst/>
          </a:prstGeom>
        </p:spPr>
        <p:txBody>
          <a:bodyPr vert="horz" lIns="0" tIns="0" rIns="0" bIns="45720" rtlCol="0">
            <a:noAutofit/>
          </a:bodyPr>
          <a:lstStyle>
            <a:defPPr>
              <a:defRPr lang="en-US"/>
            </a:defPPr>
            <a:lvl1pPr indent="0">
              <a:lnSpc>
                <a:spcPct val="100000"/>
              </a:lnSpc>
              <a:spcBef>
                <a:spcPts val="1200"/>
              </a:spcBef>
              <a:buClr>
                <a:schemeClr val="accent1"/>
              </a:buClr>
              <a:buSzPct val="100000"/>
              <a:buFont typeface="Wingdings" panose="05000000000000000000" pitchFamily="2" charset="2"/>
              <a:buChar char="Ø"/>
              <a:defRPr sz="2000">
                <a:uFillTx/>
              </a:defRPr>
            </a:lvl1pPr>
            <a:lvl2pPr marL="266700" lvl="1" indent="-266700">
              <a:lnSpc>
                <a:spcPct val="100000"/>
              </a:lnSpc>
              <a:spcBef>
                <a:spcPts val="1200"/>
              </a:spcBef>
              <a:buClr>
                <a:schemeClr val="accent1"/>
              </a:buClr>
              <a:buSzPct val="100000"/>
              <a:buFont typeface="Wingdings" panose="05000000000000000000" pitchFamily="2" charset="2"/>
              <a:buChar char="§"/>
              <a:defRPr sz="1400">
                <a:uFillTx/>
              </a:defRPr>
            </a:lvl2pPr>
            <a:lvl3pPr marL="534988" indent="-261938">
              <a:lnSpc>
                <a:spcPct val="100000"/>
              </a:lnSpc>
              <a:spcBef>
                <a:spcPts val="600"/>
              </a:spcBef>
              <a:buClr>
                <a:schemeClr val="accent1"/>
              </a:buClr>
              <a:buSzPct val="100000"/>
              <a:buFont typeface="Arial" pitchFamily="34" charset="0"/>
              <a:buChar char="■"/>
              <a:defRPr sz="2000">
                <a:uFillTx/>
              </a:defRPr>
            </a:lvl3pPr>
            <a:lvl4pPr marL="823913" indent="-287338">
              <a:lnSpc>
                <a:spcPct val="100000"/>
              </a:lnSpc>
              <a:spcBef>
                <a:spcPts val="600"/>
              </a:spcBef>
              <a:buClr>
                <a:schemeClr val="accent1"/>
              </a:buClr>
              <a:buSzPct val="100000"/>
              <a:buFont typeface="Arial" pitchFamily="34" charset="0"/>
              <a:buChar char="■"/>
              <a:defRPr>
                <a:uFillTx/>
              </a:defRPr>
            </a:lvl4pPr>
            <a:lvl5pPr marL="1077913" indent="-252413">
              <a:lnSpc>
                <a:spcPct val="100000"/>
              </a:lnSpc>
              <a:spcBef>
                <a:spcPts val="600"/>
              </a:spcBef>
              <a:buClr>
                <a:schemeClr val="accent1"/>
              </a:buClr>
              <a:buSzPct val="100000"/>
              <a:buFont typeface="Arial" pitchFamily="34" charset="0"/>
              <a:buChar char="■"/>
              <a:defRPr>
                <a:uFillTx/>
              </a:defRPr>
            </a:lvl5pPr>
            <a:lvl6pPr marL="2514600" indent="-228600">
              <a:spcBef>
                <a:spcPct val="20000"/>
              </a:spcBef>
              <a:buFont typeface="Arial" pitchFamily="34" charset="0"/>
              <a:buChar char="•"/>
              <a:defRPr>
                <a:uFillTx/>
              </a:defRPr>
            </a:lvl6pPr>
            <a:lvl7pPr marL="2971800" indent="-228600">
              <a:spcBef>
                <a:spcPct val="20000"/>
              </a:spcBef>
              <a:buFont typeface="Arial" pitchFamily="34" charset="0"/>
              <a:buChar char="•"/>
              <a:defRPr>
                <a:uFillTx/>
              </a:defRPr>
            </a:lvl7pPr>
            <a:lvl8pPr marL="3429000" indent="-228600">
              <a:spcBef>
                <a:spcPct val="20000"/>
              </a:spcBef>
              <a:buFont typeface="Arial" pitchFamily="34" charset="0"/>
              <a:buChar char="•"/>
              <a:defRPr>
                <a:uFillTx/>
              </a:defRPr>
            </a:lvl8pPr>
            <a:lvl9pPr marL="3886200" indent="-228600">
              <a:spcBef>
                <a:spcPct val="20000"/>
              </a:spcBef>
              <a:buFont typeface="Arial" pitchFamily="34" charset="0"/>
              <a:buChar char="•"/>
              <a:defRPr>
                <a:uFillTx/>
              </a:defRPr>
            </a:lvl9pPr>
          </a:lstStyle>
          <a:p>
            <a:pPr marL="342900" indent="-342900">
              <a:buFont typeface="Arial" panose="020B0604020202020204" pitchFamily="34" charset="0"/>
              <a:buChar char="•"/>
            </a:pPr>
            <a:r>
              <a:rPr lang="en-GB" dirty="0" smtClean="0"/>
              <a:t>Global agreement on the reduction of the global warming, consensus of the representatives of the 196 parties attending it</a:t>
            </a:r>
          </a:p>
          <a:p>
            <a:pPr marL="609600" lvl="1" indent="-342900">
              <a:buFont typeface="Arial" panose="020B0604020202020204" pitchFamily="34" charset="0"/>
              <a:buChar char="•"/>
            </a:pPr>
            <a:r>
              <a:rPr lang="en-GB" dirty="0" smtClean="0"/>
              <a:t>Set a goal of limiting global warming to less than 2 degrees Celsius (°C) compared to pre-industrial levels</a:t>
            </a:r>
          </a:p>
          <a:p>
            <a:pPr marL="342900" indent="-342900">
              <a:buFont typeface="Arial" panose="020B0604020202020204" pitchFamily="34" charset="0"/>
              <a:buChar char="•"/>
            </a:pPr>
            <a:r>
              <a:rPr lang="en-GB" dirty="0" smtClean="0"/>
              <a:t>EBRD climate strategy aligned with COP21 goals: 40% of </a:t>
            </a:r>
            <a:r>
              <a:rPr lang="hu-HU" dirty="0" smtClean="0"/>
              <a:t>Bank’s </a:t>
            </a:r>
            <a:r>
              <a:rPr lang="en-GB" dirty="0" smtClean="0"/>
              <a:t>investments directed to climate finance.</a:t>
            </a:r>
            <a:endParaRPr lang="en-GB" dirty="0"/>
          </a:p>
        </p:txBody>
      </p:sp>
      <p:sp>
        <p:nvSpPr>
          <p:cNvPr id="7" name="Slide Number Placeholder 5"/>
          <p:cNvSpPr>
            <a:spLocks noGrp="1"/>
          </p:cNvSpPr>
          <p:nvPr>
            <p:ph type="sldNum" sz="quarter" idx="4294967295"/>
          </p:nvPr>
        </p:nvSpPr>
        <p:spPr>
          <a:xfrm>
            <a:off x="234950" y="6137174"/>
            <a:ext cx="1061878" cy="378071"/>
          </a:xfrm>
          <a:prstGeom prst="rect">
            <a:avLst/>
          </a:prstGeom>
        </p:spPr>
        <p:txBody>
          <a:bodyPr/>
          <a:lstStyle>
            <a:lvl1pPr defTabSz="762000" eaLnBrk="0" hangingPunct="0">
              <a:spcBef>
                <a:spcPct val="40000"/>
              </a:spcBef>
              <a:buClr>
                <a:schemeClr val="accent1"/>
              </a:buClr>
              <a:buSzPct val="120000"/>
              <a:buFont typeface="Times New Roman" pitchFamily="18" charset="0"/>
              <a:buChar char="•"/>
              <a:defRPr sz="2400" b="1">
                <a:solidFill>
                  <a:srgbClr val="000000"/>
                </a:solidFill>
                <a:latin typeface="Arial" charset="0"/>
              </a:defRPr>
            </a:lvl1pPr>
            <a:lvl2pPr marL="742950" indent="-285750" defTabSz="762000" eaLnBrk="0" hangingPunct="0">
              <a:spcBef>
                <a:spcPct val="40000"/>
              </a:spcBef>
              <a:buClr>
                <a:schemeClr val="accent2"/>
              </a:buClr>
              <a:buFont typeface="Times New Roman" pitchFamily="18" charset="0"/>
              <a:buChar char="•"/>
              <a:defRPr sz="2400">
                <a:solidFill>
                  <a:srgbClr val="000000"/>
                </a:solidFill>
                <a:latin typeface="Arial" charset="0"/>
              </a:defRPr>
            </a:lvl2pPr>
            <a:lvl3pPr marL="1143000" indent="-228600" defTabSz="762000" eaLnBrk="0" hangingPunct="0">
              <a:buClr>
                <a:schemeClr val="accent2"/>
              </a:buClr>
              <a:buFont typeface="Times New Roman" pitchFamily="18" charset="0"/>
              <a:buChar char="-"/>
              <a:defRPr sz="2000">
                <a:solidFill>
                  <a:srgbClr val="000000"/>
                </a:solidFill>
                <a:latin typeface="Arial" charset="0"/>
              </a:defRPr>
            </a:lvl3pPr>
            <a:lvl4pPr marL="1600200" indent="-228600" defTabSz="762000" eaLnBrk="0" hangingPunct="0">
              <a:buClr>
                <a:schemeClr val="accent2"/>
              </a:buClr>
              <a:buFont typeface="Times New Roman" pitchFamily="18" charset="0"/>
              <a:buChar char="»"/>
              <a:defRPr sz="2000">
                <a:solidFill>
                  <a:srgbClr val="000000"/>
                </a:solidFill>
                <a:latin typeface="Arial" charset="0"/>
              </a:defRPr>
            </a:lvl4pPr>
            <a:lvl5pPr marL="2057400" indent="-228600" defTabSz="762000" eaLnBrk="0" hangingPunct="0">
              <a:buClr>
                <a:schemeClr val="accent2"/>
              </a:buClr>
              <a:buFont typeface="Times New Roman" pitchFamily="18" charset="0"/>
              <a:buChar char="›"/>
              <a:defRPr sz="2000">
                <a:solidFill>
                  <a:srgbClr val="000000"/>
                </a:solidFill>
                <a:latin typeface="Arial" charset="0"/>
              </a:defRPr>
            </a:lvl5pPr>
            <a:lvl6pPr marL="2514600" indent="-228600" defTabSz="762000" eaLnBrk="0" fontAlgn="base" hangingPunct="0">
              <a:spcBef>
                <a:spcPct val="0"/>
              </a:spcBef>
              <a:spcAft>
                <a:spcPct val="0"/>
              </a:spcAft>
              <a:buClr>
                <a:schemeClr val="accent2"/>
              </a:buClr>
              <a:buFont typeface="Times New Roman" pitchFamily="18" charset="0"/>
              <a:buChar char="›"/>
              <a:defRPr sz="2000">
                <a:solidFill>
                  <a:srgbClr val="000000"/>
                </a:solidFill>
                <a:latin typeface="Arial" charset="0"/>
              </a:defRPr>
            </a:lvl6pPr>
            <a:lvl7pPr marL="2971800" indent="-228600" defTabSz="762000" eaLnBrk="0" fontAlgn="base" hangingPunct="0">
              <a:spcBef>
                <a:spcPct val="0"/>
              </a:spcBef>
              <a:spcAft>
                <a:spcPct val="0"/>
              </a:spcAft>
              <a:buClr>
                <a:schemeClr val="accent2"/>
              </a:buClr>
              <a:buFont typeface="Times New Roman" pitchFamily="18" charset="0"/>
              <a:buChar char="›"/>
              <a:defRPr sz="2000">
                <a:solidFill>
                  <a:srgbClr val="000000"/>
                </a:solidFill>
                <a:latin typeface="Arial" charset="0"/>
              </a:defRPr>
            </a:lvl7pPr>
            <a:lvl8pPr marL="3429000" indent="-228600" defTabSz="762000" eaLnBrk="0" fontAlgn="base" hangingPunct="0">
              <a:spcBef>
                <a:spcPct val="0"/>
              </a:spcBef>
              <a:spcAft>
                <a:spcPct val="0"/>
              </a:spcAft>
              <a:buClr>
                <a:schemeClr val="accent2"/>
              </a:buClr>
              <a:buFont typeface="Times New Roman" pitchFamily="18" charset="0"/>
              <a:buChar char="›"/>
              <a:defRPr sz="2000">
                <a:solidFill>
                  <a:srgbClr val="000000"/>
                </a:solidFill>
                <a:latin typeface="Arial" charset="0"/>
              </a:defRPr>
            </a:lvl8pPr>
            <a:lvl9pPr marL="3886200" indent="-228600" defTabSz="762000" eaLnBrk="0" fontAlgn="base" hangingPunct="0">
              <a:spcBef>
                <a:spcPct val="0"/>
              </a:spcBef>
              <a:spcAft>
                <a:spcPct val="0"/>
              </a:spcAft>
              <a:buClr>
                <a:schemeClr val="accent2"/>
              </a:buClr>
              <a:buFont typeface="Times New Roman" pitchFamily="18" charset="0"/>
              <a:buChar char="›"/>
              <a:defRPr sz="2000">
                <a:solidFill>
                  <a:srgbClr val="000000"/>
                </a:solidFill>
                <a:latin typeface="Arial" charset="0"/>
              </a:defRPr>
            </a:lvl9pPr>
          </a:lstStyle>
          <a:p>
            <a:pPr>
              <a:spcBef>
                <a:spcPct val="0"/>
              </a:spcBef>
              <a:buClrTx/>
              <a:buSzTx/>
              <a:buFontTx/>
              <a:buNone/>
              <a:defRPr/>
            </a:pPr>
            <a:fld id="{FA2F73BC-8203-4A70-B16F-7CADD02CE26A}" type="slidenum">
              <a:rPr lang="en-GB" altLang="es-ES" sz="1400" b="0" smtClean="0">
                <a:solidFill>
                  <a:schemeClr val="tx1"/>
                </a:solidFill>
                <a:latin typeface="Times New Roman" pitchFamily="18" charset="0"/>
              </a:rPr>
              <a:pPr>
                <a:spcBef>
                  <a:spcPct val="0"/>
                </a:spcBef>
                <a:buClrTx/>
                <a:buSzTx/>
                <a:buFontTx/>
                <a:buNone/>
                <a:defRPr/>
              </a:pPr>
              <a:t>9</a:t>
            </a:fld>
            <a:endParaRPr lang="en-GB" altLang="es-ES" sz="1400" b="0" smtClean="0">
              <a:solidFill>
                <a:schemeClr val="tx1"/>
              </a:solidFill>
              <a:latin typeface="Times New Roman" pitchFamily="18" charset="0"/>
            </a:endParaRPr>
          </a:p>
        </p:txBody>
      </p:sp>
      <p:sp>
        <p:nvSpPr>
          <p:cNvPr id="6" name="BJPseudoFooter"/>
          <p:cNvSpPr txBox="1"/>
          <p:nvPr>
            <p:custDataLst>
              <p:tags r:id="rId1"/>
            </p:custDataLst>
          </p:nvPr>
        </p:nvSpPr>
        <p:spPr>
          <a:xfrm>
            <a:off x="127000" y="6614468"/>
            <a:ext cx="8890000" cy="230832"/>
          </a:xfrm>
          <a:prstGeom prst="rect">
            <a:avLst/>
          </a:prstGeom>
          <a:noFill/>
        </p:spPr>
        <p:txBody>
          <a:bodyPr vert="horz" wrap="square" rtlCol="0">
            <a:spAutoFit/>
          </a:bodyPr>
          <a:lstStyle/>
          <a:p>
            <a:pPr algn="ctr"/>
            <a:r>
              <a:rPr lang="en-GB" sz="900" b="1" smtClean="0">
                <a:solidFill>
                  <a:srgbClr val="000000"/>
                </a:solidFill>
                <a:latin typeface="Arial"/>
              </a:rPr>
              <a:t> </a:t>
            </a:r>
            <a:endParaRPr lang="en-GB" sz="900" b="1" dirty="0">
              <a:solidFill>
                <a:srgbClr val="000000"/>
              </a:solidFill>
              <a:latin typeface="Arial"/>
            </a:endParaRPr>
          </a:p>
        </p:txBody>
      </p:sp>
    </p:spTree>
    <p:extLst>
      <p:ext uri="{BB962C8B-B14F-4D97-AF65-F5344CB8AC3E}">
        <p14:creationId xmlns:p14="http://schemas.microsoft.com/office/powerpoint/2010/main" val="407660587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0.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00.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01.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02.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03.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04.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05.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06.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07.xml><?xml version="1.0" encoding="utf-8"?>
<p:tagLst xmlns:a="http://schemas.openxmlformats.org/drawingml/2006/main" xmlns:r="http://schemas.openxmlformats.org/officeDocument/2006/relationships" xmlns:p="http://schemas.openxmlformats.org/presentationml/2006/main">
  <p:tag name="SLIDEELEMTYPE" val="41"/>
</p:tagLst>
</file>

<file path=ppt/tags/tag108.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09.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1.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10.xml><?xml version="1.0" encoding="utf-8"?>
<p:tagLst xmlns:a="http://schemas.openxmlformats.org/drawingml/2006/main" xmlns:r="http://schemas.openxmlformats.org/officeDocument/2006/relationships" xmlns:p="http://schemas.openxmlformats.org/presentationml/2006/main">
  <p:tag name="SLIDEELEMTYPE" val="41"/>
</p:tagLst>
</file>

<file path=ppt/tags/tag111.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12.xml><?xml version="1.0" encoding="utf-8"?>
<p:tagLst xmlns:a="http://schemas.openxmlformats.org/drawingml/2006/main" xmlns:r="http://schemas.openxmlformats.org/officeDocument/2006/relationships" xmlns:p="http://schemas.openxmlformats.org/presentationml/2006/main">
  <p:tag name="SLIDEELEMTYPE" val="41"/>
</p:tagLst>
</file>

<file path=ppt/tags/tag113.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14.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15.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16.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17.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18.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19.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2.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20.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21.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22.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23.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24.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25.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26.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3.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4.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5.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6.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7.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8.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9.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0.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1.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2.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3.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4.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5.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6.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7.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8.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9.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3.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30.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31.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32.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33.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34.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35.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36.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37.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38.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39.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4.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40.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41.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42.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43.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44.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45.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46.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47.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48.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49.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5.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50.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51.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52.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53.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54.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55.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56.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57.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58.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59.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6.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60.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61.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62.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63.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64.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65.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66.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67.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68.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69.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7.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70.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71.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72.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73.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74.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75.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76.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77.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78.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79.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8.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80.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81.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82.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83.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84.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85.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86.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87.xml><?xml version="1.0" encoding="utf-8"?>
<p:tagLst xmlns:a="http://schemas.openxmlformats.org/drawingml/2006/main" xmlns:r="http://schemas.openxmlformats.org/officeDocument/2006/relationships" xmlns:p="http://schemas.openxmlformats.org/presentationml/2006/main">
  <p:tag name="SLIDEELEMTYPE" val="41"/>
</p:tagLst>
</file>

<file path=ppt/tags/tag88.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89.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9.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90.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91.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92.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93.xml><?xml version="1.0" encoding="utf-8"?>
<p:tagLst xmlns:a="http://schemas.openxmlformats.org/drawingml/2006/main" xmlns:r="http://schemas.openxmlformats.org/officeDocument/2006/relationships" xmlns:p="http://schemas.openxmlformats.org/presentationml/2006/main">
  <p:tag name="SLIDEELEMTYPE" val="41"/>
</p:tagLst>
</file>

<file path=ppt/tags/tag94.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95.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96.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97.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98.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99.xml><?xml version="1.0" encoding="utf-8"?>
<p:tagLst xmlns:a="http://schemas.openxmlformats.org/drawingml/2006/main" xmlns:r="http://schemas.openxmlformats.org/officeDocument/2006/relationships" xmlns:p="http://schemas.openxmlformats.org/presentationml/2006/main">
  <p:tag name="BJHEADERFOOTERLABEL" val="TRUE"/>
</p:tagLst>
</file>

<file path=ppt/theme/theme1.xml><?xml version="1.0" encoding="utf-8"?>
<a:theme xmlns:a="http://schemas.openxmlformats.org/drawingml/2006/main" name="EBRDmain_english">
  <a:themeElements>
    <a:clrScheme name="EBRD colours">
      <a:dk1>
        <a:srgbClr val="58595B"/>
      </a:dk1>
      <a:lt1>
        <a:srgbClr val="FFFFFF"/>
      </a:lt1>
      <a:dk2>
        <a:srgbClr val="0079C1"/>
      </a:dk2>
      <a:lt2>
        <a:srgbClr val="7EA6D7"/>
      </a:lt2>
      <a:accent1>
        <a:srgbClr val="00539B"/>
      </a:accent1>
      <a:accent2>
        <a:srgbClr val="00AE9E"/>
      </a:accent2>
      <a:accent3>
        <a:srgbClr val="0079C1"/>
      </a:accent3>
      <a:accent4>
        <a:srgbClr val="7EA6D7"/>
      </a:accent4>
      <a:accent5>
        <a:srgbClr val="00747A"/>
      </a:accent5>
      <a:accent6>
        <a:srgbClr val="000000"/>
      </a:accent6>
      <a:hlink>
        <a:srgbClr val="00539B"/>
      </a:hlink>
      <a:folHlink>
        <a:srgbClr val="0079C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effectLst/>
      </a:spPr>
      <a:bodyPr rtlCol="0" anchor="t"/>
      <a:lstStyle>
        <a:defPPr>
          <a:spcAft>
            <a:spcPts val="600"/>
          </a:spcAft>
          <a:defRPr dirty="0" smtClean="0"/>
        </a:defPPr>
      </a:lstStyle>
      <a:style>
        <a:lnRef idx="1">
          <a:schemeClr val="accent1"/>
        </a:lnRef>
        <a:fillRef idx="3">
          <a:schemeClr val="accent1"/>
        </a:fillRef>
        <a:effectRef idx="2">
          <a:schemeClr val="accent1"/>
        </a:effectRef>
        <a:fontRef idx="minor">
          <a:schemeClr val="lt1"/>
        </a:fontRef>
      </a:style>
    </a:spDef>
    <a:lnDef>
      <a:spPr>
        <a:ln w="6350">
          <a:solidFill>
            <a:schemeClr val="tx1"/>
          </a:solidFill>
          <a:tailEnd type="arrow"/>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1400" dirty="0" smtClean="0">
            <a:solidFill>
              <a:schemeClr val="bg1">
                <a:lumMod val="50000"/>
              </a:schemeClr>
            </a:solidFill>
          </a:defRPr>
        </a:defPPr>
      </a:lstStyle>
    </a:txDef>
  </a:objectDefaults>
  <a:extraClrSchemeLst/>
</a:theme>
</file>

<file path=ppt/theme/theme2.xml><?xml version="1.0" encoding="utf-8"?>
<a:theme xmlns:a="http://schemas.openxmlformats.org/drawingml/2006/main" name="1_EBRDmain_english">
  <a:themeElements>
    <a:clrScheme name="EBRD presentation - RGB">
      <a:dk1>
        <a:srgbClr val="00687A"/>
      </a:dk1>
      <a:lt1>
        <a:srgbClr val="FFFFFF"/>
      </a:lt1>
      <a:dk2>
        <a:srgbClr val="0079C1"/>
      </a:dk2>
      <a:lt2>
        <a:srgbClr val="E5EDF7"/>
      </a:lt2>
      <a:accent1>
        <a:srgbClr val="00AE9E"/>
      </a:accent1>
      <a:accent2>
        <a:srgbClr val="0079C1"/>
      </a:accent2>
      <a:accent3>
        <a:srgbClr val="00747A"/>
      </a:accent3>
      <a:accent4>
        <a:srgbClr val="7EA6D7"/>
      </a:accent4>
      <a:accent5>
        <a:srgbClr val="8C2245"/>
      </a:accent5>
      <a:accent6>
        <a:srgbClr val="D77700"/>
      </a:accent6>
      <a:hlink>
        <a:srgbClr val="00539B"/>
      </a:hlink>
      <a:folHlink>
        <a:srgbClr val="58595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1400" dirty="0" smtClean="0">
            <a:solidFill>
              <a:schemeClr val="bg1">
                <a:lumMod val="50000"/>
              </a:schemeClr>
            </a:solidFill>
          </a:defRPr>
        </a:defPPr>
      </a:lstStyle>
    </a:txDef>
  </a:objectDefaults>
  <a:extraClrSchemeLst/>
</a:theme>
</file>

<file path=ppt/theme/theme3.xml><?xml version="1.0" encoding="utf-8"?>
<a:theme xmlns:a="http://schemas.openxmlformats.org/drawingml/2006/main" name="2_EBRDmain_english">
  <a:themeElements>
    <a:clrScheme name="EBRD presentation - RGB">
      <a:dk1>
        <a:srgbClr val="00687A"/>
      </a:dk1>
      <a:lt1>
        <a:srgbClr val="FFFFFF"/>
      </a:lt1>
      <a:dk2>
        <a:srgbClr val="0079C1"/>
      </a:dk2>
      <a:lt2>
        <a:srgbClr val="E5EDF7"/>
      </a:lt2>
      <a:accent1>
        <a:srgbClr val="00AE9E"/>
      </a:accent1>
      <a:accent2>
        <a:srgbClr val="0079C1"/>
      </a:accent2>
      <a:accent3>
        <a:srgbClr val="00747A"/>
      </a:accent3>
      <a:accent4>
        <a:srgbClr val="7EA6D7"/>
      </a:accent4>
      <a:accent5>
        <a:srgbClr val="8C2245"/>
      </a:accent5>
      <a:accent6>
        <a:srgbClr val="D77700"/>
      </a:accent6>
      <a:hlink>
        <a:srgbClr val="00539B"/>
      </a:hlink>
      <a:folHlink>
        <a:srgbClr val="58595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1400" dirty="0" smtClean="0">
            <a:solidFill>
              <a:schemeClr val="bg1">
                <a:lumMod val="50000"/>
              </a:schemeClr>
            </a:solidFill>
          </a:defRPr>
        </a:defPPr>
      </a:lstStyle>
    </a:txDef>
  </a:objectDefaults>
  <a:extraClrSchemeLst/>
</a:theme>
</file>

<file path=ppt/theme/theme4.xml><?xml version="1.0" encoding="utf-8"?>
<a:theme xmlns:a="http://schemas.openxmlformats.org/drawingml/2006/main" name="3_EBRDmain_english">
  <a:themeElements>
    <a:clrScheme name="EBRD presentation - RGB">
      <a:dk1>
        <a:srgbClr val="00687A"/>
      </a:dk1>
      <a:lt1>
        <a:srgbClr val="FFFFFF"/>
      </a:lt1>
      <a:dk2>
        <a:srgbClr val="0079C1"/>
      </a:dk2>
      <a:lt2>
        <a:srgbClr val="E5EDF7"/>
      </a:lt2>
      <a:accent1>
        <a:srgbClr val="00AE9E"/>
      </a:accent1>
      <a:accent2>
        <a:srgbClr val="0079C1"/>
      </a:accent2>
      <a:accent3>
        <a:srgbClr val="00747A"/>
      </a:accent3>
      <a:accent4>
        <a:srgbClr val="7EA6D7"/>
      </a:accent4>
      <a:accent5>
        <a:srgbClr val="8C2245"/>
      </a:accent5>
      <a:accent6>
        <a:srgbClr val="D77700"/>
      </a:accent6>
      <a:hlink>
        <a:srgbClr val="00539B"/>
      </a:hlink>
      <a:folHlink>
        <a:srgbClr val="58595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1400" dirty="0" smtClean="0">
            <a:solidFill>
              <a:schemeClr val="bg1">
                <a:lumMod val="50000"/>
              </a:schemeClr>
            </a:solidFill>
          </a:defRPr>
        </a:defPPr>
      </a:lstStyle>
    </a:tx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documentManagement>
    <RoutingEnabled xmlns="http://schemas.microsoft.com/sharepoint/v3">true</RoutingEnabled>
    <URL xmlns="http://schemas.microsoft.com/sharepoint/v3">
      <Url xsi:nil="true"/>
      <Description xsi:nil="true"/>
    </URL>
    <ContentDate xmlns="a029a951-197a-4454-90a0-4e8ba8bb2239">2016-07-13T21:00:00+00:00</ContentDate>
    <OrganizationalUnit xmlns="8e878111-5d44-4ac0-8d7d-001e9b3d0fd0">63</OrganizationalUnit>
    <CEID xmlns="a029a951-197a-4454-90a0-4e8ba8bb2239">85f63cd3-95db-441a-8664-861125cf7e53</CEID>
    <LanguageRef xmlns="a029a951-197a-4454-90a0-4e8ba8bb2239">
      <Value>2</Value>
    </LanguageRef>
    <TitleBackup xmlns="8e878111-5d44-4ac0-8d7d-001e9b3d0fd0">20160712_EBRD_Sustainability_in_Banking_presentation(Part_2)</TitleBackup>
    <Topic xmlns="8e878111-5d44-4ac0-8d7d-001e9b3d0fd0">91</Topic>
    <ShowInContentGroups xmlns="a029a951-197a-4454-90a0-4e8ba8bb2239"/>
    <ItemOrder xmlns="a029a951-197a-4454-90a0-4e8ba8bb2239" xsi:nil="true"/>
    <Image xmlns="a029a951-197a-4454-90a0-4e8ba8bb2239">
      <Url xsi:nil="true"/>
      <Description xsi:nil="true"/>
    </Image>
    <AlternateText xmlns="a029a951-197a-4454-90a0-4e8ba8bb2239" xsi:nil="true"/>
    <RelatedEntity xmlns="8e878111-5d44-4ac0-8d7d-001e9b3d0fd0" xsi:nil="true"/>
    <ParentEntity xmlns="8e878111-5d44-4ac0-8d7d-001e9b3d0fd0" xsi:nil="true"/>
    <TitleEn xmlns="a029a951-197a-4454-90a0-4e8ba8bb2239" xsi:nil="true"/>
    <Source xmlns="8e878111-5d44-4ac0-8d7d-001e9b3d0fd0" xsi:nil="true"/>
    <DisplayTitle xmlns="8e878111-5d44-4ac0-8d7d-001e9b3d0fd0">20160712_EBRD_Sustainability_in_Banking_presentation(Part_2)</DisplayTitle>
    <AModifiedBy xmlns="a029a951-197a-4454-90a0-4e8ba8bb2239">Anastasopoulou Eleftheria</AModifiedBy>
    <AModified xmlns="a029a951-197a-4454-90a0-4e8ba8bb2239">2019-07-27T01:24:41+00:00</AModified>
    <AID xmlns="a029a951-197a-4454-90a0-4e8ba8bb2239">12226</AID>
    <ACreated xmlns="a029a951-197a-4454-90a0-4e8ba8bb2239">2019-07-06T19:59:38+00:00</ACreated>
    <ACreatedBy xmlns="a029a951-197a-4454-90a0-4e8ba8bb2239">sp_AuthSetup</ACreatedBy>
    <AVersion xmlns="a029a951-197a-4454-90a0-4e8ba8bb2239">9.0</AVersion>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sisl xmlns:xsi="http://www.w3.org/2001/XMLSchema-instance" xmlns:xsd="http://www.w3.org/2001/XMLSchema" xmlns="http://www.boldonjames.com/2008/01/sie/internal/label" sislVersion="0" policy="1d45786f-a737-4735-8af6-df12fb6939a2">
  <element uid="3f2bf68e-965f-4645-8d3a-c9eb7a3821bd" value=""/>
</sisl>
</file>

<file path=customXml/item4.xml><?xml version="1.0" encoding="utf-8"?>
<ct:contentTypeSchema xmlns:ct="http://schemas.microsoft.com/office/2006/metadata/contentType" xmlns:ma="http://schemas.microsoft.com/office/2006/metadata/properties/metaAttributes" ct:_="" ma:_="" ma:contentTypeName="DocumentCommonInGroups" ma:contentTypeID="0x010100C99F32645853284EB835B50D610223A1010100A120E579C51EAB44A46ECBD0880E5BC6" ma:contentTypeVersion="21" ma:contentTypeDescription="" ma:contentTypeScope="" ma:versionID="a403141326c204125f9099c96dd1bf69">
  <xsd:schema xmlns:xsd="http://www.w3.org/2001/XMLSchema" xmlns:xs="http://www.w3.org/2001/XMLSchema" xmlns:p="http://schemas.microsoft.com/office/2006/metadata/properties" xmlns:ns1="http://schemas.microsoft.com/sharepoint/v3" xmlns:ns2="a029a951-197a-4454-90a0-4e8ba8bb2239" xmlns:ns3="8e878111-5d44-4ac0-8d7d-001e9b3d0fd0" xmlns:ns4="a2c98312-a1a7-4c30-9dfa-e35e7a09d1f3" targetNamespace="http://schemas.microsoft.com/office/2006/metadata/properties" ma:root="true" ma:fieldsID="22e3c47b957e00e859a4f7030aca4564" ns1:_="" ns2:_="" ns3:_="" ns4:_="">
    <xsd:import namespace="http://schemas.microsoft.com/sharepoint/v3"/>
    <xsd:import namespace="a029a951-197a-4454-90a0-4e8ba8bb2239"/>
    <xsd:import namespace="8e878111-5d44-4ac0-8d7d-001e9b3d0fd0"/>
    <xsd:import namespace="a2c98312-a1a7-4c30-9dfa-e35e7a09d1f3"/>
    <xsd:element name="properties">
      <xsd:complexType>
        <xsd:sequence>
          <xsd:element name="documentManagement">
            <xsd:complexType>
              <xsd:all>
                <xsd:element ref="ns2:ACreated" minOccurs="0"/>
                <xsd:element ref="ns2:ACreatedBy" minOccurs="0"/>
                <xsd:element ref="ns2:AID" minOccurs="0"/>
                <xsd:element ref="ns2:AModified" minOccurs="0"/>
                <xsd:element ref="ns2:AModifiedBy" minOccurs="0"/>
                <xsd:element ref="ns2:AVersion" minOccurs="0"/>
                <xsd:element ref="ns2:CEID" minOccurs="0"/>
                <xsd:element ref="ns1:RoutingEnabled"/>
                <xsd:element ref="ns2:LanguageRef" minOccurs="0"/>
                <xsd:element ref="ns1:URL" minOccurs="0"/>
                <xsd:element ref="ns2:AlternateText" minOccurs="0"/>
                <xsd:element ref="ns2:ShowInContentGroups" minOccurs="0"/>
                <xsd:element ref="ns3:SharedWithUsers" minOccurs="0"/>
                <xsd:element ref="ns2:ItemOrder" minOccurs="0"/>
                <xsd:element ref="ns2:ContentDate" minOccurs="0"/>
                <xsd:element ref="ns2:Image" minOccurs="0"/>
                <xsd:element ref="ns3:ParentEntity" minOccurs="0"/>
                <xsd:element ref="ns3:RelatedEntity" minOccurs="0"/>
                <xsd:element ref="ns3:Source" minOccurs="0"/>
                <xsd:element ref="ns2:TitleEn" minOccurs="0"/>
                <xsd:element ref="ns4:SharedWithUsers" minOccurs="0"/>
                <xsd:element ref="ns3:OrganizationalUnit" minOccurs="0"/>
                <xsd:element ref="ns3:Topic" minOccurs="0"/>
                <xsd:element ref="ns3:TitleBackup" minOccurs="0"/>
                <xsd:element ref="ns3:DisplayTitl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Enabled" ma:index="15" ma:displayName="Active" ma:description="" ma:internalName="RoutingEnabled">
      <xsd:simpleType>
        <xsd:restriction base="dms:Boolean"/>
      </xsd:simpleType>
    </xsd:element>
    <xsd:element name="URL" ma:index="18" nillable="true" ma:displayName="URL" ma:internalName="URL">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029a951-197a-4454-90a0-4e8ba8bb2239" elementFormDefault="qualified">
    <xsd:import namespace="http://schemas.microsoft.com/office/2006/documentManagement/types"/>
    <xsd:import namespace="http://schemas.microsoft.com/office/infopath/2007/PartnerControls"/>
    <xsd:element name="ACreated" ma:index="8" nillable="true" ma:displayName="ACreated" ma:format="DateTime" ma:internalName="ACreated">
      <xsd:simpleType>
        <xsd:restriction base="dms:DateTime"/>
      </xsd:simpleType>
    </xsd:element>
    <xsd:element name="ACreatedBy" ma:index="9" nillable="true" ma:displayName="ACreatedBy" ma:internalName="ACreatedBy">
      <xsd:simpleType>
        <xsd:restriction base="dms:Text">
          <xsd:maxLength value="255"/>
        </xsd:restriction>
      </xsd:simpleType>
    </xsd:element>
    <xsd:element name="AID" ma:index="10" nillable="true" ma:displayName="AID" ma:indexed="true" ma:internalName="AID" ma:percentage="FALSE">
      <xsd:simpleType>
        <xsd:restriction base="dms:Number"/>
      </xsd:simpleType>
    </xsd:element>
    <xsd:element name="AModified" ma:index="11" nillable="true" ma:displayName="AModified" ma:format="DateTime" ma:internalName="AModified">
      <xsd:simpleType>
        <xsd:restriction base="dms:DateTime"/>
      </xsd:simpleType>
    </xsd:element>
    <xsd:element name="AModifiedBy" ma:index="12" nillable="true" ma:displayName="AModifiedBy" ma:internalName="AModifiedBy">
      <xsd:simpleType>
        <xsd:restriction base="dms:Text">
          <xsd:maxLength value="255"/>
        </xsd:restriction>
      </xsd:simpleType>
    </xsd:element>
    <xsd:element name="AVersion" ma:index="13" nillable="true" ma:displayName="AVersion" ma:internalName="AVersion">
      <xsd:simpleType>
        <xsd:restriction base="dms:Text">
          <xsd:maxLength value="255"/>
        </xsd:restriction>
      </xsd:simpleType>
    </xsd:element>
    <xsd:element name="CEID" ma:index="14" nillable="true" ma:displayName="CEID" ma:internalName="CEID">
      <xsd:simpleType>
        <xsd:restriction base="dms:Text">
          <xsd:maxLength value="255"/>
        </xsd:restriction>
      </xsd:simpleType>
    </xsd:element>
    <xsd:element name="LanguageRef" ma:index="17" nillable="true" ma:displayName="LanguageRef" ma:list="{90f227ea-5920-45a7-a23d-c88bdf4e0005}" ma:internalName="LanguageRef" ma:showField="Title" ma:web="a029a951-197a-4454-90a0-4e8ba8bb2239">
      <xsd:complexType>
        <xsd:complexContent>
          <xsd:extension base="dms:MultiChoiceLookup">
            <xsd:sequence>
              <xsd:element name="Value" type="dms:Lookup" maxOccurs="unbounded" minOccurs="0" nillable="true"/>
            </xsd:sequence>
          </xsd:extension>
        </xsd:complexContent>
      </xsd:complexType>
    </xsd:element>
    <xsd:element name="AlternateText" ma:index="19" nillable="true" ma:displayName="AlternateText" ma:internalName="AlternateText">
      <xsd:simpleType>
        <xsd:restriction base="dms:Text">
          <xsd:maxLength value="255"/>
        </xsd:restriction>
      </xsd:simpleType>
    </xsd:element>
    <xsd:element name="ShowInContentGroups" ma:index="20" nillable="true" ma:displayName="ShowInContentGroups" ma:list="{d322c509-0e61-4df0-aa83-640ea2811344}" ma:internalName="ShowInContentGroups" ma:showField="Title" ma:web="a029a951-197a-4454-90a0-4e8ba8bb2239">
      <xsd:complexType>
        <xsd:complexContent>
          <xsd:extension base="dms:MultiChoiceLookup">
            <xsd:sequence>
              <xsd:element name="Value" type="dms:Lookup" maxOccurs="unbounded" minOccurs="0" nillable="true"/>
            </xsd:sequence>
          </xsd:extension>
        </xsd:complexContent>
      </xsd:complexType>
    </xsd:element>
    <xsd:element name="ItemOrder" ma:index="22" nillable="true" ma:displayName="ItemOrder" ma:internalName="ItemOrder">
      <xsd:simpleType>
        <xsd:restriction base="dms:Number"/>
      </xsd:simpleType>
    </xsd:element>
    <xsd:element name="ContentDate" ma:index="23" nillable="true" ma:displayName="ContentDate" ma:format="DateTime" ma:internalName="ContentDate">
      <xsd:simpleType>
        <xsd:restriction base="dms:DateTime"/>
      </xsd:simpleType>
    </xsd:element>
    <xsd:element name="Image" ma:index="25"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TitleEn" ma:index="29" nillable="true" ma:displayName="TitleEn" ma:default="" ma:internalName="TitleEn" ma:readOnly="fals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e878111-5d44-4ac0-8d7d-001e9b3d0fd0" elementFormDefault="qualified">
    <xsd:import namespace="http://schemas.microsoft.com/office/2006/documentManagement/types"/>
    <xsd:import namespace="http://schemas.microsoft.com/office/infopath/2007/PartnerControls"/>
    <xsd:element name="SharedWithUsers" ma:index="21" nillable="true" ma:displayName="Shared With" ma:defaul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ParentEntity" ma:index="26" nillable="true" ma:displayName="ParentEntity" ma:list="{8e878111-5d44-4ac0-8d7d-001e9b3d0fd0}" ma:internalName="ParentEntity" ma:showField="Title">
      <xsd:simpleType>
        <xsd:restriction base="dms:Lookup"/>
      </xsd:simpleType>
    </xsd:element>
    <xsd:element name="RelatedEntity" ma:index="27" nillable="true" ma:displayName="RelatedEntity" ma:list="{8e878111-5d44-4ac0-8d7d-001e9b3d0fd0}" ma:internalName="RelatedEntity" ma:showField="Title">
      <xsd:simpleType>
        <xsd:restriction base="dms:Lookup"/>
      </xsd:simpleType>
    </xsd:element>
    <xsd:element name="Source" ma:index="28" nillable="true" ma:displayName="Source" ma:internalName="Source">
      <xsd:simpleType>
        <xsd:restriction base="dms:Text">
          <xsd:maxLength value="255"/>
        </xsd:restriction>
      </xsd:simpleType>
    </xsd:element>
    <xsd:element name="OrganizationalUnit" ma:index="31" nillable="true" ma:displayName="OrganizationalUnit" ma:list="{8cbccf00-dc01-452b-a0bb-21ad49d2c4da}" ma:internalName="OrganizationalUnit" ma:showField="Title">
      <xsd:simpleType>
        <xsd:restriction base="dms:Lookup"/>
      </xsd:simpleType>
    </xsd:element>
    <xsd:element name="Topic" ma:index="32" nillable="true" ma:displayName="Topic" ma:list="{38e0a57e-bf71-4fb7-8687-2e938e45e10e}" ma:internalName="Topic" ma:showField="Title">
      <xsd:simpleType>
        <xsd:restriction base="dms:Lookup"/>
      </xsd:simpleType>
    </xsd:element>
    <xsd:element name="TitleBackup" ma:index="33" nillable="true" ma:displayName="TitleBackup" ma:internalName="TitleBackup">
      <xsd:simpleType>
        <xsd:restriction base="dms:Text">
          <xsd:maxLength value="255"/>
        </xsd:restriction>
      </xsd:simpleType>
    </xsd:element>
    <xsd:element name="DisplayTitle" ma:index="34" nillable="true" ma:displayName="DisplayTitle" ma:internalName="DisplayTitl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2c98312-a1a7-4c30-9dfa-e35e7a09d1f3" elementFormDefault="qualified">
    <xsd:import namespace="http://schemas.microsoft.com/office/2006/documentManagement/types"/>
    <xsd:import namespace="http://schemas.microsoft.com/office/infopath/2007/PartnerControls"/>
    <xsd:element name="SharedWithUsers" ma:index="30" nillable="true" ma:displayName="Shared With" ma:description="" ma:internalName="SharedWithUsers0"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ma:index="16" ma:displayName="Comments"/>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0E43F08-320E-4928-87B2-3BF476D56D1B}"/>
</file>

<file path=customXml/itemProps2.xml><?xml version="1.0" encoding="utf-8"?>
<ds:datastoreItem xmlns:ds="http://schemas.openxmlformats.org/officeDocument/2006/customXml" ds:itemID="{F15A5E0B-11D0-47CF-9433-171F33052281}"/>
</file>

<file path=customXml/itemProps3.xml><?xml version="1.0" encoding="utf-8"?>
<ds:datastoreItem xmlns:ds="http://schemas.openxmlformats.org/officeDocument/2006/customXml" ds:itemID="{5D4FAA8C-CEB7-4741-88AC-6CF091FCF952}"/>
</file>

<file path=customXml/itemProps4.xml><?xml version="1.0" encoding="utf-8"?>
<ds:datastoreItem xmlns:ds="http://schemas.openxmlformats.org/officeDocument/2006/customXml" ds:itemID="{B634558C-E545-42DC-BBEA-F8EF8E9FD9E3}"/>
</file>

<file path=docProps/app.xml><?xml version="1.0" encoding="utf-8"?>
<Properties xmlns="http://schemas.openxmlformats.org/officeDocument/2006/extended-properties" xmlns:vt="http://schemas.openxmlformats.org/officeDocument/2006/docPropsVTypes">
  <TotalTime>1171</TotalTime>
  <Words>6949</Words>
  <Application>Microsoft Office PowerPoint</Application>
  <PresentationFormat>On-screen Show (4:3)</PresentationFormat>
  <Paragraphs>841</Paragraphs>
  <Slides>45</Slides>
  <Notes>45</Notes>
  <HiddenSlides>0</HiddenSlides>
  <MMClips>0</MMClips>
  <ScaleCrop>false</ScaleCrop>
  <HeadingPairs>
    <vt:vector size="6" baseType="variant">
      <vt:variant>
        <vt:lpstr>Theme</vt:lpstr>
      </vt:variant>
      <vt:variant>
        <vt:i4>4</vt:i4>
      </vt:variant>
      <vt:variant>
        <vt:lpstr>Embedded OLE Servers</vt:lpstr>
      </vt:variant>
      <vt:variant>
        <vt:i4>1</vt:i4>
      </vt:variant>
      <vt:variant>
        <vt:lpstr>Slide Titles</vt:lpstr>
      </vt:variant>
      <vt:variant>
        <vt:i4>45</vt:i4>
      </vt:variant>
    </vt:vector>
  </HeadingPairs>
  <TitlesOfParts>
    <vt:vector size="50" baseType="lpstr">
      <vt:lpstr>EBRDmain_english</vt:lpstr>
      <vt:lpstr>1_EBRDmain_english</vt:lpstr>
      <vt:lpstr>2_EBRDmain_english</vt:lpstr>
      <vt:lpstr>3_EBRDmain_english</vt:lpstr>
      <vt:lpstr>Bitmap Image</vt:lpstr>
      <vt:lpstr>     Overview of Sustainable Banking : The Perspective of an International Development Financial Institution  Anne Maria Cronin Associate Director</vt:lpstr>
      <vt:lpstr>Sustainability and Finance</vt:lpstr>
      <vt:lpstr>EBRD’s Environmental and Social Policy </vt:lpstr>
      <vt:lpstr>Environmental &amp; Social Policy (cont-d)</vt:lpstr>
      <vt:lpstr>Environmental &amp; Social Policy (cont-d)</vt:lpstr>
      <vt:lpstr>PowerPoint Presentation</vt:lpstr>
      <vt:lpstr>Key sustainable development challenges pursued by the EBRD</vt:lpstr>
      <vt:lpstr>COP21 – Intended Nationally Determined Contributions (INDCs)</vt:lpstr>
      <vt:lpstr>Climate Change Challenges  </vt:lpstr>
      <vt:lpstr>PowerPoint Presentation</vt:lpstr>
      <vt:lpstr>Human Rights in Policy</vt:lpstr>
      <vt:lpstr>Gender in EBRD E&amp;S Policy</vt:lpstr>
      <vt:lpstr>EBRD Gender Strategy</vt:lpstr>
      <vt:lpstr>Environmental and Social Risks – Consequences and Opportunities</vt:lpstr>
      <vt:lpstr>E&amp;S disasters</vt:lpstr>
      <vt:lpstr>E&amp;S risks differ by sector – environment</vt:lpstr>
      <vt:lpstr>E&amp;S issues impact customers and FIs</vt:lpstr>
      <vt:lpstr>Consequences of failing to manage E&amp;S issues</vt:lpstr>
      <vt:lpstr>Consequences of failing to manage E&amp;S issues</vt:lpstr>
      <vt:lpstr>Consequences of failing to manage E&amp;S issues</vt:lpstr>
      <vt:lpstr>E&amp;S risks differ by sector – social</vt:lpstr>
      <vt:lpstr>Social Issues</vt:lpstr>
      <vt:lpstr>Social Issues – Labour/Human Rights</vt:lpstr>
      <vt:lpstr>Social Issues – Construction</vt:lpstr>
      <vt:lpstr>Social issues – community</vt:lpstr>
      <vt:lpstr>Social Consequences - Example</vt:lpstr>
      <vt:lpstr>Reputational Risks for Banks</vt:lpstr>
      <vt:lpstr>Learning from Experience : BTC oil pipeline</vt:lpstr>
      <vt:lpstr>It’s not all risk – E&amp;S opportunities</vt:lpstr>
      <vt:lpstr>E&amp;S Opportunities for Growth</vt:lpstr>
      <vt:lpstr>E&amp;S opportunities in the market</vt:lpstr>
      <vt:lpstr>EBRD E&amp;S opportunities</vt:lpstr>
      <vt:lpstr>E&amp;S opportunities: example</vt:lpstr>
      <vt:lpstr> </vt:lpstr>
      <vt:lpstr>Drivers – International Standards</vt:lpstr>
      <vt:lpstr>Initiatives in the financial sector</vt:lpstr>
      <vt:lpstr>IFC E&amp;S risk management requirements of FIs</vt:lpstr>
      <vt:lpstr>IFC E&amp;S risk management requirements of FIs</vt:lpstr>
      <vt:lpstr>European Development FIs Principles for Responsible Financing</vt:lpstr>
      <vt:lpstr>Development finance institutions</vt:lpstr>
      <vt:lpstr>European Development FIs Principles for Responsible Financing</vt:lpstr>
      <vt:lpstr>The Equator Principles</vt:lpstr>
      <vt:lpstr>The Equator Principles</vt:lpstr>
      <vt:lpstr>Initiatives in industry</vt:lpstr>
      <vt:lpstr>Thank you!</vt:lpstr>
    </vt:vector>
  </TitlesOfParts>
  <Company>EBRD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20160712_EBRD_Sustainability_in_Banking_presentation(Part_2)</dc:title>
  <dc:creator>Venermo, Mikko</dc:creator>
  <cp:keywords>[EBRD]</cp:keywords>
  <dc:description/>
  <cp:lastModifiedBy>Vrachnou, Augusta</cp:lastModifiedBy>
  <cp:revision>116</cp:revision>
  <cp:lastPrinted>2016-07-08T18:57:50Z</cp:lastPrinted>
  <dcterms:created xsi:type="dcterms:W3CDTF">2014-08-28T10:09:07Z</dcterms:created>
  <dcterms:modified xsi:type="dcterms:W3CDTF">2016-07-11T08:23:27Z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IndexRef">
    <vt:lpwstr>afb5bbc2-659c-4024-98a8-6b75aab026da</vt:lpwstr>
  </property>
  <property fmtid="{D5CDD505-2E9C-101B-9397-08002B2CF9AE}" pid="3" name="bjSaver">
    <vt:lpwstr>EdxlEinOk3iTKh4p2Sb4d5g9S+AMEsA0</vt:lpwstr>
  </property>
  <property fmtid="{D5CDD505-2E9C-101B-9397-08002B2CF9AE}" pid="4" name="bjDocumentLabelXML">
    <vt:lpwstr>&lt;?xml version="1.0" encoding="us-ascii"?&gt;&lt;sisl xmlns:xsi="http://www.w3.org/2001/XMLSchema-instance" xmlns:xsd="http://www.w3.org/2001/XMLSchema" sislVersion="0" policy="1d45786f-a737-4735-8af6-df12fb6939a2" xmlns="http://www.boldonjames.com/2008/01/sie/i</vt:lpwstr>
  </property>
  <property fmtid="{D5CDD505-2E9C-101B-9397-08002B2CF9AE}" pid="5" name="bjDocumentLabelXML-0">
    <vt:lpwstr>nternal/label"&gt;&lt;element uid="3f2bf68e-965f-4645-8d3a-c9eb7a3821bd" value="" /&gt;&lt;/sisl&gt;</vt:lpwstr>
  </property>
  <property fmtid="{D5CDD505-2E9C-101B-9397-08002B2CF9AE}" pid="6" name="ContentTypeId">
    <vt:lpwstr>0x010100C99F32645853284EB835B50D610223A1010100A120E579C51EAB44A46ECBD0880E5BC6</vt:lpwstr>
  </property>
  <property fmtid="{D5CDD505-2E9C-101B-9397-08002B2CF9AE}" pid="7" name="Order">
    <vt:r8>285000</vt:r8>
  </property>
  <property fmtid="{D5CDD505-2E9C-101B-9397-08002B2CF9AE}" pid="8" name="xd_ProgID">
    <vt:lpwstr/>
  </property>
  <property fmtid="{D5CDD505-2E9C-101B-9397-08002B2CF9AE}" pid="9" name="_SharedFileIndex">
    <vt:lpwstr/>
  </property>
  <property fmtid="{D5CDD505-2E9C-101B-9397-08002B2CF9AE}" pid="10" name="_SourceUrl">
    <vt:lpwstr/>
  </property>
  <property fmtid="{D5CDD505-2E9C-101B-9397-08002B2CF9AE}" pid="11" name="TemplateUrl">
    <vt:lpwstr/>
  </property>
</Properties>
</file>