
<file path=[Content_Types].xml><?xml version="1.0" encoding="utf-8"?>
<Types xmlns="http://schemas.openxmlformats.org/package/2006/content-types">
  <Override PartName="/ppt/tags/tag8.xml" ContentType="application/vnd.openxmlformats-officedocument.presentationml.tags+xml"/>
  <Override PartName="/ppt/tags/tag140.xml" ContentType="application/vnd.openxmlformats-officedocument.presentationml.tags+xml"/>
  <Override PartName="/ppt/theme/theme5.xml" ContentType="application/vnd.openxmlformats-officedocument.theme+xml"/>
  <Override PartName="/ppt/tags/tag238.xml" ContentType="application/vnd.openxmlformats-officedocument.presentationml.tags+xml"/>
  <Override PartName="/ppt/tags/tag285.xml" ContentType="application/vnd.openxmlformats-officedocument.presentationml.tags+xml"/>
  <Override PartName="/ppt/slideLayouts/slideLayout46.xml" ContentType="application/vnd.openxmlformats-officedocument.presentationml.slideLayout+xml"/>
  <Override PartName="/ppt/slideLayouts/slideLayout93.xml" ContentType="application/vnd.openxmlformats-officedocument.presentationml.slideLayout+xml"/>
  <Override PartName="/ppt/slideLayouts/slideLayout146.xml" ContentType="application/vnd.openxmlformats-officedocument.presentationml.slideLayout+xml"/>
  <Override PartName="/ppt/slideLayouts/slideLayout193.xml" ContentType="application/vnd.openxmlformats-officedocument.presentationml.slideLayout+xml"/>
  <Override PartName="/ppt/slideLayouts/slideLayout2.xml" ContentType="application/vnd.openxmlformats-officedocument.presentationml.slideLayout+xml"/>
  <Override PartName="/ppt/slideLayouts/slideLayout124.xml" ContentType="application/vnd.openxmlformats-officedocument.presentationml.slideLayout+xml"/>
  <Override PartName="/ppt/slideLayouts/slideLayout171.xml" ContentType="application/vnd.openxmlformats-officedocument.presentationml.slideLayout+xml"/>
  <Override PartName="/ppt/tags/tag216.xml" ContentType="application/vnd.openxmlformats-officedocument.presentationml.tags+xml"/>
  <Override PartName="/ppt/slideLayouts/slideLayout269.xml" ContentType="application/vnd.openxmlformats-officedocument.presentationml.slideLayout+xml"/>
  <Override PartName="/ppt/tags/tag263.xml" ContentType="application/vnd.openxmlformats-officedocument.presentationml.tags+xml"/>
  <Default Extension="xml" ContentType="application/xml"/>
  <Override PartName="/ppt/slideLayouts/slideLayout24.xml" ContentType="application/vnd.openxmlformats-officedocument.presentationml.slideLayout+xml"/>
  <Override PartName="/ppt/tags/tag38.xml" ContentType="application/vnd.openxmlformats-officedocument.presentationml.tags+xml"/>
  <Override PartName="/ppt/slideLayouts/slideLayout71.xml" ContentType="application/vnd.openxmlformats-officedocument.presentationml.slideLayout+xml"/>
  <Override PartName="/ppt/tags/tag85.xml" ContentType="application/vnd.openxmlformats-officedocument.presentationml.tags+xml"/>
  <Override PartName="/ppt/slideLayouts/slideLayout247.xml" ContentType="application/vnd.openxmlformats-officedocument.presentationml.slideLayout+xml"/>
  <Override PartName="/ppt/tags/tag241.xml" ContentType="application/vnd.openxmlformats-officedocument.presentationml.tags+xml"/>
  <Override PartName="/ppt/tags/tag16.xml" ContentType="application/vnd.openxmlformats-officedocument.presentationml.tags+xml"/>
  <Override PartName="/ppt/slideLayouts/slideLayout102.xml" ContentType="application/vnd.openxmlformats-officedocument.presentationml.slideLayout+xml"/>
  <Override PartName="/ppt/tags/tag63.xml" ContentType="application/vnd.openxmlformats-officedocument.presentationml.tags+xml"/>
  <Override PartName="/ppt/tags/tag178.xml" ContentType="application/vnd.openxmlformats-officedocument.presentationml.tags+xml"/>
  <Override PartName="/ppt/tags/tag109.xml" ContentType="application/vnd.openxmlformats-officedocument.presentationml.tags+xml"/>
  <Override PartName="/ppt/tags/tag156.xml" ContentType="application/vnd.openxmlformats-officedocument.presentationml.tags+xml"/>
  <Override PartName="/ppt/slideLayouts/slideLayout225.xml" ContentType="application/vnd.openxmlformats-officedocument.presentationml.slideLayout+xml"/>
  <Override PartName="/ppt/slideLayouts/slideLayout272.xml" ContentType="application/vnd.openxmlformats-officedocument.presentationml.slideLayout+xml"/>
  <Override PartName="/ppt/tags/tag41.xml" ContentType="application/vnd.openxmlformats-officedocument.presentationml.tags+xml"/>
  <Override PartName="/ppt/slideLayouts/slideLayout203.xml" ContentType="application/vnd.openxmlformats-officedocument.presentationml.slideLayout+xml"/>
  <Override PartName="/ppt/slideLayouts/slideLayout250.xml" ContentType="application/vnd.openxmlformats-officedocument.presentationml.slideLayout+xml"/>
  <Override PartName="/ppt/tags/tag279.xml" ContentType="application/vnd.openxmlformats-officedocument.presentationml.tags+xml"/>
  <Override PartName="/ppt/notesSlides/notesSlide7.xml" ContentType="application/vnd.openxmlformats-officedocument.presentationml.notesSlide+xml"/>
  <Override PartName="/ppt/slideLayouts/slideLayout87.xml" ContentType="application/vnd.openxmlformats-officedocument.presentationml.slideLayout+xml"/>
  <Override PartName="/ppt/tags/tag134.xml" ContentType="application/vnd.openxmlformats-officedocument.presentationml.tags+xml"/>
  <Override PartName="/ppt/slideLayouts/slideLayout187.xml" ContentType="application/vnd.openxmlformats-officedocument.presentationml.slideLayout+xml"/>
  <Override PartName="/ppt/tags/tag181.xml" ContentType="application/vnd.openxmlformats-officedocument.presentationml.tags+xml"/>
  <Default Extension="png" ContentType="image/png"/>
  <Override PartName="/ppt/tags/tag112.xml" ContentType="application/vnd.openxmlformats-officedocument.presentationml.tags+xml"/>
  <Override PartName="/ppt/slideLayouts/slideLayout118.xml" ContentType="application/vnd.openxmlformats-officedocument.presentationml.slideLayout+xml"/>
  <Override PartName="/ppt/slideLayouts/slideLayout165.xml" ContentType="application/vnd.openxmlformats-officedocument.presentationml.slideLayout+xml"/>
  <Override PartName="/ppt/tags/tag257.xml" ContentType="application/vnd.openxmlformats-officedocument.presentationml.tags+xml"/>
  <Override PartName="/ppt/slideLayouts/slideLayout18.xml" ContentType="application/vnd.openxmlformats-officedocument.presentationml.slideLayout+xml"/>
  <Override PartName="/ppt/tags/tag5.xml" ContentType="application/vnd.openxmlformats-officedocument.presentationml.tags+xml"/>
  <Override PartName="/ppt/slideLayouts/slideLayout65.xml" ContentType="application/vnd.openxmlformats-officedocument.presentationml.slideLayout+xml"/>
  <Override PartName="/ppt/theme/theme2.xml" ContentType="application/vnd.openxmlformats-officedocument.theme+xml"/>
  <Override PartName="/ppt/tags/tag79.xml" ContentType="application/vnd.openxmlformats-officedocument.presentationml.tags+xml"/>
  <Override PartName="/ppt/slideLayouts/slideLayout43.xml" ContentType="application/vnd.openxmlformats-officedocument.presentationml.slideLayout+xml"/>
  <Override PartName="/ppt/slideLayouts/slideLayout90.xml" ContentType="application/vnd.openxmlformats-officedocument.presentationml.slideLayout+xml"/>
  <Override PartName="/ppt/slideLayouts/slideLayout143.xml" ContentType="application/vnd.openxmlformats-officedocument.presentationml.slideLayout+xml"/>
  <Override PartName="/ppt/slideLayouts/slideLayout190.xml" ContentType="application/vnd.openxmlformats-officedocument.presentationml.slideLayout+xml"/>
  <Override PartName="/ppt/tags/tag235.xml" ContentType="application/vnd.openxmlformats-officedocument.presentationml.tags+xml"/>
  <Override PartName="/ppt/tags/tag282.xml" ContentType="application/vnd.openxmlformats-officedocument.presentationml.tags+xml"/>
  <Override PartName="/ppt/tags/tag57.xml" ContentType="application/vnd.openxmlformats-officedocument.presentationml.tags+xml"/>
  <Override PartName="/ppt/slideLayouts/slideLayout219.xml" ContentType="application/vnd.openxmlformats-officedocument.presentationml.slideLayout+xml"/>
  <Override PartName="/ppt/tags/tag213.xml" ContentType="application/vnd.openxmlformats-officedocument.presentationml.tags+xml"/>
  <Override PartName="/ppt/slideLayouts/slideLayout266.xml" ContentType="application/vnd.openxmlformats-officedocument.presentationml.slideLayout+xml"/>
  <Override PartName="/ppt/tags/tag260.xml" ContentType="application/vnd.openxmlformats-officedocument.presentationml.tags+xml"/>
  <Override PartName="/ppt/slideLayouts/slideLayout21.xml" ContentType="application/vnd.openxmlformats-officedocument.presentationml.slideLayout+xml"/>
  <Override PartName="/ppt/tags/tag35.xml" ContentType="application/vnd.openxmlformats-officedocument.presentationml.tags+xml"/>
  <Override PartName="/ppt/tags/tag82.xml" ContentType="application/vnd.openxmlformats-officedocument.presentationml.tags+xml"/>
  <Override PartName="/ppt/slideLayouts/slideLayout121.xml" ContentType="application/vnd.openxmlformats-officedocument.presentationml.slideLayout+xml"/>
  <Override PartName="/ppt/tags/tag197.xml" ContentType="application/vnd.openxmlformats-officedocument.presentationml.tags+xml"/>
  <Override PartName="/ppt/tags/tag128.xml" ContentType="application/vnd.openxmlformats-officedocument.presentationml.tags+xml"/>
  <Override PartName="/ppt/tags/tag175.xml" ContentType="application/vnd.openxmlformats-officedocument.presentationml.tags+xml"/>
  <Override PartName="/ppt/slideLayouts/slideLayout244.xml" ContentType="application/vnd.openxmlformats-officedocument.presentationml.slideLayout+xml"/>
  <Override PartName="/ppt/tags/tag13.xml" ContentType="application/vnd.openxmlformats-officedocument.presentationml.tags+xml"/>
  <Override PartName="/ppt/tags/tag60.xml" ContentType="application/vnd.openxmlformats-officedocument.presentationml.tags+xml"/>
  <Override PartName="/ppt/slideLayouts/slideLayout222.xml" ContentType="application/vnd.openxmlformats-officedocument.presentationml.slideLayout+xml"/>
  <Override PartName="/ppt/tags/tag298.xml" ContentType="application/vnd.openxmlformats-officedocument.presentationml.tags+xml"/>
  <Override PartName="/ppt/slideMasters/slideMaster5.xml" ContentType="application/vnd.openxmlformats-officedocument.presentationml.slideMaster+xml"/>
  <Override PartName="/ppt/slideLayouts/slideLayout59.xml" ContentType="application/vnd.openxmlformats-officedocument.presentationml.slideLayout+xml"/>
  <Override PartName="/ppt/tags/tag106.xml" ContentType="application/vnd.openxmlformats-officedocument.presentationml.tags+xml"/>
  <Override PartName="/ppt/slideLayouts/slideLayout159.xml" ContentType="application/vnd.openxmlformats-officedocument.presentationml.slideLayout+xml"/>
  <Override PartName="/ppt/tags/tag153.xml" ContentType="application/vnd.openxmlformats-officedocument.presentationml.tags+xml"/>
  <Override PartName="/ppt/notesSlides/notesSlide4.xml" ContentType="application/vnd.openxmlformats-officedocument.presentationml.notesSlide+xml"/>
  <Override PartName="/ppt/slideLayouts/slideLayout137.xml" ContentType="application/vnd.openxmlformats-officedocument.presentationml.slideLayout+xml"/>
  <Override PartName="/ppt/tags/tag131.xml" ContentType="application/vnd.openxmlformats-officedocument.presentationml.tags+xml"/>
  <Override PartName="/ppt/slideLayouts/slideLayout184.xml" ContentType="application/vnd.openxmlformats-officedocument.presentationml.slideLayout+xml"/>
  <Override PartName="/ppt/slideLayouts/slideLayout200.xml" ContentType="application/vnd.openxmlformats-officedocument.presentationml.slideLayout+xml"/>
  <Override PartName="/ppt/tags/tag229.xml" ContentType="application/vnd.openxmlformats-officedocument.presentationml.tags+xml"/>
  <Override PartName="/ppt/tags/tag276.xml" ContentType="application/vnd.openxmlformats-officedocument.presentationml.tags+xml"/>
  <Override PartName="/ppt/diagrams/colors1.xml" ContentType="application/vnd.openxmlformats-officedocument.drawingml.diagramColors+xml"/>
  <Override PartName="/ppt/slideLayouts/slideLayout37.xml" ContentType="application/vnd.openxmlformats-officedocument.presentationml.slideLayout+xml"/>
  <Override PartName="/ppt/slideLayouts/slideLayout84.xml" ContentType="application/vnd.openxmlformats-officedocument.presentationml.slideLayout+xml"/>
  <Override PartName="/ppt/tags/tag98.xml" ContentType="application/vnd.openxmlformats-officedocument.presentationml.tags+xml"/>
  <Override PartName="/ppt/tags/tag207.xml" ContentType="application/vnd.openxmlformats-officedocument.presentationml.tags+xml"/>
  <Override PartName="/ppt/tags/tag254.xml" ContentType="application/vnd.openxmlformats-officedocument.presentationml.tags+xml"/>
  <Override PartName="/ppt/slideLayouts/slideLayout15.xml" ContentType="application/vnd.openxmlformats-officedocument.presentationml.slideLayout+xml"/>
  <Override PartName="/ppt/tags/tag2.xml" ContentType="application/vnd.openxmlformats-officedocument.presentationml.tags+xml"/>
  <Override PartName="/ppt/slideLayouts/slideLayout62.xml" ContentType="application/vnd.openxmlformats-officedocument.presentationml.slideLayout+xml"/>
  <Override PartName="/ppt/slideLayouts/slideLayout115.xml" ContentType="application/vnd.openxmlformats-officedocument.presentationml.slideLayout+xml"/>
  <Override PartName="/ppt/slideLayouts/slideLayout162.xml" ContentType="application/vnd.openxmlformats-officedocument.presentationml.slideLayout+xml"/>
  <Override PartName="/ppt/tags/tag29.xml" ContentType="application/vnd.openxmlformats-officedocument.presentationml.tags+xml"/>
  <Override PartName="/ppt/tags/tag76.xml" ContentType="application/vnd.openxmlformats-officedocument.presentationml.tags+xml"/>
  <Override PartName="/ppt/slideLayouts/slideLayout140.xml" ContentType="application/vnd.openxmlformats-officedocument.presentationml.slideLayout+xml"/>
  <Override PartName="/ppt/tags/tag232.xml" ContentType="application/vnd.openxmlformats-officedocument.presentationml.tags+xml"/>
  <Override PartName="/ppt/slideLayouts/slideLayout238.xml" ContentType="application/vnd.openxmlformats-officedocument.presentationml.slideLayout+xml"/>
  <Override PartName="/ppt/slideLayouts/slideLayout285.xml" ContentType="application/vnd.openxmlformats-officedocument.presentationml.slideLayout+xml"/>
  <Override PartName="/ppt/slideLayouts/slideLayout40.xml" ContentType="application/vnd.openxmlformats-officedocument.presentationml.slideLayout+xml"/>
  <Override PartName="/ppt/tags/tag54.xml" ContentType="application/vnd.openxmlformats-officedocument.presentationml.tags+xml"/>
  <Override PartName="/ppt/tags/tag169.xml" ContentType="application/vnd.openxmlformats-officedocument.presentationml.tags+xml"/>
  <Override PartName="/ppt/tags/tag210.xml" ContentType="application/vnd.openxmlformats-officedocument.presentationml.tags+xml"/>
  <Override PartName="/ppt/tags/tag147.xml" ContentType="application/vnd.openxmlformats-officedocument.presentationml.tags+xml"/>
  <Override PartName="/ppt/slideLayouts/slideLayout216.xml" ContentType="application/vnd.openxmlformats-officedocument.presentationml.slideLayout+xml"/>
  <Override PartName="/ppt/tags/tag194.xml" ContentType="application/vnd.openxmlformats-officedocument.presentationml.tags+xml"/>
  <Override PartName="/ppt/slideLayouts/slideLayout263.xml" ContentType="application/vnd.openxmlformats-officedocument.presentationml.slideLayout+xml"/>
  <Override PartName="/ppt/tags/tag32.xml" ContentType="application/vnd.openxmlformats-officedocument.presentationml.tags+xml"/>
  <Override PartName="/ppt/slideLayouts/slideLayout241.xml" ContentType="application/vnd.openxmlformats-officedocument.presentationml.slideLayout+xml"/>
  <Override PartName="/ppt/slides/slide7.xml" ContentType="application/vnd.openxmlformats-officedocument.presentationml.slide+xml"/>
  <Override PartName="/ppt/slideLayouts/slideLayout9.xml" ContentType="application/vnd.openxmlformats-officedocument.presentationml.slideLayout+xml"/>
  <Override PartName="/ppt/tags/tag10.xml" ContentType="application/vnd.openxmlformats-officedocument.presentationml.tags+xml"/>
  <Override PartName="/ppt/slideLayouts/slideLayout78.xml" ContentType="application/vnd.openxmlformats-officedocument.presentationml.slideLayout+xml"/>
  <Override PartName="/ppt/tags/tag125.xml" ContentType="application/vnd.openxmlformats-officedocument.presentationml.tags+xml"/>
  <Override PartName="/ppt/slideLayouts/slideLayout178.xml" ContentType="application/vnd.openxmlformats-officedocument.presentationml.slideLayout+xml"/>
  <Override PartName="/ppt/tags/tag172.xml" ContentType="application/vnd.openxmlformats-officedocument.presentationml.tags+xml"/>
  <Override PartName="/customXml/itemProps4.xml" ContentType="application/vnd.openxmlformats-officedocument.customXmlProperties+xml"/>
  <Override PartName="/ppt/slideMasters/slideMaster2.xml" ContentType="application/vnd.openxmlformats-officedocument.presentationml.slideMaster+xml"/>
  <Override PartName="/ppt/slideLayouts/slideLayout109.xml" ContentType="application/vnd.openxmlformats-officedocument.presentationml.slideLayout+xml"/>
  <Override PartName="/ppt/tags/tag103.xml" ContentType="application/vnd.openxmlformats-officedocument.presentationml.tags+xml"/>
  <Override PartName="/ppt/slideLayouts/slideLayout156.xml" ContentType="application/vnd.openxmlformats-officedocument.presentationml.slideLayout+xml"/>
  <Override PartName="/ppt/tags/tag150.xml" ContentType="application/vnd.openxmlformats-officedocument.presentationml.tags+xml"/>
  <Override PartName="/ppt/tags/tag248.xml" ContentType="application/vnd.openxmlformats-officedocument.presentationml.tags+xml"/>
  <Override PartName="/ppt/notesSlides/notesSlide1.xml" ContentType="application/vnd.openxmlformats-officedocument.presentationml.notesSlide+xml"/>
  <Override PartName="/ppt/tags/tag295.xml" ContentType="application/vnd.openxmlformats-officedocument.presentationml.tags+xml"/>
  <Override PartName="/ppt/slideLayouts/slideLayout56.xml" ContentType="application/vnd.openxmlformats-officedocument.presentationml.slideLayout+xml"/>
  <Override PartName="/ppt/tags/tag226.xml" ContentType="application/vnd.openxmlformats-officedocument.presentationml.tags+xml"/>
  <Override PartName="/ppt/slideLayouts/slideLayout279.xml" ContentType="application/vnd.openxmlformats-officedocument.presentationml.slideLayout+xml"/>
  <Override PartName="/ppt/tags/tag273.xml" ContentType="application/vnd.openxmlformats-officedocument.presentationml.tags+xml"/>
  <Override PartName="/ppt/slideLayouts/slideLayout34.xml" ContentType="application/vnd.openxmlformats-officedocument.presentationml.slideLayout+xml"/>
  <Override PartName="/ppt/slideLayouts/slideLayout81.xml" ContentType="application/vnd.openxmlformats-officedocument.presentationml.slideLayout+xml"/>
  <Override PartName="/ppt/slideLayouts/slideLayout134.xml" ContentType="application/vnd.openxmlformats-officedocument.presentationml.slideLayout+xml"/>
  <Override PartName="/ppt/slideLayouts/slideLayout181.xml" ContentType="application/vnd.openxmlformats-officedocument.presentationml.slideLayout+xml"/>
  <Override PartName="/ppt/tags/tag48.xml" ContentType="application/vnd.openxmlformats-officedocument.presentationml.tags+xml"/>
  <Override PartName="/ppt/tags/tag95.xml" ContentType="application/vnd.openxmlformats-officedocument.presentationml.tags+xml"/>
  <Override PartName="/ppt/slideLayouts/slideLayout112.xml" ContentType="application/vnd.openxmlformats-officedocument.presentationml.slideLayout+xml"/>
  <Override PartName="/ppt/tags/tag188.xml" ContentType="application/vnd.openxmlformats-officedocument.presentationml.tags+xml"/>
  <Override PartName="/ppt/tags/tag204.xml" ContentType="application/vnd.openxmlformats-officedocument.presentationml.tags+xml"/>
  <Override PartName="/ppt/slideLayouts/slideLayout257.xml" ContentType="application/vnd.openxmlformats-officedocument.presentationml.slideLayout+xml"/>
  <Override PartName="/ppt/tags/tag251.xml" ContentType="application/vnd.openxmlformats-officedocument.presentationml.tags+xml"/>
  <Override PartName="/ppt/slideLayouts/slideLayout12.xml" ContentType="application/vnd.openxmlformats-officedocument.presentationml.slideLayout+xml"/>
  <Override PartName="/ppt/tags/tag26.xml" ContentType="application/vnd.openxmlformats-officedocument.presentationml.tags+xml"/>
  <Override PartName="/ppt/tags/tag73.xml" ContentType="application/vnd.openxmlformats-officedocument.presentationml.tags+xml"/>
  <Override PartName="/ppt/slideLayouts/slideLayout235.xml" ContentType="application/vnd.openxmlformats-officedocument.presentationml.slideLayout+xml"/>
  <Override PartName="/ppt/tags/tag119.xml" ContentType="application/vnd.openxmlformats-officedocument.presentationml.tags+xml"/>
  <Override PartName="/ppt/tags/tag166.xml" ContentType="application/vnd.openxmlformats-officedocument.presentationml.tags+xml"/>
  <Override PartName="/ppt/slideLayouts/slideLayout282.xml" ContentType="application/vnd.openxmlformats-officedocument.presentationml.slideLayout+xml"/>
  <Override PartName="/ppt/tags/tag51.xml" ContentType="application/vnd.openxmlformats-officedocument.presentationml.tags+xml"/>
  <Override PartName="/ppt/slideLayouts/slideLayout213.xml" ContentType="application/vnd.openxmlformats-officedocument.presentationml.slideLayout+xml"/>
  <Override PartName="/ppt/slideLayouts/slideLayout260.xml" ContentType="application/vnd.openxmlformats-officedocument.presentationml.slideLayout+xml"/>
  <Override PartName="/ppt/tags/tag289.xml" ContentType="application/vnd.openxmlformats-officedocument.presentationml.tags+xml"/>
  <Override PartName="/ppt/slideLayouts/slideLayout97.xml" ContentType="application/vnd.openxmlformats-officedocument.presentationml.slideLayout+xml"/>
  <Override PartName="/ppt/tags/tag144.xml" ContentType="application/vnd.openxmlformats-officedocument.presentationml.tags+xml"/>
  <Override PartName="/ppt/slideLayouts/slideLayout197.xml" ContentType="application/vnd.openxmlformats-officedocument.presentationml.slideLayout+xml"/>
  <Override PartName="/ppt/tags/tag191.xml" ContentType="application/vnd.openxmlformats-officedocument.presentationml.tags+xml"/>
  <Override PartName="/ppt/slideLayouts/slideLayout128.xml" ContentType="application/vnd.openxmlformats-officedocument.presentationml.slideLayout+xml"/>
  <Override PartName="/ppt/tags/tag122.xml" ContentType="application/vnd.openxmlformats-officedocument.presentationml.tags+xml"/>
  <Override PartName="/ppt/slideLayouts/slideLayout175.xml" ContentType="application/vnd.openxmlformats-officedocument.presentationml.slideLayout+xml"/>
  <Override PartName="/ppt/tags/tag267.xml" ContentType="application/vnd.openxmlformats-officedocument.presentationml.tags+xml"/>
  <Override PartName="/customXml/itemProps1.xml" ContentType="application/vnd.openxmlformats-officedocument.customXmlProperties+xml"/>
  <Override PartName="/ppt/slides/slide4.xml" ContentType="application/vnd.openxmlformats-officedocument.presentationml.slide+xml"/>
  <Override PartName="/ppt/slideLayouts/slideLayout6.xml" ContentType="application/vnd.openxmlformats-officedocument.presentationml.slideLayout+xml"/>
  <Override PartName="/ppt/slideLayouts/slideLayout28.xml" ContentType="application/vnd.openxmlformats-officedocument.presentationml.slideLayout+xml"/>
  <Override PartName="/ppt/slideLayouts/slideLayout75.xml" ContentType="application/vnd.openxmlformats-officedocument.presentationml.slideLayout+xml"/>
  <Override PartName="/ppt/tags/tag89.xml" ContentType="application/vnd.openxmlformats-officedocument.presentationml.tags+xml"/>
  <Override PartName="/ppt/tags/tag245.xml" ContentType="application/vnd.openxmlformats-officedocument.presentationml.tags+xml"/>
  <Override PartName="/ppt/tags/tag292.xml" ContentType="application/vnd.openxmlformats-officedocument.presentationml.tags+xml"/>
  <Override PartName="/ppt/slideLayouts/slideLayout53.xml" ContentType="application/vnd.openxmlformats-officedocument.presentationml.slideLayout+xml"/>
  <Override PartName="/ppt/slideLayouts/slideLayout106.xml" ContentType="application/vnd.openxmlformats-officedocument.presentationml.slideLayout+xml"/>
  <Override PartName="/ppt/tags/tag100.xml" ContentType="application/vnd.openxmlformats-officedocument.presentationml.tags+xml"/>
  <Override PartName="/ppt/slideLayouts/slideLayout153.xml" ContentType="application/vnd.openxmlformats-officedocument.presentationml.slideLayout+xml"/>
  <Override PartName="/ppt/tags/tag67.xml" ContentType="application/vnd.openxmlformats-officedocument.presentationml.tags+xml"/>
  <Override PartName="/ppt/slideLayouts/slideLayout131.xml" ContentType="application/vnd.openxmlformats-officedocument.presentationml.slideLayout+xml"/>
  <Override PartName="/ppt/tags/tag223.xml" ContentType="application/vnd.openxmlformats-officedocument.presentationml.tags+xml"/>
  <Override PartName="/ppt/slideLayouts/slideLayout229.xml" ContentType="application/vnd.openxmlformats-officedocument.presentationml.slideLayout+xml"/>
  <Override PartName="/ppt/slideLayouts/slideLayout276.xml" ContentType="application/vnd.openxmlformats-officedocument.presentationml.slideLayout+xml"/>
  <Override PartName="/ppt/tags/tag270.xml" ContentType="application/vnd.openxmlformats-officedocument.presentationml.tags+xml"/>
  <Override PartName="/ppt/slideLayouts/slideLayout31.xml" ContentType="application/vnd.openxmlformats-officedocument.presentationml.slideLayout+xml"/>
  <Override PartName="/ppt/tags/tag45.xml" ContentType="application/vnd.openxmlformats-officedocument.presentationml.tags+xml"/>
  <Override PartName="/ppt/tags/tag92.xml" ContentType="application/vnd.openxmlformats-officedocument.presentationml.tags+xml"/>
  <Override PartName="/ppt/slideLayouts/slideLayout207.xml" ContentType="application/vnd.openxmlformats-officedocument.presentationml.slideLayout+xml"/>
  <Override PartName="/ppt/tags/tag201.xml" ContentType="application/vnd.openxmlformats-officedocument.presentationml.tags+xml"/>
  <Override PartName="/ppt/slideLayouts/slideLayout254.xml" ContentType="application/vnd.openxmlformats-officedocument.presentationml.slideLayout+xml"/>
  <Override PartName="/ppt/tags/tag138.xml" ContentType="application/vnd.openxmlformats-officedocument.presentationml.tags+xml"/>
  <Override PartName="/ppt/tags/tag185.xml" ContentType="application/vnd.openxmlformats-officedocument.presentationml.tags+xml"/>
  <Override PartName="/ppt/tags/tag23.xml" ContentType="application/vnd.openxmlformats-officedocument.presentationml.tags+xml"/>
  <Override PartName="/ppt/tags/tag70.xml" ContentType="application/vnd.openxmlformats-officedocument.presentationml.tags+xml"/>
  <Override PartName="/ppt/tags/tag116.xml" ContentType="application/vnd.openxmlformats-officedocument.presentationml.tags+xml"/>
  <Override PartName="/ppt/tags/tag163.xml" ContentType="application/vnd.openxmlformats-officedocument.presentationml.tags+xml"/>
  <Override PartName="/ppt/slideLayouts/slideLayout232.xml" ContentType="application/vnd.openxmlformats-officedocument.presentationml.slideLayout+xml"/>
  <Override PartName="/ppt/tags/tag9.xml" ContentType="application/vnd.openxmlformats-officedocument.presentationml.tags+xml"/>
  <Override PartName="/ppt/slideLayouts/slideLayout69.xml" ContentType="application/vnd.openxmlformats-officedocument.presentationml.slideLayout+xml"/>
  <Override PartName="/ppt/slideLayouts/slideLayout169.xml" ContentType="application/vnd.openxmlformats-officedocument.presentationml.slideLayout+xml"/>
  <Override PartName="/ppt/slideLayouts/slideLayout210.xml" ContentType="application/vnd.openxmlformats-officedocument.presentationml.slideLayout+xml"/>
  <Override PartName="/ppt/theme/theme6.xml" ContentType="application/vnd.openxmlformats-officedocument.theme+xml"/>
  <Override PartName="/ppt/slideLayouts/slideLayout147.xml" ContentType="application/vnd.openxmlformats-officedocument.presentationml.slideLayout+xml"/>
  <Override PartName="/ppt/tags/tag141.xml" ContentType="application/vnd.openxmlformats-officedocument.presentationml.tags+xml"/>
  <Override PartName="/ppt/slideLayouts/slideLayout194.xml" ContentType="application/vnd.openxmlformats-officedocument.presentationml.slideLayout+xml"/>
  <Override PartName="/ppt/tags/tag239.xml" ContentType="application/vnd.openxmlformats-officedocument.presentationml.tags+xml"/>
  <Override PartName="/ppt/tags/tag286.xml" ContentType="application/vnd.openxmlformats-officedocument.presentationml.tags+xml"/>
  <Override PartName="/ppt/slideLayouts/slideLayout47.xml" ContentType="application/vnd.openxmlformats-officedocument.presentationml.slideLayout+xml"/>
  <Override PartName="/ppt/slideLayouts/slideLayout94.xml" ContentType="application/vnd.openxmlformats-officedocument.presentationml.slideLayout+xml"/>
  <Override PartName="/ppt/tags/tag217.xml" ContentType="application/vnd.openxmlformats-officedocument.presentationml.tags+xml"/>
  <Override PartName="/ppt/tags/tag264.xml" ContentType="application/vnd.openxmlformats-officedocument.presentationml.tags+xml"/>
  <Override PartName="/ppt/slides/slide1.xml" ContentType="application/vnd.openxmlformats-officedocument.presentationml.slide+xml"/>
  <Override PartName="/ppt/slideLayouts/slideLayout3.xml" ContentType="application/vnd.openxmlformats-officedocument.presentationml.slideLayout+xml"/>
  <Override PartName="/ppt/slideLayouts/slideLayout25.xml" ContentType="application/vnd.openxmlformats-officedocument.presentationml.slideLayout+xml"/>
  <Override PartName="/ppt/tags/tag39.xml" ContentType="application/vnd.openxmlformats-officedocument.presentationml.tags+xml"/>
  <Override PartName="/ppt/slideLayouts/slideLayout72.xml" ContentType="application/vnd.openxmlformats-officedocument.presentationml.slideLayout+xml"/>
  <Override PartName="/ppt/tags/tag86.xml" ContentType="application/vnd.openxmlformats-officedocument.presentationml.tags+xml"/>
  <Override PartName="/ppt/slideLayouts/slideLayout125.xml" ContentType="application/vnd.openxmlformats-officedocument.presentationml.slideLayout+xml"/>
  <Override PartName="/ppt/slideLayouts/slideLayout172.xml" ContentType="application/vnd.openxmlformats-officedocument.presentationml.slideLayout+xml"/>
  <Override PartName="/ppt/slideLayouts/slideLayout14.xml" ContentType="application/vnd.openxmlformats-officedocument.presentationml.slideLayout+xml"/>
  <Override PartName="/ppt/tags/tag1.xml" ContentType="application/vnd.openxmlformats-officedocument.presentationml.tags+xml"/>
  <Override PartName="/ppt/tags/tag28.xml" ContentType="application/vnd.openxmlformats-officedocument.presentationml.tags+xml"/>
  <Override PartName="/ppt/slideLayouts/slideLayout61.xml" ContentType="application/vnd.openxmlformats-officedocument.presentationml.slideLayout+xml"/>
  <Override PartName="/ppt/slideLayouts/slideLayout103.xml" ContentType="application/vnd.openxmlformats-officedocument.presentationml.slideLayout+xml"/>
  <Override PartName="/ppt/tags/tag75.xml" ContentType="application/vnd.openxmlformats-officedocument.presentationml.tags+xml"/>
  <Override PartName="/ppt/slideLayouts/slideLayout150.xml" ContentType="application/vnd.openxmlformats-officedocument.presentationml.slideLayout+xml"/>
  <Override PartName="/ppt/tags/tag179.xml" ContentType="application/vnd.openxmlformats-officedocument.presentationml.tags+xml"/>
  <Override PartName="/ppt/tags/tag231.xml" ContentType="application/vnd.openxmlformats-officedocument.presentationml.tags+xml"/>
  <Override PartName="/ppt/slideLayouts/slideLayout248.xml" ContentType="application/vnd.openxmlformats-officedocument.presentationml.slideLayout+xml"/>
  <Override PartName="/ppt/tags/tag242.xml" ContentType="application/vnd.openxmlformats-officedocument.presentationml.tags+xml"/>
  <Override PartName="/ppt/slideLayouts/slideLayout50.xml" ContentType="application/vnd.openxmlformats-officedocument.presentationml.slideLayout+xml"/>
  <Override PartName="/ppt/tags/tag17.xml" ContentType="application/vnd.openxmlformats-officedocument.presentationml.tags+xml"/>
  <Override PartName="/ppt/tags/tag64.xml" ContentType="application/vnd.openxmlformats-officedocument.presentationml.tags+xml"/>
  <Override PartName="/ppt/tags/tag168.xml" ContentType="application/vnd.openxmlformats-officedocument.presentationml.tags+xml"/>
  <Override PartName="/ppt/tags/tag220.xml" ContentType="application/vnd.openxmlformats-officedocument.presentationml.tags+xml"/>
  <Override PartName="/ppt/slideLayouts/slideLayout226.xml" ContentType="application/vnd.openxmlformats-officedocument.presentationml.slideLayout+xml"/>
  <Override PartName="/ppt/slideLayouts/slideLayout237.xml" ContentType="application/vnd.openxmlformats-officedocument.presentationml.slideLayout+xml"/>
  <Override PartName="/ppt/slideLayouts/slideLayout273.xml" ContentType="application/vnd.openxmlformats-officedocument.presentationml.slideLayout+xml"/>
  <Override PartName="/ppt/slideLayouts/slideLayout284.xml" ContentType="application/vnd.openxmlformats-officedocument.presentationml.slideLayout+xml"/>
  <Override PartName="/ppt/tags/tag53.xml" ContentType="application/vnd.openxmlformats-officedocument.presentationml.tags+xml"/>
  <Override PartName="/ppt/tags/tag157.xml" ContentType="application/vnd.openxmlformats-officedocument.presentationml.tags+xml"/>
  <Override PartName="/ppt/slideLayouts/slideLayout215.xml" ContentType="application/vnd.openxmlformats-officedocument.presentationml.slideLayout+xml"/>
  <Override PartName="/ppt/slideLayouts/slideLayout262.xml" ContentType="application/vnd.openxmlformats-officedocument.presentationml.slideLayout+xml"/>
  <Override PartName="/ppt/notesSlides/notesSlide8.xml" ContentType="application/vnd.openxmlformats-officedocument.presentationml.notesSlide+xml"/>
  <Override PartName="/ppt/tags/tag31.xml" ContentType="application/vnd.openxmlformats-officedocument.presentationml.tags+xml"/>
  <Override PartName="/ppt/tags/tag42.xml" ContentType="application/vnd.openxmlformats-officedocument.presentationml.tags+xml"/>
  <Override PartName="/ppt/slideLayouts/slideLayout99.xml" ContentType="application/vnd.openxmlformats-officedocument.presentationml.slideLayout+xml"/>
  <Override PartName="/ppt/tags/tag135.xml" ContentType="application/vnd.openxmlformats-officedocument.presentationml.tags+xml"/>
  <Override PartName="/ppt/tags/tag146.xml" ContentType="application/vnd.openxmlformats-officedocument.presentationml.tags+xml"/>
  <Override PartName="/ppt/slideLayouts/slideLayout188.xml" ContentType="application/vnd.openxmlformats-officedocument.presentationml.slideLayout+xml"/>
  <Override PartName="/ppt/slideLayouts/slideLayout199.xml" ContentType="application/vnd.openxmlformats-officedocument.presentationml.slideLayout+xml"/>
  <Override PartName="/ppt/slideLayouts/slideLayout204.xml" ContentType="application/vnd.openxmlformats-officedocument.presentationml.slideLayout+xml"/>
  <Override PartName="/ppt/tags/tag182.xml" ContentType="application/vnd.openxmlformats-officedocument.presentationml.tags+xml"/>
  <Override PartName="/ppt/tags/tag193.xml" ContentType="application/vnd.openxmlformats-officedocument.presentationml.tags+xml"/>
  <Override PartName="/ppt/slideLayouts/slideLayout251.xml" ContentType="application/vnd.openxmlformats-officedocument.presentationml.slideLayout+xml"/>
  <Override PartName="/ppt/handoutMasters/handoutMaster1.xml" ContentType="application/vnd.openxmlformats-officedocument.presentationml.handoutMaster+xml"/>
  <Override PartName="/ppt/tags/tag20.xml" ContentType="application/vnd.openxmlformats-officedocument.presentationml.tags+xml"/>
  <Override PartName="/ppt/slideLayouts/slideLayout88.xml" ContentType="application/vnd.openxmlformats-officedocument.presentationml.slideLayout+xml"/>
  <Override PartName="/ppt/tags/tag124.xml" ContentType="application/vnd.openxmlformats-officedocument.presentationml.tags+xml"/>
  <Override PartName="/ppt/slideLayouts/slideLayout177.xml" ContentType="application/vnd.openxmlformats-officedocument.presentationml.slideLayout+xml"/>
  <Override PartName="/ppt/tags/tag171.xml" ContentType="application/vnd.openxmlformats-officedocument.presentationml.tags+xml"/>
  <Override PartName="/ppt/slideLayouts/slideLayout240.xml" ContentType="application/vnd.openxmlformats-officedocument.presentationml.slideLayout+xml"/>
  <Override PartName="/ppt/tags/tag269.xml" ContentType="application/vnd.openxmlformats-officedocument.presentationml.tags+xml"/>
  <Override PartName="/docProps/core.xml" ContentType="application/vnd.openxmlformats-package.core-properties+xml"/>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tags/tag6.xml" ContentType="application/vnd.openxmlformats-officedocument.presentationml.tags+xml"/>
  <Override PartName="/ppt/slideLayouts/slideLayout66.xml" ContentType="application/vnd.openxmlformats-officedocument.presentationml.slideLayout+xml"/>
  <Override PartName="/ppt/slideLayouts/slideLayout77.xml" ContentType="application/vnd.openxmlformats-officedocument.presentationml.slideLayout+xml"/>
  <Override PartName="/ppt/tags/tag113.xml" ContentType="application/vnd.openxmlformats-officedocument.presentationml.tags+xml"/>
  <Override PartName="/ppt/slideLayouts/slideLayout119.xml" ContentType="application/vnd.openxmlformats-officedocument.presentationml.slideLayout+xml"/>
  <Override PartName="/ppt/slideLayouts/slideLayout166.xml" ContentType="application/vnd.openxmlformats-officedocument.presentationml.slideLayout+xml"/>
  <Override PartName="/ppt/tags/tag160.xml" ContentType="application/vnd.openxmlformats-officedocument.presentationml.tags+xml"/>
  <Override PartName="/ppt/tags/tag247.xml" ContentType="application/vnd.openxmlformats-officedocument.presentationml.tags+xml"/>
  <Override PartName="/ppt/tags/tag258.xml" ContentType="application/vnd.openxmlformats-officedocument.presentationml.tags+xml"/>
  <Override PartName="/ppt/tags/tag294.xml" ContentType="application/vnd.openxmlformats-officedocument.presentationml.tags+xml"/>
  <Override PartName="/customXml/itemProps3.xml" ContentType="application/vnd.openxmlformats-officedocument.customXmlProperties+xml"/>
  <Override PartName="/ppt/slideMasters/slideMaster1.xml" ContentType="application/vnd.openxmlformats-officedocument.presentationml.slideMaster+xml"/>
  <Override PartName="/ppt/slideLayouts/slideLayout55.xml" ContentType="application/vnd.openxmlformats-officedocument.presentationml.slideLayout+xml"/>
  <Override PartName="/ppt/slideLayouts/slideLayout108.xml" ContentType="application/vnd.openxmlformats-officedocument.presentationml.slideLayout+xml"/>
  <Override PartName="/ppt/tags/tag102.xml" ContentType="application/vnd.openxmlformats-officedocument.presentationml.tags+xml"/>
  <Override PartName="/ppt/slideLayouts/slideLayout155.xml" ContentType="application/vnd.openxmlformats-officedocument.presentationml.slideLayout+xml"/>
  <Override PartName="/ppt/theme/theme3.xml" ContentType="application/vnd.openxmlformats-officedocument.theme+xml"/>
  <Override PartName="/ppt/tags/tag236.xml" ContentType="application/vnd.openxmlformats-officedocument.presentationml.tags+xml"/>
  <Override PartName="/ppt/tags/tag283.xml" ContentType="application/vnd.openxmlformats-officedocument.presentationml.tags+xml"/>
  <Default Extension="rels" ContentType="application/vnd.openxmlformats-package.relationships+xml"/>
  <Override PartName="/ppt/slideLayouts/slideLayout44.xml" ContentType="application/vnd.openxmlformats-officedocument.presentationml.slideLayout+xml"/>
  <Override PartName="/ppt/slideLayouts/slideLayout91.xml" ContentType="application/vnd.openxmlformats-officedocument.presentationml.slideLayout+xml"/>
  <Override PartName="/ppt/tags/tag58.xml" ContentType="application/vnd.openxmlformats-officedocument.presentationml.tags+xml"/>
  <Override PartName="/ppt/tags/tag69.xml" ContentType="application/vnd.openxmlformats-officedocument.presentationml.tags+xml"/>
  <Override PartName="/ppt/slideLayouts/slideLayout133.xml" ContentType="application/vnd.openxmlformats-officedocument.presentationml.slideLayout+xml"/>
  <Override PartName="/ppt/slideLayouts/slideLayout144.xml" ContentType="application/vnd.openxmlformats-officedocument.presentationml.slideLayout+xml"/>
  <Override PartName="/ppt/slideLayouts/slideLayout180.xml" ContentType="application/vnd.openxmlformats-officedocument.presentationml.slideLayout+xml"/>
  <Override PartName="/ppt/slideLayouts/slideLayout191.xml" ContentType="application/vnd.openxmlformats-officedocument.presentationml.slideLayout+xml"/>
  <Override PartName="/ppt/tags/tag225.xml" ContentType="application/vnd.openxmlformats-officedocument.presentationml.tags+xml"/>
  <Override PartName="/ppt/slideLayouts/slideLayout278.xml" ContentType="application/vnd.openxmlformats-officedocument.presentationml.slideLayout+xml"/>
  <Override PartName="/ppt/tags/tag272.xml" ContentType="application/vnd.openxmlformats-officedocument.presentationml.tags+xml"/>
  <Override PartName="/ppt/slideLayouts/slideLayout22.xml" ContentType="application/vnd.openxmlformats-officedocument.presentationml.slideLayout+xml"/>
  <Override PartName="/ppt/slideLayouts/slideLayout33.xml" ContentType="application/vnd.openxmlformats-officedocument.presentationml.slideLayout+xml"/>
  <Override PartName="/ppt/tags/tag47.xml" ContentType="application/vnd.openxmlformats-officedocument.presentationml.tags+xml"/>
  <Override PartName="/ppt/slideLayouts/slideLayout80.xml" ContentType="application/vnd.openxmlformats-officedocument.presentationml.slideLayout+xml"/>
  <Override PartName="/ppt/tags/tag94.xml" ContentType="application/vnd.openxmlformats-officedocument.presentationml.tags+xml"/>
  <Override PartName="/ppt/slideLayouts/slideLayout122.xml" ContentType="application/vnd.openxmlformats-officedocument.presentationml.slideLayout+xml"/>
  <Override PartName="/ppt/slideLayouts/slideLayout209.xml" ContentType="application/vnd.openxmlformats-officedocument.presentationml.slideLayout+xml"/>
  <Override PartName="/ppt/tags/tag198.xml" ContentType="application/vnd.openxmlformats-officedocument.presentationml.tags+xml"/>
  <Override PartName="/ppt/tags/tag203.xml" ContentType="application/vnd.openxmlformats-officedocument.presentationml.tags+xml"/>
  <Override PartName="/ppt/tags/tag214.xml" ContentType="application/vnd.openxmlformats-officedocument.presentationml.tags+xml"/>
  <Override PartName="/ppt/slideLayouts/slideLayout256.xml" ContentType="application/vnd.openxmlformats-officedocument.presentationml.slideLayout+xml"/>
  <Override PartName="/ppt/slideLayouts/slideLayout267.xml" ContentType="application/vnd.openxmlformats-officedocument.presentationml.slideLayout+xml"/>
  <Override PartName="/ppt/tags/tag250.xml" ContentType="application/vnd.openxmlformats-officedocument.presentationml.tags+xml"/>
  <Override PartName="/ppt/tags/tag261.xml" ContentType="application/vnd.openxmlformats-officedocument.presentationml.tags+xml"/>
  <Override PartName="/ppt/slideLayouts/slideLayout11.xml" ContentType="application/vnd.openxmlformats-officedocument.presentationml.slideLayout+xml"/>
  <Override PartName="/ppt/tags/tag36.xml" ContentType="application/vnd.openxmlformats-officedocument.presentationml.tags+xml"/>
  <Override PartName="/ppt/slideLayouts/slideLayout111.xml" ContentType="application/vnd.openxmlformats-officedocument.presentationml.slideLayout+xml"/>
  <Override PartName="/ppt/tags/tag83.xml" ContentType="application/vnd.openxmlformats-officedocument.presentationml.tags+xml"/>
  <Override PartName="/ppt/tags/tag187.xml" ContentType="application/vnd.openxmlformats-officedocument.presentationml.tags+xml"/>
  <Override PartName="/ppt/slideLayouts/slideLayout245.xml" ContentType="application/vnd.openxmlformats-officedocument.presentationml.slideLayout+xml"/>
  <Override PartName="/ppt/tags/tag14.xml" ContentType="application/vnd.openxmlformats-officedocument.presentationml.tags+xml"/>
  <Override PartName="/ppt/tags/tag25.xml" ContentType="application/vnd.openxmlformats-officedocument.presentationml.tags+xml"/>
  <Override PartName="/ppt/slideLayouts/slideLayout100.xml" ContentType="application/vnd.openxmlformats-officedocument.presentationml.slideLayout+xml"/>
  <Override PartName="/ppt/tags/tag61.xml" ContentType="application/vnd.openxmlformats-officedocument.presentationml.tags+xml"/>
  <Override PartName="/ppt/tags/tag72.xml" ContentType="application/vnd.openxmlformats-officedocument.presentationml.tags+xml"/>
  <Override PartName="/ppt/tags/tag118.xml" ContentType="application/vnd.openxmlformats-officedocument.presentationml.tags+xml"/>
  <Override PartName="/ppt/tags/tag129.xml" ContentType="application/vnd.openxmlformats-officedocument.presentationml.tags+xml"/>
  <Override PartName="/ppt/tags/tag165.xml" ContentType="application/vnd.openxmlformats-officedocument.presentationml.tags+xml"/>
  <Override PartName="/ppt/tags/tag176.xml" ContentType="application/vnd.openxmlformats-officedocument.presentationml.tags+xml"/>
  <Override PartName="/ppt/slideLayouts/slideLayout234.xml" ContentType="application/vnd.openxmlformats-officedocument.presentationml.slideLayout+xml"/>
  <Override PartName="/ppt/slideLayouts/slideLayout281.xml" ContentType="application/vnd.openxmlformats-officedocument.presentationml.slideLayout+xml"/>
  <Override PartName="/ppt/slideMasters/slideMaster6.xml" ContentType="application/vnd.openxmlformats-officedocument.presentationml.slideMaster+xml"/>
  <Override PartName="/ppt/tags/tag50.xml" ContentType="application/vnd.openxmlformats-officedocument.presentationml.tags+xml"/>
  <Override PartName="/ppt/tags/tag107.xml" ContentType="application/vnd.openxmlformats-officedocument.presentationml.tags+xml"/>
  <Override PartName="/ppt/tags/tag154.xml" ContentType="application/vnd.openxmlformats-officedocument.presentationml.tags+xml"/>
  <Override PartName="/ppt/slideLayouts/slideLayout223.xml" ContentType="application/vnd.openxmlformats-officedocument.presentationml.slideLayout+xml"/>
  <Override PartName="/ppt/slideLayouts/slideLayout270.xml" ContentType="application/vnd.openxmlformats-officedocument.presentationml.slideLayout+xml"/>
  <Override PartName="/ppt/theme/theme8.xml" ContentType="application/vnd.openxmlformats-officedocument.theme+xml"/>
  <Override PartName="/ppt/tags/tag299.xml" ContentType="application/vnd.openxmlformats-officedocument.presentationml.tags+xml"/>
  <Override PartName="/ppt/slideLayouts/slideLayout149.xml" ContentType="application/vnd.openxmlformats-officedocument.presentationml.slideLayout+xml"/>
  <Override PartName="/ppt/tags/tag143.xml" ContentType="application/vnd.openxmlformats-officedocument.presentationml.tags+xml"/>
  <Override PartName="/ppt/slideLayouts/slideLayout196.xml" ContentType="application/vnd.openxmlformats-officedocument.presentationml.slideLayout+xml"/>
  <Override PartName="/ppt/slideLayouts/slideLayout201.xml" ContentType="application/vnd.openxmlformats-officedocument.presentationml.slideLayout+xml"/>
  <Override PartName="/ppt/slideLayouts/slideLayout212.xml" ContentType="application/vnd.openxmlformats-officedocument.presentationml.slideLayout+xml"/>
  <Override PartName="/ppt/tags/tag190.xml" ContentType="application/vnd.openxmlformats-officedocument.presentationml.tags+xml"/>
  <Override PartName="/ppt/tags/tag277.xml" ContentType="application/vnd.openxmlformats-officedocument.presentationml.tags+xml"/>
  <Override PartName="/ppt/tags/tag288.xml" ContentType="application/vnd.openxmlformats-officedocument.presentationml.tags+xml"/>
  <Override PartName="/ppt/notesSlides/notesSlide5.xml" ContentType="application/vnd.openxmlformats-officedocument.presentationml.notesSlide+xml"/>
  <Override PartName="/ppt/slideLayouts/slideLayout38.xml" ContentType="application/vnd.openxmlformats-officedocument.presentationml.slideLayout+xml"/>
  <Override PartName="/ppt/slideLayouts/slideLayout49.xml" ContentType="application/vnd.openxmlformats-officedocument.presentationml.slideLayout+xml"/>
  <Override PartName="/ppt/slideLayouts/slideLayout85.xml" ContentType="application/vnd.openxmlformats-officedocument.presentationml.slideLayout+xml"/>
  <Override PartName="/ppt/slideLayouts/slideLayout96.xml" ContentType="application/vnd.openxmlformats-officedocument.presentationml.slideLayout+xml"/>
  <Override PartName="/ppt/slideLayouts/slideLayout138.xml" ContentType="application/vnd.openxmlformats-officedocument.presentationml.slideLayout+xml"/>
  <Override PartName="/ppt/tags/tag132.xml" ContentType="application/vnd.openxmlformats-officedocument.presentationml.tags+xml"/>
  <Override PartName="/ppt/slideLayouts/slideLayout185.xml" ContentType="application/vnd.openxmlformats-officedocument.presentationml.slideLayout+xml"/>
  <Override PartName="/ppt/tags/tag219.xml" ContentType="application/vnd.openxmlformats-officedocument.presentationml.tags+xml"/>
  <Override PartName="/ppt/tags/tag266.xml" ContentType="application/vnd.openxmlformats-officedocument.presentationml.tags+xml"/>
  <Override PartName="/ppt/slides/slide3.xml" ContentType="application/vnd.openxmlformats-officedocument.presentationml.slide+xml"/>
  <Override PartName="/ppt/slideLayouts/slideLayout5.xml" ContentType="application/vnd.openxmlformats-officedocument.presentationml.slideLayout+xml"/>
  <Override PartName="/ppt/slideLayouts/slideLayout27.xml" ContentType="application/vnd.openxmlformats-officedocument.presentationml.slideLayout+xml"/>
  <Override PartName="/ppt/slideLayouts/slideLayout74.xml" ContentType="application/vnd.openxmlformats-officedocument.presentationml.slideLayout+xml"/>
  <Override PartName="/ppt/tags/tag99.xml" ContentType="application/vnd.openxmlformats-officedocument.presentationml.tags+xml"/>
  <Override PartName="/ppt/tags/tag110.xml" ContentType="application/vnd.openxmlformats-officedocument.presentationml.tags+xml"/>
  <Override PartName="/ppt/slideLayouts/slideLayout116.xml" ContentType="application/vnd.openxmlformats-officedocument.presentationml.slideLayout+xml"/>
  <Override PartName="/ppt/slideLayouts/slideLayout127.xml" ContentType="application/vnd.openxmlformats-officedocument.presentationml.slideLayout+xml"/>
  <Override PartName="/ppt/slideLayouts/slideLayout163.xml" ContentType="application/vnd.openxmlformats-officedocument.presentationml.slideLayout+xml"/>
  <Override PartName="/ppt/tags/tag121.xml" ContentType="application/vnd.openxmlformats-officedocument.presentationml.tags+xml"/>
  <Override PartName="/ppt/slideLayouts/slideLayout174.xml" ContentType="application/vnd.openxmlformats-officedocument.presentationml.slideLayout+xml"/>
  <Override PartName="/ppt/tags/tag208.xml" ContentType="application/vnd.openxmlformats-officedocument.presentationml.tags+xml"/>
  <Override PartName="/ppt/tags/tag255.xml" ContentType="application/vnd.openxmlformats-officedocument.presentationml.tags+xml"/>
  <Override PartName="/ppt/diagrams/drawing1.xml" ContentType="application/vnd.ms-office.drawingml.diagramDrawing+xml"/>
  <Default Extension="jpeg" ContentType="image/jpeg"/>
  <Override PartName="/ppt/slideLayouts/slideLayout16.xml" ContentType="application/vnd.openxmlformats-officedocument.presentationml.slideLayout+xml"/>
  <Override PartName="/ppt/tags/tag3.xml" ContentType="application/vnd.openxmlformats-officedocument.presentationml.tags+xml"/>
  <Override PartName="/ppt/slideLayouts/slideLayout63.xml" ContentType="application/vnd.openxmlformats-officedocument.presentationml.slideLayout+xml"/>
  <Override PartName="/ppt/slideLayouts/slideLayout105.xml" ContentType="application/vnd.openxmlformats-officedocument.presentationml.slideLayout+xml"/>
  <Override PartName="/ppt/tags/tag77.xml" ContentType="application/vnd.openxmlformats-officedocument.presentationml.tags+xml"/>
  <Override PartName="/ppt/tags/tag88.xml" ContentType="application/vnd.openxmlformats-officedocument.presentationml.tags+xml"/>
  <Override PartName="/ppt/slideLayouts/slideLayout152.xml" ContentType="application/vnd.openxmlformats-officedocument.presentationml.slideLayout+xml"/>
  <Override PartName="/ppt/tags/tag233.xml" ContentType="application/vnd.openxmlformats-officedocument.presentationml.tags+xml"/>
  <Override PartName="/ppt/tags/tag244.xml" ContentType="application/vnd.openxmlformats-officedocument.presentationml.tags+xml"/>
  <Override PartName="/ppt/tags/tag280.xml" ContentType="application/vnd.openxmlformats-officedocument.presentationml.tags+xml"/>
  <Override PartName="/ppt/tags/tag291.xml" ContentType="application/vnd.openxmlformats-officedocument.presentationml.tags+xml"/>
  <Override PartName="/ppt/diagrams/quickStyle1.xml" ContentType="application/vnd.openxmlformats-officedocument.drawingml.diagramStyle+xml"/>
  <Override PartName="/ppt/slideLayouts/slideLayout41.xml" ContentType="application/vnd.openxmlformats-officedocument.presentationml.slideLayout+xml"/>
  <Override PartName="/ppt/slideLayouts/slideLayout52.xml" ContentType="application/vnd.openxmlformats-officedocument.presentationml.slideLayout+xml"/>
  <Override PartName="/ppt/tags/tag19.xml" ContentType="application/vnd.openxmlformats-officedocument.presentationml.tags+xml"/>
  <Override PartName="/ppt/tags/tag66.xml" ContentType="application/vnd.openxmlformats-officedocument.presentationml.tags+xml"/>
  <Override PartName="/ppt/slideLayouts/slideLayout141.xml" ContentType="application/vnd.openxmlformats-officedocument.presentationml.slideLayout+xml"/>
  <Override PartName="/ppt/tags/tag222.xml" ContentType="application/vnd.openxmlformats-officedocument.presentationml.tags+xml"/>
  <Override PartName="/ppt/slideLayouts/slideLayout228.xml" ContentType="application/vnd.openxmlformats-officedocument.presentationml.slideLayout+xml"/>
  <Override PartName="/ppt/slideLayouts/slideLayout239.xml" ContentType="application/vnd.openxmlformats-officedocument.presentationml.slideLayout+xml"/>
  <Override PartName="/ppt/slideLayouts/slideLayout275.xml" ContentType="application/vnd.openxmlformats-officedocument.presentationml.slideLayout+xml"/>
  <Override PartName="/ppt/slideLayouts/slideLayout30.xml" ContentType="application/vnd.openxmlformats-officedocument.presentationml.slideLayout+xml"/>
  <Override PartName="/ppt/tags/tag55.xml" ContentType="application/vnd.openxmlformats-officedocument.presentationml.tags+xml"/>
  <Override PartName="/ppt/slideLayouts/slideLayout130.xml" ContentType="application/vnd.openxmlformats-officedocument.presentationml.slideLayout+xml"/>
  <Override PartName="/ppt/tags/tag159.xml" ContentType="application/vnd.openxmlformats-officedocument.presentationml.tags+xml"/>
  <Override PartName="/ppt/slideLayouts/slideLayout217.xml" ContentType="application/vnd.openxmlformats-officedocument.presentationml.slideLayout+xml"/>
  <Override PartName="/ppt/tags/tag211.xml" ContentType="application/vnd.openxmlformats-officedocument.presentationml.tags+xml"/>
  <Override PartName="/ppt/slideLayouts/slideLayout264.xml" ContentType="application/vnd.openxmlformats-officedocument.presentationml.slideLayout+xml"/>
  <Override PartName="/ppt/tags/tag33.xml" ContentType="application/vnd.openxmlformats-officedocument.presentationml.tags+xml"/>
  <Override PartName="/ppt/tags/tag44.xml" ContentType="application/vnd.openxmlformats-officedocument.presentationml.tags+xml"/>
  <Override PartName="/ppt/tags/tag80.xml" ContentType="application/vnd.openxmlformats-officedocument.presentationml.tags+xml"/>
  <Override PartName="/ppt/tags/tag91.xml" ContentType="application/vnd.openxmlformats-officedocument.presentationml.tags+xml"/>
  <Override PartName="/ppt/tags/tag137.xml" ContentType="application/vnd.openxmlformats-officedocument.presentationml.tags+xml"/>
  <Override PartName="/ppt/tags/tag148.xml" ContentType="application/vnd.openxmlformats-officedocument.presentationml.tags+xml"/>
  <Override PartName="/ppt/slideLayouts/slideLayout206.xml" ContentType="application/vnd.openxmlformats-officedocument.presentationml.slideLayout+xml"/>
  <Override PartName="/ppt/tags/tag184.xml" ContentType="application/vnd.openxmlformats-officedocument.presentationml.tags+xml"/>
  <Override PartName="/ppt/tags/tag195.xml" ContentType="application/vnd.openxmlformats-officedocument.presentationml.tags+xml"/>
  <Override PartName="/ppt/tags/tag200.xml" ContentType="application/vnd.openxmlformats-officedocument.presentationml.tags+xml"/>
  <Override PartName="/ppt/slideLayouts/slideLayout253.xml" ContentType="application/vnd.openxmlformats-officedocument.presentationml.slideLayout+xml"/>
  <Override PartName="/ppt/tags/tag22.xml" ContentType="application/vnd.openxmlformats-officedocument.presentationml.tags+xml"/>
  <Override PartName="/ppt/tags/tag126.xml" ContentType="application/vnd.openxmlformats-officedocument.presentationml.tags+xml"/>
  <Override PartName="/ppt/slideLayouts/slideLayout179.xml" ContentType="application/vnd.openxmlformats-officedocument.presentationml.slideLayout+xml"/>
  <Override PartName="/ppt/tags/tag173.xml" ContentType="application/vnd.openxmlformats-officedocument.presentationml.tags+xml"/>
  <Override PartName="/ppt/slideLayouts/slideLayout231.xml" ContentType="application/vnd.openxmlformats-officedocument.presentationml.slideLayout+xml"/>
  <Override PartName="/ppt/slideLayouts/slideLayout242.xml" ContentType="application/vnd.openxmlformats-officedocument.presentationml.slideLayout+xml"/>
  <Default Extension="jpg" ContentType="image/jpeg"/>
  <Override PartName="/ppt/slides/slide8.xml" ContentType="application/vnd.openxmlformats-officedocument.presentationml.slide+xml"/>
  <Override PartName="/ppt/tags/tag11.xml" ContentType="application/vnd.openxmlformats-officedocument.presentationml.tags+xml"/>
  <Override PartName="/ppt/slideLayouts/slideLayout68.xml" ContentType="application/vnd.openxmlformats-officedocument.presentationml.slideLayout+xml"/>
  <Override PartName="/ppt/slideLayouts/slideLayout79.xml" ContentType="application/vnd.openxmlformats-officedocument.presentationml.slideLayout+xml"/>
  <Override PartName="/ppt/tags/tag115.xml" ContentType="application/vnd.openxmlformats-officedocument.presentationml.tags+xml"/>
  <Override PartName="/ppt/tags/tag162.xml" ContentType="application/vnd.openxmlformats-officedocument.presentationml.tags+xml"/>
  <Override PartName="/ppt/slideLayouts/slideLayout168.xml" ContentType="application/vnd.openxmlformats-officedocument.presentationml.slideLayout+xml"/>
  <Override PartName="/ppt/slideLayouts/slideLayout220.xml" ContentType="application/vnd.openxmlformats-officedocument.presentationml.slideLayout+xml"/>
  <Override PartName="/ppt/tags/tag249.xml" ContentType="application/vnd.openxmlformats-officedocument.presentationml.tags+xml"/>
  <Override PartName="/ppt/tags/tag296.xml" ContentType="application/vnd.openxmlformats-officedocument.presentationml.tags+xml"/>
  <Override PartName="/ppt/tags/tag301.xml" ContentType="application/vnd.openxmlformats-officedocument.presentationml.tags+xml"/>
  <Override PartName="/ppt/slideMasters/slideMaster3.xml" ContentType="application/vnd.openxmlformats-officedocument.presentationml.slideMaster+xml"/>
  <Override PartName="/ppt/slideLayouts/slideLayout57.xml" ContentType="application/vnd.openxmlformats-officedocument.presentationml.slideLayout+xml"/>
  <Override PartName="/ppt/tags/tag104.xml" ContentType="application/vnd.openxmlformats-officedocument.presentationml.tags+xml"/>
  <Override PartName="/ppt/slideLayouts/slideLayout157.xml" ContentType="application/vnd.openxmlformats-officedocument.presentationml.slideLayout+xml"/>
  <Override PartName="/ppt/tags/tag151.xml" ContentType="application/vnd.openxmlformats-officedocument.presentationml.tags+xml"/>
  <Override PartName="/ppt/notesSlides/notesSlide2.xml" ContentType="application/vnd.openxmlformats-officedocument.presentationml.notesSlide+xml"/>
  <Override PartName="/ppt/slideLayouts/slideLayout135.xml" ContentType="application/vnd.openxmlformats-officedocument.presentationml.slideLayout+xml"/>
  <Override PartName="/ppt/slideLayouts/slideLayout182.xml" ContentType="application/vnd.openxmlformats-officedocument.presentationml.slideLayout+xml"/>
  <Override PartName="/ppt/tags/tag227.xml" ContentType="application/vnd.openxmlformats-officedocument.presentationml.tags+xml"/>
  <Override PartName="/ppt/tags/tag274.xml" ContentType="application/vnd.openxmlformats-officedocument.presentationml.tags+xml"/>
  <Override PartName="/ppt/slideLayouts/slideLayout35.xml" ContentType="application/vnd.openxmlformats-officedocument.presentationml.slideLayout+xml"/>
  <Override PartName="/ppt/tags/tag49.xml" ContentType="application/vnd.openxmlformats-officedocument.presentationml.tags+xml"/>
  <Override PartName="/ppt/slideLayouts/slideLayout82.xml" ContentType="application/vnd.openxmlformats-officedocument.presentationml.slideLayout+xml"/>
  <Override PartName="/ppt/tags/tag96.xml" ContentType="application/vnd.openxmlformats-officedocument.presentationml.tags+xml"/>
  <Override PartName="/ppt/tags/tag205.xml" ContentType="application/vnd.openxmlformats-officedocument.presentationml.tags+xml"/>
  <Override PartName="/ppt/slideLayouts/slideLayout258.xml" ContentType="application/vnd.openxmlformats-officedocument.presentationml.slideLayout+xml"/>
  <Override PartName="/ppt/tags/tag252.xml" ContentType="application/vnd.openxmlformats-officedocument.presentationml.tags+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60.xml" ContentType="application/vnd.openxmlformats-officedocument.presentationml.slideLayout+xml"/>
  <Override PartName="/ppt/slideLayouts/slideLayout113.xml" ContentType="application/vnd.openxmlformats-officedocument.presentationml.slideLayout+xml"/>
  <Override PartName="/ppt/slideLayouts/slideLayout160.xml" ContentType="application/vnd.openxmlformats-officedocument.presentationml.slideLayout+xml"/>
  <Override PartName="/ppt/tags/tag189.xml" ContentType="application/vnd.openxmlformats-officedocument.presentationml.tags+xml"/>
  <Override PartName="/ppt/tableStyles.xml" ContentType="application/vnd.openxmlformats-officedocument.presentationml.tableStyles+xml"/>
  <Override PartName="/ppt/tags/tag27.xml" ContentType="application/vnd.openxmlformats-officedocument.presentationml.tags+xml"/>
  <Override PartName="/ppt/tags/tag74.xml" ContentType="application/vnd.openxmlformats-officedocument.presentationml.tags+xml"/>
  <Override PartName="/ppt/tags/tag230.xml" ContentType="application/vnd.openxmlformats-officedocument.presentationml.tags+xml"/>
  <Override PartName="/ppt/slideLayouts/slideLayout236.xml" ContentType="application/vnd.openxmlformats-officedocument.presentationml.slideLayout+xml"/>
  <Override PartName="/ppt/slideLayouts/slideLayout283.xml" ContentType="application/vnd.openxmlformats-officedocument.presentationml.slideLayout+xml"/>
  <Override PartName="/ppt/tags/tag52.xml" ContentType="application/vnd.openxmlformats-officedocument.presentationml.tags+xml"/>
  <Override PartName="/ppt/tags/tag167.xml" ContentType="application/vnd.openxmlformats-officedocument.presentationml.tags+xml"/>
  <Override PartName="/ppt/tags/tag145.xml" ContentType="application/vnd.openxmlformats-officedocument.presentationml.tags+xml"/>
  <Override PartName="/ppt/slideLayouts/slideLayout198.xml" ContentType="application/vnd.openxmlformats-officedocument.presentationml.slideLayout+xml"/>
  <Override PartName="/ppt/slideLayouts/slideLayout214.xml" ContentType="application/vnd.openxmlformats-officedocument.presentationml.slideLayout+xml"/>
  <Override PartName="/ppt/tags/tag192.xml" ContentType="application/vnd.openxmlformats-officedocument.presentationml.tags+xml"/>
  <Override PartName="/ppt/slideLayouts/slideLayout261.xml" ContentType="application/vnd.openxmlformats-officedocument.presentationml.slideLayout+xml"/>
  <Override PartName="/ppt/diagrams/layout1.xml" ContentType="application/vnd.openxmlformats-officedocument.drawingml.diagramLayout+xml"/>
  <Override PartName="/ppt/tags/tag30.xml" ContentType="application/vnd.openxmlformats-officedocument.presentationml.tags+xml"/>
  <Override PartName="/ppt/slideLayouts/slideLayout98.xml" ContentType="application/vnd.openxmlformats-officedocument.presentationml.slideLayout+xml"/>
  <Override PartName="/ppt/tags/tag268.xml" ContentType="application/vnd.openxmlformats-officedocument.presentationml.tags+xml"/>
  <Override PartName="/ppt/slides/slide5.xml" ContentType="application/vnd.openxmlformats-officedocument.presentationml.slide+xml"/>
  <Override PartName="/ppt/slideLayouts/slideLayout7.xml" ContentType="application/vnd.openxmlformats-officedocument.presentationml.slideLayout+xml"/>
  <Override PartName="/ppt/slideLayouts/slideLayout29.xml" ContentType="application/vnd.openxmlformats-officedocument.presentationml.slideLayout+xml"/>
  <Override PartName="/ppt/slideLayouts/slideLayout76.xml" ContentType="application/vnd.openxmlformats-officedocument.presentationml.slideLayout+xml"/>
  <Override PartName="/ppt/slideLayouts/slideLayout129.xml" ContentType="application/vnd.openxmlformats-officedocument.presentationml.slideLayout+xml"/>
  <Override PartName="/ppt/tags/tag123.xml" ContentType="application/vnd.openxmlformats-officedocument.presentationml.tags+xml"/>
  <Override PartName="/ppt/tags/tag170.xml" ContentType="application/vnd.openxmlformats-officedocument.presentationml.tags+xml"/>
  <Override PartName="/ppt/slideLayouts/slideLayout176.xml" ContentType="application/vnd.openxmlformats-officedocument.presentationml.slideLayout+xml"/>
  <Override PartName="/customXml/itemProps2.xml" ContentType="application/vnd.openxmlformats-officedocument.customXmlProperties+xml"/>
  <Override PartName="/ppt/slideLayouts/slideLayout107.xml" ContentType="application/vnd.openxmlformats-officedocument.presentationml.slideLayout+xml"/>
  <Override PartName="/ppt/tags/tag101.xml" ContentType="application/vnd.openxmlformats-officedocument.presentationml.tags+xml"/>
  <Override PartName="/ppt/slideLayouts/slideLayout154.xml" ContentType="application/vnd.openxmlformats-officedocument.presentationml.slideLayout+xml"/>
  <Override PartName="/ppt/tags/tag246.xml" ContentType="application/vnd.openxmlformats-officedocument.presentationml.tags+xml"/>
  <Override PartName="/ppt/tags/tag293.xml" ContentType="application/vnd.openxmlformats-officedocument.presentationml.tags+xml"/>
  <Override PartName="/ppt/slideLayouts/slideLayout54.xml" ContentType="application/vnd.openxmlformats-officedocument.presentationml.slideLayout+xml"/>
  <Override PartName="/ppt/tags/tag68.xml" ContentType="application/vnd.openxmlformats-officedocument.presentationml.tags+xml"/>
  <Override PartName="/ppt/tags/tag224.xml" ContentType="application/vnd.openxmlformats-officedocument.presentationml.tags+xml"/>
  <Override PartName="/ppt/slideLayouts/slideLayout277.xml" ContentType="application/vnd.openxmlformats-officedocument.presentationml.slideLayout+xml"/>
  <Override PartName="/ppt/tags/tag271.xml" ContentType="application/vnd.openxmlformats-officedocument.presentationml.tags+xml"/>
  <Override PartName="/ppt/presentation.xml" ContentType="application/vnd.openxmlformats-officedocument.presentationml.presentation.main+xml"/>
  <Override PartName="/ppt/slideLayouts/slideLayout32.xml" ContentType="application/vnd.openxmlformats-officedocument.presentationml.slideLayout+xml"/>
  <Override PartName="/ppt/slideLayouts/slideLayout132.xml" ContentType="application/vnd.openxmlformats-officedocument.presentationml.slideLayout+xml"/>
  <Override PartName="/docProps/app.xml" ContentType="application/vnd.openxmlformats-officedocument.extended-properties+xml"/>
  <Override PartName="/ppt/tags/tag46.xml" ContentType="application/vnd.openxmlformats-officedocument.presentationml.tags+xml"/>
  <Override PartName="/ppt/slideLayouts/slideLayout110.xml" ContentType="application/vnd.openxmlformats-officedocument.presentationml.slideLayout+xml"/>
  <Override PartName="/ppt/tags/tag93.xml" ContentType="application/vnd.openxmlformats-officedocument.presentationml.tags+xml"/>
  <Override PartName="/ppt/tags/tag139.xml" ContentType="application/vnd.openxmlformats-officedocument.presentationml.tags+xml"/>
  <Override PartName="/ppt/slideLayouts/slideLayout208.xml" ContentType="application/vnd.openxmlformats-officedocument.presentationml.slideLayout+xml"/>
  <Override PartName="/ppt/tags/tag186.xml" ContentType="application/vnd.openxmlformats-officedocument.presentationml.tags+xml"/>
  <Override PartName="/ppt/tags/tag202.xml" ContentType="application/vnd.openxmlformats-officedocument.presentationml.tags+xml"/>
  <Override PartName="/ppt/slideLayouts/slideLayout255.xml" ContentType="application/vnd.openxmlformats-officedocument.presentationml.slideLayout+xml"/>
  <Override PartName="/ppt/slideLayouts/slideLayout10.xml" ContentType="application/vnd.openxmlformats-officedocument.presentationml.slideLayout+xml"/>
  <Override PartName="/ppt/tags/tag24.xml" ContentType="application/vnd.openxmlformats-officedocument.presentationml.tags+xml"/>
  <Override PartName="/ppt/tags/tag71.xml" ContentType="application/vnd.openxmlformats-officedocument.presentationml.tags+xml"/>
  <Override PartName="/ppt/slideLayouts/slideLayout233.xml" ContentType="application/vnd.openxmlformats-officedocument.presentationml.slideLayout+xml"/>
  <Override PartName="/ppt/slideLayouts/slideLayout280.xml" ContentType="application/vnd.openxmlformats-officedocument.presentationml.slideLayout+xml"/>
  <Override PartName="/ppt/tags/tag117.xml" ContentType="application/vnd.openxmlformats-officedocument.presentationml.tags+xml"/>
  <Override PartName="/ppt/tags/tag164.xml" ContentType="application/vnd.openxmlformats-officedocument.presentationml.tags+xml"/>
  <Override PartName="/ppt/tags/tag142.xml" ContentType="application/vnd.openxmlformats-officedocument.presentationml.tags+xml"/>
  <Override PartName="/ppt/slideLayouts/slideLayout211.xml" ContentType="application/vnd.openxmlformats-officedocument.presentationml.slideLayout+xml"/>
  <Override PartName="/ppt/tags/tag287.xml" ContentType="application/vnd.openxmlformats-officedocument.presentationml.tags+xml"/>
  <Override PartName="/ppt/theme/theme7.xml" ContentType="application/vnd.openxmlformats-officedocument.theme+xml"/>
  <Override PartName="/ppt/slideLayouts/slideLayout48.xml" ContentType="application/vnd.openxmlformats-officedocument.presentationml.slideLayout+xml"/>
  <Override PartName="/ppt/slideLayouts/slideLayout95.xml" ContentType="application/vnd.openxmlformats-officedocument.presentationml.slideLayout+xml"/>
  <Override PartName="/ppt/slideLayouts/slideLayout148.xml" ContentType="application/vnd.openxmlformats-officedocument.presentationml.slideLayout+xml"/>
  <Override PartName="/ppt/slideLayouts/slideLayout195.xml" ContentType="application/vnd.openxmlformats-officedocument.presentationml.slideLayout+xml"/>
  <Override PartName="/ppt/slideLayouts/slideLayout4.xml" ContentType="application/vnd.openxmlformats-officedocument.presentationml.slideLayout+xml"/>
  <Override PartName="/ppt/slideLayouts/slideLayout126.xml" ContentType="application/vnd.openxmlformats-officedocument.presentationml.slideLayout+xml"/>
  <Override PartName="/ppt/tags/tag120.xml" ContentType="application/vnd.openxmlformats-officedocument.presentationml.tags+xml"/>
  <Override PartName="/ppt/slideLayouts/slideLayout173.xml" ContentType="application/vnd.openxmlformats-officedocument.presentationml.slideLayout+xml"/>
  <Override PartName="/ppt/tags/tag218.xml" ContentType="application/vnd.openxmlformats-officedocument.presentationml.tags+xml"/>
  <Override PartName="/ppt/tags/tag265.xml" ContentType="application/vnd.openxmlformats-officedocument.presentationml.tags+xml"/>
  <Default Extension="wmf" ContentType="image/x-wmf"/>
  <Override PartName="/ppt/slides/slide2.xml" ContentType="application/vnd.openxmlformats-officedocument.presentationml.slide+xml"/>
  <Override PartName="/ppt/slideLayouts/slideLayout26.xml" ContentType="application/vnd.openxmlformats-officedocument.presentationml.slideLayout+xml"/>
  <Override PartName="/ppt/slideLayouts/slideLayout73.xml" ContentType="application/vnd.openxmlformats-officedocument.presentationml.slideLayout+xml"/>
  <Override PartName="/ppt/tags/tag87.xml" ContentType="application/vnd.openxmlformats-officedocument.presentationml.tags+xml"/>
  <Override PartName="/ppt/slideLayouts/slideLayout249.xml" ContentType="application/vnd.openxmlformats-officedocument.presentationml.slideLayout+xml"/>
  <Override PartName="/ppt/tags/tag243.xml" ContentType="application/vnd.openxmlformats-officedocument.presentationml.tags+xml"/>
  <Override PartName="/ppt/tags/tag290.xml" ContentType="application/vnd.openxmlformats-officedocument.presentationml.tags+xml"/>
  <Override PartName="/ppt/slideLayouts/slideLayout51.xml" ContentType="application/vnd.openxmlformats-officedocument.presentationml.slideLayout+xml"/>
  <Override PartName="/ppt/slideLayouts/slideLayout104.xml" ContentType="application/vnd.openxmlformats-officedocument.presentationml.slideLayout+xml"/>
  <Override PartName="/ppt/slideLayouts/slideLayout151.xml" ContentType="application/vnd.openxmlformats-officedocument.presentationml.slideLayout+xml"/>
  <Override PartName="/ppt/tags/tag18.xml" ContentType="application/vnd.openxmlformats-officedocument.presentationml.tags+xml"/>
  <Override PartName="/ppt/tags/tag65.xml" ContentType="application/vnd.openxmlformats-officedocument.presentationml.tags+xml"/>
  <Override PartName="/ppt/tags/tag158.xml" ContentType="application/vnd.openxmlformats-officedocument.presentationml.tags+xml"/>
  <Override PartName="/ppt/tags/tag221.xml" ContentType="application/vnd.openxmlformats-officedocument.presentationml.tags+xml"/>
  <Override PartName="/ppt/slideLayouts/slideLayout227.xml" ContentType="application/vnd.openxmlformats-officedocument.presentationml.slideLayout+xml"/>
  <Override PartName="/ppt/slideLayouts/slideLayout274.xml" ContentType="application/vnd.openxmlformats-officedocument.presentationml.slideLayout+xml"/>
  <Override PartName="/ppt/tags/tag43.xml" ContentType="application/vnd.openxmlformats-officedocument.presentationml.tags+xml"/>
  <Override PartName="/ppt/tags/tag90.xml" ContentType="application/vnd.openxmlformats-officedocument.presentationml.tags+xml"/>
  <Override PartName="/ppt/slideLayouts/slideLayout205.xml" ContentType="application/vnd.openxmlformats-officedocument.presentationml.slideLayout+xml"/>
  <Override PartName="/ppt/slideLayouts/slideLayout252.xml" ContentType="application/vnd.openxmlformats-officedocument.presentationml.slideLayout+xml"/>
  <Override PartName="/ppt/notesSlides/notesSlide9.xml" ContentType="application/vnd.openxmlformats-officedocument.presentationml.notesSlide+xml"/>
  <Override PartName="/ppt/slideLayouts/slideLayout89.xml" ContentType="application/vnd.openxmlformats-officedocument.presentationml.slideLayout+xml"/>
  <Override PartName="/ppt/tags/tag136.xml" ContentType="application/vnd.openxmlformats-officedocument.presentationml.tags+xml"/>
  <Override PartName="/ppt/slideLayouts/slideLayout189.xml" ContentType="application/vnd.openxmlformats-officedocument.presentationml.slideLayout+xml"/>
  <Override PartName="/ppt/tags/tag183.xml" ContentType="application/vnd.openxmlformats-officedocument.presentationml.tags+xml"/>
  <Override PartName="/ppt/tags/tag21.xml" ContentType="application/vnd.openxmlformats-officedocument.presentationml.tags+xml"/>
  <Override PartName="/ppt/tags/tag114.xml" ContentType="application/vnd.openxmlformats-officedocument.presentationml.tags+xml"/>
  <Override PartName="/ppt/tags/tag161.xml" ContentType="application/vnd.openxmlformats-officedocument.presentationml.tags+xml"/>
  <Override PartName="/ppt/slideLayouts/slideLayout230.xml" ContentType="application/vnd.openxmlformats-officedocument.presentationml.slideLayout+xml"/>
  <Override PartName="/ppt/tags/tag259.xml" ContentType="application/vnd.openxmlformats-officedocument.presentationml.tags+xml"/>
  <Override PartName="/ppt/tags/tag7.xml" ContentType="application/vnd.openxmlformats-officedocument.presentationml.tags+xml"/>
  <Override PartName="/ppt/slideLayouts/slideLayout67.xml" ContentType="application/vnd.openxmlformats-officedocument.presentationml.slideLayout+xml"/>
  <Override PartName="/ppt/slideLayouts/slideLayout167.xml" ContentType="application/vnd.openxmlformats-officedocument.presentationml.slideLayout+xml"/>
  <Override PartName="/ppt/theme/theme4.xml" ContentType="application/vnd.openxmlformats-officedocument.theme+xml"/>
  <Override PartName="/ppt/tags/tag300.xml" ContentType="application/vnd.openxmlformats-officedocument.presentationml.tags+xml"/>
  <Override PartName="/ppt/slideLayouts/slideLayout45.xml" ContentType="application/vnd.openxmlformats-officedocument.presentationml.slideLayout+xml"/>
  <Override PartName="/ppt/slideLayouts/slideLayout145.xml" ContentType="application/vnd.openxmlformats-officedocument.presentationml.slideLayout+xml"/>
  <Override PartName="/ppt/slideLayouts/slideLayout192.xml" ContentType="application/vnd.openxmlformats-officedocument.presentationml.slideLayout+xml"/>
  <Override PartName="/ppt/tags/tag237.xml" ContentType="application/vnd.openxmlformats-officedocument.presentationml.tags+xml"/>
  <Override PartName="/ppt/tags/tag284.xml" ContentType="application/vnd.openxmlformats-officedocument.presentationml.tags+xml"/>
  <Override PartName="/ppt/slideLayouts/slideLayout92.xml" ContentType="application/vnd.openxmlformats-officedocument.presentationml.slideLayout+xml"/>
  <Override PartName="/ppt/tags/tag59.xml" ContentType="application/vnd.openxmlformats-officedocument.presentationml.tags+xml"/>
  <Override PartName="/ppt/tags/tag215.xml" ContentType="application/vnd.openxmlformats-officedocument.presentationml.tags+xml"/>
  <Override PartName="/ppt/slideLayouts/slideLayout268.xml" ContentType="application/vnd.openxmlformats-officedocument.presentationml.slideLayout+xml"/>
  <Override PartName="/ppt/tags/tag262.xml" ContentType="application/vnd.openxmlformats-officedocument.presentationml.tags+xml"/>
  <Override PartName="/ppt/slideLayouts/slideLayout1.xml" ContentType="application/vnd.openxmlformats-officedocument.presentationml.slideLayout+xml"/>
  <Override PartName="/ppt/slideLayouts/slideLayout23.xml" ContentType="application/vnd.openxmlformats-officedocument.presentationml.slideLayout+xml"/>
  <Override PartName="/ppt/tags/tag37.xml" ContentType="application/vnd.openxmlformats-officedocument.presentationml.tags+xml"/>
  <Override PartName="/ppt/slideLayouts/slideLayout70.xml" ContentType="application/vnd.openxmlformats-officedocument.presentationml.slideLayout+xml"/>
  <Override PartName="/ppt/tags/tag84.xml" ContentType="application/vnd.openxmlformats-officedocument.presentationml.tags+xml"/>
  <Override PartName="/ppt/slideLayouts/slideLayout123.xml" ContentType="application/vnd.openxmlformats-officedocument.presentationml.slideLayout+xml"/>
  <Override PartName="/ppt/slideLayouts/slideLayout170.xml" ContentType="application/vnd.openxmlformats-officedocument.presentationml.slideLayout+xml"/>
  <Override PartName="/ppt/tags/tag199.xml" ContentType="application/vnd.openxmlformats-officedocument.presentationml.tags+xml"/>
  <Override PartName="/ppt/slideLayouts/slideLayout101.xml" ContentType="application/vnd.openxmlformats-officedocument.presentationml.slideLayout+xml"/>
  <Override PartName="/ppt/tags/tag177.xml" ContentType="application/vnd.openxmlformats-officedocument.presentationml.tags+xml"/>
  <Override PartName="/ppt/slideLayouts/slideLayout246.xml" ContentType="application/vnd.openxmlformats-officedocument.presentationml.slideLayout+xml"/>
  <Override PartName="/ppt/tags/tag240.xml" ContentType="application/vnd.openxmlformats-officedocument.presentationml.tags+xml"/>
  <Override PartName="/ppt/tags/tag15.xml" ContentType="application/vnd.openxmlformats-officedocument.presentationml.tags+xml"/>
  <Override PartName="/ppt/tags/tag62.xml" ContentType="application/vnd.openxmlformats-officedocument.presentationml.tags+xml"/>
  <Override PartName="/ppt/slideLayouts/slideLayout224.xml" ContentType="application/vnd.openxmlformats-officedocument.presentationml.slideLayout+xml"/>
  <Override PartName="/ppt/slideLayouts/slideLayout271.xml" ContentType="application/vnd.openxmlformats-officedocument.presentationml.slideLayout+xml"/>
  <Override PartName="/ppt/tags/tag40.xml" ContentType="application/vnd.openxmlformats-officedocument.presentationml.tags+xml"/>
  <Override PartName="/ppt/tags/tag108.xml" ContentType="application/vnd.openxmlformats-officedocument.presentationml.tags+xml"/>
  <Override PartName="/ppt/tags/tag155.xml" ContentType="application/vnd.openxmlformats-officedocument.presentationml.tags+xml"/>
  <Override PartName="/ppt/notesSlides/notesSlide6.xml" ContentType="application/vnd.openxmlformats-officedocument.presentationml.notesSlide+xml"/>
  <Override PartName="/ppt/slideLayouts/slideLayout139.xml" ContentType="application/vnd.openxmlformats-officedocument.presentationml.slideLayout+xml"/>
  <Override PartName="/ppt/tags/tag133.xml" ContentType="application/vnd.openxmlformats-officedocument.presentationml.tags+xml"/>
  <Override PartName="/ppt/slideLayouts/slideLayout186.xml" ContentType="application/vnd.openxmlformats-officedocument.presentationml.slideLayout+xml"/>
  <Override PartName="/ppt/slideLayouts/slideLayout202.xml" ContentType="application/vnd.openxmlformats-officedocument.presentationml.slideLayout+xml"/>
  <Override PartName="/ppt/tags/tag180.xml" ContentType="application/vnd.openxmlformats-officedocument.presentationml.tags+xml"/>
  <Override PartName="/ppt/tags/tag278.xml" ContentType="application/vnd.openxmlformats-officedocument.presentationml.tags+xml"/>
  <Override PartName="/ppt/diagrams/data1.xml" ContentType="application/vnd.openxmlformats-officedocument.drawingml.diagramData+xml"/>
  <Override PartName="/ppt/slideLayouts/slideLayout39.xml" ContentType="application/vnd.openxmlformats-officedocument.presentationml.slideLayout+xml"/>
  <Override PartName="/ppt/slideLayouts/slideLayout86.xml" ContentType="application/vnd.openxmlformats-officedocument.presentationml.slideLayout+xml"/>
  <Override PartName="/ppt/tags/tag209.xml" ContentType="application/vnd.openxmlformats-officedocument.presentationml.tags+xml"/>
  <Override PartName="/ppt/tags/tag256.xml" ContentType="application/vnd.openxmlformats-officedocument.presentationml.tags+xml"/>
  <Override PartName="/ppt/slideLayouts/slideLayout17.xml" ContentType="application/vnd.openxmlformats-officedocument.presentationml.slideLayout+xml"/>
  <Override PartName="/ppt/tags/tag4.xml" ContentType="application/vnd.openxmlformats-officedocument.presentationml.tags+xml"/>
  <Override PartName="/ppt/slideLayouts/slideLayout64.xml" ContentType="application/vnd.openxmlformats-officedocument.presentationml.slideLayout+xml"/>
  <Override PartName="/ppt/tags/tag111.xml" ContentType="application/vnd.openxmlformats-officedocument.presentationml.tags+xml"/>
  <Override PartName="/ppt/slideLayouts/slideLayout117.xml" ContentType="application/vnd.openxmlformats-officedocument.presentationml.slideLayout+xml"/>
  <Override PartName="/ppt/slideLayouts/slideLayout164.xml" ContentType="application/vnd.openxmlformats-officedocument.presentationml.slideLayout+xml"/>
  <Override PartName="/ppt/theme/theme1.xml" ContentType="application/vnd.openxmlformats-officedocument.theme+xml"/>
  <Override PartName="/ppt/tags/tag78.xml" ContentType="application/vnd.openxmlformats-officedocument.presentationml.tags+xml"/>
  <Override PartName="/ppt/slideLayouts/slideLayout142.xml" ContentType="application/vnd.openxmlformats-officedocument.presentationml.slideLayout+xml"/>
  <Override PartName="/ppt/tags/tag234.xml" ContentType="application/vnd.openxmlformats-officedocument.presentationml.tags+xml"/>
  <Override PartName="/ppt/tags/tag281.xml" ContentType="application/vnd.openxmlformats-officedocument.presentationml.tags+xml"/>
  <Override PartName="/ppt/slideLayouts/slideLayout42.xml" ContentType="application/vnd.openxmlformats-officedocument.presentationml.slideLayout+xml"/>
  <Override PartName="/ppt/tags/tag56.xml" ContentType="application/vnd.openxmlformats-officedocument.presentationml.tags+xml"/>
  <Override PartName="/ppt/slideLayouts/slideLayout20.xml" ContentType="application/vnd.openxmlformats-officedocument.presentationml.slideLayout+xml"/>
  <Override PartName="/ppt/slideLayouts/slideLayout120.xml" ContentType="application/vnd.openxmlformats-officedocument.presentationml.slideLayout+xml"/>
  <Override PartName="/ppt/tags/tag149.xml" ContentType="application/vnd.openxmlformats-officedocument.presentationml.tags+xml"/>
  <Override PartName="/ppt/slideLayouts/slideLayout218.xml" ContentType="application/vnd.openxmlformats-officedocument.presentationml.slideLayout+xml"/>
  <Override PartName="/ppt/tags/tag196.xml" ContentType="application/vnd.openxmlformats-officedocument.presentationml.tags+xml"/>
  <Override PartName="/ppt/tags/tag212.xml" ContentType="application/vnd.openxmlformats-officedocument.presentationml.tags+xml"/>
  <Override PartName="/ppt/slideLayouts/slideLayout265.xml" ContentType="application/vnd.openxmlformats-officedocument.presentationml.slideLayout+xml"/>
  <Override PartName="/docProps/custom.xml" ContentType="application/vnd.openxmlformats-officedocument.custom-properties+xml"/>
  <Override PartName="/ppt/tags/tag34.xml" ContentType="application/vnd.openxmlformats-officedocument.presentationml.tags+xml"/>
  <Override PartName="/ppt/tags/tag81.xml" ContentType="application/vnd.openxmlformats-officedocument.presentationml.tags+xml"/>
  <Override PartName="/ppt/slideLayouts/slideLayout243.xml" ContentType="application/vnd.openxmlformats-officedocument.presentationml.slideLayout+xml"/>
  <Override PartName="/ppt/tags/tag12.xml" ContentType="application/vnd.openxmlformats-officedocument.presentationml.tags+xml"/>
  <Override PartName="/ppt/tags/tag127.xml" ContentType="application/vnd.openxmlformats-officedocument.presentationml.tags+xml"/>
  <Override PartName="/ppt/tags/tag174.xml" ContentType="application/vnd.openxmlformats-officedocument.presentationml.tags+xml"/>
  <Override PartName="/ppt/slideMasters/slideMaster4.xml" ContentType="application/vnd.openxmlformats-officedocument.presentationml.slideMaster+xml"/>
  <Override PartName="/ppt/slides/slide9.xml" ContentType="application/vnd.openxmlformats-officedocument.presentationml.slide+xml"/>
  <Override PartName="/ppt/viewProps.xml" ContentType="application/vnd.openxmlformats-officedocument.presentationml.viewProps+xml"/>
  <Override PartName="/ppt/tags/tag105.xml" ContentType="application/vnd.openxmlformats-officedocument.presentationml.tags+xml"/>
  <Override PartName="/ppt/slideLayouts/slideLayout158.xml" ContentType="application/vnd.openxmlformats-officedocument.presentationml.slideLayout+xml"/>
  <Override PartName="/ppt/tags/tag152.xml" ContentType="application/vnd.openxmlformats-officedocument.presentationml.tags+xml"/>
  <Override PartName="/ppt/slideLayouts/slideLayout221.xml" ContentType="application/vnd.openxmlformats-officedocument.presentationml.slideLayout+xml"/>
  <Override PartName="/ppt/tags/tag297.xml" ContentType="application/vnd.openxmlformats-officedocument.presentationml.tags+xml"/>
  <Override PartName="/ppt/slideLayouts/slideLayout58.xml" ContentType="application/vnd.openxmlformats-officedocument.presentationml.slideLayout+xml"/>
  <Override PartName="/ppt/tags/tag228.xml" ContentType="application/vnd.openxmlformats-officedocument.presentationml.tags+xml"/>
  <Override PartName="/ppt/tags/tag275.xml" ContentType="application/vnd.openxmlformats-officedocument.presentationml.tags+xml"/>
  <Override PartName="/ppt/notesSlides/notesSlide3.xml" ContentType="application/vnd.openxmlformats-officedocument.presentationml.notesSlide+xml"/>
  <Override PartName="/ppt/presProps.xml" ContentType="application/vnd.openxmlformats-officedocument.presentationml.presProps+xml"/>
  <Override PartName="/ppt/slideLayouts/slideLayout36.xml" ContentType="application/vnd.openxmlformats-officedocument.presentationml.slideLayout+xml"/>
  <Override PartName="/ppt/slideLayouts/slideLayout83.xml" ContentType="application/vnd.openxmlformats-officedocument.presentationml.slideLayout+xml"/>
  <Override PartName="/ppt/slideLayouts/slideLayout136.xml" ContentType="application/vnd.openxmlformats-officedocument.presentationml.slideLayout+xml"/>
  <Override PartName="/ppt/tags/tag130.xml" ContentType="application/vnd.openxmlformats-officedocument.presentationml.tags+xml"/>
  <Override PartName="/ppt/slideLayouts/slideLayout183.xml" ContentType="application/vnd.openxmlformats-officedocument.presentationml.slideLayout+xml"/>
  <Override PartName="/ppt/tags/tag97.xml" ContentType="application/vnd.openxmlformats-officedocument.presentationml.tags+xml"/>
  <Override PartName="/ppt/slideLayouts/slideLayout114.xml" ContentType="application/vnd.openxmlformats-officedocument.presentationml.slideLayout+xml"/>
  <Override PartName="/ppt/slideLayouts/slideLayout161.xml" ContentType="application/vnd.openxmlformats-officedocument.presentationml.slideLayout+xml"/>
  <Override PartName="/ppt/tags/tag206.xml" ContentType="application/vnd.openxmlformats-officedocument.presentationml.tags+xml"/>
  <Override PartName="/ppt/slideLayouts/slideLayout259.xml" ContentType="application/vnd.openxmlformats-officedocument.presentationml.slideLayout+xml"/>
  <Override PartName="/ppt/tags/tag253.xml" ContentType="application/vnd.openxmlformats-officedocument.presentationml.tag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53" r:id="rId2"/>
    <p:sldMasterId id="2147484364" r:id="rId3"/>
    <p:sldMasterId id="2147484307" r:id="rId4"/>
    <p:sldMasterId id="2147484250" r:id="rId5"/>
    <p:sldMasterId id="2147484007" r:id="rId6"/>
    <p:sldMasterId id="2147484421" r:id="rId7"/>
  </p:sldMasterIdLst>
  <p:notesMasterIdLst>
    <p:notesMasterId r:id="rId17"/>
  </p:notesMasterIdLst>
  <p:handoutMasterIdLst>
    <p:handoutMasterId r:id="rId18"/>
  </p:handoutMasterIdLst>
  <p:sldIdLst>
    <p:sldId id="542" r:id="rId8"/>
    <p:sldId id="543" r:id="rId9"/>
    <p:sldId id="545" r:id="rId10"/>
    <p:sldId id="546" r:id="rId11"/>
    <p:sldId id="551" r:id="rId12"/>
    <p:sldId id="554" r:id="rId13"/>
    <p:sldId id="555" r:id="rId14"/>
    <p:sldId id="547" r:id="rId15"/>
    <p:sldId id="557" r:id="rId16"/>
  </p:sldIdLst>
  <p:sldSz cx="7561263" cy="5329238"/>
  <p:notesSz cx="9928225" cy="6797675"/>
  <p:defaultTextStyle>
    <a:defPPr>
      <a:defRPr lang="en-GB"/>
    </a:defPPr>
    <a:lvl1pPr algn="l" rtl="0" fontAlgn="base">
      <a:spcBef>
        <a:spcPct val="0"/>
      </a:spcBef>
      <a:spcAft>
        <a:spcPct val="0"/>
      </a:spcAft>
      <a:defRPr sz="900" kern="1200">
        <a:solidFill>
          <a:schemeClr val="bg1"/>
        </a:solidFill>
        <a:latin typeface="Arial" charset="0"/>
        <a:ea typeface="ＭＳ Ｐゴシック" charset="0"/>
        <a:cs typeface="Arial" charset="0"/>
      </a:defRPr>
    </a:lvl1pPr>
    <a:lvl2pPr marL="368252" algn="l" rtl="0" fontAlgn="base">
      <a:spcBef>
        <a:spcPct val="0"/>
      </a:spcBef>
      <a:spcAft>
        <a:spcPct val="0"/>
      </a:spcAft>
      <a:defRPr sz="900" kern="1200">
        <a:solidFill>
          <a:schemeClr val="bg1"/>
        </a:solidFill>
        <a:latin typeface="Arial" charset="0"/>
        <a:ea typeface="ＭＳ Ｐゴシック" charset="0"/>
        <a:cs typeface="Arial" charset="0"/>
      </a:defRPr>
    </a:lvl2pPr>
    <a:lvl3pPr marL="736504" algn="l" rtl="0" fontAlgn="base">
      <a:spcBef>
        <a:spcPct val="0"/>
      </a:spcBef>
      <a:spcAft>
        <a:spcPct val="0"/>
      </a:spcAft>
      <a:defRPr sz="900" kern="1200">
        <a:solidFill>
          <a:schemeClr val="bg1"/>
        </a:solidFill>
        <a:latin typeface="Arial" charset="0"/>
        <a:ea typeface="ＭＳ Ｐゴシック" charset="0"/>
        <a:cs typeface="Arial" charset="0"/>
      </a:defRPr>
    </a:lvl3pPr>
    <a:lvl4pPr marL="1104756" algn="l" rtl="0" fontAlgn="base">
      <a:spcBef>
        <a:spcPct val="0"/>
      </a:spcBef>
      <a:spcAft>
        <a:spcPct val="0"/>
      </a:spcAft>
      <a:defRPr sz="900" kern="1200">
        <a:solidFill>
          <a:schemeClr val="bg1"/>
        </a:solidFill>
        <a:latin typeface="Arial" charset="0"/>
        <a:ea typeface="ＭＳ Ｐゴシック" charset="0"/>
        <a:cs typeface="Arial" charset="0"/>
      </a:defRPr>
    </a:lvl4pPr>
    <a:lvl5pPr marL="1473008" algn="l" rtl="0" fontAlgn="base">
      <a:spcBef>
        <a:spcPct val="0"/>
      </a:spcBef>
      <a:spcAft>
        <a:spcPct val="0"/>
      </a:spcAft>
      <a:defRPr sz="900" kern="1200">
        <a:solidFill>
          <a:schemeClr val="bg1"/>
        </a:solidFill>
        <a:latin typeface="Arial" charset="0"/>
        <a:ea typeface="ＭＳ Ｐゴシック" charset="0"/>
        <a:cs typeface="Arial" charset="0"/>
      </a:defRPr>
    </a:lvl5pPr>
    <a:lvl6pPr marL="1841260" algn="l" defTabSz="368252" rtl="0" eaLnBrk="1" latinLnBrk="0" hangingPunct="1">
      <a:defRPr sz="900" kern="1200">
        <a:solidFill>
          <a:schemeClr val="bg1"/>
        </a:solidFill>
        <a:latin typeface="Arial" charset="0"/>
        <a:ea typeface="ＭＳ Ｐゴシック" charset="0"/>
        <a:cs typeface="Arial" charset="0"/>
      </a:defRPr>
    </a:lvl6pPr>
    <a:lvl7pPr marL="2209512" algn="l" defTabSz="368252" rtl="0" eaLnBrk="1" latinLnBrk="0" hangingPunct="1">
      <a:defRPr sz="900" kern="1200">
        <a:solidFill>
          <a:schemeClr val="bg1"/>
        </a:solidFill>
        <a:latin typeface="Arial" charset="0"/>
        <a:ea typeface="ＭＳ Ｐゴシック" charset="0"/>
        <a:cs typeface="Arial" charset="0"/>
      </a:defRPr>
    </a:lvl7pPr>
    <a:lvl8pPr marL="2577764" algn="l" defTabSz="368252" rtl="0" eaLnBrk="1" latinLnBrk="0" hangingPunct="1">
      <a:defRPr sz="900" kern="1200">
        <a:solidFill>
          <a:schemeClr val="bg1"/>
        </a:solidFill>
        <a:latin typeface="Arial" charset="0"/>
        <a:ea typeface="ＭＳ Ｐゴシック" charset="0"/>
        <a:cs typeface="Arial" charset="0"/>
      </a:defRPr>
    </a:lvl8pPr>
    <a:lvl9pPr marL="2946016" algn="l" defTabSz="368252" rtl="0" eaLnBrk="1" latinLnBrk="0" hangingPunct="1">
      <a:defRPr sz="900" kern="1200">
        <a:solidFill>
          <a:schemeClr val="bg1"/>
        </a:solidFill>
        <a:latin typeface="Arial" charset="0"/>
        <a:ea typeface="ＭＳ Ｐゴシック" charset="0"/>
        <a:cs typeface="Arial" charset="0"/>
      </a:defRPr>
    </a:lvl9pPr>
  </p:defaultTextStyle>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AE9E"/>
    <a:srgbClr val="00539B"/>
    <a:srgbClr val="D77700"/>
    <a:srgbClr val="8C2245"/>
    <a:srgbClr val="5D245A"/>
    <a:srgbClr val="FFFFFF"/>
    <a:srgbClr val="1589AD"/>
    <a:srgbClr val="0C8EB6"/>
    <a:srgbClr val="C6168D"/>
    <a:srgbClr val="321A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8EC20E35-A176-4012-BC5E-935CFFF8708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85BE263C-DBD7-4A20-BB59-AAB30ACAA65A}" styleName="Medium Style 3 - Accent 2">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2"/>
          </a:solidFill>
        </a:fill>
      </a:tcStyle>
    </a:lastCol>
    <a:firstCol>
      <a:tcTxStyle b="on">
        <a:fontRef idx="minor">
          <a:scrgbClr r="0" g="0" b="0"/>
        </a:fontRef>
        <a:schemeClr val="lt1"/>
      </a:tcTxStyle>
      <a:tcStyle>
        <a:tcBdr/>
        <a:fill>
          <a:solidFill>
            <a:schemeClr val="accent2"/>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2"/>
          </a:solidFill>
        </a:fill>
      </a:tcStyle>
    </a:firstRow>
  </a:tblStyle>
  <a:tblStyle styleId="{EB344D84-9AFB-497E-A393-DC336BA19D2E}" styleName="Medium Style 3 - Accent 3">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3"/>
          </a:solidFill>
        </a:fill>
      </a:tcStyle>
    </a:lastCol>
    <a:firstCol>
      <a:tcTxStyle b="on">
        <a:fontRef idx="minor">
          <a:scrgbClr r="0" g="0" b="0"/>
        </a:fontRef>
        <a:schemeClr val="lt1"/>
      </a:tcTxStyle>
      <a:tcStyle>
        <a:tcBdr/>
        <a:fill>
          <a:solidFill>
            <a:schemeClr val="accent3"/>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3"/>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1E171933-4619-4E11-9A3F-F7608DF75F80}" styleName="Medium Style 1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a:noFill/>
            </a:ln>
          </a:insideV>
        </a:tcBdr>
        <a:fill>
          <a:solidFill>
            <a:schemeClr val="lt1"/>
          </a:solidFill>
        </a:fill>
      </a:tcStyle>
    </a:wholeTbl>
    <a:band1H>
      <a:tcStyle>
        <a:tcBdr/>
        <a:fill>
          <a:solidFill>
            <a:schemeClr val="accent4">
              <a:tint val="20000"/>
            </a:schemeClr>
          </a:solidFill>
        </a:fill>
      </a:tcStyle>
    </a:band1H>
    <a:band1V>
      <a:tcStyle>
        <a:tcBdr/>
        <a:fill>
          <a:solidFill>
            <a:schemeClr val="accent4">
              <a:tint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solidFill>
            <a:schemeClr val="lt1"/>
          </a:solidFill>
        </a:fill>
      </a:tcStyle>
    </a:lastRow>
    <a:firstRow>
      <a:tcTxStyle b="on">
        <a:fontRef idx="minor">
          <a:scrgbClr r="0" g="0" b="0"/>
        </a:fontRef>
        <a:schemeClr val="lt1"/>
      </a:tcTxStyle>
      <a:tcStyle>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9772" autoAdjust="0"/>
    <p:restoredTop sz="98624" autoAdjust="0"/>
  </p:normalViewPr>
  <p:slideViewPr>
    <p:cSldViewPr snapToGrid="0" snapToObjects="1">
      <p:cViewPr>
        <p:scale>
          <a:sx n="160" d="100"/>
          <a:sy n="160" d="100"/>
        </p:scale>
        <p:origin x="-1302" y="-90"/>
      </p:cViewPr>
      <p:guideLst>
        <p:guide orient="horz" pos="883"/>
        <p:guide orient="horz" pos="3175"/>
        <p:guide orient="horz" pos="1061"/>
        <p:guide orient="horz" pos="1237"/>
        <p:guide orient="horz" pos="1413"/>
        <p:guide orient="horz" pos="1588"/>
        <p:guide orient="horz" pos="1764"/>
        <p:guide orient="horz" pos="1939"/>
        <p:guide orient="horz" pos="2116"/>
        <p:guide orient="horz" pos="2296"/>
        <p:guide orient="horz" pos="2471"/>
        <p:guide orient="horz" pos="2653"/>
        <p:guide orient="horz" pos="2822"/>
        <p:guide orient="horz" pos="2998"/>
        <p:guide orient="horz" pos="708"/>
        <p:guide orient="horz" pos="533"/>
        <p:guide orient="horz" pos="357"/>
        <p:guide orient="horz" pos="181"/>
        <p:guide orient="horz" pos="5"/>
        <p:guide pos="4388"/>
        <p:guide pos="2697"/>
        <p:guide pos="196"/>
        <p:guide pos="2510"/>
        <p:guide pos="751"/>
        <p:guide pos="561"/>
        <p:guide pos="4575"/>
        <p:guide pos="4762"/>
        <p:guide pos="4200"/>
        <p:guide pos="3821"/>
        <p:guide pos="4009"/>
        <p:guide pos="3639"/>
        <p:guide pos="3451"/>
        <p:guide pos="3262"/>
        <p:guide pos="3074"/>
        <p:guide pos="2883"/>
        <p:guide pos="2253"/>
        <p:guide pos="2064"/>
        <p:guide pos="1881"/>
        <p:guide pos="1692"/>
        <p:guide pos="1503"/>
        <p:guide pos="1315"/>
        <p:guide pos="1131"/>
        <p:guide pos="943"/>
        <p:guide pos="3360"/>
        <p:guide pos="375"/>
      </p:guideLst>
    </p:cSldViewPr>
  </p:slideViewPr>
  <p:outlineViewPr>
    <p:cViewPr>
      <p:scale>
        <a:sx n="33" d="100"/>
        <a:sy n="33" d="100"/>
      </p:scale>
      <p:origin x="0" y="288"/>
    </p:cViewPr>
  </p:outlineViewPr>
  <p:notesTextViewPr>
    <p:cViewPr>
      <p:scale>
        <a:sx n="100" d="100"/>
        <a:sy n="100" d="100"/>
      </p:scale>
      <p:origin x="0" y="0"/>
    </p:cViewPr>
  </p:notesTextViewPr>
  <p:sorterViewPr>
    <p:cViewPr>
      <p:scale>
        <a:sx n="100" d="100"/>
        <a:sy n="100" d="100"/>
      </p:scale>
      <p:origin x="0" y="8960"/>
    </p:cViewPr>
  </p:sorterViewPr>
  <p:notesViewPr>
    <p:cSldViewPr snapToGrid="0" snapToObjects="1">
      <p:cViewPr varScale="1">
        <p:scale>
          <a:sx n="54" d="100"/>
          <a:sy n="54" d="100"/>
        </p:scale>
        <p:origin x="-1734" y="-84"/>
      </p:cViewPr>
      <p:guideLst>
        <p:guide orient="horz" pos="2141"/>
        <p:guide pos="3128"/>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1.xml"/><Relationship Id="rId13" Type="http://schemas.openxmlformats.org/officeDocument/2006/relationships/slide" Target="slides/slide6.xml"/><Relationship Id="rId18" Type="http://schemas.openxmlformats.org/officeDocument/2006/relationships/handoutMaster" Target="handoutMasters/handoutMaster1.xml"/><Relationship Id="rId3" Type="http://schemas.openxmlformats.org/officeDocument/2006/relationships/slideMaster" Target="slideMasters/slideMaster2.xml"/><Relationship Id="rId21" Type="http://schemas.openxmlformats.org/officeDocument/2006/relationships/theme" Target="theme/theme1.xml"/><Relationship Id="rId7" Type="http://schemas.openxmlformats.org/officeDocument/2006/relationships/slideMaster" Target="slideMasters/slideMaster6.xml"/><Relationship Id="rId12" Type="http://schemas.openxmlformats.org/officeDocument/2006/relationships/slide" Target="slides/slide5.xml"/><Relationship Id="rId17" Type="http://schemas.openxmlformats.org/officeDocument/2006/relationships/notesMaster" Target="notesMasters/notesMaster1.xml"/><Relationship Id="rId25" Type="http://schemas.openxmlformats.org/officeDocument/2006/relationships/customXml" Target="../customXml/item4.xml"/><Relationship Id="rId2" Type="http://schemas.openxmlformats.org/officeDocument/2006/relationships/slideMaster" Target="slideMasters/slideMaster1.xml"/><Relationship Id="rId16" Type="http://schemas.openxmlformats.org/officeDocument/2006/relationships/slide" Target="slides/slide9.xml"/><Relationship Id="rId20"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Master" Target="slideMasters/slideMaster5.xml"/><Relationship Id="rId11" Type="http://schemas.openxmlformats.org/officeDocument/2006/relationships/slide" Target="slides/slide4.xml"/><Relationship Id="rId24" Type="http://schemas.openxmlformats.org/officeDocument/2006/relationships/customXml" Target="../customXml/item3.xml"/><Relationship Id="rId5" Type="http://schemas.openxmlformats.org/officeDocument/2006/relationships/slideMaster" Target="slideMasters/slideMaster4.xml"/><Relationship Id="rId15" Type="http://schemas.openxmlformats.org/officeDocument/2006/relationships/slide" Target="slides/slide8.xml"/><Relationship Id="rId23" Type="http://schemas.openxmlformats.org/officeDocument/2006/relationships/customXml" Target="../customXml/item2.xml"/><Relationship Id="rId10" Type="http://schemas.openxmlformats.org/officeDocument/2006/relationships/slide" Target="slides/slide3.xml"/><Relationship Id="rId19" Type="http://schemas.openxmlformats.org/officeDocument/2006/relationships/presProps" Target="presProps.xml"/><Relationship Id="rId4" Type="http://schemas.openxmlformats.org/officeDocument/2006/relationships/slideMaster" Target="slideMasters/slideMaster3.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77B40AB-9E8A-014F-9B2F-A20D7786B411}" type="doc">
      <dgm:prSet loTypeId="urn:microsoft.com/office/officeart/2005/8/layout/lProcess2" loCatId="" qsTypeId="urn:microsoft.com/office/officeart/2005/8/quickstyle/simple1" qsCatId="simple" csTypeId="urn:microsoft.com/office/officeart/2005/8/colors/accent1_2" csCatId="accent1" phldr="1"/>
      <dgm:spPr/>
      <dgm:t>
        <a:bodyPr/>
        <a:lstStyle/>
        <a:p>
          <a:endParaRPr lang="en-US"/>
        </a:p>
      </dgm:t>
    </dgm:pt>
    <dgm:pt modelId="{D7A756BC-27ED-D243-9D22-A26EFAC47DD4}">
      <dgm:prSet phldrT="[Text]" custT="1"/>
      <dgm:spPr>
        <a:noFill/>
        <a:ln w="3175" cmpd="sng">
          <a:solidFill>
            <a:schemeClr val="accent1"/>
          </a:solidFill>
        </a:ln>
      </dgm:spPr>
      <dgm:t>
        <a:bodyPr anchor="t"/>
        <a:lstStyle/>
        <a:p>
          <a:pPr algn="ctr" rtl="0" fontAlgn="base">
            <a:spcBef>
              <a:spcPct val="0"/>
            </a:spcBef>
            <a:spcAft>
              <a:spcPts val="0"/>
            </a:spcAft>
          </a:pPr>
          <a:r>
            <a:rPr lang="en-US" sz="2800" b="1" kern="1200" dirty="0" smtClean="0">
              <a:solidFill>
                <a:srgbClr val="00539B"/>
              </a:solidFill>
              <a:latin typeface="Franklin Gothic Book" panose="020B0503020102020204" pitchFamily="34" charset="0"/>
              <a:ea typeface="+mn-ea"/>
              <a:cs typeface="+mn-cs"/>
            </a:rPr>
            <a:t>Loans</a:t>
          </a:r>
          <a:endParaRPr lang="en-US" sz="2800" b="1" kern="1200" dirty="0">
            <a:solidFill>
              <a:srgbClr val="00539B"/>
            </a:solidFill>
            <a:latin typeface="Franklin Gothic Book" panose="020B0503020102020204" pitchFamily="34" charset="0"/>
            <a:ea typeface="+mn-ea"/>
            <a:cs typeface="+mn-cs"/>
          </a:endParaRPr>
        </a:p>
      </dgm:t>
    </dgm:pt>
    <dgm:pt modelId="{A4D546E7-6AC9-DF49-AC0C-4239867236A9}" type="parTrans" cxnId="{3A40BCC2-5CB1-1044-ADCA-A7A454984A7A}">
      <dgm:prSet/>
      <dgm:spPr/>
      <dgm:t>
        <a:bodyPr/>
        <a:lstStyle/>
        <a:p>
          <a:pPr algn="l"/>
          <a:endParaRPr lang="en-US">
            <a:solidFill>
              <a:srgbClr val="00539B"/>
            </a:solidFill>
            <a:latin typeface="Franklin Gothic Book" panose="020B0503020102020204" pitchFamily="34" charset="0"/>
            <a:cs typeface="Franklin Gothic Book"/>
          </a:endParaRPr>
        </a:p>
      </dgm:t>
    </dgm:pt>
    <dgm:pt modelId="{0D6882AC-7FE7-D049-B8C6-C6FC9C27B8EC}" type="sibTrans" cxnId="{3A40BCC2-5CB1-1044-ADCA-A7A454984A7A}">
      <dgm:prSet/>
      <dgm:spPr/>
      <dgm:t>
        <a:bodyPr/>
        <a:lstStyle/>
        <a:p>
          <a:pPr algn="l"/>
          <a:endParaRPr lang="en-US">
            <a:solidFill>
              <a:srgbClr val="00539B"/>
            </a:solidFill>
            <a:latin typeface="Franklin Gothic Book" panose="020B0503020102020204" pitchFamily="34" charset="0"/>
            <a:cs typeface="Franklin Gothic Book"/>
          </a:endParaRPr>
        </a:p>
      </dgm:t>
    </dgm:pt>
    <dgm:pt modelId="{BABF5D4D-CA8B-784C-A2C0-AE59455C0CDE}">
      <dgm:prSet phldrT="[Text]" custT="1"/>
      <dgm:spPr>
        <a:solidFill>
          <a:schemeClr val="accent1"/>
        </a:solidFill>
        <a:ln>
          <a:noFill/>
        </a:ln>
      </dgm:spPr>
      <dgm:t>
        <a:bodyPr lIns="36000" tIns="36000" rIns="36000" bIns="36000" anchor="ctr" anchorCtr="0"/>
        <a:lstStyle/>
        <a:p>
          <a:pPr algn="l">
            <a:lnSpc>
              <a:spcPct val="100000"/>
            </a:lnSpc>
          </a:pPr>
          <a:r>
            <a:rPr lang="en-US" sz="1400" dirty="0" smtClean="0">
              <a:solidFill>
                <a:schemeClr val="bg1"/>
              </a:solidFill>
              <a:latin typeface="Franklin Gothic Book" panose="020B0503020102020204" pitchFamily="34" charset="0"/>
              <a:cs typeface="Franklin Gothic Book"/>
            </a:rPr>
            <a:t>Senior, subordinated, convertible</a:t>
          </a:r>
          <a:endParaRPr lang="en-US" sz="1400" dirty="0">
            <a:solidFill>
              <a:schemeClr val="bg1"/>
            </a:solidFill>
            <a:latin typeface="Franklin Gothic Book" panose="020B0503020102020204" pitchFamily="34" charset="0"/>
            <a:cs typeface="Franklin Gothic Book"/>
          </a:endParaRPr>
        </a:p>
      </dgm:t>
    </dgm:pt>
    <dgm:pt modelId="{B28F037B-011F-E04B-918B-FEAC814658E2}" type="parTrans" cxnId="{0B61DF9F-6E2F-1B41-9C78-728B59BC8FF7}">
      <dgm:prSet/>
      <dgm:spPr/>
      <dgm:t>
        <a:bodyPr/>
        <a:lstStyle/>
        <a:p>
          <a:pPr algn="l"/>
          <a:endParaRPr lang="en-US">
            <a:solidFill>
              <a:srgbClr val="00539B"/>
            </a:solidFill>
            <a:latin typeface="Franklin Gothic Book" panose="020B0503020102020204" pitchFamily="34" charset="0"/>
            <a:cs typeface="Franklin Gothic Book"/>
          </a:endParaRPr>
        </a:p>
      </dgm:t>
    </dgm:pt>
    <dgm:pt modelId="{D4D1A578-F0A9-8240-A992-0C725E9F3B31}" type="sibTrans" cxnId="{0B61DF9F-6E2F-1B41-9C78-728B59BC8FF7}">
      <dgm:prSet/>
      <dgm:spPr/>
      <dgm:t>
        <a:bodyPr/>
        <a:lstStyle/>
        <a:p>
          <a:pPr algn="l"/>
          <a:endParaRPr lang="en-US">
            <a:solidFill>
              <a:srgbClr val="00539B"/>
            </a:solidFill>
            <a:latin typeface="Franklin Gothic Book" panose="020B0503020102020204" pitchFamily="34" charset="0"/>
            <a:cs typeface="Franklin Gothic Book"/>
          </a:endParaRPr>
        </a:p>
      </dgm:t>
    </dgm:pt>
    <dgm:pt modelId="{732BFB76-9AFE-7F40-B996-5B0B94D91C24}">
      <dgm:prSet phldrT="[Text]" custT="1"/>
      <dgm:spPr>
        <a:solidFill>
          <a:schemeClr val="accent1"/>
        </a:solidFill>
        <a:ln>
          <a:noFill/>
        </a:ln>
      </dgm:spPr>
      <dgm:t>
        <a:bodyPr lIns="36000" tIns="36000" rIns="36000" bIns="36000" anchor="ctr" anchorCtr="0"/>
        <a:lstStyle/>
        <a:p>
          <a:pPr algn="l">
            <a:lnSpc>
              <a:spcPct val="100000"/>
            </a:lnSpc>
          </a:pPr>
          <a:r>
            <a:rPr lang="en-US" sz="1400" dirty="0" smtClean="0">
              <a:solidFill>
                <a:schemeClr val="bg1"/>
              </a:solidFill>
              <a:latin typeface="Franklin Gothic Book" panose="020B0503020102020204" pitchFamily="34" charset="0"/>
              <a:cs typeface="Franklin Gothic Book"/>
            </a:rPr>
            <a:t>Long term (up to 10yr. or more) or short term revolving</a:t>
          </a:r>
          <a:endParaRPr lang="en-US" sz="1400" dirty="0">
            <a:solidFill>
              <a:schemeClr val="bg1"/>
            </a:solidFill>
            <a:latin typeface="Franklin Gothic Book" panose="020B0503020102020204" pitchFamily="34" charset="0"/>
            <a:cs typeface="Franklin Gothic Book"/>
          </a:endParaRPr>
        </a:p>
      </dgm:t>
    </dgm:pt>
    <dgm:pt modelId="{270E74AE-DE3E-F94A-9206-0690D13E356E}" type="parTrans" cxnId="{42E89FCA-C584-3941-88CB-5E731124702E}">
      <dgm:prSet/>
      <dgm:spPr/>
      <dgm:t>
        <a:bodyPr/>
        <a:lstStyle/>
        <a:p>
          <a:pPr algn="l"/>
          <a:endParaRPr lang="en-US">
            <a:solidFill>
              <a:srgbClr val="00539B"/>
            </a:solidFill>
            <a:latin typeface="Franklin Gothic Book" panose="020B0503020102020204" pitchFamily="34" charset="0"/>
            <a:cs typeface="Franklin Gothic Book"/>
          </a:endParaRPr>
        </a:p>
      </dgm:t>
    </dgm:pt>
    <dgm:pt modelId="{C08FF4C8-70B9-9E44-B890-350BC743583C}" type="sibTrans" cxnId="{42E89FCA-C584-3941-88CB-5E731124702E}">
      <dgm:prSet/>
      <dgm:spPr/>
      <dgm:t>
        <a:bodyPr/>
        <a:lstStyle/>
        <a:p>
          <a:pPr algn="l"/>
          <a:endParaRPr lang="en-US">
            <a:solidFill>
              <a:srgbClr val="00539B"/>
            </a:solidFill>
            <a:latin typeface="Franklin Gothic Book" panose="020B0503020102020204" pitchFamily="34" charset="0"/>
            <a:cs typeface="Franklin Gothic Book"/>
          </a:endParaRPr>
        </a:p>
      </dgm:t>
    </dgm:pt>
    <dgm:pt modelId="{1826A6A1-B229-0F48-8737-2494A25FB5C7}">
      <dgm:prSet phldrT="[Text]" custT="1"/>
      <dgm:spPr>
        <a:noFill/>
        <a:ln w="3175" cmpd="sng">
          <a:solidFill>
            <a:srgbClr val="00539B"/>
          </a:solidFill>
        </a:ln>
      </dgm:spPr>
      <dgm:t>
        <a:bodyPr anchor="t"/>
        <a:lstStyle/>
        <a:p>
          <a:pPr algn="ctr"/>
          <a:r>
            <a:rPr lang="en-US" sz="2800" b="1" dirty="0" smtClean="0">
              <a:solidFill>
                <a:srgbClr val="00539B"/>
              </a:solidFill>
              <a:latin typeface="Franklin Gothic Book" panose="020B0503020102020204" pitchFamily="34" charset="0"/>
              <a:cs typeface="Franklin Gothic Book"/>
            </a:rPr>
            <a:t>Equity</a:t>
          </a:r>
          <a:endParaRPr lang="en-US" sz="2800" b="1" dirty="0">
            <a:solidFill>
              <a:srgbClr val="00539B"/>
            </a:solidFill>
            <a:latin typeface="Franklin Gothic Book" panose="020B0503020102020204" pitchFamily="34" charset="0"/>
            <a:cs typeface="Franklin Gothic Book"/>
          </a:endParaRPr>
        </a:p>
      </dgm:t>
    </dgm:pt>
    <dgm:pt modelId="{5BD57709-A079-CA4D-A28E-F3897B91C942}" type="parTrans" cxnId="{BA8F164B-B51B-8C4A-8C95-1AC31FC0A93B}">
      <dgm:prSet/>
      <dgm:spPr/>
      <dgm:t>
        <a:bodyPr/>
        <a:lstStyle/>
        <a:p>
          <a:pPr algn="l"/>
          <a:endParaRPr lang="en-US">
            <a:solidFill>
              <a:srgbClr val="00539B"/>
            </a:solidFill>
            <a:latin typeface="Franklin Gothic Book" panose="020B0503020102020204" pitchFamily="34" charset="0"/>
            <a:cs typeface="Franklin Gothic Book"/>
          </a:endParaRPr>
        </a:p>
      </dgm:t>
    </dgm:pt>
    <dgm:pt modelId="{D4EFE495-6503-7142-9E63-51C18C00D533}" type="sibTrans" cxnId="{BA8F164B-B51B-8C4A-8C95-1AC31FC0A93B}">
      <dgm:prSet/>
      <dgm:spPr/>
      <dgm:t>
        <a:bodyPr/>
        <a:lstStyle/>
        <a:p>
          <a:pPr algn="l"/>
          <a:endParaRPr lang="en-US">
            <a:solidFill>
              <a:srgbClr val="00539B"/>
            </a:solidFill>
            <a:latin typeface="Franklin Gothic Book" panose="020B0503020102020204" pitchFamily="34" charset="0"/>
            <a:cs typeface="Franklin Gothic Book"/>
          </a:endParaRPr>
        </a:p>
      </dgm:t>
    </dgm:pt>
    <dgm:pt modelId="{89CD7FA0-113F-1049-8CE9-2497CD5B52A0}">
      <dgm:prSet phldrT="[Text]" custT="1"/>
      <dgm:spPr>
        <a:solidFill>
          <a:schemeClr val="accent1"/>
        </a:solidFill>
        <a:ln>
          <a:noFill/>
        </a:ln>
      </dgm:spPr>
      <dgm:t>
        <a:bodyPr lIns="36000" tIns="36000" rIns="36000" bIns="36000" anchor="ctr" anchorCtr="0"/>
        <a:lstStyle/>
        <a:p>
          <a:pPr algn="l"/>
          <a:r>
            <a:rPr lang="en-US" sz="1400" dirty="0" smtClean="0">
              <a:solidFill>
                <a:schemeClr val="bg1"/>
              </a:solidFill>
              <a:latin typeface="Franklin Gothic Book" panose="020B0503020102020204" pitchFamily="34" charset="0"/>
              <a:cs typeface="Franklin Gothic Book"/>
            </a:rPr>
            <a:t>Common stock or preferred </a:t>
          </a:r>
          <a:endParaRPr lang="en-US" sz="1400" dirty="0">
            <a:solidFill>
              <a:schemeClr val="bg1"/>
            </a:solidFill>
            <a:latin typeface="Franklin Gothic Book" panose="020B0503020102020204" pitchFamily="34" charset="0"/>
            <a:cs typeface="Franklin Gothic Book"/>
          </a:endParaRPr>
        </a:p>
      </dgm:t>
    </dgm:pt>
    <dgm:pt modelId="{72CCE60B-9705-0545-9ED1-5972B158F180}" type="parTrans" cxnId="{2AFA8A4F-DFBE-B648-A182-FB4DE62CBA16}">
      <dgm:prSet/>
      <dgm:spPr/>
      <dgm:t>
        <a:bodyPr/>
        <a:lstStyle/>
        <a:p>
          <a:pPr algn="l"/>
          <a:endParaRPr lang="en-US">
            <a:solidFill>
              <a:srgbClr val="00539B"/>
            </a:solidFill>
            <a:latin typeface="Franklin Gothic Book" panose="020B0503020102020204" pitchFamily="34" charset="0"/>
            <a:cs typeface="Franklin Gothic Book"/>
          </a:endParaRPr>
        </a:p>
      </dgm:t>
    </dgm:pt>
    <dgm:pt modelId="{1D0F5B3D-02C3-F442-807C-835C0737914A}" type="sibTrans" cxnId="{2AFA8A4F-DFBE-B648-A182-FB4DE62CBA16}">
      <dgm:prSet/>
      <dgm:spPr/>
      <dgm:t>
        <a:bodyPr/>
        <a:lstStyle/>
        <a:p>
          <a:pPr algn="l"/>
          <a:endParaRPr lang="en-US">
            <a:solidFill>
              <a:srgbClr val="00539B"/>
            </a:solidFill>
            <a:latin typeface="Franklin Gothic Book" panose="020B0503020102020204" pitchFamily="34" charset="0"/>
            <a:cs typeface="Franklin Gothic Book"/>
          </a:endParaRPr>
        </a:p>
      </dgm:t>
    </dgm:pt>
    <dgm:pt modelId="{75812B7B-A660-D148-87CD-4AEF71381F96}">
      <dgm:prSet phldrT="[Text]" custT="1"/>
      <dgm:spPr>
        <a:solidFill>
          <a:schemeClr val="accent1"/>
        </a:solidFill>
        <a:ln>
          <a:noFill/>
        </a:ln>
      </dgm:spPr>
      <dgm:t>
        <a:bodyPr lIns="36000" tIns="36000" rIns="36000" bIns="36000" anchor="ctr" anchorCtr="0"/>
        <a:lstStyle/>
        <a:p>
          <a:pPr algn="l"/>
          <a:r>
            <a:rPr lang="en-US" sz="1400" dirty="0" smtClean="0">
              <a:solidFill>
                <a:schemeClr val="bg1"/>
              </a:solidFill>
              <a:latin typeface="Franklin Gothic Book" panose="020B0503020102020204" pitchFamily="34" charset="0"/>
              <a:cs typeface="Franklin Gothic Book"/>
            </a:rPr>
            <a:t>Mezzanine debt</a:t>
          </a:r>
          <a:endParaRPr lang="en-US" sz="1400" dirty="0">
            <a:solidFill>
              <a:schemeClr val="bg1"/>
            </a:solidFill>
            <a:latin typeface="Franklin Gothic Book" panose="020B0503020102020204" pitchFamily="34" charset="0"/>
            <a:cs typeface="Franklin Gothic Book"/>
          </a:endParaRPr>
        </a:p>
      </dgm:t>
    </dgm:pt>
    <dgm:pt modelId="{E544BAE2-DC89-AB42-AB16-30EDCED2A969}" type="parTrans" cxnId="{6BA589C2-DD73-2A45-8DFF-C821434E1E6B}">
      <dgm:prSet/>
      <dgm:spPr/>
      <dgm:t>
        <a:bodyPr/>
        <a:lstStyle/>
        <a:p>
          <a:pPr algn="l"/>
          <a:endParaRPr lang="en-US">
            <a:solidFill>
              <a:srgbClr val="00539B"/>
            </a:solidFill>
            <a:latin typeface="Franklin Gothic Book" panose="020B0503020102020204" pitchFamily="34" charset="0"/>
            <a:cs typeface="Franklin Gothic Book"/>
          </a:endParaRPr>
        </a:p>
      </dgm:t>
    </dgm:pt>
    <dgm:pt modelId="{8D4C01F3-284F-EB41-8AF0-7AC52D4EBF43}" type="sibTrans" cxnId="{6BA589C2-DD73-2A45-8DFF-C821434E1E6B}">
      <dgm:prSet/>
      <dgm:spPr/>
      <dgm:t>
        <a:bodyPr/>
        <a:lstStyle/>
        <a:p>
          <a:pPr algn="l"/>
          <a:endParaRPr lang="en-US">
            <a:solidFill>
              <a:srgbClr val="00539B"/>
            </a:solidFill>
            <a:latin typeface="Franklin Gothic Book" panose="020B0503020102020204" pitchFamily="34" charset="0"/>
            <a:cs typeface="Franklin Gothic Book"/>
          </a:endParaRPr>
        </a:p>
      </dgm:t>
    </dgm:pt>
    <dgm:pt modelId="{73E31A71-382B-4242-B6AA-AF7D94E2E48D}">
      <dgm:prSet phldrT="[Text]" custT="1"/>
      <dgm:spPr>
        <a:solidFill>
          <a:schemeClr val="accent1"/>
        </a:solidFill>
        <a:ln>
          <a:noFill/>
        </a:ln>
      </dgm:spPr>
      <dgm:t>
        <a:bodyPr lIns="36000" tIns="36000" rIns="36000" bIns="36000" anchor="ctr" anchorCtr="0"/>
        <a:lstStyle/>
        <a:p>
          <a:pPr algn="l">
            <a:lnSpc>
              <a:spcPct val="100000"/>
            </a:lnSpc>
          </a:pPr>
          <a:r>
            <a:rPr lang="en-US" sz="1400" dirty="0" smtClean="0">
              <a:latin typeface="Franklin Gothic Book" panose="020B0503020102020204" pitchFamily="34" charset="0"/>
            </a:rPr>
            <a:t>Floating/Fixed rates</a:t>
          </a:r>
          <a:endParaRPr lang="en-US" sz="1400" dirty="0">
            <a:solidFill>
              <a:schemeClr val="bg1"/>
            </a:solidFill>
            <a:latin typeface="Franklin Gothic Book" panose="020B0503020102020204" pitchFamily="34" charset="0"/>
            <a:cs typeface="Franklin Gothic Book"/>
          </a:endParaRPr>
        </a:p>
      </dgm:t>
    </dgm:pt>
    <dgm:pt modelId="{67DDC275-BF69-3344-98BC-DF129DA517FE}" type="parTrans" cxnId="{CFAEB510-C2AC-0846-9946-83EB3E1ADEE4}">
      <dgm:prSet/>
      <dgm:spPr/>
      <dgm:t>
        <a:bodyPr/>
        <a:lstStyle/>
        <a:p>
          <a:pPr algn="l"/>
          <a:endParaRPr lang="en-US">
            <a:solidFill>
              <a:srgbClr val="00539B"/>
            </a:solidFill>
            <a:latin typeface="Franklin Gothic Book" panose="020B0503020102020204" pitchFamily="34" charset="0"/>
            <a:cs typeface="Franklin Gothic Book"/>
          </a:endParaRPr>
        </a:p>
      </dgm:t>
    </dgm:pt>
    <dgm:pt modelId="{14297414-2272-D240-8D9C-E294E1F0F60C}" type="sibTrans" cxnId="{CFAEB510-C2AC-0846-9946-83EB3E1ADEE4}">
      <dgm:prSet/>
      <dgm:spPr/>
      <dgm:t>
        <a:bodyPr/>
        <a:lstStyle/>
        <a:p>
          <a:pPr algn="l"/>
          <a:endParaRPr lang="en-US">
            <a:solidFill>
              <a:srgbClr val="00539B"/>
            </a:solidFill>
            <a:latin typeface="Franklin Gothic Book" panose="020B0503020102020204" pitchFamily="34" charset="0"/>
            <a:cs typeface="Franklin Gothic Book"/>
          </a:endParaRPr>
        </a:p>
      </dgm:t>
    </dgm:pt>
    <dgm:pt modelId="{0507CA35-A21A-BF44-8F02-C71093D83188}">
      <dgm:prSet phldrT="[Text]" custT="1"/>
      <dgm:spPr>
        <a:solidFill>
          <a:schemeClr val="accent1"/>
        </a:solidFill>
        <a:ln>
          <a:noFill/>
        </a:ln>
      </dgm:spPr>
      <dgm:t>
        <a:bodyPr lIns="36000" tIns="36000" rIns="36000" bIns="36000" anchor="ctr" anchorCtr="0"/>
        <a:lstStyle/>
        <a:p>
          <a:pPr algn="l">
            <a:lnSpc>
              <a:spcPct val="100000"/>
            </a:lnSpc>
          </a:pPr>
          <a:r>
            <a:rPr lang="en-US" sz="1400" dirty="0" smtClean="0">
              <a:latin typeface="Franklin Gothic Book" panose="020B0503020102020204" pitchFamily="34" charset="0"/>
            </a:rPr>
            <a:t>Choice of currencies (€, US$, etc.)</a:t>
          </a:r>
          <a:endParaRPr lang="en-US" sz="1400" dirty="0">
            <a:solidFill>
              <a:schemeClr val="bg1"/>
            </a:solidFill>
            <a:latin typeface="Franklin Gothic Book" panose="020B0503020102020204" pitchFamily="34" charset="0"/>
            <a:cs typeface="Franklin Gothic Book"/>
          </a:endParaRPr>
        </a:p>
      </dgm:t>
    </dgm:pt>
    <dgm:pt modelId="{6782E2FF-F244-E44C-938E-7F0D73153324}" type="parTrans" cxnId="{124F3446-6AD6-724E-8439-7DD385FD8BBE}">
      <dgm:prSet/>
      <dgm:spPr/>
      <dgm:t>
        <a:bodyPr/>
        <a:lstStyle/>
        <a:p>
          <a:pPr algn="l"/>
          <a:endParaRPr lang="en-US">
            <a:solidFill>
              <a:srgbClr val="00539B"/>
            </a:solidFill>
            <a:latin typeface="Franklin Gothic Book" panose="020B0503020102020204" pitchFamily="34" charset="0"/>
            <a:cs typeface="Franklin Gothic Book"/>
          </a:endParaRPr>
        </a:p>
      </dgm:t>
    </dgm:pt>
    <dgm:pt modelId="{7E716C31-DBDD-444C-AF42-0608DD9152DB}" type="sibTrans" cxnId="{124F3446-6AD6-724E-8439-7DD385FD8BBE}">
      <dgm:prSet/>
      <dgm:spPr/>
      <dgm:t>
        <a:bodyPr/>
        <a:lstStyle/>
        <a:p>
          <a:pPr algn="l"/>
          <a:endParaRPr lang="en-US">
            <a:solidFill>
              <a:srgbClr val="00539B"/>
            </a:solidFill>
            <a:latin typeface="Franklin Gothic Book" panose="020B0503020102020204" pitchFamily="34" charset="0"/>
            <a:cs typeface="Franklin Gothic Book"/>
          </a:endParaRPr>
        </a:p>
      </dgm:t>
    </dgm:pt>
    <dgm:pt modelId="{986A6F15-3CCD-304A-8311-75E0ACA0B5A9}">
      <dgm:prSet phldrT="[Text]" custT="1"/>
      <dgm:spPr>
        <a:solidFill>
          <a:schemeClr val="accent1"/>
        </a:solidFill>
        <a:ln>
          <a:noFill/>
        </a:ln>
      </dgm:spPr>
      <dgm:t>
        <a:bodyPr lIns="36000" tIns="36000" rIns="36000" bIns="36000" anchor="ctr" anchorCtr="0"/>
        <a:lstStyle/>
        <a:p>
          <a:pPr algn="l">
            <a:lnSpc>
              <a:spcPct val="100000"/>
            </a:lnSpc>
          </a:pPr>
          <a:r>
            <a:rPr lang="en-US" sz="1400" dirty="0" smtClean="0">
              <a:solidFill>
                <a:schemeClr val="bg1"/>
              </a:solidFill>
              <a:latin typeface="Franklin Gothic Book" panose="020B0503020102020204" pitchFamily="34" charset="0"/>
              <a:cs typeface="Franklin Gothic Book"/>
            </a:rPr>
            <a:t>Minority position only               (up to 35%)</a:t>
          </a:r>
          <a:endParaRPr lang="en-US" sz="1400" dirty="0">
            <a:solidFill>
              <a:schemeClr val="bg1"/>
            </a:solidFill>
            <a:latin typeface="Franklin Gothic Book" panose="020B0503020102020204" pitchFamily="34" charset="0"/>
            <a:cs typeface="Franklin Gothic Book"/>
          </a:endParaRPr>
        </a:p>
      </dgm:t>
    </dgm:pt>
    <dgm:pt modelId="{7C22A0D6-E8D2-3045-B349-3E37DDD7F86C}" type="parTrans" cxnId="{3AED5A99-A94E-FA46-8212-5F093333B535}">
      <dgm:prSet/>
      <dgm:spPr/>
      <dgm:t>
        <a:bodyPr/>
        <a:lstStyle/>
        <a:p>
          <a:pPr algn="l"/>
          <a:endParaRPr lang="en-US">
            <a:solidFill>
              <a:srgbClr val="00539B"/>
            </a:solidFill>
            <a:latin typeface="Franklin Gothic Book" panose="020B0503020102020204" pitchFamily="34" charset="0"/>
            <a:cs typeface="Franklin Gothic Book"/>
          </a:endParaRPr>
        </a:p>
      </dgm:t>
    </dgm:pt>
    <dgm:pt modelId="{636231D0-68BB-BC43-98D6-61D4D5CB5F91}" type="sibTrans" cxnId="{3AED5A99-A94E-FA46-8212-5F093333B535}">
      <dgm:prSet/>
      <dgm:spPr/>
      <dgm:t>
        <a:bodyPr/>
        <a:lstStyle/>
        <a:p>
          <a:pPr algn="l"/>
          <a:endParaRPr lang="en-US">
            <a:solidFill>
              <a:srgbClr val="00539B"/>
            </a:solidFill>
            <a:latin typeface="Franklin Gothic Book" panose="020B0503020102020204" pitchFamily="34" charset="0"/>
            <a:cs typeface="Franklin Gothic Book"/>
          </a:endParaRPr>
        </a:p>
      </dgm:t>
    </dgm:pt>
    <dgm:pt modelId="{299F5939-46A8-4620-80F7-FECD55C5DFBB}">
      <dgm:prSet phldrT="[Text]" custT="1"/>
      <dgm:spPr>
        <a:solidFill>
          <a:schemeClr val="accent1"/>
        </a:solidFill>
        <a:ln>
          <a:noFill/>
        </a:ln>
      </dgm:spPr>
      <dgm:t>
        <a:bodyPr lIns="36000" tIns="36000" rIns="36000" bIns="36000" anchor="ctr" anchorCtr="0"/>
        <a:lstStyle/>
        <a:p>
          <a:pPr algn="l"/>
          <a:r>
            <a:rPr lang="en-US" sz="1400" dirty="0" smtClean="0">
              <a:solidFill>
                <a:schemeClr val="bg1"/>
              </a:solidFill>
              <a:latin typeface="Franklin Gothic Book" panose="020B0503020102020204" pitchFamily="34" charset="0"/>
              <a:cs typeface="Franklin Gothic Book"/>
            </a:rPr>
            <a:t>Private equity, VCs</a:t>
          </a:r>
          <a:endParaRPr lang="en-US" sz="1400" dirty="0">
            <a:solidFill>
              <a:schemeClr val="bg1"/>
            </a:solidFill>
            <a:latin typeface="Franklin Gothic Book" panose="020B0503020102020204" pitchFamily="34" charset="0"/>
            <a:cs typeface="Franklin Gothic Book"/>
          </a:endParaRPr>
        </a:p>
      </dgm:t>
    </dgm:pt>
    <dgm:pt modelId="{79170C20-CACF-4905-A1EF-E0E41E451032}" type="parTrans" cxnId="{6ADE9B68-6AD2-478A-BCBA-6B7C7093D15B}">
      <dgm:prSet/>
      <dgm:spPr/>
      <dgm:t>
        <a:bodyPr/>
        <a:lstStyle/>
        <a:p>
          <a:endParaRPr lang="en-GB"/>
        </a:p>
      </dgm:t>
    </dgm:pt>
    <dgm:pt modelId="{23E1037B-AE45-42F4-80FE-E89093C97DF7}" type="sibTrans" cxnId="{6ADE9B68-6AD2-478A-BCBA-6B7C7093D15B}">
      <dgm:prSet/>
      <dgm:spPr/>
      <dgm:t>
        <a:bodyPr/>
        <a:lstStyle/>
        <a:p>
          <a:endParaRPr lang="en-GB"/>
        </a:p>
      </dgm:t>
    </dgm:pt>
    <dgm:pt modelId="{9E476C20-8163-B34D-B7DE-045A45F4CA7D}" type="pres">
      <dgm:prSet presAssocID="{477B40AB-9E8A-014F-9B2F-A20D7786B411}" presName="theList" presStyleCnt="0">
        <dgm:presLayoutVars>
          <dgm:dir/>
          <dgm:animLvl val="lvl"/>
          <dgm:resizeHandles val="exact"/>
        </dgm:presLayoutVars>
      </dgm:prSet>
      <dgm:spPr/>
      <dgm:t>
        <a:bodyPr/>
        <a:lstStyle/>
        <a:p>
          <a:endParaRPr lang="en-US"/>
        </a:p>
      </dgm:t>
    </dgm:pt>
    <dgm:pt modelId="{95833576-607C-2842-A689-A52CE9CB42C4}" type="pres">
      <dgm:prSet presAssocID="{D7A756BC-27ED-D243-9D22-A26EFAC47DD4}" presName="compNode" presStyleCnt="0"/>
      <dgm:spPr/>
      <dgm:t>
        <a:bodyPr/>
        <a:lstStyle/>
        <a:p>
          <a:endParaRPr lang="en-US"/>
        </a:p>
      </dgm:t>
    </dgm:pt>
    <dgm:pt modelId="{3DD9B14F-2E3D-7740-B150-9C9E0E61641D}" type="pres">
      <dgm:prSet presAssocID="{D7A756BC-27ED-D243-9D22-A26EFAC47DD4}" presName="aNode" presStyleLbl="bgShp" presStyleIdx="0" presStyleCnt="2"/>
      <dgm:spPr/>
      <dgm:t>
        <a:bodyPr/>
        <a:lstStyle/>
        <a:p>
          <a:endParaRPr lang="en-US"/>
        </a:p>
      </dgm:t>
    </dgm:pt>
    <dgm:pt modelId="{78569544-3748-9F42-91BE-6C71F1D45734}" type="pres">
      <dgm:prSet presAssocID="{D7A756BC-27ED-D243-9D22-A26EFAC47DD4}" presName="textNode" presStyleLbl="bgShp" presStyleIdx="0" presStyleCnt="2"/>
      <dgm:spPr/>
      <dgm:t>
        <a:bodyPr/>
        <a:lstStyle/>
        <a:p>
          <a:endParaRPr lang="en-US"/>
        </a:p>
      </dgm:t>
    </dgm:pt>
    <dgm:pt modelId="{6DDF3087-CCF3-074A-9EAD-C1ACE4010D23}" type="pres">
      <dgm:prSet presAssocID="{D7A756BC-27ED-D243-9D22-A26EFAC47DD4}" presName="compChildNode" presStyleCnt="0"/>
      <dgm:spPr/>
      <dgm:t>
        <a:bodyPr/>
        <a:lstStyle/>
        <a:p>
          <a:endParaRPr lang="en-US"/>
        </a:p>
      </dgm:t>
    </dgm:pt>
    <dgm:pt modelId="{E3151DF2-40DA-DD43-B470-8D7491CE1EC9}" type="pres">
      <dgm:prSet presAssocID="{D7A756BC-27ED-D243-9D22-A26EFAC47DD4}" presName="theInnerList" presStyleCnt="0"/>
      <dgm:spPr/>
      <dgm:t>
        <a:bodyPr/>
        <a:lstStyle/>
        <a:p>
          <a:endParaRPr lang="en-US"/>
        </a:p>
      </dgm:t>
    </dgm:pt>
    <dgm:pt modelId="{64F89647-0689-AB42-8CCA-03677BC54A38}" type="pres">
      <dgm:prSet presAssocID="{BABF5D4D-CA8B-784C-A2C0-AE59455C0CDE}" presName="childNode" presStyleLbl="node1" presStyleIdx="0" presStyleCnt="8" custScaleX="106646" custLinFactY="-42262" custLinFactNeighborX="-531" custLinFactNeighborY="-100000">
        <dgm:presLayoutVars>
          <dgm:bulletEnabled val="1"/>
        </dgm:presLayoutVars>
      </dgm:prSet>
      <dgm:spPr>
        <a:prstGeom prst="roundRect">
          <a:avLst/>
        </a:prstGeom>
      </dgm:spPr>
      <dgm:t>
        <a:bodyPr/>
        <a:lstStyle/>
        <a:p>
          <a:endParaRPr lang="en-US"/>
        </a:p>
      </dgm:t>
    </dgm:pt>
    <dgm:pt modelId="{44BC00EA-A578-404D-9597-E4513AEF0430}" type="pres">
      <dgm:prSet presAssocID="{BABF5D4D-CA8B-784C-A2C0-AE59455C0CDE}" presName="aSpace2" presStyleCnt="0"/>
      <dgm:spPr/>
      <dgm:t>
        <a:bodyPr/>
        <a:lstStyle/>
        <a:p>
          <a:endParaRPr lang="en-US"/>
        </a:p>
      </dgm:t>
    </dgm:pt>
    <dgm:pt modelId="{E33D21F0-7FA0-7F43-8B40-5A32CD41A410}" type="pres">
      <dgm:prSet presAssocID="{732BFB76-9AFE-7F40-B996-5B0B94D91C24}" presName="childNode" presStyleLbl="node1" presStyleIdx="1" presStyleCnt="8" custScaleX="106646" custScaleY="148375" custLinFactY="-42262" custLinFactNeighborX="-531" custLinFactNeighborY="-100000">
        <dgm:presLayoutVars>
          <dgm:bulletEnabled val="1"/>
        </dgm:presLayoutVars>
      </dgm:prSet>
      <dgm:spPr>
        <a:prstGeom prst="roundRect">
          <a:avLst/>
        </a:prstGeom>
      </dgm:spPr>
      <dgm:t>
        <a:bodyPr/>
        <a:lstStyle/>
        <a:p>
          <a:endParaRPr lang="en-US"/>
        </a:p>
      </dgm:t>
    </dgm:pt>
    <dgm:pt modelId="{29F6ACE3-292C-034F-8FFF-0B3FCADA93D7}" type="pres">
      <dgm:prSet presAssocID="{732BFB76-9AFE-7F40-B996-5B0B94D91C24}" presName="aSpace2" presStyleCnt="0"/>
      <dgm:spPr/>
      <dgm:t>
        <a:bodyPr/>
        <a:lstStyle/>
        <a:p>
          <a:endParaRPr lang="en-US"/>
        </a:p>
      </dgm:t>
    </dgm:pt>
    <dgm:pt modelId="{44990286-4600-0F42-9B53-D9F002EA9B01}" type="pres">
      <dgm:prSet presAssocID="{73E31A71-382B-4242-B6AA-AF7D94E2E48D}" presName="childNode" presStyleLbl="node1" presStyleIdx="2" presStyleCnt="8" custScaleX="106646" custScaleY="86696" custLinFactY="-42262" custLinFactNeighborX="-531" custLinFactNeighborY="-100000">
        <dgm:presLayoutVars>
          <dgm:bulletEnabled val="1"/>
        </dgm:presLayoutVars>
      </dgm:prSet>
      <dgm:spPr>
        <a:prstGeom prst="roundRect">
          <a:avLst/>
        </a:prstGeom>
      </dgm:spPr>
      <dgm:t>
        <a:bodyPr/>
        <a:lstStyle/>
        <a:p>
          <a:endParaRPr lang="en-US"/>
        </a:p>
      </dgm:t>
    </dgm:pt>
    <dgm:pt modelId="{118CADAD-F755-4E47-A79A-8212A46EE9B4}" type="pres">
      <dgm:prSet presAssocID="{73E31A71-382B-4242-B6AA-AF7D94E2E48D}" presName="aSpace2" presStyleCnt="0"/>
      <dgm:spPr/>
      <dgm:t>
        <a:bodyPr/>
        <a:lstStyle/>
        <a:p>
          <a:endParaRPr lang="en-US"/>
        </a:p>
      </dgm:t>
    </dgm:pt>
    <dgm:pt modelId="{92A4D064-2C62-AE4C-95F4-4B424DE4C017}" type="pres">
      <dgm:prSet presAssocID="{0507CA35-A21A-BF44-8F02-C71093D83188}" presName="childNode" presStyleLbl="node1" presStyleIdx="3" presStyleCnt="8" custScaleX="106646" custLinFactY="-42262" custLinFactNeighborX="-531" custLinFactNeighborY="-100000">
        <dgm:presLayoutVars>
          <dgm:bulletEnabled val="1"/>
        </dgm:presLayoutVars>
      </dgm:prSet>
      <dgm:spPr>
        <a:prstGeom prst="roundRect">
          <a:avLst/>
        </a:prstGeom>
      </dgm:spPr>
      <dgm:t>
        <a:bodyPr/>
        <a:lstStyle/>
        <a:p>
          <a:endParaRPr lang="en-US"/>
        </a:p>
      </dgm:t>
    </dgm:pt>
    <dgm:pt modelId="{E03B2428-FF90-CC40-88AB-3CD5D763C97D}" type="pres">
      <dgm:prSet presAssocID="{D7A756BC-27ED-D243-9D22-A26EFAC47DD4}" presName="aSpace" presStyleCnt="0"/>
      <dgm:spPr/>
      <dgm:t>
        <a:bodyPr/>
        <a:lstStyle/>
        <a:p>
          <a:endParaRPr lang="en-US"/>
        </a:p>
      </dgm:t>
    </dgm:pt>
    <dgm:pt modelId="{E085D4D2-383E-B54D-8FF1-126C22F5ABB1}" type="pres">
      <dgm:prSet presAssocID="{1826A6A1-B229-0F48-8737-2494A25FB5C7}" presName="compNode" presStyleCnt="0"/>
      <dgm:spPr/>
      <dgm:t>
        <a:bodyPr/>
        <a:lstStyle/>
        <a:p>
          <a:endParaRPr lang="en-US"/>
        </a:p>
      </dgm:t>
    </dgm:pt>
    <dgm:pt modelId="{2BA4DFC7-CAB5-004B-AE54-ECC15E54AD23}" type="pres">
      <dgm:prSet presAssocID="{1826A6A1-B229-0F48-8737-2494A25FB5C7}" presName="aNode" presStyleLbl="bgShp" presStyleIdx="1" presStyleCnt="2" custScaleX="77817" custLinFactNeighborX="308"/>
      <dgm:spPr/>
      <dgm:t>
        <a:bodyPr/>
        <a:lstStyle/>
        <a:p>
          <a:endParaRPr lang="en-US"/>
        </a:p>
      </dgm:t>
    </dgm:pt>
    <dgm:pt modelId="{E0D8BC3E-C576-794A-89AC-E4CCCA15C3ED}" type="pres">
      <dgm:prSet presAssocID="{1826A6A1-B229-0F48-8737-2494A25FB5C7}" presName="textNode" presStyleLbl="bgShp" presStyleIdx="1" presStyleCnt="2"/>
      <dgm:spPr/>
      <dgm:t>
        <a:bodyPr/>
        <a:lstStyle/>
        <a:p>
          <a:endParaRPr lang="en-US"/>
        </a:p>
      </dgm:t>
    </dgm:pt>
    <dgm:pt modelId="{1589687C-D142-A948-9209-76ADA093410F}" type="pres">
      <dgm:prSet presAssocID="{1826A6A1-B229-0F48-8737-2494A25FB5C7}" presName="compChildNode" presStyleCnt="0"/>
      <dgm:spPr/>
      <dgm:t>
        <a:bodyPr/>
        <a:lstStyle/>
        <a:p>
          <a:endParaRPr lang="en-US"/>
        </a:p>
      </dgm:t>
    </dgm:pt>
    <dgm:pt modelId="{9E9C8014-1B8B-074F-A852-73AD3CB696DE}" type="pres">
      <dgm:prSet presAssocID="{1826A6A1-B229-0F48-8737-2494A25FB5C7}" presName="theInnerList" presStyleCnt="0"/>
      <dgm:spPr/>
      <dgm:t>
        <a:bodyPr/>
        <a:lstStyle/>
        <a:p>
          <a:endParaRPr lang="en-US"/>
        </a:p>
      </dgm:t>
    </dgm:pt>
    <dgm:pt modelId="{7BF68638-7663-CF4A-BC6D-AFE2668044A7}" type="pres">
      <dgm:prSet presAssocID="{89CD7FA0-113F-1049-8CE9-2497CD5B52A0}" presName="childNode" presStyleLbl="node1" presStyleIdx="4" presStyleCnt="8" custScaleX="89347" custScaleY="63155" custLinFactY="-12747" custLinFactNeighborX="-531" custLinFactNeighborY="-100000">
        <dgm:presLayoutVars>
          <dgm:bulletEnabled val="1"/>
        </dgm:presLayoutVars>
      </dgm:prSet>
      <dgm:spPr>
        <a:prstGeom prst="roundRect">
          <a:avLst/>
        </a:prstGeom>
      </dgm:spPr>
      <dgm:t>
        <a:bodyPr/>
        <a:lstStyle/>
        <a:p>
          <a:endParaRPr lang="en-US"/>
        </a:p>
      </dgm:t>
    </dgm:pt>
    <dgm:pt modelId="{6D169D90-B977-7241-8C33-809CD5A7265C}" type="pres">
      <dgm:prSet presAssocID="{89CD7FA0-113F-1049-8CE9-2497CD5B52A0}" presName="aSpace2" presStyleCnt="0"/>
      <dgm:spPr/>
      <dgm:t>
        <a:bodyPr/>
        <a:lstStyle/>
        <a:p>
          <a:endParaRPr lang="en-US"/>
        </a:p>
      </dgm:t>
    </dgm:pt>
    <dgm:pt modelId="{06CF2B1E-828D-7449-A2CC-DE112E259197}" type="pres">
      <dgm:prSet presAssocID="{986A6F15-3CCD-304A-8311-75E0ACA0B5A9}" presName="childNode" presStyleLbl="node1" presStyleIdx="5" presStyleCnt="8" custScaleX="88749" custScaleY="100827" custLinFactY="-12747" custLinFactNeighborY="-100000">
        <dgm:presLayoutVars>
          <dgm:bulletEnabled val="1"/>
        </dgm:presLayoutVars>
      </dgm:prSet>
      <dgm:spPr>
        <a:prstGeom prst="roundRect">
          <a:avLst/>
        </a:prstGeom>
      </dgm:spPr>
      <dgm:t>
        <a:bodyPr/>
        <a:lstStyle/>
        <a:p>
          <a:endParaRPr lang="en-US"/>
        </a:p>
      </dgm:t>
    </dgm:pt>
    <dgm:pt modelId="{40762686-6F01-BB45-80DE-0903EDF4403F}" type="pres">
      <dgm:prSet presAssocID="{986A6F15-3CCD-304A-8311-75E0ACA0B5A9}" presName="aSpace2" presStyleCnt="0"/>
      <dgm:spPr/>
      <dgm:t>
        <a:bodyPr/>
        <a:lstStyle/>
        <a:p>
          <a:endParaRPr lang="en-US"/>
        </a:p>
      </dgm:t>
    </dgm:pt>
    <dgm:pt modelId="{0B8A54F4-437C-154F-B98A-20FDF4D87C5C}" type="pres">
      <dgm:prSet presAssocID="{75812B7B-A660-D148-87CD-4AEF71381F96}" presName="childNode" presStyleLbl="node1" presStyleIdx="6" presStyleCnt="8" custScaleX="88151" custScaleY="55204" custLinFactY="-10245" custLinFactNeighborY="-100000">
        <dgm:presLayoutVars>
          <dgm:bulletEnabled val="1"/>
        </dgm:presLayoutVars>
      </dgm:prSet>
      <dgm:spPr>
        <a:prstGeom prst="roundRect">
          <a:avLst/>
        </a:prstGeom>
      </dgm:spPr>
      <dgm:t>
        <a:bodyPr/>
        <a:lstStyle/>
        <a:p>
          <a:endParaRPr lang="en-US"/>
        </a:p>
      </dgm:t>
    </dgm:pt>
    <dgm:pt modelId="{80259678-3383-4B5D-B251-E5C5530F1651}" type="pres">
      <dgm:prSet presAssocID="{75812B7B-A660-D148-87CD-4AEF71381F96}" presName="aSpace2" presStyleCnt="0"/>
      <dgm:spPr/>
    </dgm:pt>
    <dgm:pt modelId="{C8E381D1-68D1-44AC-9372-2969D2D379F0}" type="pres">
      <dgm:prSet presAssocID="{299F5939-46A8-4620-80F7-FECD55C5DFBB}" presName="childNode" presStyleLbl="node1" presStyleIdx="7" presStyleCnt="8" custScaleX="88964" custScaleY="64723" custLinFactY="-8331" custLinFactNeighborY="-100000">
        <dgm:presLayoutVars>
          <dgm:bulletEnabled val="1"/>
        </dgm:presLayoutVars>
      </dgm:prSet>
      <dgm:spPr/>
      <dgm:t>
        <a:bodyPr/>
        <a:lstStyle/>
        <a:p>
          <a:endParaRPr lang="en-GB"/>
        </a:p>
      </dgm:t>
    </dgm:pt>
  </dgm:ptLst>
  <dgm:cxnLst>
    <dgm:cxn modelId="{B64F7787-9B9E-4AD5-B05C-E883B2DC0ACA}" type="presOf" srcId="{986A6F15-3CCD-304A-8311-75E0ACA0B5A9}" destId="{06CF2B1E-828D-7449-A2CC-DE112E259197}" srcOrd="0" destOrd="0" presId="urn:microsoft.com/office/officeart/2005/8/layout/lProcess2"/>
    <dgm:cxn modelId="{2AFA8A4F-DFBE-B648-A182-FB4DE62CBA16}" srcId="{1826A6A1-B229-0F48-8737-2494A25FB5C7}" destId="{89CD7FA0-113F-1049-8CE9-2497CD5B52A0}" srcOrd="0" destOrd="0" parTransId="{72CCE60B-9705-0545-9ED1-5972B158F180}" sibTransId="{1D0F5B3D-02C3-F442-807C-835C0737914A}"/>
    <dgm:cxn modelId="{CFAEB510-C2AC-0846-9946-83EB3E1ADEE4}" srcId="{D7A756BC-27ED-D243-9D22-A26EFAC47DD4}" destId="{73E31A71-382B-4242-B6AA-AF7D94E2E48D}" srcOrd="2" destOrd="0" parTransId="{67DDC275-BF69-3344-98BC-DF129DA517FE}" sibTransId="{14297414-2272-D240-8D9C-E294E1F0F60C}"/>
    <dgm:cxn modelId="{124F3446-6AD6-724E-8439-7DD385FD8BBE}" srcId="{D7A756BC-27ED-D243-9D22-A26EFAC47DD4}" destId="{0507CA35-A21A-BF44-8F02-C71093D83188}" srcOrd="3" destOrd="0" parTransId="{6782E2FF-F244-E44C-938E-7F0D73153324}" sibTransId="{7E716C31-DBDD-444C-AF42-0608DD9152DB}"/>
    <dgm:cxn modelId="{4EE35741-1CB3-4943-A371-660B7B46312A}" type="presOf" srcId="{299F5939-46A8-4620-80F7-FECD55C5DFBB}" destId="{C8E381D1-68D1-44AC-9372-2969D2D379F0}" srcOrd="0" destOrd="0" presId="urn:microsoft.com/office/officeart/2005/8/layout/lProcess2"/>
    <dgm:cxn modelId="{42E89FCA-C584-3941-88CB-5E731124702E}" srcId="{D7A756BC-27ED-D243-9D22-A26EFAC47DD4}" destId="{732BFB76-9AFE-7F40-B996-5B0B94D91C24}" srcOrd="1" destOrd="0" parTransId="{270E74AE-DE3E-F94A-9206-0690D13E356E}" sibTransId="{C08FF4C8-70B9-9E44-B890-350BC743583C}"/>
    <dgm:cxn modelId="{6ADE9B68-6AD2-478A-BCBA-6B7C7093D15B}" srcId="{1826A6A1-B229-0F48-8737-2494A25FB5C7}" destId="{299F5939-46A8-4620-80F7-FECD55C5DFBB}" srcOrd="3" destOrd="0" parTransId="{79170C20-CACF-4905-A1EF-E0E41E451032}" sibTransId="{23E1037B-AE45-42F4-80FE-E89093C97DF7}"/>
    <dgm:cxn modelId="{3AED5A99-A94E-FA46-8212-5F093333B535}" srcId="{1826A6A1-B229-0F48-8737-2494A25FB5C7}" destId="{986A6F15-3CCD-304A-8311-75E0ACA0B5A9}" srcOrd="1" destOrd="0" parTransId="{7C22A0D6-E8D2-3045-B349-3E37DDD7F86C}" sibTransId="{636231D0-68BB-BC43-98D6-61D4D5CB5F91}"/>
    <dgm:cxn modelId="{2A25679A-8F74-4459-8517-4719B6857E23}" type="presOf" srcId="{732BFB76-9AFE-7F40-B996-5B0B94D91C24}" destId="{E33D21F0-7FA0-7F43-8B40-5A32CD41A410}" srcOrd="0" destOrd="0" presId="urn:microsoft.com/office/officeart/2005/8/layout/lProcess2"/>
    <dgm:cxn modelId="{081B61F4-847D-4F93-8AAD-392EE0EC3768}" type="presOf" srcId="{BABF5D4D-CA8B-784C-A2C0-AE59455C0CDE}" destId="{64F89647-0689-AB42-8CCA-03677BC54A38}" srcOrd="0" destOrd="0" presId="urn:microsoft.com/office/officeart/2005/8/layout/lProcess2"/>
    <dgm:cxn modelId="{6BA589C2-DD73-2A45-8DFF-C821434E1E6B}" srcId="{1826A6A1-B229-0F48-8737-2494A25FB5C7}" destId="{75812B7B-A660-D148-87CD-4AEF71381F96}" srcOrd="2" destOrd="0" parTransId="{E544BAE2-DC89-AB42-AB16-30EDCED2A969}" sibTransId="{8D4C01F3-284F-EB41-8AF0-7AC52D4EBF43}"/>
    <dgm:cxn modelId="{A27B2E10-6047-444D-8E2F-ED3364DFAB52}" type="presOf" srcId="{D7A756BC-27ED-D243-9D22-A26EFAC47DD4}" destId="{3DD9B14F-2E3D-7740-B150-9C9E0E61641D}" srcOrd="0" destOrd="0" presId="urn:microsoft.com/office/officeart/2005/8/layout/lProcess2"/>
    <dgm:cxn modelId="{BE52148E-EA68-431A-96EA-F8641C1C1D4E}" type="presOf" srcId="{D7A756BC-27ED-D243-9D22-A26EFAC47DD4}" destId="{78569544-3748-9F42-91BE-6C71F1D45734}" srcOrd="1" destOrd="0" presId="urn:microsoft.com/office/officeart/2005/8/layout/lProcess2"/>
    <dgm:cxn modelId="{2ADE437D-5C61-438E-B517-55DABA774C54}" type="presOf" srcId="{73E31A71-382B-4242-B6AA-AF7D94E2E48D}" destId="{44990286-4600-0F42-9B53-D9F002EA9B01}" srcOrd="0" destOrd="0" presId="urn:microsoft.com/office/officeart/2005/8/layout/lProcess2"/>
    <dgm:cxn modelId="{A31360D6-F35B-4699-87E2-9B516C2E1F00}" type="presOf" srcId="{1826A6A1-B229-0F48-8737-2494A25FB5C7}" destId="{2BA4DFC7-CAB5-004B-AE54-ECC15E54AD23}" srcOrd="0" destOrd="0" presId="urn:microsoft.com/office/officeart/2005/8/layout/lProcess2"/>
    <dgm:cxn modelId="{BA8F164B-B51B-8C4A-8C95-1AC31FC0A93B}" srcId="{477B40AB-9E8A-014F-9B2F-A20D7786B411}" destId="{1826A6A1-B229-0F48-8737-2494A25FB5C7}" srcOrd="1" destOrd="0" parTransId="{5BD57709-A079-CA4D-A28E-F3897B91C942}" sibTransId="{D4EFE495-6503-7142-9E63-51C18C00D533}"/>
    <dgm:cxn modelId="{9154F6C1-0039-4FE9-A352-A11666715271}" type="presOf" srcId="{1826A6A1-B229-0F48-8737-2494A25FB5C7}" destId="{E0D8BC3E-C576-794A-89AC-E4CCCA15C3ED}" srcOrd="1" destOrd="0" presId="urn:microsoft.com/office/officeart/2005/8/layout/lProcess2"/>
    <dgm:cxn modelId="{91023043-B942-490B-89C1-E8F518277229}" type="presOf" srcId="{0507CA35-A21A-BF44-8F02-C71093D83188}" destId="{92A4D064-2C62-AE4C-95F4-4B424DE4C017}" srcOrd="0" destOrd="0" presId="urn:microsoft.com/office/officeart/2005/8/layout/lProcess2"/>
    <dgm:cxn modelId="{3A40BCC2-5CB1-1044-ADCA-A7A454984A7A}" srcId="{477B40AB-9E8A-014F-9B2F-A20D7786B411}" destId="{D7A756BC-27ED-D243-9D22-A26EFAC47DD4}" srcOrd="0" destOrd="0" parTransId="{A4D546E7-6AC9-DF49-AC0C-4239867236A9}" sibTransId="{0D6882AC-7FE7-D049-B8C6-C6FC9C27B8EC}"/>
    <dgm:cxn modelId="{E0D5238F-D86B-4CAF-A4D8-0EBA301289F7}" type="presOf" srcId="{89CD7FA0-113F-1049-8CE9-2497CD5B52A0}" destId="{7BF68638-7663-CF4A-BC6D-AFE2668044A7}" srcOrd="0" destOrd="0" presId="urn:microsoft.com/office/officeart/2005/8/layout/lProcess2"/>
    <dgm:cxn modelId="{FEB3C61C-6850-41F3-AEC7-02DA4EB6CDA7}" type="presOf" srcId="{75812B7B-A660-D148-87CD-4AEF71381F96}" destId="{0B8A54F4-437C-154F-B98A-20FDF4D87C5C}" srcOrd="0" destOrd="0" presId="urn:microsoft.com/office/officeart/2005/8/layout/lProcess2"/>
    <dgm:cxn modelId="{0B61DF9F-6E2F-1B41-9C78-728B59BC8FF7}" srcId="{D7A756BC-27ED-D243-9D22-A26EFAC47DD4}" destId="{BABF5D4D-CA8B-784C-A2C0-AE59455C0CDE}" srcOrd="0" destOrd="0" parTransId="{B28F037B-011F-E04B-918B-FEAC814658E2}" sibTransId="{D4D1A578-F0A9-8240-A992-0C725E9F3B31}"/>
    <dgm:cxn modelId="{52DDB691-FF37-4433-BE64-057990823B32}" type="presOf" srcId="{477B40AB-9E8A-014F-9B2F-A20D7786B411}" destId="{9E476C20-8163-B34D-B7DE-045A45F4CA7D}" srcOrd="0" destOrd="0" presId="urn:microsoft.com/office/officeart/2005/8/layout/lProcess2"/>
    <dgm:cxn modelId="{CE6A25A9-2E7F-4FD4-B461-D5DCFFEF6C14}" type="presParOf" srcId="{9E476C20-8163-B34D-B7DE-045A45F4CA7D}" destId="{95833576-607C-2842-A689-A52CE9CB42C4}" srcOrd="0" destOrd="0" presId="urn:microsoft.com/office/officeart/2005/8/layout/lProcess2"/>
    <dgm:cxn modelId="{936F3DBE-81A6-4074-9853-20D62CCD07A2}" type="presParOf" srcId="{95833576-607C-2842-A689-A52CE9CB42C4}" destId="{3DD9B14F-2E3D-7740-B150-9C9E0E61641D}" srcOrd="0" destOrd="0" presId="urn:microsoft.com/office/officeart/2005/8/layout/lProcess2"/>
    <dgm:cxn modelId="{79FB1C1C-8C7F-4D08-AA9B-9E9322025E1F}" type="presParOf" srcId="{95833576-607C-2842-A689-A52CE9CB42C4}" destId="{78569544-3748-9F42-91BE-6C71F1D45734}" srcOrd="1" destOrd="0" presId="urn:microsoft.com/office/officeart/2005/8/layout/lProcess2"/>
    <dgm:cxn modelId="{6DE99D41-F247-4D06-9B9D-DC72D4C3F882}" type="presParOf" srcId="{95833576-607C-2842-A689-A52CE9CB42C4}" destId="{6DDF3087-CCF3-074A-9EAD-C1ACE4010D23}" srcOrd="2" destOrd="0" presId="urn:microsoft.com/office/officeart/2005/8/layout/lProcess2"/>
    <dgm:cxn modelId="{C19EC8F6-1DA8-4E12-B7FC-A9391BC8B7D2}" type="presParOf" srcId="{6DDF3087-CCF3-074A-9EAD-C1ACE4010D23}" destId="{E3151DF2-40DA-DD43-B470-8D7491CE1EC9}" srcOrd="0" destOrd="0" presId="urn:microsoft.com/office/officeart/2005/8/layout/lProcess2"/>
    <dgm:cxn modelId="{DCA10359-A499-4C0B-9302-7C41E39E2614}" type="presParOf" srcId="{E3151DF2-40DA-DD43-B470-8D7491CE1EC9}" destId="{64F89647-0689-AB42-8CCA-03677BC54A38}" srcOrd="0" destOrd="0" presId="urn:microsoft.com/office/officeart/2005/8/layout/lProcess2"/>
    <dgm:cxn modelId="{DCE48D33-3EC8-404D-AFA3-A2F9CD243EC9}" type="presParOf" srcId="{E3151DF2-40DA-DD43-B470-8D7491CE1EC9}" destId="{44BC00EA-A578-404D-9597-E4513AEF0430}" srcOrd="1" destOrd="0" presId="urn:microsoft.com/office/officeart/2005/8/layout/lProcess2"/>
    <dgm:cxn modelId="{1E6EC959-EA5D-4B65-A099-C436E23D2906}" type="presParOf" srcId="{E3151DF2-40DA-DD43-B470-8D7491CE1EC9}" destId="{E33D21F0-7FA0-7F43-8B40-5A32CD41A410}" srcOrd="2" destOrd="0" presId="urn:microsoft.com/office/officeart/2005/8/layout/lProcess2"/>
    <dgm:cxn modelId="{FFAFE6C1-0AF2-4F72-97AF-7E5482D4E9EA}" type="presParOf" srcId="{E3151DF2-40DA-DD43-B470-8D7491CE1EC9}" destId="{29F6ACE3-292C-034F-8FFF-0B3FCADA93D7}" srcOrd="3" destOrd="0" presId="urn:microsoft.com/office/officeart/2005/8/layout/lProcess2"/>
    <dgm:cxn modelId="{D389151C-05F4-4943-9F66-3AA6A530936E}" type="presParOf" srcId="{E3151DF2-40DA-DD43-B470-8D7491CE1EC9}" destId="{44990286-4600-0F42-9B53-D9F002EA9B01}" srcOrd="4" destOrd="0" presId="urn:microsoft.com/office/officeart/2005/8/layout/lProcess2"/>
    <dgm:cxn modelId="{9335336B-179A-4227-87B8-9547A3B5B10B}" type="presParOf" srcId="{E3151DF2-40DA-DD43-B470-8D7491CE1EC9}" destId="{118CADAD-F755-4E47-A79A-8212A46EE9B4}" srcOrd="5" destOrd="0" presId="urn:microsoft.com/office/officeart/2005/8/layout/lProcess2"/>
    <dgm:cxn modelId="{4FD82CD8-5682-4280-AE33-D3FF6A1AF094}" type="presParOf" srcId="{E3151DF2-40DA-DD43-B470-8D7491CE1EC9}" destId="{92A4D064-2C62-AE4C-95F4-4B424DE4C017}" srcOrd="6" destOrd="0" presId="urn:microsoft.com/office/officeart/2005/8/layout/lProcess2"/>
    <dgm:cxn modelId="{A73A0772-22C1-4B41-8F91-8049D888F09E}" type="presParOf" srcId="{9E476C20-8163-B34D-B7DE-045A45F4CA7D}" destId="{E03B2428-FF90-CC40-88AB-3CD5D763C97D}" srcOrd="1" destOrd="0" presId="urn:microsoft.com/office/officeart/2005/8/layout/lProcess2"/>
    <dgm:cxn modelId="{B4FE783F-9324-4914-BD18-7B62CF176311}" type="presParOf" srcId="{9E476C20-8163-B34D-B7DE-045A45F4CA7D}" destId="{E085D4D2-383E-B54D-8FF1-126C22F5ABB1}" srcOrd="2" destOrd="0" presId="urn:microsoft.com/office/officeart/2005/8/layout/lProcess2"/>
    <dgm:cxn modelId="{82F23F02-480B-45F9-A9CA-283BB432FED6}" type="presParOf" srcId="{E085D4D2-383E-B54D-8FF1-126C22F5ABB1}" destId="{2BA4DFC7-CAB5-004B-AE54-ECC15E54AD23}" srcOrd="0" destOrd="0" presId="urn:microsoft.com/office/officeart/2005/8/layout/lProcess2"/>
    <dgm:cxn modelId="{5A9D04F8-B27E-4D31-891B-583395A0FC0B}" type="presParOf" srcId="{E085D4D2-383E-B54D-8FF1-126C22F5ABB1}" destId="{E0D8BC3E-C576-794A-89AC-E4CCCA15C3ED}" srcOrd="1" destOrd="0" presId="urn:microsoft.com/office/officeart/2005/8/layout/lProcess2"/>
    <dgm:cxn modelId="{E906C9DC-8315-4402-A962-0886BC84203D}" type="presParOf" srcId="{E085D4D2-383E-B54D-8FF1-126C22F5ABB1}" destId="{1589687C-D142-A948-9209-76ADA093410F}" srcOrd="2" destOrd="0" presId="urn:microsoft.com/office/officeart/2005/8/layout/lProcess2"/>
    <dgm:cxn modelId="{F1447263-E3CB-4D28-8CE2-9D542D148DC6}" type="presParOf" srcId="{1589687C-D142-A948-9209-76ADA093410F}" destId="{9E9C8014-1B8B-074F-A852-73AD3CB696DE}" srcOrd="0" destOrd="0" presId="urn:microsoft.com/office/officeart/2005/8/layout/lProcess2"/>
    <dgm:cxn modelId="{F1DAB0F5-4BD2-40A1-8395-9D44B230DD98}" type="presParOf" srcId="{9E9C8014-1B8B-074F-A852-73AD3CB696DE}" destId="{7BF68638-7663-CF4A-BC6D-AFE2668044A7}" srcOrd="0" destOrd="0" presId="urn:microsoft.com/office/officeart/2005/8/layout/lProcess2"/>
    <dgm:cxn modelId="{601A0A0B-0B13-4F30-9E0E-B41D2249B244}" type="presParOf" srcId="{9E9C8014-1B8B-074F-A852-73AD3CB696DE}" destId="{6D169D90-B977-7241-8C33-809CD5A7265C}" srcOrd="1" destOrd="0" presId="urn:microsoft.com/office/officeart/2005/8/layout/lProcess2"/>
    <dgm:cxn modelId="{C187EBE4-3AFF-4D60-97BE-EB711E95741B}" type="presParOf" srcId="{9E9C8014-1B8B-074F-A852-73AD3CB696DE}" destId="{06CF2B1E-828D-7449-A2CC-DE112E259197}" srcOrd="2" destOrd="0" presId="urn:microsoft.com/office/officeart/2005/8/layout/lProcess2"/>
    <dgm:cxn modelId="{82198AAC-37A0-4161-BF59-AF7C1EF132CD}" type="presParOf" srcId="{9E9C8014-1B8B-074F-A852-73AD3CB696DE}" destId="{40762686-6F01-BB45-80DE-0903EDF4403F}" srcOrd="3" destOrd="0" presId="urn:microsoft.com/office/officeart/2005/8/layout/lProcess2"/>
    <dgm:cxn modelId="{F0768D9B-6C5D-4F9E-9C24-DC8CAB2D75BF}" type="presParOf" srcId="{9E9C8014-1B8B-074F-A852-73AD3CB696DE}" destId="{0B8A54F4-437C-154F-B98A-20FDF4D87C5C}" srcOrd="4" destOrd="0" presId="urn:microsoft.com/office/officeart/2005/8/layout/lProcess2"/>
    <dgm:cxn modelId="{2026F0B2-3912-457F-BB47-28957FB15891}" type="presParOf" srcId="{9E9C8014-1B8B-074F-A852-73AD3CB696DE}" destId="{80259678-3383-4B5D-B251-E5C5530F1651}" srcOrd="5" destOrd="0" presId="urn:microsoft.com/office/officeart/2005/8/layout/lProcess2"/>
    <dgm:cxn modelId="{0C8CB168-973D-43C7-B4C7-0426AD65DE8D}" type="presParOf" srcId="{9E9C8014-1B8B-074F-A852-73AD3CB696DE}" destId="{C8E381D1-68D1-44AC-9372-2969D2D379F0}" srcOrd="6" destOrd="0" presId="urn:microsoft.com/office/officeart/2005/8/layout/lProcess2"/>
  </dgm:cxnLst>
  <dgm:bg/>
  <dgm:whole>
    <a:ln>
      <a:noFill/>
    </a:ln>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DD9B14F-2E3D-7740-B150-9C9E0E61641D}">
      <dsp:nvSpPr>
        <dsp:cNvPr id="0" name=""/>
        <dsp:cNvSpPr/>
      </dsp:nvSpPr>
      <dsp:spPr>
        <a:xfrm>
          <a:off x="3205" y="0"/>
          <a:ext cx="3369770" cy="2175260"/>
        </a:xfrm>
        <a:prstGeom prst="roundRect">
          <a:avLst>
            <a:gd name="adj" fmla="val 10000"/>
          </a:avLst>
        </a:prstGeom>
        <a:noFill/>
        <a:ln w="3175" cmpd="sng">
          <a:solidFill>
            <a:schemeClr val="accent1"/>
          </a:solidFill>
        </a:ln>
        <a:effectLst/>
      </dsp:spPr>
      <dsp:style>
        <a:lnRef idx="0">
          <a:scrgbClr r="0" g="0" b="0"/>
        </a:lnRef>
        <a:fillRef idx="1">
          <a:scrgbClr r="0" g="0" b="0"/>
        </a:fillRef>
        <a:effectRef idx="0">
          <a:scrgbClr r="0" g="0" b="0"/>
        </a:effectRef>
        <a:fontRef idx="minor"/>
      </dsp:style>
      <dsp:txBody>
        <a:bodyPr spcFirstLastPara="0" vert="horz" wrap="square" lIns="106680" tIns="106680" rIns="106680" bIns="106680" numCol="1" spcCol="1270" anchor="t" anchorCtr="0">
          <a:noAutofit/>
        </a:bodyPr>
        <a:lstStyle/>
        <a:p>
          <a:pPr lvl="0" algn="ctr" defTabSz="1244600" rtl="0" fontAlgn="base">
            <a:lnSpc>
              <a:spcPct val="90000"/>
            </a:lnSpc>
            <a:spcBef>
              <a:spcPct val="0"/>
            </a:spcBef>
            <a:spcAft>
              <a:spcPts val="0"/>
            </a:spcAft>
          </a:pPr>
          <a:r>
            <a:rPr lang="en-US" sz="2800" b="1" kern="1200" dirty="0" smtClean="0">
              <a:solidFill>
                <a:srgbClr val="00539B"/>
              </a:solidFill>
              <a:latin typeface="Franklin Gothic Book" panose="020B0503020102020204" pitchFamily="34" charset="0"/>
              <a:ea typeface="+mn-ea"/>
              <a:cs typeface="+mn-cs"/>
            </a:rPr>
            <a:t>Loans</a:t>
          </a:r>
          <a:endParaRPr lang="en-US" sz="2800" b="1" kern="1200" dirty="0">
            <a:solidFill>
              <a:srgbClr val="00539B"/>
            </a:solidFill>
            <a:latin typeface="Franklin Gothic Book" panose="020B0503020102020204" pitchFamily="34" charset="0"/>
            <a:ea typeface="+mn-ea"/>
            <a:cs typeface="+mn-cs"/>
          </a:endParaRPr>
        </a:p>
      </dsp:txBody>
      <dsp:txXfrm>
        <a:off x="3205" y="0"/>
        <a:ext cx="3369770" cy="652578"/>
      </dsp:txXfrm>
    </dsp:sp>
    <dsp:sp modelId="{64F89647-0689-AB42-8CCA-03677BC54A38}">
      <dsp:nvSpPr>
        <dsp:cNvPr id="0" name=""/>
        <dsp:cNvSpPr/>
      </dsp:nvSpPr>
      <dsp:spPr>
        <a:xfrm>
          <a:off x="236285" y="483368"/>
          <a:ext cx="2874980" cy="293761"/>
        </a:xfrm>
        <a:prstGeom prst="roundRect">
          <a:avLst/>
        </a:prstGeom>
        <a:solidFill>
          <a:schemeClr val="accent1"/>
        </a:solid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6000" tIns="36000" rIns="36000" bIns="36000" numCol="1" spcCol="1270" anchor="ctr" anchorCtr="0">
          <a:noAutofit/>
        </a:bodyPr>
        <a:lstStyle/>
        <a:p>
          <a:pPr lvl="0" algn="l" defTabSz="622300">
            <a:lnSpc>
              <a:spcPct val="100000"/>
            </a:lnSpc>
            <a:spcBef>
              <a:spcPct val="0"/>
            </a:spcBef>
            <a:spcAft>
              <a:spcPct val="35000"/>
            </a:spcAft>
          </a:pPr>
          <a:r>
            <a:rPr lang="en-US" sz="1400" kern="1200" dirty="0" smtClean="0">
              <a:solidFill>
                <a:schemeClr val="bg1"/>
              </a:solidFill>
              <a:latin typeface="Franklin Gothic Book" panose="020B0503020102020204" pitchFamily="34" charset="0"/>
              <a:cs typeface="Franklin Gothic Book"/>
            </a:rPr>
            <a:t>Senior, subordinated, convertible</a:t>
          </a:r>
          <a:endParaRPr lang="en-US" sz="1400" kern="1200" dirty="0">
            <a:solidFill>
              <a:schemeClr val="bg1"/>
            </a:solidFill>
            <a:latin typeface="Franklin Gothic Book" panose="020B0503020102020204" pitchFamily="34" charset="0"/>
            <a:cs typeface="Franklin Gothic Book"/>
          </a:endParaRPr>
        </a:p>
      </dsp:txBody>
      <dsp:txXfrm>
        <a:off x="250625" y="497708"/>
        <a:ext cx="2846300" cy="265081"/>
      </dsp:txXfrm>
    </dsp:sp>
    <dsp:sp modelId="{E33D21F0-7FA0-7F43-8B40-5A32CD41A410}">
      <dsp:nvSpPr>
        <dsp:cNvPr id="0" name=""/>
        <dsp:cNvSpPr/>
      </dsp:nvSpPr>
      <dsp:spPr>
        <a:xfrm>
          <a:off x="236285" y="822323"/>
          <a:ext cx="2874980" cy="435867"/>
        </a:xfrm>
        <a:prstGeom prst="roundRect">
          <a:avLst/>
        </a:prstGeom>
        <a:solidFill>
          <a:schemeClr val="accent1"/>
        </a:solid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6000" tIns="36000" rIns="36000" bIns="36000" numCol="1" spcCol="1270" anchor="ctr" anchorCtr="0">
          <a:noAutofit/>
        </a:bodyPr>
        <a:lstStyle/>
        <a:p>
          <a:pPr lvl="0" algn="l" defTabSz="622300">
            <a:lnSpc>
              <a:spcPct val="100000"/>
            </a:lnSpc>
            <a:spcBef>
              <a:spcPct val="0"/>
            </a:spcBef>
            <a:spcAft>
              <a:spcPct val="35000"/>
            </a:spcAft>
          </a:pPr>
          <a:r>
            <a:rPr lang="en-US" sz="1400" kern="1200" dirty="0" smtClean="0">
              <a:solidFill>
                <a:schemeClr val="bg1"/>
              </a:solidFill>
              <a:latin typeface="Franklin Gothic Book" panose="020B0503020102020204" pitchFamily="34" charset="0"/>
              <a:cs typeface="Franklin Gothic Book"/>
            </a:rPr>
            <a:t>Long term (up to 10yr. or more) or short term revolving</a:t>
          </a:r>
          <a:endParaRPr lang="en-US" sz="1400" kern="1200" dirty="0">
            <a:solidFill>
              <a:schemeClr val="bg1"/>
            </a:solidFill>
            <a:latin typeface="Franklin Gothic Book" panose="020B0503020102020204" pitchFamily="34" charset="0"/>
            <a:cs typeface="Franklin Gothic Book"/>
          </a:endParaRPr>
        </a:p>
      </dsp:txBody>
      <dsp:txXfrm>
        <a:off x="257562" y="843600"/>
        <a:ext cx="2832426" cy="393313"/>
      </dsp:txXfrm>
    </dsp:sp>
    <dsp:sp modelId="{44990286-4600-0F42-9B53-D9F002EA9B01}">
      <dsp:nvSpPr>
        <dsp:cNvPr id="0" name=""/>
        <dsp:cNvSpPr/>
      </dsp:nvSpPr>
      <dsp:spPr>
        <a:xfrm>
          <a:off x="236285" y="1303385"/>
          <a:ext cx="2874980" cy="254679"/>
        </a:xfrm>
        <a:prstGeom prst="roundRect">
          <a:avLst/>
        </a:prstGeom>
        <a:solidFill>
          <a:schemeClr val="accent1"/>
        </a:solid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6000" tIns="36000" rIns="36000" bIns="36000" numCol="1" spcCol="1270" anchor="ctr" anchorCtr="0">
          <a:noAutofit/>
        </a:bodyPr>
        <a:lstStyle/>
        <a:p>
          <a:pPr lvl="0" algn="l" defTabSz="622300">
            <a:lnSpc>
              <a:spcPct val="100000"/>
            </a:lnSpc>
            <a:spcBef>
              <a:spcPct val="0"/>
            </a:spcBef>
            <a:spcAft>
              <a:spcPct val="35000"/>
            </a:spcAft>
          </a:pPr>
          <a:r>
            <a:rPr lang="en-US" sz="1400" kern="1200" dirty="0" smtClean="0">
              <a:latin typeface="Franklin Gothic Book" panose="020B0503020102020204" pitchFamily="34" charset="0"/>
            </a:rPr>
            <a:t>Floating/Fixed rates</a:t>
          </a:r>
          <a:endParaRPr lang="en-US" sz="1400" kern="1200" dirty="0">
            <a:solidFill>
              <a:schemeClr val="bg1"/>
            </a:solidFill>
            <a:latin typeface="Franklin Gothic Book" panose="020B0503020102020204" pitchFamily="34" charset="0"/>
            <a:cs typeface="Franklin Gothic Book"/>
          </a:endParaRPr>
        </a:p>
      </dsp:txBody>
      <dsp:txXfrm>
        <a:off x="248717" y="1315817"/>
        <a:ext cx="2850116" cy="229815"/>
      </dsp:txXfrm>
    </dsp:sp>
    <dsp:sp modelId="{92A4D064-2C62-AE4C-95F4-4B424DE4C017}">
      <dsp:nvSpPr>
        <dsp:cNvPr id="0" name=""/>
        <dsp:cNvSpPr/>
      </dsp:nvSpPr>
      <dsp:spPr>
        <a:xfrm>
          <a:off x="236285" y="1603258"/>
          <a:ext cx="2874980" cy="293761"/>
        </a:xfrm>
        <a:prstGeom prst="roundRect">
          <a:avLst/>
        </a:prstGeom>
        <a:solidFill>
          <a:schemeClr val="accent1"/>
        </a:solid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6000" tIns="36000" rIns="36000" bIns="36000" numCol="1" spcCol="1270" anchor="ctr" anchorCtr="0">
          <a:noAutofit/>
        </a:bodyPr>
        <a:lstStyle/>
        <a:p>
          <a:pPr lvl="0" algn="l" defTabSz="622300">
            <a:lnSpc>
              <a:spcPct val="100000"/>
            </a:lnSpc>
            <a:spcBef>
              <a:spcPct val="0"/>
            </a:spcBef>
            <a:spcAft>
              <a:spcPct val="35000"/>
            </a:spcAft>
          </a:pPr>
          <a:r>
            <a:rPr lang="en-US" sz="1400" kern="1200" dirty="0" smtClean="0">
              <a:latin typeface="Franklin Gothic Book" panose="020B0503020102020204" pitchFamily="34" charset="0"/>
            </a:rPr>
            <a:t>Choice of currencies (€, US$, etc.)</a:t>
          </a:r>
          <a:endParaRPr lang="en-US" sz="1400" kern="1200" dirty="0">
            <a:solidFill>
              <a:schemeClr val="bg1"/>
            </a:solidFill>
            <a:latin typeface="Franklin Gothic Book" panose="020B0503020102020204" pitchFamily="34" charset="0"/>
            <a:cs typeface="Franklin Gothic Book"/>
          </a:endParaRPr>
        </a:p>
      </dsp:txBody>
      <dsp:txXfrm>
        <a:off x="250625" y="1617598"/>
        <a:ext cx="2846300" cy="265081"/>
      </dsp:txXfrm>
    </dsp:sp>
    <dsp:sp modelId="{2BA4DFC7-CAB5-004B-AE54-ECC15E54AD23}">
      <dsp:nvSpPr>
        <dsp:cNvPr id="0" name=""/>
        <dsp:cNvSpPr/>
      </dsp:nvSpPr>
      <dsp:spPr>
        <a:xfrm>
          <a:off x="3628914" y="0"/>
          <a:ext cx="2622254" cy="2175260"/>
        </a:xfrm>
        <a:prstGeom prst="roundRect">
          <a:avLst>
            <a:gd name="adj" fmla="val 10000"/>
          </a:avLst>
        </a:prstGeom>
        <a:noFill/>
        <a:ln w="3175" cmpd="sng">
          <a:solidFill>
            <a:srgbClr val="00539B"/>
          </a:solidFill>
        </a:ln>
        <a:effectLst/>
      </dsp:spPr>
      <dsp:style>
        <a:lnRef idx="0">
          <a:scrgbClr r="0" g="0" b="0"/>
        </a:lnRef>
        <a:fillRef idx="1">
          <a:scrgbClr r="0" g="0" b="0"/>
        </a:fillRef>
        <a:effectRef idx="0">
          <a:scrgbClr r="0" g="0" b="0"/>
        </a:effectRef>
        <a:fontRef idx="minor"/>
      </dsp:style>
      <dsp:txBody>
        <a:bodyPr spcFirstLastPara="0" vert="horz" wrap="square" lIns="106680" tIns="106680" rIns="106680" bIns="106680" numCol="1" spcCol="1270" anchor="t" anchorCtr="0">
          <a:noAutofit/>
        </a:bodyPr>
        <a:lstStyle/>
        <a:p>
          <a:pPr lvl="0" algn="ctr" defTabSz="1244600">
            <a:lnSpc>
              <a:spcPct val="90000"/>
            </a:lnSpc>
            <a:spcBef>
              <a:spcPct val="0"/>
            </a:spcBef>
            <a:spcAft>
              <a:spcPct val="35000"/>
            </a:spcAft>
          </a:pPr>
          <a:r>
            <a:rPr lang="en-US" sz="2800" b="1" kern="1200" dirty="0" smtClean="0">
              <a:solidFill>
                <a:srgbClr val="00539B"/>
              </a:solidFill>
              <a:latin typeface="Franklin Gothic Book" panose="020B0503020102020204" pitchFamily="34" charset="0"/>
              <a:cs typeface="Franklin Gothic Book"/>
            </a:rPr>
            <a:t>Equity</a:t>
          </a:r>
          <a:endParaRPr lang="en-US" sz="2800" b="1" kern="1200" dirty="0">
            <a:solidFill>
              <a:srgbClr val="00539B"/>
            </a:solidFill>
            <a:latin typeface="Franklin Gothic Book" panose="020B0503020102020204" pitchFamily="34" charset="0"/>
            <a:cs typeface="Franklin Gothic Book"/>
          </a:endParaRPr>
        </a:p>
      </dsp:txBody>
      <dsp:txXfrm>
        <a:off x="3628914" y="0"/>
        <a:ext cx="2622254" cy="652578"/>
      </dsp:txXfrm>
    </dsp:sp>
    <dsp:sp modelId="{7BF68638-7663-CF4A-BC6D-AFE2668044A7}">
      <dsp:nvSpPr>
        <dsp:cNvPr id="0" name=""/>
        <dsp:cNvSpPr/>
      </dsp:nvSpPr>
      <dsp:spPr>
        <a:xfrm>
          <a:off x="3718205" y="532718"/>
          <a:ext cx="2408631" cy="270329"/>
        </a:xfrm>
        <a:prstGeom prst="roundRect">
          <a:avLst/>
        </a:prstGeom>
        <a:solidFill>
          <a:schemeClr val="accent1"/>
        </a:solid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6000" tIns="36000" rIns="36000" bIns="36000" numCol="1" spcCol="1270" anchor="ctr" anchorCtr="0">
          <a:noAutofit/>
        </a:bodyPr>
        <a:lstStyle/>
        <a:p>
          <a:pPr lvl="0" algn="l" defTabSz="622300">
            <a:lnSpc>
              <a:spcPct val="90000"/>
            </a:lnSpc>
            <a:spcBef>
              <a:spcPct val="0"/>
            </a:spcBef>
            <a:spcAft>
              <a:spcPct val="35000"/>
            </a:spcAft>
          </a:pPr>
          <a:r>
            <a:rPr lang="en-US" sz="1400" kern="1200" dirty="0" smtClean="0">
              <a:solidFill>
                <a:schemeClr val="bg1"/>
              </a:solidFill>
              <a:latin typeface="Franklin Gothic Book" panose="020B0503020102020204" pitchFamily="34" charset="0"/>
              <a:cs typeface="Franklin Gothic Book"/>
            </a:rPr>
            <a:t>Common stock or preferred </a:t>
          </a:r>
          <a:endParaRPr lang="en-US" sz="1400" kern="1200" dirty="0">
            <a:solidFill>
              <a:schemeClr val="bg1"/>
            </a:solidFill>
            <a:latin typeface="Franklin Gothic Book" panose="020B0503020102020204" pitchFamily="34" charset="0"/>
            <a:cs typeface="Franklin Gothic Book"/>
          </a:endParaRPr>
        </a:p>
      </dsp:txBody>
      <dsp:txXfrm>
        <a:off x="3731401" y="545914"/>
        <a:ext cx="2382239" cy="243937"/>
      </dsp:txXfrm>
    </dsp:sp>
    <dsp:sp modelId="{06CF2B1E-828D-7449-A2CC-DE112E259197}">
      <dsp:nvSpPr>
        <dsp:cNvPr id="0" name=""/>
        <dsp:cNvSpPr/>
      </dsp:nvSpPr>
      <dsp:spPr>
        <a:xfrm>
          <a:off x="3740581" y="868901"/>
          <a:ext cx="2392510" cy="431581"/>
        </a:xfrm>
        <a:prstGeom prst="roundRect">
          <a:avLst/>
        </a:prstGeom>
        <a:solidFill>
          <a:schemeClr val="accent1"/>
        </a:solid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6000" tIns="36000" rIns="36000" bIns="36000" numCol="1" spcCol="1270" anchor="ctr" anchorCtr="0">
          <a:noAutofit/>
        </a:bodyPr>
        <a:lstStyle/>
        <a:p>
          <a:pPr lvl="0" algn="l" defTabSz="622300">
            <a:lnSpc>
              <a:spcPct val="100000"/>
            </a:lnSpc>
            <a:spcBef>
              <a:spcPct val="0"/>
            </a:spcBef>
            <a:spcAft>
              <a:spcPct val="35000"/>
            </a:spcAft>
          </a:pPr>
          <a:r>
            <a:rPr lang="en-US" sz="1400" kern="1200" dirty="0" smtClean="0">
              <a:solidFill>
                <a:schemeClr val="bg1"/>
              </a:solidFill>
              <a:latin typeface="Franklin Gothic Book" panose="020B0503020102020204" pitchFamily="34" charset="0"/>
              <a:cs typeface="Franklin Gothic Book"/>
            </a:rPr>
            <a:t>Minority position only               (up to 35%)</a:t>
          </a:r>
          <a:endParaRPr lang="en-US" sz="1400" kern="1200" dirty="0">
            <a:solidFill>
              <a:schemeClr val="bg1"/>
            </a:solidFill>
            <a:latin typeface="Franklin Gothic Book" panose="020B0503020102020204" pitchFamily="34" charset="0"/>
            <a:cs typeface="Franklin Gothic Book"/>
          </a:endParaRPr>
        </a:p>
      </dsp:txBody>
      <dsp:txXfrm>
        <a:off x="3761649" y="889969"/>
        <a:ext cx="2350374" cy="389445"/>
      </dsp:txXfrm>
    </dsp:sp>
    <dsp:sp modelId="{0B8A54F4-437C-154F-B98A-20FDF4D87C5C}">
      <dsp:nvSpPr>
        <dsp:cNvPr id="0" name=""/>
        <dsp:cNvSpPr/>
      </dsp:nvSpPr>
      <dsp:spPr>
        <a:xfrm>
          <a:off x="3748641" y="1377045"/>
          <a:ext cx="2376389" cy="236296"/>
        </a:xfrm>
        <a:prstGeom prst="roundRect">
          <a:avLst/>
        </a:prstGeom>
        <a:solidFill>
          <a:schemeClr val="accent1"/>
        </a:solid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6000" tIns="36000" rIns="36000" bIns="36000" numCol="1" spcCol="1270" anchor="ctr" anchorCtr="0">
          <a:noAutofit/>
        </a:bodyPr>
        <a:lstStyle/>
        <a:p>
          <a:pPr lvl="0" algn="l" defTabSz="622300">
            <a:lnSpc>
              <a:spcPct val="90000"/>
            </a:lnSpc>
            <a:spcBef>
              <a:spcPct val="0"/>
            </a:spcBef>
            <a:spcAft>
              <a:spcPct val="35000"/>
            </a:spcAft>
          </a:pPr>
          <a:r>
            <a:rPr lang="en-US" sz="1400" kern="1200" dirty="0" smtClean="0">
              <a:solidFill>
                <a:schemeClr val="bg1"/>
              </a:solidFill>
              <a:latin typeface="Franklin Gothic Book" panose="020B0503020102020204" pitchFamily="34" charset="0"/>
              <a:cs typeface="Franklin Gothic Book"/>
            </a:rPr>
            <a:t>Mezzanine debt</a:t>
          </a:r>
          <a:endParaRPr lang="en-US" sz="1400" kern="1200" dirty="0">
            <a:solidFill>
              <a:schemeClr val="bg1"/>
            </a:solidFill>
            <a:latin typeface="Franklin Gothic Book" panose="020B0503020102020204" pitchFamily="34" charset="0"/>
            <a:cs typeface="Franklin Gothic Book"/>
          </a:endParaRPr>
        </a:p>
      </dsp:txBody>
      <dsp:txXfrm>
        <a:off x="3760176" y="1388580"/>
        <a:ext cx="2353319" cy="213226"/>
      </dsp:txXfrm>
    </dsp:sp>
    <dsp:sp modelId="{C8E381D1-68D1-44AC-9372-2969D2D379F0}">
      <dsp:nvSpPr>
        <dsp:cNvPr id="0" name=""/>
        <dsp:cNvSpPr/>
      </dsp:nvSpPr>
      <dsp:spPr>
        <a:xfrm>
          <a:off x="3737683" y="1687386"/>
          <a:ext cx="2398306" cy="277041"/>
        </a:xfrm>
        <a:prstGeom prst="roundRect">
          <a:avLst>
            <a:gd name="adj" fmla="val 10000"/>
          </a:avLst>
        </a:prstGeom>
        <a:solidFill>
          <a:schemeClr val="accent1"/>
        </a:solid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6000" tIns="36000" rIns="36000" bIns="36000" numCol="1" spcCol="1270" anchor="ctr" anchorCtr="0">
          <a:noAutofit/>
        </a:bodyPr>
        <a:lstStyle/>
        <a:p>
          <a:pPr lvl="0" algn="l" defTabSz="622300">
            <a:lnSpc>
              <a:spcPct val="90000"/>
            </a:lnSpc>
            <a:spcBef>
              <a:spcPct val="0"/>
            </a:spcBef>
            <a:spcAft>
              <a:spcPct val="35000"/>
            </a:spcAft>
          </a:pPr>
          <a:r>
            <a:rPr lang="en-US" sz="1400" kern="1200" dirty="0" smtClean="0">
              <a:solidFill>
                <a:schemeClr val="bg1"/>
              </a:solidFill>
              <a:latin typeface="Franklin Gothic Book" panose="020B0503020102020204" pitchFamily="34" charset="0"/>
              <a:cs typeface="Franklin Gothic Book"/>
            </a:rPr>
            <a:t>Private equity, VCs</a:t>
          </a:r>
          <a:endParaRPr lang="en-US" sz="1400" kern="1200" dirty="0">
            <a:solidFill>
              <a:schemeClr val="bg1"/>
            </a:solidFill>
            <a:latin typeface="Franklin Gothic Book" panose="020B0503020102020204" pitchFamily="34" charset="0"/>
            <a:cs typeface="Franklin Gothic Book"/>
          </a:endParaRPr>
        </a:p>
      </dsp:txBody>
      <dsp:txXfrm>
        <a:off x="3745797" y="1695500"/>
        <a:ext cx="2382078" cy="260813"/>
      </dsp:txXfrm>
    </dsp:sp>
  </dsp:spTree>
</dsp:drawing>
</file>

<file path=ppt/diagrams/layout1.xml><?xml version="1.0" encoding="utf-8"?>
<dgm:layoutDef xmlns:dgm="http://schemas.openxmlformats.org/drawingml/2006/diagram" xmlns:a="http://schemas.openxmlformats.org/drawingml/2006/main" uniqueId="urn:microsoft.com/office/officeart/2005/8/layout/lProcess2">
  <dgm:title val=""/>
  <dgm:desc val=""/>
  <dgm:catLst>
    <dgm:cat type="list" pri="10000"/>
    <dgm:cat type="relationship"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useDef="1">
    <dgm:dataModel>
      <dgm:ptLst/>
      <dgm:bg/>
      <dgm:whole/>
    </dgm:dataModel>
  </dgm:styleData>
  <dgm:clrData useDef="1">
    <dgm:dataModel>
      <dgm:ptLst/>
      <dgm:bg/>
      <dgm:whole/>
    </dgm:dataModel>
  </dgm:clrData>
  <dgm:layoutNode name="theList">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forName="aSpace" refType="w" fact="0.075"/>
      <dgm:constr type="h" for="des" forName="aSpace2" refType="h" fact="0.1"/>
      <dgm:constr type="primFontSz" for="des" forName="textNode" op="equ"/>
      <dgm:constr type="primFontSz" for="des" forName="childNode" op="equ"/>
    </dgm:constrLst>
    <dgm:ruleLst/>
    <dgm:forEach name="aNodeForEach" axis="ch" ptType="node">
      <dgm:layoutNode name="compNode">
        <dgm:alg type="composite"/>
        <dgm:shape xmlns:r="http://schemas.openxmlformats.org/officeDocument/2006/relationships" r:blip="">
          <dgm:adjLst/>
        </dgm:shape>
        <dgm:presOf/>
        <dgm:constrLst>
          <dgm:constr type="w" for="ch" forName="aNode" refType="w"/>
          <dgm:constr type="h" for="ch" forName="aNode" refType="h"/>
          <dgm:constr type="w" for="ch" forName="textNode" refType="w"/>
          <dgm:constr type="h" for="ch" forName="textNode" refType="h" fact="0.3"/>
          <dgm:constr type="ctrX" for="ch" forName="textNode" refType="w" fact="0.5"/>
          <dgm:constr type="w" for="ch" forName="compChildNode" refType="w" fact="0.8"/>
          <dgm:constr type="h" for="ch" forName="compChildNode" refType="h" fact="0.65"/>
          <dgm:constr type="t" for="ch" forName="compChildNode" refType="h" fact="0.3"/>
          <dgm:constr type="ctrX" for="ch" forName="compChildNode" refType="w" fact="0.5"/>
        </dgm:constrLst>
        <dgm:ruleLst/>
        <dgm:layoutNode name="aNode" styleLbl="bgShp">
          <dgm:alg type="sp"/>
          <dgm:shape xmlns:r="http://schemas.openxmlformats.org/officeDocument/2006/relationships" type="roundRect" r:blip="">
            <dgm:adjLst>
              <dgm:adj idx="1" val="0.1"/>
            </dgm:adjLst>
          </dgm:shape>
          <dgm:presOf axis="self"/>
          <dgm:constrLst/>
          <dgm:ruleLst/>
        </dgm:layoutNode>
        <dgm:layoutNode name="textNode" styleLbl="bgShp">
          <dgm:alg type="tx"/>
          <dgm:shape xmlns:r="http://schemas.openxmlformats.org/officeDocument/2006/relationships" type="rect" r:blip="" hideGeom="1">
            <dgm:adjLst>
              <dgm:adj idx="1" val="0.1"/>
            </dgm:adjLst>
          </dgm:shape>
          <dgm:presOf axis="self"/>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ompChildNode">
          <dgm:alg type="composite"/>
          <dgm:shape xmlns:r="http://schemas.openxmlformats.org/officeDocument/2006/relationships" r:blip="">
            <dgm:adjLst/>
          </dgm:shape>
          <dgm:presOf/>
          <dgm:constrLst>
            <dgm:constr type="w" for="des" forName="childNode" refType="w"/>
            <dgm:constr type="h" for="des" forName="childNode" refType="h"/>
          </dgm:constrLst>
          <dgm:ruleLst/>
          <dgm:layoutNode name="theInnerList">
            <dgm:alg type="lin">
              <dgm:param type="linDir" val="fromT"/>
            </dgm:alg>
            <dgm:shape xmlns:r="http://schemas.openxmlformats.org/officeDocument/2006/relationships" r:blip="">
              <dgm:adjLst/>
            </dgm:shape>
            <dgm:presOf/>
            <dgm:constrLst/>
            <dgm:ruleLst/>
            <dgm:forEach name="childNodeForEach" axis="ch" ptType="node">
              <dgm:layoutNode name="child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tMarg" refType="primFontSz" fact="0.15"/>
                  <dgm:constr type="bMarg" refType="primFontSz" fact="0.15"/>
                  <dgm:constr type="lMarg" refType="primFontSz" fact="0.2"/>
                  <dgm:constr type="rMarg" refType="primFontSz" fact="0.2"/>
                </dgm:constrLst>
                <dgm:ruleLst>
                  <dgm:rule type="primFontSz" val="5" fact="NaN" max="NaN"/>
                </dgm:ruleLst>
              </dgm:layoutNode>
              <dgm:choose name="Name3">
                <dgm:if name="Name4" axis="self" ptType="node" func="revPos" op="equ" val="1"/>
                <dgm:else name="Name5">
                  <dgm:layoutNode name="aSpace2">
                    <dgm:alg type="sp"/>
                    <dgm:shape xmlns:r="http://schemas.openxmlformats.org/officeDocument/2006/relationships" r:blip="">
                      <dgm:adjLst/>
                    </dgm:shape>
                    <dgm:presOf/>
                    <dgm:constrLst/>
                    <dgm:ruleLst/>
                  </dgm:layoutNode>
                </dgm:else>
              </dgm:choose>
            </dgm:forEach>
          </dgm:layoutNode>
        </dgm:layoutNode>
      </dgm:layoutNode>
      <dgm:choose name="Name6">
        <dgm:if name="Name7" axis="self" ptType="node" func="revPos" op="equ" val="1"/>
        <dgm:else name="Name8">
          <dgm:layoutNode name="aSpace">
            <dgm:alg type="sp"/>
            <dgm:shape xmlns:r="http://schemas.openxmlformats.org/officeDocument/2006/relationships" r:blip="">
              <dgm:adjLst/>
            </dgm:shape>
            <dgm:presOf/>
            <dgm:constrLst/>
            <dgm:ruleLst/>
          </dgm:layoutNod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3" Type="http://schemas.openxmlformats.org/officeDocument/2006/relationships/tags" Target="../tags/tag293.xml"/><Relationship Id="rId2" Type="http://schemas.openxmlformats.org/officeDocument/2006/relationships/tags" Target="../tags/tag292.xml"/><Relationship Id="rId1" Type="http://schemas.openxmlformats.org/officeDocument/2006/relationships/theme" Target="../theme/theme8.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hdr" sz="quarter"/>
            <p:custDataLst>
              <p:tags r:id="rId2"/>
            </p:custDataLst>
          </p:nvPr>
        </p:nvSpPr>
        <p:spPr bwMode="auto">
          <a:xfrm>
            <a:off x="7" y="2"/>
            <a:ext cx="9928225" cy="340211"/>
          </a:xfrm>
          <a:prstGeom prst="rect">
            <a:avLst/>
          </a:prstGeom>
          <a:noFill/>
          <a:ln w="9525">
            <a:noFill/>
            <a:miter lim="800000"/>
            <a:headEnd/>
            <a:tailEnd/>
          </a:ln>
          <a:effectLst/>
        </p:spPr>
        <p:txBody>
          <a:bodyPr vert="horz" wrap="square" lIns="91387" tIns="45693" rIns="91387" bIns="45693" numCol="1" anchor="t" anchorCtr="0" compatLnSpc="1">
            <a:prstTxWarp prst="textNoShape">
              <a:avLst/>
            </a:prstTxWarp>
          </a:bodyPr>
          <a:lstStyle>
            <a:lvl1pPr>
              <a:spcAft>
                <a:spcPct val="0"/>
              </a:spcAft>
              <a:defRPr sz="1200">
                <a:solidFill>
                  <a:schemeClr val="tx1"/>
                </a:solidFill>
                <a:latin typeface="Arial" charset="0"/>
                <a:ea typeface="+mn-ea"/>
                <a:cs typeface="Arial" charset="0"/>
              </a:defRPr>
            </a:lvl1pPr>
          </a:lstStyle>
          <a:p>
            <a:pPr algn="ctr">
              <a:defRPr/>
            </a:pPr>
            <a:endParaRPr lang="en-US" dirty="0"/>
          </a:p>
        </p:txBody>
      </p:sp>
      <p:sp>
        <p:nvSpPr>
          <p:cNvPr id="6147" name="Rectangle 3"/>
          <p:cNvSpPr>
            <a:spLocks noGrp="1" noChangeArrowheads="1"/>
          </p:cNvSpPr>
          <p:nvPr>
            <p:ph type="dt" sz="quarter" idx="1"/>
          </p:nvPr>
        </p:nvSpPr>
        <p:spPr bwMode="auto">
          <a:xfrm>
            <a:off x="5622597" y="2"/>
            <a:ext cx="4303313" cy="340211"/>
          </a:xfrm>
          <a:prstGeom prst="rect">
            <a:avLst/>
          </a:prstGeom>
          <a:noFill/>
          <a:ln w="9525">
            <a:noFill/>
            <a:miter lim="800000"/>
            <a:headEnd/>
            <a:tailEnd/>
          </a:ln>
          <a:effectLst/>
        </p:spPr>
        <p:txBody>
          <a:bodyPr vert="horz" wrap="square" lIns="91387" tIns="45693" rIns="91387" bIns="45693" numCol="1" anchor="t" anchorCtr="0" compatLnSpc="1">
            <a:prstTxWarp prst="textNoShape">
              <a:avLst/>
            </a:prstTxWarp>
          </a:bodyPr>
          <a:lstStyle>
            <a:lvl1pPr algn="r">
              <a:spcAft>
                <a:spcPct val="0"/>
              </a:spcAft>
              <a:defRPr sz="1200">
                <a:solidFill>
                  <a:schemeClr val="tx1"/>
                </a:solidFill>
                <a:latin typeface="Arial" charset="0"/>
                <a:ea typeface="+mn-ea"/>
                <a:cs typeface="Arial" charset="0"/>
              </a:defRPr>
            </a:lvl1pPr>
          </a:lstStyle>
          <a:p>
            <a:pPr>
              <a:defRPr/>
            </a:pPr>
            <a:endParaRPr lang="en-US" dirty="0">
              <a:latin typeface="Franklin Gothic Book"/>
              <a:cs typeface="Franklin Gothic Book"/>
            </a:endParaRPr>
          </a:p>
        </p:txBody>
      </p:sp>
      <p:sp>
        <p:nvSpPr>
          <p:cNvPr id="6148" name="Rectangle 4"/>
          <p:cNvSpPr>
            <a:spLocks noGrp="1" noChangeArrowheads="1"/>
          </p:cNvSpPr>
          <p:nvPr>
            <p:ph type="ftr" sz="quarter" idx="2"/>
            <p:custDataLst>
              <p:tags r:id="rId3"/>
            </p:custDataLst>
          </p:nvPr>
        </p:nvSpPr>
        <p:spPr bwMode="auto">
          <a:xfrm>
            <a:off x="7" y="6456378"/>
            <a:ext cx="9928225" cy="340211"/>
          </a:xfrm>
          <a:prstGeom prst="rect">
            <a:avLst/>
          </a:prstGeom>
          <a:noFill/>
          <a:ln w="9525">
            <a:noFill/>
            <a:miter lim="800000"/>
            <a:headEnd/>
            <a:tailEnd/>
          </a:ln>
          <a:effectLst/>
        </p:spPr>
        <p:txBody>
          <a:bodyPr vert="horz" wrap="square" lIns="91387" tIns="45693" rIns="91387" bIns="45693" numCol="1" anchor="b" anchorCtr="0" compatLnSpc="1">
            <a:prstTxWarp prst="textNoShape">
              <a:avLst/>
            </a:prstTxWarp>
          </a:bodyPr>
          <a:lstStyle>
            <a:lvl1pPr>
              <a:spcAft>
                <a:spcPct val="0"/>
              </a:spcAft>
              <a:defRPr sz="1200">
                <a:solidFill>
                  <a:schemeClr val="tx1"/>
                </a:solidFill>
                <a:latin typeface="Arial" charset="0"/>
                <a:ea typeface="+mn-ea"/>
                <a:cs typeface="Arial" charset="0"/>
              </a:defRPr>
            </a:lvl1pPr>
          </a:lstStyle>
          <a:p>
            <a:pPr algn="ctr">
              <a:defRPr/>
            </a:pPr>
            <a:endParaRPr lang="en-US" dirty="0"/>
          </a:p>
        </p:txBody>
      </p:sp>
      <p:sp>
        <p:nvSpPr>
          <p:cNvPr id="6149" name="Rectangle 5"/>
          <p:cNvSpPr>
            <a:spLocks noGrp="1" noChangeArrowheads="1"/>
          </p:cNvSpPr>
          <p:nvPr>
            <p:ph type="sldNum" sz="quarter" idx="3"/>
          </p:nvPr>
        </p:nvSpPr>
        <p:spPr bwMode="auto">
          <a:xfrm>
            <a:off x="5622597" y="6456378"/>
            <a:ext cx="4303313" cy="340211"/>
          </a:xfrm>
          <a:prstGeom prst="rect">
            <a:avLst/>
          </a:prstGeom>
          <a:noFill/>
          <a:ln w="9525">
            <a:noFill/>
            <a:miter lim="800000"/>
            <a:headEnd/>
            <a:tailEnd/>
          </a:ln>
          <a:effectLst/>
        </p:spPr>
        <p:txBody>
          <a:bodyPr vert="horz" wrap="square" lIns="91387" tIns="45693" rIns="91387" bIns="45693" numCol="1" anchor="b" anchorCtr="0" compatLnSpc="1">
            <a:prstTxWarp prst="textNoShape">
              <a:avLst/>
            </a:prstTxWarp>
          </a:bodyPr>
          <a:lstStyle>
            <a:lvl1pPr algn="r">
              <a:defRPr>
                <a:solidFill>
                  <a:schemeClr val="tx1"/>
                </a:solidFill>
              </a:defRPr>
            </a:lvl1pPr>
          </a:lstStyle>
          <a:p>
            <a:fld id="{9D2012EC-129D-174F-A305-62EBE193575D}" type="slidenum">
              <a:rPr lang="en-GB">
                <a:latin typeface="Franklin Gothic Book"/>
                <a:cs typeface="Franklin Gothic Book"/>
              </a:rPr>
              <a:pPr/>
              <a:t>‹#›</a:t>
            </a:fld>
            <a:endParaRPr lang="en-GB" dirty="0">
              <a:latin typeface="Franklin Gothic Book"/>
              <a:cs typeface="Franklin Gothic Book"/>
            </a:endParaRPr>
          </a:p>
        </p:txBody>
      </p:sp>
    </p:spTree>
    <p:extLst>
      <p:ext uri="{BB962C8B-B14F-4D97-AF65-F5344CB8AC3E}">
        <p14:creationId xmlns:p14="http://schemas.microsoft.com/office/powerpoint/2010/main" val="2406125402"/>
      </p:ext>
    </p:extLst>
  </p:cSld>
  <p:clrMap bg1="lt1" tx1="dk1" bg2="lt2" tx2="dk2" accent1="accent1" accent2="accent2" accent3="accent3" accent4="accent4" accent5="accent5" accent6="accent6" hlink="hlink" folHlink="folHlink"/>
  <p:hf sldNum="0" hdr="0" dt="0"/>
</p:handoutMaster>
</file>

<file path=ppt/notesMasters/_rels/notesMaster1.xml.rels><?xml version="1.0" encoding="UTF-8" standalone="yes"?>
<Relationships xmlns="http://schemas.openxmlformats.org/package/2006/relationships"><Relationship Id="rId3" Type="http://schemas.openxmlformats.org/officeDocument/2006/relationships/tags" Target="../tags/tag291.xml"/><Relationship Id="rId2" Type="http://schemas.openxmlformats.org/officeDocument/2006/relationships/tags" Target="../tags/tag290.xml"/><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hdr" sz="quarter"/>
            <p:custDataLst>
              <p:tags r:id="rId2"/>
            </p:custDataLst>
          </p:nvPr>
        </p:nvSpPr>
        <p:spPr bwMode="auto">
          <a:xfrm>
            <a:off x="7" y="2"/>
            <a:ext cx="9928225" cy="340211"/>
          </a:xfrm>
          <a:prstGeom prst="rect">
            <a:avLst/>
          </a:prstGeom>
          <a:noFill/>
          <a:ln w="9525">
            <a:noFill/>
            <a:miter lim="800000"/>
            <a:headEnd/>
            <a:tailEnd/>
          </a:ln>
          <a:effectLst/>
        </p:spPr>
        <p:txBody>
          <a:bodyPr vert="horz" wrap="square" lIns="91387" tIns="45693" rIns="91387" bIns="45693" numCol="1" anchor="t" anchorCtr="0" compatLnSpc="1">
            <a:prstTxWarp prst="textNoShape">
              <a:avLst/>
            </a:prstTxWarp>
          </a:bodyPr>
          <a:lstStyle>
            <a:lvl1pPr algn="ctr">
              <a:spcAft>
                <a:spcPct val="0"/>
              </a:spcAft>
              <a:defRPr lang="en-GB"/>
            </a:lvl1pPr>
          </a:lstStyle>
          <a:p>
            <a:pPr>
              <a:defRPr/>
            </a:pPr>
            <a:endParaRPr lang="en-GB"/>
          </a:p>
        </p:txBody>
      </p:sp>
      <p:sp>
        <p:nvSpPr>
          <p:cNvPr id="5123" name="Rectangle 3"/>
          <p:cNvSpPr>
            <a:spLocks noGrp="1" noChangeArrowheads="1"/>
          </p:cNvSpPr>
          <p:nvPr>
            <p:ph type="dt" idx="1"/>
          </p:nvPr>
        </p:nvSpPr>
        <p:spPr bwMode="auto">
          <a:xfrm>
            <a:off x="5622597" y="2"/>
            <a:ext cx="4303313" cy="340211"/>
          </a:xfrm>
          <a:prstGeom prst="rect">
            <a:avLst/>
          </a:prstGeom>
          <a:noFill/>
          <a:ln w="9525">
            <a:noFill/>
            <a:miter lim="800000"/>
            <a:headEnd/>
            <a:tailEnd/>
          </a:ln>
          <a:effectLst/>
        </p:spPr>
        <p:txBody>
          <a:bodyPr vert="horz" wrap="square" lIns="91387" tIns="45693" rIns="91387" bIns="45693" numCol="1" anchor="t" anchorCtr="0" compatLnSpc="1">
            <a:prstTxWarp prst="textNoShape">
              <a:avLst/>
            </a:prstTxWarp>
          </a:bodyPr>
          <a:lstStyle>
            <a:lvl1pPr algn="r">
              <a:spcAft>
                <a:spcPct val="0"/>
              </a:spcAft>
              <a:defRPr sz="1200">
                <a:solidFill>
                  <a:schemeClr val="tx1"/>
                </a:solidFill>
                <a:latin typeface="Franklin Gothic Book"/>
                <a:ea typeface="+mn-ea"/>
                <a:cs typeface="Franklin Gothic Book"/>
              </a:defRPr>
            </a:lvl1pPr>
          </a:lstStyle>
          <a:p>
            <a:pPr>
              <a:defRPr/>
            </a:pPr>
            <a:endParaRPr lang="en-US" dirty="0"/>
          </a:p>
        </p:txBody>
      </p:sp>
      <p:sp>
        <p:nvSpPr>
          <p:cNvPr id="39940" name="Rectangle 4"/>
          <p:cNvSpPr>
            <a:spLocks noGrp="1" noRot="1" noChangeAspect="1" noChangeArrowheads="1" noTextEdit="1"/>
          </p:cNvSpPr>
          <p:nvPr>
            <p:ph type="sldImg" idx="2"/>
          </p:nvPr>
        </p:nvSpPr>
        <p:spPr bwMode="auto">
          <a:xfrm>
            <a:off x="3155950" y="511175"/>
            <a:ext cx="3616325" cy="2547938"/>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sp>
      <p:sp>
        <p:nvSpPr>
          <p:cNvPr id="5125" name="Rectangle 5"/>
          <p:cNvSpPr>
            <a:spLocks noGrp="1" noChangeArrowheads="1"/>
          </p:cNvSpPr>
          <p:nvPr>
            <p:ph type="body" sz="quarter" idx="3"/>
          </p:nvPr>
        </p:nvSpPr>
        <p:spPr bwMode="auto">
          <a:xfrm>
            <a:off x="992367" y="3229280"/>
            <a:ext cx="7943506" cy="3058627"/>
          </a:xfrm>
          <a:prstGeom prst="rect">
            <a:avLst/>
          </a:prstGeom>
          <a:noFill/>
          <a:ln w="9525">
            <a:noFill/>
            <a:miter lim="800000"/>
            <a:headEnd/>
            <a:tailEnd/>
          </a:ln>
          <a:effectLst/>
        </p:spPr>
        <p:txBody>
          <a:bodyPr vert="horz" wrap="square" lIns="91387" tIns="45693" rIns="91387" bIns="45693" numCol="1" anchor="t" anchorCtr="0" compatLnSpc="1">
            <a:prstTxWarp prst="textNoShape">
              <a:avLst/>
            </a:prstTxWarp>
          </a:bodyPr>
          <a:lstStyle/>
          <a:p>
            <a:pPr lvl="0"/>
            <a:r>
              <a:rPr lang="en-GB" noProof="0" dirty="0" smtClean="0"/>
              <a:t>Click to edit Master text styles</a:t>
            </a:r>
          </a:p>
          <a:p>
            <a:pPr lvl="1"/>
            <a:r>
              <a:rPr lang="en-GB" noProof="0" dirty="0" smtClean="0"/>
              <a:t>Second level</a:t>
            </a:r>
          </a:p>
          <a:p>
            <a:pPr lvl="2"/>
            <a:r>
              <a:rPr lang="en-GB" noProof="0" dirty="0" smtClean="0"/>
              <a:t>Third level</a:t>
            </a:r>
          </a:p>
          <a:p>
            <a:pPr lvl="3"/>
            <a:r>
              <a:rPr lang="en-GB" noProof="0" dirty="0" smtClean="0"/>
              <a:t>Fourth level</a:t>
            </a:r>
          </a:p>
          <a:p>
            <a:pPr lvl="4"/>
            <a:r>
              <a:rPr lang="en-GB" noProof="0" dirty="0" smtClean="0"/>
              <a:t>Fifth level</a:t>
            </a:r>
          </a:p>
        </p:txBody>
      </p:sp>
      <p:sp>
        <p:nvSpPr>
          <p:cNvPr id="5126" name="Rectangle 6"/>
          <p:cNvSpPr>
            <a:spLocks noGrp="1" noChangeArrowheads="1"/>
          </p:cNvSpPr>
          <p:nvPr>
            <p:ph type="ftr" sz="quarter" idx="4"/>
            <p:custDataLst>
              <p:tags r:id="rId3"/>
            </p:custDataLst>
          </p:nvPr>
        </p:nvSpPr>
        <p:spPr bwMode="auto">
          <a:xfrm>
            <a:off x="7" y="6456378"/>
            <a:ext cx="9928225" cy="340211"/>
          </a:xfrm>
          <a:prstGeom prst="rect">
            <a:avLst/>
          </a:prstGeom>
          <a:noFill/>
          <a:ln w="9525">
            <a:noFill/>
            <a:miter lim="800000"/>
            <a:headEnd/>
            <a:tailEnd/>
          </a:ln>
          <a:effectLst/>
        </p:spPr>
        <p:txBody>
          <a:bodyPr vert="horz" wrap="square" lIns="91387" tIns="45693" rIns="91387" bIns="45693" numCol="1" anchor="b" anchorCtr="0" compatLnSpc="1">
            <a:prstTxWarp prst="textNoShape">
              <a:avLst/>
            </a:prstTxWarp>
          </a:bodyPr>
          <a:lstStyle>
            <a:lvl1pPr algn="ctr">
              <a:spcAft>
                <a:spcPct val="0"/>
              </a:spcAft>
              <a:defRPr lang="en-GB"/>
            </a:lvl1pPr>
          </a:lstStyle>
          <a:p>
            <a:pPr>
              <a:defRPr/>
            </a:pPr>
            <a:endParaRPr lang="en-GB"/>
          </a:p>
        </p:txBody>
      </p:sp>
      <p:sp>
        <p:nvSpPr>
          <p:cNvPr id="5127" name="Rectangle 7"/>
          <p:cNvSpPr>
            <a:spLocks noGrp="1" noChangeArrowheads="1"/>
          </p:cNvSpPr>
          <p:nvPr>
            <p:ph type="sldNum" sz="quarter" idx="5"/>
          </p:nvPr>
        </p:nvSpPr>
        <p:spPr bwMode="auto">
          <a:xfrm>
            <a:off x="5622597" y="6456378"/>
            <a:ext cx="4303313" cy="340211"/>
          </a:xfrm>
          <a:prstGeom prst="rect">
            <a:avLst/>
          </a:prstGeom>
          <a:noFill/>
          <a:ln w="9525">
            <a:noFill/>
            <a:miter lim="800000"/>
            <a:headEnd/>
            <a:tailEnd/>
          </a:ln>
          <a:effectLst/>
        </p:spPr>
        <p:txBody>
          <a:bodyPr vert="horz" wrap="square" lIns="91387" tIns="45693" rIns="91387" bIns="45693" numCol="1" anchor="b" anchorCtr="0" compatLnSpc="1">
            <a:prstTxWarp prst="textNoShape">
              <a:avLst/>
            </a:prstTxWarp>
          </a:bodyPr>
          <a:lstStyle>
            <a:lvl1pPr algn="r">
              <a:defRPr>
                <a:solidFill>
                  <a:schemeClr val="tx1"/>
                </a:solidFill>
                <a:latin typeface="Franklin Gothic Book"/>
                <a:cs typeface="Franklin Gothic Book"/>
              </a:defRPr>
            </a:lvl1pPr>
          </a:lstStyle>
          <a:p>
            <a:fld id="{FD575486-124C-4241-91A7-0219FEF1B1CE}" type="slidenum">
              <a:rPr lang="en-GB" smtClean="0"/>
              <a:pPr/>
              <a:t>‹#›</a:t>
            </a:fld>
            <a:endParaRPr lang="en-GB" dirty="0"/>
          </a:p>
        </p:txBody>
      </p:sp>
    </p:spTree>
    <p:extLst>
      <p:ext uri="{BB962C8B-B14F-4D97-AF65-F5344CB8AC3E}">
        <p14:creationId xmlns:p14="http://schemas.microsoft.com/office/powerpoint/2010/main" val="3334028775"/>
      </p:ext>
    </p:extLst>
  </p:cSld>
  <p:clrMap bg1="lt1" tx1="dk1" bg2="lt2" tx2="dk2" accent1="accent1" accent2="accent2" accent3="accent3" accent4="accent4" accent5="accent5" accent6="accent6" hlink="hlink" folHlink="folHlink"/>
  <p:hf sldNum="0" dt="0"/>
  <p:notesStyle>
    <a:lvl1pPr algn="l" rtl="0" eaLnBrk="0" fontAlgn="base" hangingPunct="0">
      <a:spcBef>
        <a:spcPct val="30000"/>
      </a:spcBef>
      <a:spcAft>
        <a:spcPct val="0"/>
      </a:spcAft>
      <a:defRPr sz="900" kern="1200">
        <a:solidFill>
          <a:schemeClr val="tx1"/>
        </a:solidFill>
        <a:latin typeface="Franklin Gothic Book"/>
        <a:ea typeface="ＭＳ Ｐゴシック" charset="0"/>
        <a:cs typeface="Franklin Gothic Book"/>
      </a:defRPr>
    </a:lvl1pPr>
    <a:lvl2pPr marL="368252" algn="l" rtl="0" eaLnBrk="0" fontAlgn="base" hangingPunct="0">
      <a:spcBef>
        <a:spcPct val="30000"/>
      </a:spcBef>
      <a:spcAft>
        <a:spcPct val="0"/>
      </a:spcAft>
      <a:defRPr sz="900" kern="1200">
        <a:solidFill>
          <a:schemeClr val="tx1"/>
        </a:solidFill>
        <a:latin typeface="Franklin Gothic Book"/>
        <a:ea typeface="Franklin Gothic Book"/>
        <a:cs typeface="Franklin Gothic Book"/>
      </a:defRPr>
    </a:lvl2pPr>
    <a:lvl3pPr marL="736504" algn="l" rtl="0" eaLnBrk="0" fontAlgn="base" hangingPunct="0">
      <a:spcBef>
        <a:spcPct val="30000"/>
      </a:spcBef>
      <a:spcAft>
        <a:spcPct val="0"/>
      </a:spcAft>
      <a:defRPr sz="900" kern="1200">
        <a:solidFill>
          <a:schemeClr val="tx1"/>
        </a:solidFill>
        <a:latin typeface="Franklin Gothic Book"/>
        <a:ea typeface="Franklin Gothic Book"/>
        <a:cs typeface="Franklin Gothic Book"/>
      </a:defRPr>
    </a:lvl3pPr>
    <a:lvl4pPr marL="1104756" algn="l" rtl="0" eaLnBrk="0" fontAlgn="base" hangingPunct="0">
      <a:spcBef>
        <a:spcPct val="30000"/>
      </a:spcBef>
      <a:spcAft>
        <a:spcPct val="0"/>
      </a:spcAft>
      <a:defRPr sz="900" kern="1200">
        <a:solidFill>
          <a:schemeClr val="tx1"/>
        </a:solidFill>
        <a:latin typeface="Franklin Gothic Book"/>
        <a:ea typeface="Franklin Gothic Book"/>
        <a:cs typeface="Franklin Gothic Book"/>
      </a:defRPr>
    </a:lvl4pPr>
    <a:lvl5pPr marL="1473008" algn="l" rtl="0" eaLnBrk="0" fontAlgn="base" hangingPunct="0">
      <a:spcBef>
        <a:spcPct val="30000"/>
      </a:spcBef>
      <a:spcAft>
        <a:spcPct val="0"/>
      </a:spcAft>
      <a:defRPr sz="900" kern="1200">
        <a:solidFill>
          <a:schemeClr val="tx1"/>
        </a:solidFill>
        <a:latin typeface="Franklin Gothic Book"/>
        <a:ea typeface="Franklin Gothic Book"/>
        <a:cs typeface="Franklin Gothic Book"/>
      </a:defRPr>
    </a:lvl5pPr>
    <a:lvl6pPr marL="1841260" algn="l" defTabSz="736504" rtl="0" eaLnBrk="1" latinLnBrk="0" hangingPunct="1">
      <a:defRPr sz="900" kern="1200">
        <a:solidFill>
          <a:schemeClr val="tx1"/>
        </a:solidFill>
        <a:latin typeface="+mn-lt"/>
        <a:ea typeface="+mn-ea"/>
        <a:cs typeface="+mn-cs"/>
      </a:defRPr>
    </a:lvl6pPr>
    <a:lvl7pPr marL="2209512" algn="l" defTabSz="736504" rtl="0" eaLnBrk="1" latinLnBrk="0" hangingPunct="1">
      <a:defRPr sz="900" kern="1200">
        <a:solidFill>
          <a:schemeClr val="tx1"/>
        </a:solidFill>
        <a:latin typeface="+mn-lt"/>
        <a:ea typeface="+mn-ea"/>
        <a:cs typeface="+mn-cs"/>
      </a:defRPr>
    </a:lvl7pPr>
    <a:lvl8pPr marL="2577764" algn="l" defTabSz="736504" rtl="0" eaLnBrk="1" latinLnBrk="0" hangingPunct="1">
      <a:defRPr sz="900" kern="1200">
        <a:solidFill>
          <a:schemeClr val="tx1"/>
        </a:solidFill>
        <a:latin typeface="+mn-lt"/>
        <a:ea typeface="+mn-ea"/>
        <a:cs typeface="+mn-cs"/>
      </a:defRPr>
    </a:lvl8pPr>
    <a:lvl9pPr marL="2946016" algn="l" defTabSz="736504" rtl="0" eaLnBrk="1" latinLnBrk="0" hangingPunct="1">
      <a:defRPr sz="9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slide" Target="../slides/slide1.xml"/><Relationship Id="rId2" Type="http://schemas.openxmlformats.org/officeDocument/2006/relationships/notesMaster" Target="../notesMasters/notesMaster1.xml"/><Relationship Id="rId1" Type="http://schemas.openxmlformats.org/officeDocument/2006/relationships/tags" Target="../tags/tag295.xml"/></Relationships>
</file>

<file path=ppt/notesSlides/_rels/notesSlide2.xml.rels><?xml version="1.0" encoding="UTF-8" standalone="yes"?>
<Relationships xmlns="http://schemas.openxmlformats.org/package/2006/relationships"><Relationship Id="rId3" Type="http://schemas.openxmlformats.org/officeDocument/2006/relationships/slide" Target="../slides/slide2.xml"/><Relationship Id="rId2" Type="http://schemas.openxmlformats.org/officeDocument/2006/relationships/notesMaster" Target="../notesMasters/notesMaster1.xml"/><Relationship Id="rId1" Type="http://schemas.openxmlformats.org/officeDocument/2006/relationships/tags" Target="../tags/tag296.xml"/></Relationships>
</file>

<file path=ppt/notesSlides/_rels/notesSlide3.xml.rels><?xml version="1.0" encoding="UTF-8" standalone="yes"?>
<Relationships xmlns="http://schemas.openxmlformats.org/package/2006/relationships"><Relationship Id="rId3" Type="http://schemas.openxmlformats.org/officeDocument/2006/relationships/slide" Target="../slides/slide3.xml"/><Relationship Id="rId2" Type="http://schemas.openxmlformats.org/officeDocument/2006/relationships/notesMaster" Target="../notesMasters/notesMaster1.xml"/><Relationship Id="rId1" Type="http://schemas.openxmlformats.org/officeDocument/2006/relationships/tags" Target="../tags/tag297.xml"/></Relationships>
</file>

<file path=ppt/notesSlides/_rels/notesSlide4.xml.rels><?xml version="1.0" encoding="UTF-8" standalone="yes"?>
<Relationships xmlns="http://schemas.openxmlformats.org/package/2006/relationships"><Relationship Id="rId3" Type="http://schemas.openxmlformats.org/officeDocument/2006/relationships/slide" Target="../slides/slide4.xml"/><Relationship Id="rId2" Type="http://schemas.openxmlformats.org/officeDocument/2006/relationships/notesMaster" Target="../notesMasters/notesMaster1.xml"/><Relationship Id="rId1" Type="http://schemas.openxmlformats.org/officeDocument/2006/relationships/tags" Target="../tags/tag298.xml"/></Relationships>
</file>

<file path=ppt/notesSlides/_rels/notesSlide5.xml.rels><?xml version="1.0" encoding="UTF-8" standalone="yes"?>
<Relationships xmlns="http://schemas.openxmlformats.org/package/2006/relationships"><Relationship Id="rId3" Type="http://schemas.openxmlformats.org/officeDocument/2006/relationships/slide" Target="../slides/slide5.xml"/><Relationship Id="rId2" Type="http://schemas.openxmlformats.org/officeDocument/2006/relationships/notesMaster" Target="../notesMasters/notesMaster1.xml"/><Relationship Id="rId1" Type="http://schemas.openxmlformats.org/officeDocument/2006/relationships/tags" Target="../tags/tag299.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3" Type="http://schemas.openxmlformats.org/officeDocument/2006/relationships/slide" Target="../slides/slide8.xml"/><Relationship Id="rId2" Type="http://schemas.openxmlformats.org/officeDocument/2006/relationships/notesMaster" Target="../notesMasters/notesMaster1.xml"/><Relationship Id="rId1" Type="http://schemas.openxmlformats.org/officeDocument/2006/relationships/tags" Target="../tags/tag300.xml"/></Relationships>
</file>

<file path=ppt/notesSlides/_rels/notesSlide9.xml.rels><?xml version="1.0" encoding="UTF-8" standalone="yes"?>
<Relationships xmlns="http://schemas.openxmlformats.org/package/2006/relationships"><Relationship Id="rId3" Type="http://schemas.openxmlformats.org/officeDocument/2006/relationships/slide" Target="../slides/slide9.xml"/><Relationship Id="rId2" Type="http://schemas.openxmlformats.org/officeDocument/2006/relationships/notesMaster" Target="../notesMasters/notesMaster1.xml"/><Relationship Id="rId1" Type="http://schemas.openxmlformats.org/officeDocument/2006/relationships/tags" Target="../tags/tag30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155950" y="511175"/>
            <a:ext cx="3616325" cy="2547938"/>
          </a:xfrm>
        </p:spPr>
      </p:sp>
      <p:sp>
        <p:nvSpPr>
          <p:cNvPr id="3" name="Notes Placeholder 2"/>
          <p:cNvSpPr>
            <a:spLocks noGrp="1"/>
          </p:cNvSpPr>
          <p:nvPr>
            <p:ph type="body" idx="1"/>
          </p:nvPr>
        </p:nvSpPr>
        <p:spPr/>
        <p:txBody>
          <a:bodyPr/>
          <a:lstStyle/>
          <a:p>
            <a:endParaRPr lang="en-GB"/>
          </a:p>
        </p:txBody>
      </p:sp>
      <p:sp>
        <p:nvSpPr>
          <p:cNvPr id="5" name="Footer Placeholder 4" hidden="1"/>
          <p:cNvSpPr>
            <a:spLocks noGrp="1"/>
          </p:cNvSpPr>
          <p:nvPr>
            <p:ph type="ftr" sz="quarter" idx="11"/>
            <p:custDataLst>
              <p:tags r:id="rId1"/>
            </p:custDataLst>
          </p:nvPr>
        </p:nvSpPr>
        <p:spPr>
          <a:xfrm>
            <a:off x="7" y="6456378"/>
            <a:ext cx="9928225" cy="340211"/>
          </a:xfrm>
        </p:spPr>
        <p:txBody>
          <a:bodyPr/>
          <a:lstStyle/>
          <a:p>
            <a:pPr>
              <a:defRPr/>
            </a:pPr>
            <a:endParaRPr lang="en-US" dirty="0"/>
          </a:p>
        </p:txBody>
      </p:sp>
    </p:spTree>
    <p:extLst>
      <p:ext uri="{BB962C8B-B14F-4D97-AF65-F5344CB8AC3E}">
        <p14:creationId xmlns:p14="http://schemas.microsoft.com/office/powerpoint/2010/main" val="78728958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155950" y="511175"/>
            <a:ext cx="3616325" cy="2547938"/>
          </a:xfrm>
        </p:spPr>
      </p:sp>
      <p:sp>
        <p:nvSpPr>
          <p:cNvPr id="3" name="Notes Placeholder 2"/>
          <p:cNvSpPr>
            <a:spLocks noGrp="1"/>
          </p:cNvSpPr>
          <p:nvPr>
            <p:ph type="body" idx="1"/>
          </p:nvPr>
        </p:nvSpPr>
        <p:spPr/>
        <p:txBody>
          <a:bodyPr/>
          <a:lstStyle/>
          <a:p>
            <a:endParaRPr lang="en-GB" dirty="0"/>
          </a:p>
        </p:txBody>
      </p:sp>
      <p:sp>
        <p:nvSpPr>
          <p:cNvPr id="5" name="Footer Placeholder 4" hidden="1"/>
          <p:cNvSpPr>
            <a:spLocks noGrp="1"/>
          </p:cNvSpPr>
          <p:nvPr>
            <p:ph type="ftr" sz="quarter" idx="11"/>
            <p:custDataLst>
              <p:tags r:id="rId1"/>
            </p:custDataLst>
          </p:nvPr>
        </p:nvSpPr>
        <p:spPr>
          <a:xfrm>
            <a:off x="7" y="6456378"/>
            <a:ext cx="9928225" cy="340211"/>
          </a:xfrm>
        </p:spPr>
        <p:txBody>
          <a:bodyPr/>
          <a:lstStyle/>
          <a:p>
            <a:pPr>
              <a:defRPr/>
            </a:pPr>
            <a:endParaRPr lang="en-US"/>
          </a:p>
        </p:txBody>
      </p:sp>
    </p:spTree>
    <p:extLst>
      <p:ext uri="{BB962C8B-B14F-4D97-AF65-F5344CB8AC3E}">
        <p14:creationId xmlns:p14="http://schemas.microsoft.com/office/powerpoint/2010/main" val="205888907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155950" y="511175"/>
            <a:ext cx="3616325" cy="2547938"/>
          </a:xfrm>
        </p:spPr>
      </p:sp>
      <p:sp>
        <p:nvSpPr>
          <p:cNvPr id="3" name="Notes Placeholder 2"/>
          <p:cNvSpPr>
            <a:spLocks noGrp="1"/>
          </p:cNvSpPr>
          <p:nvPr>
            <p:ph type="body" idx="1"/>
          </p:nvPr>
        </p:nvSpPr>
        <p:spPr/>
        <p:txBody>
          <a:bodyPr/>
          <a:lstStyle/>
          <a:p>
            <a:endParaRPr lang="en-GB"/>
          </a:p>
        </p:txBody>
      </p:sp>
      <p:sp>
        <p:nvSpPr>
          <p:cNvPr id="5" name="Footer Placeholder 4" hidden="1"/>
          <p:cNvSpPr>
            <a:spLocks noGrp="1"/>
          </p:cNvSpPr>
          <p:nvPr>
            <p:ph type="ftr" sz="quarter" idx="11"/>
            <p:custDataLst>
              <p:tags r:id="rId1"/>
            </p:custDataLst>
          </p:nvPr>
        </p:nvSpPr>
        <p:spPr>
          <a:xfrm>
            <a:off x="7" y="6456378"/>
            <a:ext cx="9928225" cy="340211"/>
          </a:xfrm>
        </p:spPr>
        <p:txBody>
          <a:bodyPr/>
          <a:lstStyle/>
          <a:p>
            <a:pPr>
              <a:defRPr/>
            </a:pPr>
            <a:endParaRPr lang="en-US"/>
          </a:p>
        </p:txBody>
      </p:sp>
    </p:spTree>
    <p:extLst>
      <p:ext uri="{BB962C8B-B14F-4D97-AF65-F5344CB8AC3E}">
        <p14:creationId xmlns:p14="http://schemas.microsoft.com/office/powerpoint/2010/main" val="308207450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155950" y="511175"/>
            <a:ext cx="3616325" cy="2547938"/>
          </a:xfrm>
        </p:spPr>
      </p:sp>
      <p:sp>
        <p:nvSpPr>
          <p:cNvPr id="3" name="Notes Placeholder 2"/>
          <p:cNvSpPr>
            <a:spLocks noGrp="1"/>
          </p:cNvSpPr>
          <p:nvPr>
            <p:ph type="body" idx="1"/>
          </p:nvPr>
        </p:nvSpPr>
        <p:spPr/>
        <p:txBody>
          <a:bodyPr/>
          <a:lstStyle/>
          <a:p>
            <a:endParaRPr lang="en-GB" dirty="0"/>
          </a:p>
        </p:txBody>
      </p:sp>
      <p:sp>
        <p:nvSpPr>
          <p:cNvPr id="5" name="Footer Placeholder 4" hidden="1"/>
          <p:cNvSpPr>
            <a:spLocks noGrp="1"/>
          </p:cNvSpPr>
          <p:nvPr>
            <p:ph type="ftr" sz="quarter" idx="11"/>
            <p:custDataLst>
              <p:tags r:id="rId1"/>
            </p:custDataLst>
          </p:nvPr>
        </p:nvSpPr>
        <p:spPr>
          <a:xfrm>
            <a:off x="7" y="6456378"/>
            <a:ext cx="9928225" cy="340211"/>
          </a:xfrm>
        </p:spPr>
        <p:txBody>
          <a:bodyPr/>
          <a:lstStyle/>
          <a:p>
            <a:pPr>
              <a:defRPr/>
            </a:pPr>
            <a:endParaRPr lang="en-US"/>
          </a:p>
        </p:txBody>
      </p:sp>
    </p:spTree>
    <p:extLst>
      <p:ext uri="{BB962C8B-B14F-4D97-AF65-F5344CB8AC3E}">
        <p14:creationId xmlns:p14="http://schemas.microsoft.com/office/powerpoint/2010/main" val="368027116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155950" y="511175"/>
            <a:ext cx="3616325" cy="2547938"/>
          </a:xfrm>
        </p:spPr>
      </p:sp>
      <p:sp>
        <p:nvSpPr>
          <p:cNvPr id="3" name="Notes Placeholder 2"/>
          <p:cNvSpPr>
            <a:spLocks noGrp="1"/>
          </p:cNvSpPr>
          <p:nvPr>
            <p:ph type="body" idx="1"/>
          </p:nvPr>
        </p:nvSpPr>
        <p:spPr/>
        <p:txBody>
          <a:bodyPr/>
          <a:lstStyle/>
          <a:p>
            <a:endParaRPr lang="en-GB"/>
          </a:p>
        </p:txBody>
      </p:sp>
      <p:sp>
        <p:nvSpPr>
          <p:cNvPr id="5" name="Footer Placeholder 4" hidden="1"/>
          <p:cNvSpPr>
            <a:spLocks noGrp="1"/>
          </p:cNvSpPr>
          <p:nvPr>
            <p:ph type="ftr" sz="quarter" idx="11"/>
            <p:custDataLst>
              <p:tags r:id="rId1"/>
            </p:custDataLst>
          </p:nvPr>
        </p:nvSpPr>
        <p:spPr>
          <a:xfrm>
            <a:off x="7" y="6456378"/>
            <a:ext cx="9928225" cy="340211"/>
          </a:xfrm>
        </p:spPr>
        <p:txBody>
          <a:bodyPr/>
          <a:lstStyle/>
          <a:p>
            <a:pPr>
              <a:defRPr/>
            </a:pPr>
            <a:endParaRPr lang="en-US" dirty="0"/>
          </a:p>
        </p:txBody>
      </p:sp>
    </p:spTree>
    <p:extLst>
      <p:ext uri="{BB962C8B-B14F-4D97-AF65-F5344CB8AC3E}">
        <p14:creationId xmlns:p14="http://schemas.microsoft.com/office/powerpoint/2010/main" val="415630037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155950" y="511175"/>
            <a:ext cx="3616325" cy="2547938"/>
          </a:xfrm>
        </p:spPr>
      </p:sp>
      <p:sp>
        <p:nvSpPr>
          <p:cNvPr id="3" name="Notes Placeholder 2"/>
          <p:cNvSpPr>
            <a:spLocks noGrp="1"/>
          </p:cNvSpPr>
          <p:nvPr>
            <p:ph type="body" idx="1"/>
          </p:nvPr>
        </p:nvSpPr>
        <p:spPr/>
        <p:txBody>
          <a:bodyPr/>
          <a:lstStyle/>
          <a:p>
            <a:endParaRPr lang="en-GB"/>
          </a:p>
        </p:txBody>
      </p:sp>
      <p:sp>
        <p:nvSpPr>
          <p:cNvPr id="5" name="Footer Placeholder 4"/>
          <p:cNvSpPr>
            <a:spLocks noGrp="1"/>
          </p:cNvSpPr>
          <p:nvPr>
            <p:ph type="ftr" sz="quarter" idx="11"/>
          </p:nvPr>
        </p:nvSpPr>
        <p:spPr/>
        <p:txBody>
          <a:bodyPr/>
          <a:lstStyle/>
          <a:p>
            <a:pPr>
              <a:defRPr/>
            </a:pPr>
            <a:endParaRPr lang="en-US" dirty="0"/>
          </a:p>
        </p:txBody>
      </p:sp>
    </p:spTree>
    <p:extLst>
      <p:ext uri="{BB962C8B-B14F-4D97-AF65-F5344CB8AC3E}">
        <p14:creationId xmlns:p14="http://schemas.microsoft.com/office/powerpoint/2010/main" val="51207258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155950" y="511175"/>
            <a:ext cx="3616325" cy="2547938"/>
          </a:xfrm>
        </p:spPr>
      </p:sp>
      <p:sp>
        <p:nvSpPr>
          <p:cNvPr id="3" name="Notes Placeholder 2"/>
          <p:cNvSpPr>
            <a:spLocks noGrp="1"/>
          </p:cNvSpPr>
          <p:nvPr>
            <p:ph type="body" idx="1"/>
          </p:nvPr>
        </p:nvSpPr>
        <p:spPr/>
        <p:txBody>
          <a:bodyPr/>
          <a:lstStyle/>
          <a:p>
            <a:endParaRPr lang="en-GB"/>
          </a:p>
        </p:txBody>
      </p:sp>
      <p:sp>
        <p:nvSpPr>
          <p:cNvPr id="5" name="Footer Placeholder 4"/>
          <p:cNvSpPr>
            <a:spLocks noGrp="1"/>
          </p:cNvSpPr>
          <p:nvPr>
            <p:ph type="ftr" sz="quarter" idx="11"/>
          </p:nvPr>
        </p:nvSpPr>
        <p:spPr/>
        <p:txBody>
          <a:bodyPr/>
          <a:lstStyle/>
          <a:p>
            <a:pPr>
              <a:defRPr/>
            </a:pPr>
            <a:endParaRPr lang="en-US" dirty="0"/>
          </a:p>
        </p:txBody>
      </p:sp>
    </p:spTree>
    <p:extLst>
      <p:ext uri="{BB962C8B-B14F-4D97-AF65-F5344CB8AC3E}">
        <p14:creationId xmlns:p14="http://schemas.microsoft.com/office/powerpoint/2010/main" val="418324321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155950" y="511175"/>
            <a:ext cx="3616325" cy="2547938"/>
          </a:xfrm>
        </p:spPr>
      </p:sp>
      <p:sp>
        <p:nvSpPr>
          <p:cNvPr id="3" name="Notes Placeholder 2"/>
          <p:cNvSpPr>
            <a:spLocks noGrp="1"/>
          </p:cNvSpPr>
          <p:nvPr>
            <p:ph type="body" idx="1"/>
          </p:nvPr>
        </p:nvSpPr>
        <p:spPr/>
        <p:txBody>
          <a:bodyPr/>
          <a:lstStyle/>
          <a:p>
            <a:endParaRPr lang="en-GB"/>
          </a:p>
        </p:txBody>
      </p:sp>
      <p:sp>
        <p:nvSpPr>
          <p:cNvPr id="5" name="Footer Placeholder 4" hidden="1"/>
          <p:cNvSpPr>
            <a:spLocks noGrp="1"/>
          </p:cNvSpPr>
          <p:nvPr>
            <p:ph type="ftr" sz="quarter" idx="11"/>
            <p:custDataLst>
              <p:tags r:id="rId1"/>
            </p:custDataLst>
          </p:nvPr>
        </p:nvSpPr>
        <p:spPr>
          <a:xfrm>
            <a:off x="7" y="6456378"/>
            <a:ext cx="9928225" cy="340211"/>
          </a:xfrm>
        </p:spPr>
        <p:txBody>
          <a:bodyPr/>
          <a:lstStyle/>
          <a:p>
            <a:pPr>
              <a:defRPr/>
            </a:pPr>
            <a:endParaRPr lang="en-US"/>
          </a:p>
        </p:txBody>
      </p:sp>
    </p:spTree>
    <p:extLst>
      <p:ext uri="{BB962C8B-B14F-4D97-AF65-F5344CB8AC3E}">
        <p14:creationId xmlns:p14="http://schemas.microsoft.com/office/powerpoint/2010/main" val="342468914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155950" y="511175"/>
            <a:ext cx="3616325" cy="2547938"/>
          </a:xfrm>
        </p:spPr>
      </p:sp>
      <p:sp>
        <p:nvSpPr>
          <p:cNvPr id="3" name="Notes Placeholder 2"/>
          <p:cNvSpPr>
            <a:spLocks noGrp="1"/>
          </p:cNvSpPr>
          <p:nvPr>
            <p:ph type="body" idx="1"/>
          </p:nvPr>
        </p:nvSpPr>
        <p:spPr/>
        <p:txBody>
          <a:bodyPr/>
          <a:lstStyle/>
          <a:p>
            <a:endParaRPr lang="en-GB" dirty="0"/>
          </a:p>
        </p:txBody>
      </p:sp>
      <p:sp>
        <p:nvSpPr>
          <p:cNvPr id="5" name="Footer Placeholder 4" hidden="1"/>
          <p:cNvSpPr>
            <a:spLocks noGrp="1"/>
          </p:cNvSpPr>
          <p:nvPr>
            <p:ph type="ftr" sz="quarter" idx="11"/>
            <p:custDataLst>
              <p:tags r:id="rId1"/>
            </p:custDataLst>
          </p:nvPr>
        </p:nvSpPr>
        <p:spPr>
          <a:xfrm>
            <a:off x="9" y="6456378"/>
            <a:ext cx="9928225" cy="340211"/>
          </a:xfrm>
          <a:prstGeom prst="rect">
            <a:avLst/>
          </a:prstGeom>
        </p:spPr>
        <p:txBody>
          <a:bodyPr lIns="91378" tIns="45689" rIns="91378" bIns="45689"/>
          <a:lstStyle/>
          <a:p>
            <a:pPr>
              <a:defRPr/>
            </a:pPr>
            <a:endParaRPr lang="en-GB"/>
          </a:p>
        </p:txBody>
      </p:sp>
    </p:spTree>
    <p:extLst>
      <p:ext uri="{BB962C8B-B14F-4D97-AF65-F5344CB8AC3E}">
        <p14:creationId xmlns:p14="http://schemas.microsoft.com/office/powerpoint/2010/main" val="188375923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2.xml"/></Relationships>
</file>

<file path=ppt/slideLayouts/_rels/slideLayout10.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1.xml"/></Relationships>
</file>

<file path=ppt/slideLayouts/_rels/slideLayout100.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102.xml"/></Relationships>
</file>

<file path=ppt/slideLayouts/_rels/slideLayout101.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103.xml"/></Relationships>
</file>

<file path=ppt/slideLayouts/_rels/slideLayout102.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104.xml"/></Relationships>
</file>

<file path=ppt/slideLayouts/_rels/slideLayout103.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105.xml"/></Relationships>
</file>

<file path=ppt/slideLayouts/_rels/slideLayout104.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106.xml"/></Relationships>
</file>

<file path=ppt/slideLayouts/_rels/slideLayout105.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107.xml"/></Relationships>
</file>

<file path=ppt/slideLayouts/_rels/slideLayout106.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108.xml"/></Relationships>
</file>

<file path=ppt/slideLayouts/_rels/slideLayout107.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109.xml"/></Relationships>
</file>

<file path=ppt/slideLayouts/_rels/slideLayout108.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110.xml"/></Relationships>
</file>

<file path=ppt/slideLayouts/_rels/slideLayout109.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111.xml"/></Relationships>
</file>

<file path=ppt/slideLayouts/_rels/slideLayout1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2.xml"/></Relationships>
</file>

<file path=ppt/slideLayouts/_rels/slideLayout110.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112.xml"/></Relationships>
</file>

<file path=ppt/slideLayouts/_rels/slideLayout111.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113.xml"/></Relationships>
</file>

<file path=ppt/slideLayouts/_rels/slideLayout112.xml.rels><?xml version="1.0" encoding="UTF-8" standalone="yes"?>
<Relationships xmlns="http://schemas.openxmlformats.org/package/2006/relationships"><Relationship Id="rId2" Type="http://schemas.openxmlformats.org/officeDocument/2006/relationships/slideMaster" Target="../slideMasters/slideMaster3.xml"/><Relationship Id="rId1" Type="http://schemas.openxmlformats.org/officeDocument/2006/relationships/tags" Target="../tags/tag115.xml"/></Relationships>
</file>

<file path=ppt/slideLayouts/_rels/slideLayout113.xml.rels><?xml version="1.0" encoding="UTF-8" standalone="yes"?>
<Relationships xmlns="http://schemas.openxmlformats.org/package/2006/relationships"><Relationship Id="rId2" Type="http://schemas.openxmlformats.org/officeDocument/2006/relationships/slideMaster" Target="../slideMasters/slideMaster3.xml"/><Relationship Id="rId1" Type="http://schemas.openxmlformats.org/officeDocument/2006/relationships/tags" Target="../tags/tag116.xml"/></Relationships>
</file>

<file path=ppt/slideLayouts/_rels/slideLayout114.xml.rels><?xml version="1.0" encoding="UTF-8" standalone="yes"?>
<Relationships xmlns="http://schemas.openxmlformats.org/package/2006/relationships"><Relationship Id="rId2" Type="http://schemas.openxmlformats.org/officeDocument/2006/relationships/slideMaster" Target="../slideMasters/slideMaster3.xml"/><Relationship Id="rId1" Type="http://schemas.openxmlformats.org/officeDocument/2006/relationships/tags" Target="../tags/tag117.xml"/></Relationships>
</file>

<file path=ppt/slideLayouts/_rels/slideLayout115.xml.rels><?xml version="1.0" encoding="UTF-8" standalone="yes"?>
<Relationships xmlns="http://schemas.openxmlformats.org/package/2006/relationships"><Relationship Id="rId2" Type="http://schemas.openxmlformats.org/officeDocument/2006/relationships/slideMaster" Target="../slideMasters/slideMaster3.xml"/><Relationship Id="rId1" Type="http://schemas.openxmlformats.org/officeDocument/2006/relationships/tags" Target="../tags/tag118.xml"/></Relationships>
</file>

<file path=ppt/slideLayouts/_rels/slideLayout116.xml.rels><?xml version="1.0" encoding="UTF-8" standalone="yes"?>
<Relationships xmlns="http://schemas.openxmlformats.org/package/2006/relationships"><Relationship Id="rId2" Type="http://schemas.openxmlformats.org/officeDocument/2006/relationships/slideMaster" Target="../slideMasters/slideMaster3.xml"/><Relationship Id="rId1" Type="http://schemas.openxmlformats.org/officeDocument/2006/relationships/tags" Target="../tags/tag119.xml"/></Relationships>
</file>

<file path=ppt/slideLayouts/_rels/slideLayout117.xml.rels><?xml version="1.0" encoding="UTF-8" standalone="yes"?>
<Relationships xmlns="http://schemas.openxmlformats.org/package/2006/relationships"><Relationship Id="rId2" Type="http://schemas.openxmlformats.org/officeDocument/2006/relationships/slideMaster" Target="../slideMasters/slideMaster3.xml"/><Relationship Id="rId1" Type="http://schemas.openxmlformats.org/officeDocument/2006/relationships/tags" Target="../tags/tag120.xml"/></Relationships>
</file>

<file path=ppt/slideLayouts/_rels/slideLayout118.xml.rels><?xml version="1.0" encoding="UTF-8" standalone="yes"?>
<Relationships xmlns="http://schemas.openxmlformats.org/package/2006/relationships"><Relationship Id="rId2" Type="http://schemas.openxmlformats.org/officeDocument/2006/relationships/slideMaster" Target="../slideMasters/slideMaster3.xml"/><Relationship Id="rId1" Type="http://schemas.openxmlformats.org/officeDocument/2006/relationships/tags" Target="../tags/tag121.xml"/></Relationships>
</file>

<file path=ppt/slideLayouts/_rels/slideLayout119.xml.rels><?xml version="1.0" encoding="UTF-8" standalone="yes"?>
<Relationships xmlns="http://schemas.openxmlformats.org/package/2006/relationships"><Relationship Id="rId2" Type="http://schemas.openxmlformats.org/officeDocument/2006/relationships/slideMaster" Target="../slideMasters/slideMaster3.xml"/><Relationship Id="rId1" Type="http://schemas.openxmlformats.org/officeDocument/2006/relationships/tags" Target="../tags/tag122.xml"/></Relationships>
</file>

<file path=ppt/slideLayouts/_rels/slideLayout12.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3.xml"/></Relationships>
</file>

<file path=ppt/slideLayouts/_rels/slideLayout120.xml.rels><?xml version="1.0" encoding="UTF-8" standalone="yes"?>
<Relationships xmlns="http://schemas.openxmlformats.org/package/2006/relationships"><Relationship Id="rId2" Type="http://schemas.openxmlformats.org/officeDocument/2006/relationships/slideMaster" Target="../slideMasters/slideMaster3.xml"/><Relationship Id="rId1" Type="http://schemas.openxmlformats.org/officeDocument/2006/relationships/tags" Target="../tags/tag123.xml"/></Relationships>
</file>

<file path=ppt/slideLayouts/_rels/slideLayout121.xml.rels><?xml version="1.0" encoding="UTF-8" standalone="yes"?>
<Relationships xmlns="http://schemas.openxmlformats.org/package/2006/relationships"><Relationship Id="rId2" Type="http://schemas.openxmlformats.org/officeDocument/2006/relationships/slideMaster" Target="../slideMasters/slideMaster3.xml"/><Relationship Id="rId1" Type="http://schemas.openxmlformats.org/officeDocument/2006/relationships/tags" Target="../tags/tag124.xml"/></Relationships>
</file>

<file path=ppt/slideLayouts/_rels/slideLayout122.xml.rels><?xml version="1.0" encoding="UTF-8" standalone="yes"?>
<Relationships xmlns="http://schemas.openxmlformats.org/package/2006/relationships"><Relationship Id="rId2" Type="http://schemas.openxmlformats.org/officeDocument/2006/relationships/slideMaster" Target="../slideMasters/slideMaster3.xml"/><Relationship Id="rId1" Type="http://schemas.openxmlformats.org/officeDocument/2006/relationships/tags" Target="../tags/tag125.xml"/></Relationships>
</file>

<file path=ppt/slideLayouts/_rels/slideLayout123.xml.rels><?xml version="1.0" encoding="UTF-8" standalone="yes"?>
<Relationships xmlns="http://schemas.openxmlformats.org/package/2006/relationships"><Relationship Id="rId2" Type="http://schemas.openxmlformats.org/officeDocument/2006/relationships/slideMaster" Target="../slideMasters/slideMaster3.xml"/><Relationship Id="rId1" Type="http://schemas.openxmlformats.org/officeDocument/2006/relationships/tags" Target="../tags/tag126.xml"/></Relationships>
</file>

<file path=ppt/slideLayouts/_rels/slideLayout124.xml.rels><?xml version="1.0" encoding="UTF-8" standalone="yes"?>
<Relationships xmlns="http://schemas.openxmlformats.org/package/2006/relationships"><Relationship Id="rId2" Type="http://schemas.openxmlformats.org/officeDocument/2006/relationships/slideMaster" Target="../slideMasters/slideMaster3.xml"/><Relationship Id="rId1" Type="http://schemas.openxmlformats.org/officeDocument/2006/relationships/tags" Target="../tags/tag127.xml"/></Relationships>
</file>

<file path=ppt/slideLayouts/_rels/slideLayout125.xml.rels><?xml version="1.0" encoding="UTF-8" standalone="yes"?>
<Relationships xmlns="http://schemas.openxmlformats.org/package/2006/relationships"><Relationship Id="rId2" Type="http://schemas.openxmlformats.org/officeDocument/2006/relationships/slideMaster" Target="../slideMasters/slideMaster3.xml"/><Relationship Id="rId1" Type="http://schemas.openxmlformats.org/officeDocument/2006/relationships/tags" Target="../tags/tag128.xml"/></Relationships>
</file>

<file path=ppt/slideLayouts/_rels/slideLayout126.xml.rels><?xml version="1.0" encoding="UTF-8" standalone="yes"?>
<Relationships xmlns="http://schemas.openxmlformats.org/package/2006/relationships"><Relationship Id="rId2" Type="http://schemas.openxmlformats.org/officeDocument/2006/relationships/slideMaster" Target="../slideMasters/slideMaster3.xml"/><Relationship Id="rId1" Type="http://schemas.openxmlformats.org/officeDocument/2006/relationships/tags" Target="../tags/tag129.xml"/></Relationships>
</file>

<file path=ppt/slideLayouts/_rels/slideLayout127.xml.rels><?xml version="1.0" encoding="UTF-8" standalone="yes"?>
<Relationships xmlns="http://schemas.openxmlformats.org/package/2006/relationships"><Relationship Id="rId2" Type="http://schemas.openxmlformats.org/officeDocument/2006/relationships/slideMaster" Target="../slideMasters/slideMaster3.xml"/><Relationship Id="rId1" Type="http://schemas.openxmlformats.org/officeDocument/2006/relationships/tags" Target="../tags/tag130.xml"/></Relationships>
</file>

<file path=ppt/slideLayouts/_rels/slideLayout128.xml.rels><?xml version="1.0" encoding="UTF-8" standalone="yes"?>
<Relationships xmlns="http://schemas.openxmlformats.org/package/2006/relationships"><Relationship Id="rId2" Type="http://schemas.openxmlformats.org/officeDocument/2006/relationships/slideMaster" Target="../slideMasters/slideMaster3.xml"/><Relationship Id="rId1" Type="http://schemas.openxmlformats.org/officeDocument/2006/relationships/tags" Target="../tags/tag131.xml"/></Relationships>
</file>

<file path=ppt/slideLayouts/_rels/slideLayout129.xml.rels><?xml version="1.0" encoding="UTF-8" standalone="yes"?>
<Relationships xmlns="http://schemas.openxmlformats.org/package/2006/relationships"><Relationship Id="rId2" Type="http://schemas.openxmlformats.org/officeDocument/2006/relationships/slideMaster" Target="../slideMasters/slideMaster3.xml"/><Relationship Id="rId1" Type="http://schemas.openxmlformats.org/officeDocument/2006/relationships/tags" Target="../tags/tag132.xml"/></Relationships>
</file>

<file path=ppt/slideLayouts/_rels/slideLayout1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4.xml"/></Relationships>
</file>

<file path=ppt/slideLayouts/_rels/slideLayout130.xml.rels><?xml version="1.0" encoding="UTF-8" standalone="yes"?>
<Relationships xmlns="http://schemas.openxmlformats.org/package/2006/relationships"><Relationship Id="rId2" Type="http://schemas.openxmlformats.org/officeDocument/2006/relationships/slideMaster" Target="../slideMasters/slideMaster3.xml"/><Relationship Id="rId1" Type="http://schemas.openxmlformats.org/officeDocument/2006/relationships/tags" Target="../tags/tag133.xml"/></Relationships>
</file>

<file path=ppt/slideLayouts/_rels/slideLayout13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Master" Target="../slideMasters/slideMaster3.xml"/><Relationship Id="rId1" Type="http://schemas.openxmlformats.org/officeDocument/2006/relationships/tags" Target="../tags/tag134.xml"/><Relationship Id="rId4" Type="http://schemas.openxmlformats.org/officeDocument/2006/relationships/image" Target="../media/image3.png"/></Relationships>
</file>

<file path=ppt/slideLayouts/_rels/slideLayout132.xml.rels><?xml version="1.0" encoding="UTF-8" standalone="yes"?>
<Relationships xmlns="http://schemas.openxmlformats.org/package/2006/relationships"><Relationship Id="rId2" Type="http://schemas.openxmlformats.org/officeDocument/2006/relationships/slideMaster" Target="../slideMasters/slideMaster3.xml"/><Relationship Id="rId1" Type="http://schemas.openxmlformats.org/officeDocument/2006/relationships/tags" Target="../tags/tag135.xml"/></Relationships>
</file>

<file path=ppt/slideLayouts/_rels/slideLayout133.xml.rels><?xml version="1.0" encoding="UTF-8" standalone="yes"?>
<Relationships xmlns="http://schemas.openxmlformats.org/package/2006/relationships"><Relationship Id="rId2" Type="http://schemas.openxmlformats.org/officeDocument/2006/relationships/slideMaster" Target="../slideMasters/slideMaster3.xml"/><Relationship Id="rId1" Type="http://schemas.openxmlformats.org/officeDocument/2006/relationships/tags" Target="../tags/tag136.xml"/></Relationships>
</file>

<file path=ppt/slideLayouts/_rels/slideLayout134.xml.rels><?xml version="1.0" encoding="UTF-8" standalone="yes"?>
<Relationships xmlns="http://schemas.openxmlformats.org/package/2006/relationships"><Relationship Id="rId2" Type="http://schemas.openxmlformats.org/officeDocument/2006/relationships/slideMaster" Target="../slideMasters/slideMaster3.xml"/><Relationship Id="rId1" Type="http://schemas.openxmlformats.org/officeDocument/2006/relationships/tags" Target="../tags/tag137.xml"/></Relationships>
</file>

<file path=ppt/slideLayouts/_rels/slideLayout135.xml.rels><?xml version="1.0" encoding="UTF-8" standalone="yes"?>
<Relationships xmlns="http://schemas.openxmlformats.org/package/2006/relationships"><Relationship Id="rId2" Type="http://schemas.openxmlformats.org/officeDocument/2006/relationships/slideMaster" Target="../slideMasters/slideMaster3.xml"/><Relationship Id="rId1" Type="http://schemas.openxmlformats.org/officeDocument/2006/relationships/tags" Target="../tags/tag138.xml"/></Relationships>
</file>

<file path=ppt/slideLayouts/_rels/slideLayout136.xml.rels><?xml version="1.0" encoding="UTF-8" standalone="yes"?>
<Relationships xmlns="http://schemas.openxmlformats.org/package/2006/relationships"><Relationship Id="rId2" Type="http://schemas.openxmlformats.org/officeDocument/2006/relationships/slideMaster" Target="../slideMasters/slideMaster3.xml"/><Relationship Id="rId1" Type="http://schemas.openxmlformats.org/officeDocument/2006/relationships/tags" Target="../tags/tag139.xml"/></Relationships>
</file>

<file path=ppt/slideLayouts/_rels/slideLayout137.xml.rels><?xml version="1.0" encoding="UTF-8" standalone="yes"?>
<Relationships xmlns="http://schemas.openxmlformats.org/package/2006/relationships"><Relationship Id="rId2" Type="http://schemas.openxmlformats.org/officeDocument/2006/relationships/slideMaster" Target="../slideMasters/slideMaster3.xml"/><Relationship Id="rId1" Type="http://schemas.openxmlformats.org/officeDocument/2006/relationships/tags" Target="../tags/tag140.xml"/></Relationships>
</file>

<file path=ppt/slideLayouts/_rels/slideLayout138.xml.rels><?xml version="1.0" encoding="UTF-8" standalone="yes"?>
<Relationships xmlns="http://schemas.openxmlformats.org/package/2006/relationships"><Relationship Id="rId2" Type="http://schemas.openxmlformats.org/officeDocument/2006/relationships/slideMaster" Target="../slideMasters/slideMaster3.xml"/><Relationship Id="rId1" Type="http://schemas.openxmlformats.org/officeDocument/2006/relationships/tags" Target="../tags/tag141.xml"/></Relationships>
</file>

<file path=ppt/slideLayouts/_rels/slideLayout139.xml.rels><?xml version="1.0" encoding="UTF-8" standalone="yes"?>
<Relationships xmlns="http://schemas.openxmlformats.org/package/2006/relationships"><Relationship Id="rId2" Type="http://schemas.openxmlformats.org/officeDocument/2006/relationships/slideMaster" Target="../slideMasters/slideMaster3.xml"/><Relationship Id="rId1" Type="http://schemas.openxmlformats.org/officeDocument/2006/relationships/tags" Target="../tags/tag142.xml"/></Relationships>
</file>

<file path=ppt/slideLayouts/_rels/slideLayout14.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5.xml"/></Relationships>
</file>

<file path=ppt/slideLayouts/_rels/slideLayout140.xml.rels><?xml version="1.0" encoding="UTF-8" standalone="yes"?>
<Relationships xmlns="http://schemas.openxmlformats.org/package/2006/relationships"><Relationship Id="rId2" Type="http://schemas.openxmlformats.org/officeDocument/2006/relationships/slideMaster" Target="../slideMasters/slideMaster3.xml"/><Relationship Id="rId1" Type="http://schemas.openxmlformats.org/officeDocument/2006/relationships/tags" Target="../tags/tag143.xml"/></Relationships>
</file>

<file path=ppt/slideLayouts/_rels/slideLayout141.xml.rels><?xml version="1.0" encoding="UTF-8" standalone="yes"?>
<Relationships xmlns="http://schemas.openxmlformats.org/package/2006/relationships"><Relationship Id="rId2" Type="http://schemas.openxmlformats.org/officeDocument/2006/relationships/slideMaster" Target="../slideMasters/slideMaster3.xml"/><Relationship Id="rId1" Type="http://schemas.openxmlformats.org/officeDocument/2006/relationships/tags" Target="../tags/tag144.xml"/></Relationships>
</file>

<file path=ppt/slideLayouts/_rels/slideLayout142.xml.rels><?xml version="1.0" encoding="UTF-8" standalone="yes"?>
<Relationships xmlns="http://schemas.openxmlformats.org/package/2006/relationships"><Relationship Id="rId2" Type="http://schemas.openxmlformats.org/officeDocument/2006/relationships/slideMaster" Target="../slideMasters/slideMaster3.xml"/><Relationship Id="rId1" Type="http://schemas.openxmlformats.org/officeDocument/2006/relationships/tags" Target="../tags/tag145.xml"/></Relationships>
</file>

<file path=ppt/slideLayouts/_rels/slideLayout143.xml.rels><?xml version="1.0" encoding="UTF-8" standalone="yes"?>
<Relationships xmlns="http://schemas.openxmlformats.org/package/2006/relationships"><Relationship Id="rId2" Type="http://schemas.openxmlformats.org/officeDocument/2006/relationships/slideMaster" Target="../slideMasters/slideMaster3.xml"/><Relationship Id="rId1" Type="http://schemas.openxmlformats.org/officeDocument/2006/relationships/tags" Target="../tags/tag146.xml"/></Relationships>
</file>

<file path=ppt/slideLayouts/_rels/slideLayout144.xml.rels><?xml version="1.0" encoding="UTF-8" standalone="yes"?>
<Relationships xmlns="http://schemas.openxmlformats.org/package/2006/relationships"><Relationship Id="rId2" Type="http://schemas.openxmlformats.org/officeDocument/2006/relationships/slideMaster" Target="../slideMasters/slideMaster3.xml"/><Relationship Id="rId1" Type="http://schemas.openxmlformats.org/officeDocument/2006/relationships/tags" Target="../tags/tag147.xml"/></Relationships>
</file>

<file path=ppt/slideLayouts/_rels/slideLayout145.xml.rels><?xml version="1.0" encoding="UTF-8" standalone="yes"?>
<Relationships xmlns="http://schemas.openxmlformats.org/package/2006/relationships"><Relationship Id="rId2" Type="http://schemas.openxmlformats.org/officeDocument/2006/relationships/slideMaster" Target="../slideMasters/slideMaster3.xml"/><Relationship Id="rId1" Type="http://schemas.openxmlformats.org/officeDocument/2006/relationships/tags" Target="../tags/tag148.xml"/></Relationships>
</file>

<file path=ppt/slideLayouts/_rels/slideLayout146.xml.rels><?xml version="1.0" encoding="UTF-8" standalone="yes"?>
<Relationships xmlns="http://schemas.openxmlformats.org/package/2006/relationships"><Relationship Id="rId2" Type="http://schemas.openxmlformats.org/officeDocument/2006/relationships/slideMaster" Target="../slideMasters/slideMaster3.xml"/><Relationship Id="rId1" Type="http://schemas.openxmlformats.org/officeDocument/2006/relationships/tags" Target="../tags/tag149.xml"/></Relationships>
</file>

<file path=ppt/slideLayouts/_rels/slideLayout147.xml.rels><?xml version="1.0" encoding="UTF-8" standalone="yes"?>
<Relationships xmlns="http://schemas.openxmlformats.org/package/2006/relationships"><Relationship Id="rId2" Type="http://schemas.openxmlformats.org/officeDocument/2006/relationships/slideMaster" Target="../slideMasters/slideMaster3.xml"/><Relationship Id="rId1" Type="http://schemas.openxmlformats.org/officeDocument/2006/relationships/tags" Target="../tags/tag150.xml"/></Relationships>
</file>

<file path=ppt/slideLayouts/_rels/slideLayout148.xml.rels><?xml version="1.0" encoding="UTF-8" standalone="yes"?>
<Relationships xmlns="http://schemas.openxmlformats.org/package/2006/relationships"><Relationship Id="rId2" Type="http://schemas.openxmlformats.org/officeDocument/2006/relationships/slideMaster" Target="../slideMasters/slideMaster3.xml"/><Relationship Id="rId1" Type="http://schemas.openxmlformats.org/officeDocument/2006/relationships/tags" Target="../tags/tag151.xml"/></Relationships>
</file>

<file path=ppt/slideLayouts/_rels/slideLayout149.xml.rels><?xml version="1.0" encoding="UTF-8" standalone="yes"?>
<Relationships xmlns="http://schemas.openxmlformats.org/package/2006/relationships"><Relationship Id="rId2" Type="http://schemas.openxmlformats.org/officeDocument/2006/relationships/slideMaster" Target="../slideMasters/slideMaster3.xml"/><Relationship Id="rId1" Type="http://schemas.openxmlformats.org/officeDocument/2006/relationships/tags" Target="../tags/tag152.xml"/></Relationships>
</file>

<file path=ppt/slideLayouts/_rels/slideLayout15.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6.xml"/></Relationships>
</file>

<file path=ppt/slideLayouts/_rels/slideLayout150.xml.rels><?xml version="1.0" encoding="UTF-8" standalone="yes"?>
<Relationships xmlns="http://schemas.openxmlformats.org/package/2006/relationships"><Relationship Id="rId2" Type="http://schemas.openxmlformats.org/officeDocument/2006/relationships/slideMaster" Target="../slideMasters/slideMaster3.xml"/><Relationship Id="rId1" Type="http://schemas.openxmlformats.org/officeDocument/2006/relationships/tags" Target="../tags/tag153.xml"/></Relationships>
</file>

<file path=ppt/slideLayouts/_rels/slideLayout151.xml.rels><?xml version="1.0" encoding="UTF-8" standalone="yes"?>
<Relationships xmlns="http://schemas.openxmlformats.org/package/2006/relationships"><Relationship Id="rId2" Type="http://schemas.openxmlformats.org/officeDocument/2006/relationships/slideMaster" Target="../slideMasters/slideMaster3.xml"/><Relationship Id="rId1" Type="http://schemas.openxmlformats.org/officeDocument/2006/relationships/tags" Target="../tags/tag154.xml"/></Relationships>
</file>

<file path=ppt/slideLayouts/_rels/slideLayout152.xml.rels><?xml version="1.0" encoding="UTF-8" standalone="yes"?>
<Relationships xmlns="http://schemas.openxmlformats.org/package/2006/relationships"><Relationship Id="rId2" Type="http://schemas.openxmlformats.org/officeDocument/2006/relationships/slideMaster" Target="../slideMasters/slideMaster3.xml"/><Relationship Id="rId1" Type="http://schemas.openxmlformats.org/officeDocument/2006/relationships/tags" Target="../tags/tag155.xml"/></Relationships>
</file>

<file path=ppt/slideLayouts/_rels/slideLayout153.xml.rels><?xml version="1.0" encoding="UTF-8" standalone="yes"?>
<Relationships xmlns="http://schemas.openxmlformats.org/package/2006/relationships"><Relationship Id="rId2" Type="http://schemas.openxmlformats.org/officeDocument/2006/relationships/slideMaster" Target="../slideMasters/slideMaster3.xml"/><Relationship Id="rId1" Type="http://schemas.openxmlformats.org/officeDocument/2006/relationships/tags" Target="../tags/tag156.xml"/></Relationships>
</file>

<file path=ppt/slideLayouts/_rels/slideLayout154.xml.rels><?xml version="1.0" encoding="UTF-8" standalone="yes"?>
<Relationships xmlns="http://schemas.openxmlformats.org/package/2006/relationships"><Relationship Id="rId2" Type="http://schemas.openxmlformats.org/officeDocument/2006/relationships/slideMaster" Target="../slideMasters/slideMaster3.xml"/><Relationship Id="rId1" Type="http://schemas.openxmlformats.org/officeDocument/2006/relationships/tags" Target="../tags/tag157.xml"/></Relationships>
</file>

<file path=ppt/slideLayouts/_rels/slideLayout155.xml.rels><?xml version="1.0" encoding="UTF-8" standalone="yes"?>
<Relationships xmlns="http://schemas.openxmlformats.org/package/2006/relationships"><Relationship Id="rId2" Type="http://schemas.openxmlformats.org/officeDocument/2006/relationships/slideMaster" Target="../slideMasters/slideMaster3.xml"/><Relationship Id="rId1" Type="http://schemas.openxmlformats.org/officeDocument/2006/relationships/tags" Target="../tags/tag158.xml"/></Relationships>
</file>

<file path=ppt/slideLayouts/_rels/slideLayout156.xml.rels><?xml version="1.0" encoding="UTF-8" standalone="yes"?>
<Relationships xmlns="http://schemas.openxmlformats.org/package/2006/relationships"><Relationship Id="rId2" Type="http://schemas.openxmlformats.org/officeDocument/2006/relationships/slideMaster" Target="../slideMasters/slideMaster3.xml"/><Relationship Id="rId1" Type="http://schemas.openxmlformats.org/officeDocument/2006/relationships/tags" Target="../tags/tag159.xml"/></Relationships>
</file>

<file path=ppt/slideLayouts/_rels/slideLayout157.xml.rels><?xml version="1.0" encoding="UTF-8" standalone="yes"?>
<Relationships xmlns="http://schemas.openxmlformats.org/package/2006/relationships"><Relationship Id="rId2" Type="http://schemas.openxmlformats.org/officeDocument/2006/relationships/slideMaster" Target="../slideMasters/slideMaster3.xml"/><Relationship Id="rId1" Type="http://schemas.openxmlformats.org/officeDocument/2006/relationships/tags" Target="../tags/tag160.xml"/></Relationships>
</file>

<file path=ppt/slideLayouts/_rels/slideLayout158.xml.rels><?xml version="1.0" encoding="UTF-8" standalone="yes"?>
<Relationships xmlns="http://schemas.openxmlformats.org/package/2006/relationships"><Relationship Id="rId2" Type="http://schemas.openxmlformats.org/officeDocument/2006/relationships/slideMaster" Target="../slideMasters/slideMaster3.xml"/><Relationship Id="rId1" Type="http://schemas.openxmlformats.org/officeDocument/2006/relationships/tags" Target="../tags/tag161.xml"/></Relationships>
</file>

<file path=ppt/slideLayouts/_rels/slideLayout159.xml.rels><?xml version="1.0" encoding="UTF-8" standalone="yes"?>
<Relationships xmlns="http://schemas.openxmlformats.org/package/2006/relationships"><Relationship Id="rId2" Type="http://schemas.openxmlformats.org/officeDocument/2006/relationships/slideMaster" Target="../slideMasters/slideMaster3.xml"/><Relationship Id="rId1" Type="http://schemas.openxmlformats.org/officeDocument/2006/relationships/tags" Target="../tags/tag162.xml"/></Relationships>
</file>

<file path=ppt/slideLayouts/_rels/slideLayout16.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7.xml"/></Relationships>
</file>

<file path=ppt/slideLayouts/_rels/slideLayout160.xml.rels><?xml version="1.0" encoding="UTF-8" standalone="yes"?>
<Relationships xmlns="http://schemas.openxmlformats.org/package/2006/relationships"><Relationship Id="rId2" Type="http://schemas.openxmlformats.org/officeDocument/2006/relationships/slideMaster" Target="../slideMasters/slideMaster3.xml"/><Relationship Id="rId1" Type="http://schemas.openxmlformats.org/officeDocument/2006/relationships/tags" Target="../tags/tag163.xml"/></Relationships>
</file>

<file path=ppt/slideLayouts/_rels/slideLayout161.xml.rels><?xml version="1.0" encoding="UTF-8" standalone="yes"?>
<Relationships xmlns="http://schemas.openxmlformats.org/package/2006/relationships"><Relationship Id="rId2" Type="http://schemas.openxmlformats.org/officeDocument/2006/relationships/slideMaster" Target="../slideMasters/slideMaster3.xml"/><Relationship Id="rId1" Type="http://schemas.openxmlformats.org/officeDocument/2006/relationships/tags" Target="../tags/tag164.xml"/></Relationships>
</file>

<file path=ppt/slideLayouts/_rels/slideLayout162.xml.rels><?xml version="1.0" encoding="UTF-8" standalone="yes"?>
<Relationships xmlns="http://schemas.openxmlformats.org/package/2006/relationships"><Relationship Id="rId2" Type="http://schemas.openxmlformats.org/officeDocument/2006/relationships/slideMaster" Target="../slideMasters/slideMaster3.xml"/><Relationship Id="rId1" Type="http://schemas.openxmlformats.org/officeDocument/2006/relationships/tags" Target="../tags/tag165.xml"/></Relationships>
</file>

<file path=ppt/slideLayouts/_rels/slideLayout163.xml.rels><?xml version="1.0" encoding="UTF-8" standalone="yes"?>
<Relationships xmlns="http://schemas.openxmlformats.org/package/2006/relationships"><Relationship Id="rId2" Type="http://schemas.openxmlformats.org/officeDocument/2006/relationships/slideMaster" Target="../slideMasters/slideMaster3.xml"/><Relationship Id="rId1" Type="http://schemas.openxmlformats.org/officeDocument/2006/relationships/tags" Target="../tags/tag166.xml"/></Relationships>
</file>

<file path=ppt/slideLayouts/_rels/slideLayout164.xml.rels><?xml version="1.0" encoding="UTF-8" standalone="yes"?>
<Relationships xmlns="http://schemas.openxmlformats.org/package/2006/relationships"><Relationship Id="rId2" Type="http://schemas.openxmlformats.org/officeDocument/2006/relationships/slideMaster" Target="../slideMasters/slideMaster3.xml"/><Relationship Id="rId1" Type="http://schemas.openxmlformats.org/officeDocument/2006/relationships/tags" Target="../tags/tag167.xml"/></Relationships>
</file>

<file path=ppt/slideLayouts/_rels/slideLayout165.xml.rels><?xml version="1.0" encoding="UTF-8" standalone="yes"?>
<Relationships xmlns="http://schemas.openxmlformats.org/package/2006/relationships"><Relationship Id="rId2" Type="http://schemas.openxmlformats.org/officeDocument/2006/relationships/slideMaster" Target="../slideMasters/slideMaster3.xml"/><Relationship Id="rId1" Type="http://schemas.openxmlformats.org/officeDocument/2006/relationships/tags" Target="../tags/tag168.xml"/></Relationships>
</file>

<file path=ppt/slideLayouts/_rels/slideLayout166.xml.rels><?xml version="1.0" encoding="UTF-8" standalone="yes"?>
<Relationships xmlns="http://schemas.openxmlformats.org/package/2006/relationships"><Relationship Id="rId2" Type="http://schemas.openxmlformats.org/officeDocument/2006/relationships/slideMaster" Target="../slideMasters/slideMaster3.xml"/><Relationship Id="rId1" Type="http://schemas.openxmlformats.org/officeDocument/2006/relationships/tags" Target="../tags/tag169.xml"/></Relationships>
</file>

<file path=ppt/slideLayouts/_rels/slideLayout167.xml.rels><?xml version="1.0" encoding="UTF-8" standalone="yes"?>
<Relationships xmlns="http://schemas.openxmlformats.org/package/2006/relationships"><Relationship Id="rId2" Type="http://schemas.openxmlformats.org/officeDocument/2006/relationships/slideMaster" Target="../slideMasters/slideMaster3.xml"/><Relationship Id="rId1" Type="http://schemas.openxmlformats.org/officeDocument/2006/relationships/tags" Target="../tags/tag170.xml"/></Relationships>
</file>

<file path=ppt/slideLayouts/_rels/slideLayout168.xml.rels><?xml version="1.0" encoding="UTF-8" standalone="yes"?>
<Relationships xmlns="http://schemas.openxmlformats.org/package/2006/relationships"><Relationship Id="rId2" Type="http://schemas.openxmlformats.org/officeDocument/2006/relationships/slideMaster" Target="../slideMasters/slideMaster4.xml"/><Relationship Id="rId1" Type="http://schemas.openxmlformats.org/officeDocument/2006/relationships/tags" Target="../tags/tag172.xml"/></Relationships>
</file>

<file path=ppt/slideLayouts/_rels/slideLayout169.xml.rels><?xml version="1.0" encoding="UTF-8" standalone="yes"?>
<Relationships xmlns="http://schemas.openxmlformats.org/package/2006/relationships"><Relationship Id="rId2" Type="http://schemas.openxmlformats.org/officeDocument/2006/relationships/slideMaster" Target="../slideMasters/slideMaster4.xml"/><Relationship Id="rId1" Type="http://schemas.openxmlformats.org/officeDocument/2006/relationships/tags" Target="../tags/tag173.xml"/></Relationships>
</file>

<file path=ppt/slideLayouts/_rels/slideLayout17.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8.xml"/></Relationships>
</file>

<file path=ppt/slideLayouts/_rels/slideLayout170.xml.rels><?xml version="1.0" encoding="UTF-8" standalone="yes"?>
<Relationships xmlns="http://schemas.openxmlformats.org/package/2006/relationships"><Relationship Id="rId2" Type="http://schemas.openxmlformats.org/officeDocument/2006/relationships/slideMaster" Target="../slideMasters/slideMaster4.xml"/><Relationship Id="rId1" Type="http://schemas.openxmlformats.org/officeDocument/2006/relationships/tags" Target="../tags/tag174.xml"/></Relationships>
</file>

<file path=ppt/slideLayouts/_rels/slideLayout171.xml.rels><?xml version="1.0" encoding="UTF-8" standalone="yes"?>
<Relationships xmlns="http://schemas.openxmlformats.org/package/2006/relationships"><Relationship Id="rId2" Type="http://schemas.openxmlformats.org/officeDocument/2006/relationships/slideMaster" Target="../slideMasters/slideMaster4.xml"/><Relationship Id="rId1" Type="http://schemas.openxmlformats.org/officeDocument/2006/relationships/tags" Target="../tags/tag175.xml"/></Relationships>
</file>

<file path=ppt/slideLayouts/_rels/slideLayout172.xml.rels><?xml version="1.0" encoding="UTF-8" standalone="yes"?>
<Relationships xmlns="http://schemas.openxmlformats.org/package/2006/relationships"><Relationship Id="rId2" Type="http://schemas.openxmlformats.org/officeDocument/2006/relationships/slideMaster" Target="../slideMasters/slideMaster4.xml"/><Relationship Id="rId1" Type="http://schemas.openxmlformats.org/officeDocument/2006/relationships/tags" Target="../tags/tag176.xml"/></Relationships>
</file>

<file path=ppt/slideLayouts/_rels/slideLayout173.xml.rels><?xml version="1.0" encoding="UTF-8" standalone="yes"?>
<Relationships xmlns="http://schemas.openxmlformats.org/package/2006/relationships"><Relationship Id="rId2" Type="http://schemas.openxmlformats.org/officeDocument/2006/relationships/slideMaster" Target="../slideMasters/slideMaster4.xml"/><Relationship Id="rId1" Type="http://schemas.openxmlformats.org/officeDocument/2006/relationships/tags" Target="../tags/tag177.xml"/></Relationships>
</file>

<file path=ppt/slideLayouts/_rels/slideLayout174.xml.rels><?xml version="1.0" encoding="UTF-8" standalone="yes"?>
<Relationships xmlns="http://schemas.openxmlformats.org/package/2006/relationships"><Relationship Id="rId2" Type="http://schemas.openxmlformats.org/officeDocument/2006/relationships/slideMaster" Target="../slideMasters/slideMaster4.xml"/><Relationship Id="rId1" Type="http://schemas.openxmlformats.org/officeDocument/2006/relationships/tags" Target="../tags/tag178.xml"/></Relationships>
</file>

<file path=ppt/slideLayouts/_rels/slideLayout175.xml.rels><?xml version="1.0" encoding="UTF-8" standalone="yes"?>
<Relationships xmlns="http://schemas.openxmlformats.org/package/2006/relationships"><Relationship Id="rId2" Type="http://schemas.openxmlformats.org/officeDocument/2006/relationships/slideMaster" Target="../slideMasters/slideMaster4.xml"/><Relationship Id="rId1" Type="http://schemas.openxmlformats.org/officeDocument/2006/relationships/tags" Target="../tags/tag179.xml"/></Relationships>
</file>

<file path=ppt/slideLayouts/_rels/slideLayout176.xml.rels><?xml version="1.0" encoding="UTF-8" standalone="yes"?>
<Relationships xmlns="http://schemas.openxmlformats.org/package/2006/relationships"><Relationship Id="rId2" Type="http://schemas.openxmlformats.org/officeDocument/2006/relationships/slideMaster" Target="../slideMasters/slideMaster4.xml"/><Relationship Id="rId1" Type="http://schemas.openxmlformats.org/officeDocument/2006/relationships/tags" Target="../tags/tag180.xml"/></Relationships>
</file>

<file path=ppt/slideLayouts/_rels/slideLayout177.xml.rels><?xml version="1.0" encoding="UTF-8" standalone="yes"?>
<Relationships xmlns="http://schemas.openxmlformats.org/package/2006/relationships"><Relationship Id="rId2" Type="http://schemas.openxmlformats.org/officeDocument/2006/relationships/slideMaster" Target="../slideMasters/slideMaster4.xml"/><Relationship Id="rId1" Type="http://schemas.openxmlformats.org/officeDocument/2006/relationships/tags" Target="../tags/tag181.xml"/></Relationships>
</file>

<file path=ppt/slideLayouts/_rels/slideLayout178.xml.rels><?xml version="1.0" encoding="UTF-8" standalone="yes"?>
<Relationships xmlns="http://schemas.openxmlformats.org/package/2006/relationships"><Relationship Id="rId2" Type="http://schemas.openxmlformats.org/officeDocument/2006/relationships/slideMaster" Target="../slideMasters/slideMaster4.xml"/><Relationship Id="rId1" Type="http://schemas.openxmlformats.org/officeDocument/2006/relationships/tags" Target="../tags/tag182.xml"/></Relationships>
</file>

<file path=ppt/slideLayouts/_rels/slideLayout179.xml.rels><?xml version="1.0" encoding="UTF-8" standalone="yes"?>
<Relationships xmlns="http://schemas.openxmlformats.org/package/2006/relationships"><Relationship Id="rId2" Type="http://schemas.openxmlformats.org/officeDocument/2006/relationships/slideMaster" Target="../slideMasters/slideMaster4.xml"/><Relationship Id="rId1" Type="http://schemas.openxmlformats.org/officeDocument/2006/relationships/tags" Target="../tags/tag183.xml"/></Relationships>
</file>

<file path=ppt/slideLayouts/_rels/slideLayout18.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9.xml"/></Relationships>
</file>

<file path=ppt/slideLayouts/_rels/slideLayout180.xml.rels><?xml version="1.0" encoding="UTF-8" standalone="yes"?>
<Relationships xmlns="http://schemas.openxmlformats.org/package/2006/relationships"><Relationship Id="rId2" Type="http://schemas.openxmlformats.org/officeDocument/2006/relationships/slideMaster" Target="../slideMasters/slideMaster4.xml"/><Relationship Id="rId1" Type="http://schemas.openxmlformats.org/officeDocument/2006/relationships/tags" Target="../tags/tag184.xml"/></Relationships>
</file>

<file path=ppt/slideLayouts/_rels/slideLayout181.xml.rels><?xml version="1.0" encoding="UTF-8" standalone="yes"?>
<Relationships xmlns="http://schemas.openxmlformats.org/package/2006/relationships"><Relationship Id="rId2" Type="http://schemas.openxmlformats.org/officeDocument/2006/relationships/slideMaster" Target="../slideMasters/slideMaster4.xml"/><Relationship Id="rId1" Type="http://schemas.openxmlformats.org/officeDocument/2006/relationships/tags" Target="../tags/tag185.xml"/></Relationships>
</file>

<file path=ppt/slideLayouts/_rels/slideLayout182.xml.rels><?xml version="1.0" encoding="UTF-8" standalone="yes"?>
<Relationships xmlns="http://schemas.openxmlformats.org/package/2006/relationships"><Relationship Id="rId2" Type="http://schemas.openxmlformats.org/officeDocument/2006/relationships/slideMaster" Target="../slideMasters/slideMaster4.xml"/><Relationship Id="rId1" Type="http://schemas.openxmlformats.org/officeDocument/2006/relationships/tags" Target="../tags/tag186.xml"/></Relationships>
</file>

<file path=ppt/slideLayouts/_rels/slideLayout183.xml.rels><?xml version="1.0" encoding="UTF-8" standalone="yes"?>
<Relationships xmlns="http://schemas.openxmlformats.org/package/2006/relationships"><Relationship Id="rId2" Type="http://schemas.openxmlformats.org/officeDocument/2006/relationships/slideMaster" Target="../slideMasters/slideMaster4.xml"/><Relationship Id="rId1" Type="http://schemas.openxmlformats.org/officeDocument/2006/relationships/tags" Target="../tags/tag187.xml"/></Relationships>
</file>

<file path=ppt/slideLayouts/_rels/slideLayout184.xml.rels><?xml version="1.0" encoding="UTF-8" standalone="yes"?>
<Relationships xmlns="http://schemas.openxmlformats.org/package/2006/relationships"><Relationship Id="rId2" Type="http://schemas.openxmlformats.org/officeDocument/2006/relationships/slideMaster" Target="../slideMasters/slideMaster4.xml"/><Relationship Id="rId1" Type="http://schemas.openxmlformats.org/officeDocument/2006/relationships/tags" Target="../tags/tag188.xml"/></Relationships>
</file>

<file path=ppt/slideLayouts/_rels/slideLayout185.xml.rels><?xml version="1.0" encoding="UTF-8" standalone="yes"?>
<Relationships xmlns="http://schemas.openxmlformats.org/package/2006/relationships"><Relationship Id="rId2" Type="http://schemas.openxmlformats.org/officeDocument/2006/relationships/slideMaster" Target="../slideMasters/slideMaster4.xml"/><Relationship Id="rId1" Type="http://schemas.openxmlformats.org/officeDocument/2006/relationships/tags" Target="../tags/tag189.xml"/></Relationships>
</file>

<file path=ppt/slideLayouts/_rels/slideLayout186.xml.rels><?xml version="1.0" encoding="UTF-8" standalone="yes"?>
<Relationships xmlns="http://schemas.openxmlformats.org/package/2006/relationships"><Relationship Id="rId2" Type="http://schemas.openxmlformats.org/officeDocument/2006/relationships/slideMaster" Target="../slideMasters/slideMaster4.xml"/><Relationship Id="rId1" Type="http://schemas.openxmlformats.org/officeDocument/2006/relationships/tags" Target="../tags/tag190.xml"/></Relationships>
</file>

<file path=ppt/slideLayouts/_rels/slideLayout18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Master" Target="../slideMasters/slideMaster4.xml"/><Relationship Id="rId1" Type="http://schemas.openxmlformats.org/officeDocument/2006/relationships/tags" Target="../tags/tag191.xml"/><Relationship Id="rId4" Type="http://schemas.openxmlformats.org/officeDocument/2006/relationships/image" Target="../media/image3.png"/></Relationships>
</file>

<file path=ppt/slideLayouts/_rels/slideLayout188.xml.rels><?xml version="1.0" encoding="UTF-8" standalone="yes"?>
<Relationships xmlns="http://schemas.openxmlformats.org/package/2006/relationships"><Relationship Id="rId2" Type="http://schemas.openxmlformats.org/officeDocument/2006/relationships/slideMaster" Target="../slideMasters/slideMaster4.xml"/><Relationship Id="rId1" Type="http://schemas.openxmlformats.org/officeDocument/2006/relationships/tags" Target="../tags/tag192.xml"/></Relationships>
</file>

<file path=ppt/slideLayouts/_rels/slideLayout189.xml.rels><?xml version="1.0" encoding="UTF-8" standalone="yes"?>
<Relationships xmlns="http://schemas.openxmlformats.org/package/2006/relationships"><Relationship Id="rId2" Type="http://schemas.openxmlformats.org/officeDocument/2006/relationships/slideMaster" Target="../slideMasters/slideMaster4.xml"/><Relationship Id="rId1" Type="http://schemas.openxmlformats.org/officeDocument/2006/relationships/tags" Target="../tags/tag193.xml"/></Relationships>
</file>

<file path=ppt/slideLayouts/_rels/slideLayout19.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20.xml"/></Relationships>
</file>

<file path=ppt/slideLayouts/_rels/slideLayout190.xml.rels><?xml version="1.0" encoding="UTF-8" standalone="yes"?>
<Relationships xmlns="http://schemas.openxmlformats.org/package/2006/relationships"><Relationship Id="rId2" Type="http://schemas.openxmlformats.org/officeDocument/2006/relationships/slideMaster" Target="../slideMasters/slideMaster4.xml"/><Relationship Id="rId1" Type="http://schemas.openxmlformats.org/officeDocument/2006/relationships/tags" Target="../tags/tag194.xml"/></Relationships>
</file>

<file path=ppt/slideLayouts/_rels/slideLayout191.xml.rels><?xml version="1.0" encoding="UTF-8" standalone="yes"?>
<Relationships xmlns="http://schemas.openxmlformats.org/package/2006/relationships"><Relationship Id="rId2" Type="http://schemas.openxmlformats.org/officeDocument/2006/relationships/slideMaster" Target="../slideMasters/slideMaster4.xml"/><Relationship Id="rId1" Type="http://schemas.openxmlformats.org/officeDocument/2006/relationships/tags" Target="../tags/tag195.xml"/></Relationships>
</file>

<file path=ppt/slideLayouts/_rels/slideLayout192.xml.rels><?xml version="1.0" encoding="UTF-8" standalone="yes"?>
<Relationships xmlns="http://schemas.openxmlformats.org/package/2006/relationships"><Relationship Id="rId2" Type="http://schemas.openxmlformats.org/officeDocument/2006/relationships/slideMaster" Target="../slideMasters/slideMaster4.xml"/><Relationship Id="rId1" Type="http://schemas.openxmlformats.org/officeDocument/2006/relationships/tags" Target="../tags/tag196.xml"/></Relationships>
</file>

<file path=ppt/slideLayouts/_rels/slideLayout193.xml.rels><?xml version="1.0" encoding="UTF-8" standalone="yes"?>
<Relationships xmlns="http://schemas.openxmlformats.org/package/2006/relationships"><Relationship Id="rId2" Type="http://schemas.openxmlformats.org/officeDocument/2006/relationships/slideMaster" Target="../slideMasters/slideMaster4.xml"/><Relationship Id="rId1" Type="http://schemas.openxmlformats.org/officeDocument/2006/relationships/tags" Target="../tags/tag197.xml"/></Relationships>
</file>

<file path=ppt/slideLayouts/_rels/slideLayout194.xml.rels><?xml version="1.0" encoding="UTF-8" standalone="yes"?>
<Relationships xmlns="http://schemas.openxmlformats.org/package/2006/relationships"><Relationship Id="rId2" Type="http://schemas.openxmlformats.org/officeDocument/2006/relationships/slideMaster" Target="../slideMasters/slideMaster4.xml"/><Relationship Id="rId1" Type="http://schemas.openxmlformats.org/officeDocument/2006/relationships/tags" Target="../tags/tag198.xml"/></Relationships>
</file>

<file path=ppt/slideLayouts/_rels/slideLayout195.xml.rels><?xml version="1.0" encoding="UTF-8" standalone="yes"?>
<Relationships xmlns="http://schemas.openxmlformats.org/package/2006/relationships"><Relationship Id="rId2" Type="http://schemas.openxmlformats.org/officeDocument/2006/relationships/slideMaster" Target="../slideMasters/slideMaster4.xml"/><Relationship Id="rId1" Type="http://schemas.openxmlformats.org/officeDocument/2006/relationships/tags" Target="../tags/tag199.xml"/></Relationships>
</file>

<file path=ppt/slideLayouts/_rels/slideLayout196.xml.rels><?xml version="1.0" encoding="UTF-8" standalone="yes"?>
<Relationships xmlns="http://schemas.openxmlformats.org/package/2006/relationships"><Relationship Id="rId2" Type="http://schemas.openxmlformats.org/officeDocument/2006/relationships/slideMaster" Target="../slideMasters/slideMaster4.xml"/><Relationship Id="rId1" Type="http://schemas.openxmlformats.org/officeDocument/2006/relationships/tags" Target="../tags/tag200.xml"/></Relationships>
</file>

<file path=ppt/slideLayouts/_rels/slideLayout197.xml.rels><?xml version="1.0" encoding="UTF-8" standalone="yes"?>
<Relationships xmlns="http://schemas.openxmlformats.org/package/2006/relationships"><Relationship Id="rId2" Type="http://schemas.openxmlformats.org/officeDocument/2006/relationships/slideMaster" Target="../slideMasters/slideMaster4.xml"/><Relationship Id="rId1" Type="http://schemas.openxmlformats.org/officeDocument/2006/relationships/tags" Target="../tags/tag201.xml"/></Relationships>
</file>

<file path=ppt/slideLayouts/_rels/slideLayout198.xml.rels><?xml version="1.0" encoding="UTF-8" standalone="yes"?>
<Relationships xmlns="http://schemas.openxmlformats.org/package/2006/relationships"><Relationship Id="rId2" Type="http://schemas.openxmlformats.org/officeDocument/2006/relationships/slideMaster" Target="../slideMasters/slideMaster4.xml"/><Relationship Id="rId1" Type="http://schemas.openxmlformats.org/officeDocument/2006/relationships/tags" Target="../tags/tag202.xml"/></Relationships>
</file>

<file path=ppt/slideLayouts/_rels/slideLayout199.xml.rels><?xml version="1.0" encoding="UTF-8" standalone="yes"?>
<Relationships xmlns="http://schemas.openxmlformats.org/package/2006/relationships"><Relationship Id="rId2" Type="http://schemas.openxmlformats.org/officeDocument/2006/relationships/slideMaster" Target="../slideMasters/slideMaster4.xml"/><Relationship Id="rId1" Type="http://schemas.openxmlformats.org/officeDocument/2006/relationships/tags" Target="../tags/tag203.xml"/></Relationships>
</file>

<file path=ppt/slideLayouts/_rels/slideLayout2.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3.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Master" Target="../slideMasters/slideMaster1.xml"/><Relationship Id="rId1" Type="http://schemas.openxmlformats.org/officeDocument/2006/relationships/tags" Target="../tags/tag21.xml"/><Relationship Id="rId4" Type="http://schemas.openxmlformats.org/officeDocument/2006/relationships/image" Target="../media/image3.png"/></Relationships>
</file>

<file path=ppt/slideLayouts/_rels/slideLayout200.xml.rels><?xml version="1.0" encoding="UTF-8" standalone="yes"?>
<Relationships xmlns="http://schemas.openxmlformats.org/package/2006/relationships"><Relationship Id="rId2" Type="http://schemas.openxmlformats.org/officeDocument/2006/relationships/slideMaster" Target="../slideMasters/slideMaster4.xml"/><Relationship Id="rId1" Type="http://schemas.openxmlformats.org/officeDocument/2006/relationships/tags" Target="../tags/tag204.xml"/></Relationships>
</file>

<file path=ppt/slideLayouts/_rels/slideLayout201.xml.rels><?xml version="1.0" encoding="UTF-8" standalone="yes"?>
<Relationships xmlns="http://schemas.openxmlformats.org/package/2006/relationships"><Relationship Id="rId2" Type="http://schemas.openxmlformats.org/officeDocument/2006/relationships/slideMaster" Target="../slideMasters/slideMaster4.xml"/><Relationship Id="rId1" Type="http://schemas.openxmlformats.org/officeDocument/2006/relationships/tags" Target="../tags/tag205.xml"/></Relationships>
</file>

<file path=ppt/slideLayouts/_rels/slideLayout202.xml.rels><?xml version="1.0" encoding="UTF-8" standalone="yes"?>
<Relationships xmlns="http://schemas.openxmlformats.org/package/2006/relationships"><Relationship Id="rId2" Type="http://schemas.openxmlformats.org/officeDocument/2006/relationships/slideMaster" Target="../slideMasters/slideMaster4.xml"/><Relationship Id="rId1" Type="http://schemas.openxmlformats.org/officeDocument/2006/relationships/tags" Target="../tags/tag206.xml"/></Relationships>
</file>

<file path=ppt/slideLayouts/_rels/slideLayout203.xml.rels><?xml version="1.0" encoding="UTF-8" standalone="yes"?>
<Relationships xmlns="http://schemas.openxmlformats.org/package/2006/relationships"><Relationship Id="rId2" Type="http://schemas.openxmlformats.org/officeDocument/2006/relationships/slideMaster" Target="../slideMasters/slideMaster4.xml"/><Relationship Id="rId1" Type="http://schemas.openxmlformats.org/officeDocument/2006/relationships/tags" Target="../tags/tag207.xml"/></Relationships>
</file>

<file path=ppt/slideLayouts/_rels/slideLayout204.xml.rels><?xml version="1.0" encoding="UTF-8" standalone="yes"?>
<Relationships xmlns="http://schemas.openxmlformats.org/package/2006/relationships"><Relationship Id="rId2" Type="http://schemas.openxmlformats.org/officeDocument/2006/relationships/slideMaster" Target="../slideMasters/slideMaster4.xml"/><Relationship Id="rId1" Type="http://schemas.openxmlformats.org/officeDocument/2006/relationships/tags" Target="../tags/tag208.xml"/></Relationships>
</file>

<file path=ppt/slideLayouts/_rels/slideLayout205.xml.rels><?xml version="1.0" encoding="UTF-8" standalone="yes"?>
<Relationships xmlns="http://schemas.openxmlformats.org/package/2006/relationships"><Relationship Id="rId2" Type="http://schemas.openxmlformats.org/officeDocument/2006/relationships/slideMaster" Target="../slideMasters/slideMaster4.xml"/><Relationship Id="rId1" Type="http://schemas.openxmlformats.org/officeDocument/2006/relationships/tags" Target="../tags/tag209.xml"/></Relationships>
</file>

<file path=ppt/slideLayouts/_rels/slideLayout206.xml.rels><?xml version="1.0" encoding="UTF-8" standalone="yes"?>
<Relationships xmlns="http://schemas.openxmlformats.org/package/2006/relationships"><Relationship Id="rId2" Type="http://schemas.openxmlformats.org/officeDocument/2006/relationships/slideMaster" Target="../slideMasters/slideMaster4.xml"/><Relationship Id="rId1" Type="http://schemas.openxmlformats.org/officeDocument/2006/relationships/tags" Target="../tags/tag210.xml"/></Relationships>
</file>

<file path=ppt/slideLayouts/_rels/slideLayout207.xml.rels><?xml version="1.0" encoding="UTF-8" standalone="yes"?>
<Relationships xmlns="http://schemas.openxmlformats.org/package/2006/relationships"><Relationship Id="rId2" Type="http://schemas.openxmlformats.org/officeDocument/2006/relationships/slideMaster" Target="../slideMasters/slideMaster4.xml"/><Relationship Id="rId1" Type="http://schemas.openxmlformats.org/officeDocument/2006/relationships/tags" Target="../tags/tag211.xml"/></Relationships>
</file>

<file path=ppt/slideLayouts/_rels/slideLayout208.xml.rels><?xml version="1.0" encoding="UTF-8" standalone="yes"?>
<Relationships xmlns="http://schemas.openxmlformats.org/package/2006/relationships"><Relationship Id="rId2" Type="http://schemas.openxmlformats.org/officeDocument/2006/relationships/slideMaster" Target="../slideMasters/slideMaster4.xml"/><Relationship Id="rId1" Type="http://schemas.openxmlformats.org/officeDocument/2006/relationships/tags" Target="../tags/tag212.xml"/></Relationships>
</file>

<file path=ppt/slideLayouts/_rels/slideLayout209.xml.rels><?xml version="1.0" encoding="UTF-8" standalone="yes"?>
<Relationships xmlns="http://schemas.openxmlformats.org/package/2006/relationships"><Relationship Id="rId2" Type="http://schemas.openxmlformats.org/officeDocument/2006/relationships/slideMaster" Target="../slideMasters/slideMaster4.xml"/><Relationship Id="rId1" Type="http://schemas.openxmlformats.org/officeDocument/2006/relationships/tags" Target="../tags/tag213.xml"/></Relationships>
</file>

<file path=ppt/slideLayouts/_rels/slideLayout2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22.xml"/></Relationships>
</file>

<file path=ppt/slideLayouts/_rels/slideLayout210.xml.rels><?xml version="1.0" encoding="UTF-8" standalone="yes"?>
<Relationships xmlns="http://schemas.openxmlformats.org/package/2006/relationships"><Relationship Id="rId2" Type="http://schemas.openxmlformats.org/officeDocument/2006/relationships/slideMaster" Target="../slideMasters/slideMaster4.xml"/><Relationship Id="rId1" Type="http://schemas.openxmlformats.org/officeDocument/2006/relationships/tags" Target="../tags/tag214.xml"/></Relationships>
</file>

<file path=ppt/slideLayouts/_rels/slideLayout211.xml.rels><?xml version="1.0" encoding="UTF-8" standalone="yes"?>
<Relationships xmlns="http://schemas.openxmlformats.org/package/2006/relationships"><Relationship Id="rId2" Type="http://schemas.openxmlformats.org/officeDocument/2006/relationships/slideMaster" Target="../slideMasters/slideMaster4.xml"/><Relationship Id="rId1" Type="http://schemas.openxmlformats.org/officeDocument/2006/relationships/tags" Target="../tags/tag215.xml"/></Relationships>
</file>

<file path=ppt/slideLayouts/_rels/slideLayout212.xml.rels><?xml version="1.0" encoding="UTF-8" standalone="yes"?>
<Relationships xmlns="http://schemas.openxmlformats.org/package/2006/relationships"><Relationship Id="rId2" Type="http://schemas.openxmlformats.org/officeDocument/2006/relationships/slideMaster" Target="../slideMasters/slideMaster4.xml"/><Relationship Id="rId1" Type="http://schemas.openxmlformats.org/officeDocument/2006/relationships/tags" Target="../tags/tag216.xml"/></Relationships>
</file>

<file path=ppt/slideLayouts/_rels/slideLayout213.xml.rels><?xml version="1.0" encoding="UTF-8" standalone="yes"?>
<Relationships xmlns="http://schemas.openxmlformats.org/package/2006/relationships"><Relationship Id="rId2" Type="http://schemas.openxmlformats.org/officeDocument/2006/relationships/slideMaster" Target="../slideMasters/slideMaster4.xml"/><Relationship Id="rId1" Type="http://schemas.openxmlformats.org/officeDocument/2006/relationships/tags" Target="../tags/tag217.xml"/></Relationships>
</file>

<file path=ppt/slideLayouts/_rels/slideLayout214.xml.rels><?xml version="1.0" encoding="UTF-8" standalone="yes"?>
<Relationships xmlns="http://schemas.openxmlformats.org/package/2006/relationships"><Relationship Id="rId2" Type="http://schemas.openxmlformats.org/officeDocument/2006/relationships/slideMaster" Target="../slideMasters/slideMaster4.xml"/><Relationship Id="rId1" Type="http://schemas.openxmlformats.org/officeDocument/2006/relationships/tags" Target="../tags/tag218.xml"/></Relationships>
</file>

<file path=ppt/slideLayouts/_rels/slideLayout215.xml.rels><?xml version="1.0" encoding="UTF-8" standalone="yes"?>
<Relationships xmlns="http://schemas.openxmlformats.org/package/2006/relationships"><Relationship Id="rId2" Type="http://schemas.openxmlformats.org/officeDocument/2006/relationships/slideMaster" Target="../slideMasters/slideMaster4.xml"/><Relationship Id="rId1" Type="http://schemas.openxmlformats.org/officeDocument/2006/relationships/tags" Target="../tags/tag219.xml"/></Relationships>
</file>

<file path=ppt/slideLayouts/_rels/slideLayout216.xml.rels><?xml version="1.0" encoding="UTF-8" standalone="yes"?>
<Relationships xmlns="http://schemas.openxmlformats.org/package/2006/relationships"><Relationship Id="rId2" Type="http://schemas.openxmlformats.org/officeDocument/2006/relationships/slideMaster" Target="../slideMasters/slideMaster4.xml"/><Relationship Id="rId1" Type="http://schemas.openxmlformats.org/officeDocument/2006/relationships/tags" Target="../tags/tag220.xml"/></Relationships>
</file>

<file path=ppt/slideLayouts/_rels/slideLayout217.xml.rels><?xml version="1.0" encoding="UTF-8" standalone="yes"?>
<Relationships xmlns="http://schemas.openxmlformats.org/package/2006/relationships"><Relationship Id="rId2" Type="http://schemas.openxmlformats.org/officeDocument/2006/relationships/slideMaster" Target="../slideMasters/slideMaster4.xml"/><Relationship Id="rId1" Type="http://schemas.openxmlformats.org/officeDocument/2006/relationships/tags" Target="../tags/tag221.xml"/></Relationships>
</file>

<file path=ppt/slideLayouts/_rels/slideLayout218.xml.rels><?xml version="1.0" encoding="UTF-8" standalone="yes"?>
<Relationships xmlns="http://schemas.openxmlformats.org/package/2006/relationships"><Relationship Id="rId2" Type="http://schemas.openxmlformats.org/officeDocument/2006/relationships/slideMaster" Target="../slideMasters/slideMaster4.xml"/><Relationship Id="rId1" Type="http://schemas.openxmlformats.org/officeDocument/2006/relationships/tags" Target="../tags/tag222.xml"/></Relationships>
</file>

<file path=ppt/slideLayouts/_rels/slideLayout219.xml.rels><?xml version="1.0" encoding="UTF-8" standalone="yes"?>
<Relationships xmlns="http://schemas.openxmlformats.org/package/2006/relationships"><Relationship Id="rId2" Type="http://schemas.openxmlformats.org/officeDocument/2006/relationships/slideMaster" Target="../slideMasters/slideMaster4.xml"/><Relationship Id="rId1" Type="http://schemas.openxmlformats.org/officeDocument/2006/relationships/tags" Target="../tags/tag223.xml"/></Relationships>
</file>

<file path=ppt/slideLayouts/_rels/slideLayout22.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23.xml"/></Relationships>
</file>

<file path=ppt/slideLayouts/_rels/slideLayout220.xml.rels><?xml version="1.0" encoding="UTF-8" standalone="yes"?>
<Relationships xmlns="http://schemas.openxmlformats.org/package/2006/relationships"><Relationship Id="rId2" Type="http://schemas.openxmlformats.org/officeDocument/2006/relationships/slideMaster" Target="../slideMasters/slideMaster4.xml"/><Relationship Id="rId1" Type="http://schemas.openxmlformats.org/officeDocument/2006/relationships/tags" Target="../tags/tag224.xml"/></Relationships>
</file>

<file path=ppt/slideLayouts/_rels/slideLayout221.xml.rels><?xml version="1.0" encoding="UTF-8" standalone="yes"?>
<Relationships xmlns="http://schemas.openxmlformats.org/package/2006/relationships"><Relationship Id="rId2" Type="http://schemas.openxmlformats.org/officeDocument/2006/relationships/slideMaster" Target="../slideMasters/slideMaster4.xml"/><Relationship Id="rId1" Type="http://schemas.openxmlformats.org/officeDocument/2006/relationships/tags" Target="../tags/tag225.xml"/></Relationships>
</file>

<file path=ppt/slideLayouts/_rels/slideLayout222.xml.rels><?xml version="1.0" encoding="UTF-8" standalone="yes"?>
<Relationships xmlns="http://schemas.openxmlformats.org/package/2006/relationships"><Relationship Id="rId2" Type="http://schemas.openxmlformats.org/officeDocument/2006/relationships/slideMaster" Target="../slideMasters/slideMaster4.xml"/><Relationship Id="rId1" Type="http://schemas.openxmlformats.org/officeDocument/2006/relationships/tags" Target="../tags/tag226.xml"/></Relationships>
</file>

<file path=ppt/slideLayouts/_rels/slideLayout223.xml.rels><?xml version="1.0" encoding="UTF-8" standalone="yes"?>
<Relationships xmlns="http://schemas.openxmlformats.org/package/2006/relationships"><Relationship Id="rId2" Type="http://schemas.openxmlformats.org/officeDocument/2006/relationships/slideMaster" Target="../slideMasters/slideMaster4.xml"/><Relationship Id="rId1" Type="http://schemas.openxmlformats.org/officeDocument/2006/relationships/tags" Target="../tags/tag227.xml"/></Relationships>
</file>

<file path=ppt/slideLayouts/_rels/slideLayout22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5.xml"/></Relationships>
</file>

<file path=ppt/slideLayouts/_rels/slideLayout22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26.xml.rels><?xml version="1.0" encoding="UTF-8" standalone="yes"?>
<Relationships xmlns="http://schemas.openxmlformats.org/package/2006/relationships"><Relationship Id="rId2" Type="http://schemas.openxmlformats.org/officeDocument/2006/relationships/slideMaster" Target="../slideMasters/slideMaster5.xml"/><Relationship Id="rId1" Type="http://schemas.openxmlformats.org/officeDocument/2006/relationships/tags" Target="../tags/tag229.xml"/></Relationships>
</file>

<file path=ppt/slideLayouts/_rels/slideLayout227.xml.rels><?xml version="1.0" encoding="UTF-8" standalone="yes"?>
<Relationships xmlns="http://schemas.openxmlformats.org/package/2006/relationships"><Relationship Id="rId2" Type="http://schemas.openxmlformats.org/officeDocument/2006/relationships/slideMaster" Target="../slideMasters/slideMaster5.xml"/><Relationship Id="rId1" Type="http://schemas.openxmlformats.org/officeDocument/2006/relationships/tags" Target="../tags/tag230.xml"/></Relationships>
</file>

<file path=ppt/slideLayouts/_rels/slideLayout228.xml.rels><?xml version="1.0" encoding="UTF-8" standalone="yes"?>
<Relationships xmlns="http://schemas.openxmlformats.org/package/2006/relationships"><Relationship Id="rId2" Type="http://schemas.openxmlformats.org/officeDocument/2006/relationships/slideMaster" Target="../slideMasters/slideMaster5.xml"/><Relationship Id="rId1" Type="http://schemas.openxmlformats.org/officeDocument/2006/relationships/tags" Target="../tags/tag231.xml"/></Relationships>
</file>

<file path=ppt/slideLayouts/_rels/slideLayout229.xml.rels><?xml version="1.0" encoding="UTF-8" standalone="yes"?>
<Relationships xmlns="http://schemas.openxmlformats.org/package/2006/relationships"><Relationship Id="rId2" Type="http://schemas.openxmlformats.org/officeDocument/2006/relationships/slideMaster" Target="../slideMasters/slideMaster5.xml"/><Relationship Id="rId1" Type="http://schemas.openxmlformats.org/officeDocument/2006/relationships/tags" Target="../tags/tag232.xml"/></Relationships>
</file>

<file path=ppt/slideLayouts/_rels/slideLayout2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24.xml"/></Relationships>
</file>

<file path=ppt/slideLayouts/_rels/slideLayout230.xml.rels><?xml version="1.0" encoding="UTF-8" standalone="yes"?>
<Relationships xmlns="http://schemas.openxmlformats.org/package/2006/relationships"><Relationship Id="rId2" Type="http://schemas.openxmlformats.org/officeDocument/2006/relationships/slideMaster" Target="../slideMasters/slideMaster6.xml"/><Relationship Id="rId1" Type="http://schemas.openxmlformats.org/officeDocument/2006/relationships/tags" Target="../tags/tag234.xml"/></Relationships>
</file>

<file path=ppt/slideLayouts/_rels/slideLayout231.xml.rels><?xml version="1.0" encoding="UTF-8" standalone="yes"?>
<Relationships xmlns="http://schemas.openxmlformats.org/package/2006/relationships"><Relationship Id="rId2" Type="http://schemas.openxmlformats.org/officeDocument/2006/relationships/slideMaster" Target="../slideMasters/slideMaster6.xml"/><Relationship Id="rId1" Type="http://schemas.openxmlformats.org/officeDocument/2006/relationships/tags" Target="../tags/tag235.xml"/></Relationships>
</file>

<file path=ppt/slideLayouts/_rels/slideLayout232.xml.rels><?xml version="1.0" encoding="UTF-8" standalone="yes"?>
<Relationships xmlns="http://schemas.openxmlformats.org/package/2006/relationships"><Relationship Id="rId2" Type="http://schemas.openxmlformats.org/officeDocument/2006/relationships/slideMaster" Target="../slideMasters/slideMaster6.xml"/><Relationship Id="rId1" Type="http://schemas.openxmlformats.org/officeDocument/2006/relationships/tags" Target="../tags/tag236.xml"/></Relationships>
</file>

<file path=ppt/slideLayouts/_rels/slideLayout233.xml.rels><?xml version="1.0" encoding="UTF-8" standalone="yes"?>
<Relationships xmlns="http://schemas.openxmlformats.org/package/2006/relationships"><Relationship Id="rId2" Type="http://schemas.openxmlformats.org/officeDocument/2006/relationships/slideMaster" Target="../slideMasters/slideMaster6.xml"/><Relationship Id="rId1" Type="http://schemas.openxmlformats.org/officeDocument/2006/relationships/tags" Target="../tags/tag237.xml"/></Relationships>
</file>

<file path=ppt/slideLayouts/_rels/slideLayout234.xml.rels><?xml version="1.0" encoding="UTF-8" standalone="yes"?>
<Relationships xmlns="http://schemas.openxmlformats.org/package/2006/relationships"><Relationship Id="rId2" Type="http://schemas.openxmlformats.org/officeDocument/2006/relationships/slideMaster" Target="../slideMasters/slideMaster6.xml"/><Relationship Id="rId1" Type="http://schemas.openxmlformats.org/officeDocument/2006/relationships/tags" Target="../tags/tag238.xml"/></Relationships>
</file>

<file path=ppt/slideLayouts/_rels/slideLayout235.xml.rels><?xml version="1.0" encoding="UTF-8" standalone="yes"?>
<Relationships xmlns="http://schemas.openxmlformats.org/package/2006/relationships"><Relationship Id="rId2" Type="http://schemas.openxmlformats.org/officeDocument/2006/relationships/slideMaster" Target="../slideMasters/slideMaster6.xml"/><Relationship Id="rId1" Type="http://schemas.openxmlformats.org/officeDocument/2006/relationships/tags" Target="../tags/tag239.xml"/></Relationships>
</file>

<file path=ppt/slideLayouts/_rels/slideLayout236.xml.rels><?xml version="1.0" encoding="UTF-8" standalone="yes"?>
<Relationships xmlns="http://schemas.openxmlformats.org/package/2006/relationships"><Relationship Id="rId2" Type="http://schemas.openxmlformats.org/officeDocument/2006/relationships/slideMaster" Target="../slideMasters/slideMaster6.xml"/><Relationship Id="rId1" Type="http://schemas.openxmlformats.org/officeDocument/2006/relationships/tags" Target="../tags/tag240.xml"/></Relationships>
</file>

<file path=ppt/slideLayouts/_rels/slideLayout237.xml.rels><?xml version="1.0" encoding="UTF-8" standalone="yes"?>
<Relationships xmlns="http://schemas.openxmlformats.org/package/2006/relationships"><Relationship Id="rId2" Type="http://schemas.openxmlformats.org/officeDocument/2006/relationships/slideMaster" Target="../slideMasters/slideMaster6.xml"/><Relationship Id="rId1" Type="http://schemas.openxmlformats.org/officeDocument/2006/relationships/tags" Target="../tags/tag241.xml"/></Relationships>
</file>

<file path=ppt/slideLayouts/_rels/slideLayout238.xml.rels><?xml version="1.0" encoding="UTF-8" standalone="yes"?>
<Relationships xmlns="http://schemas.openxmlformats.org/package/2006/relationships"><Relationship Id="rId2" Type="http://schemas.openxmlformats.org/officeDocument/2006/relationships/slideMaster" Target="../slideMasters/slideMaster6.xml"/><Relationship Id="rId1" Type="http://schemas.openxmlformats.org/officeDocument/2006/relationships/tags" Target="../tags/tag242.xml"/></Relationships>
</file>

<file path=ppt/slideLayouts/_rels/slideLayout239.xml.rels><?xml version="1.0" encoding="UTF-8" standalone="yes"?>
<Relationships xmlns="http://schemas.openxmlformats.org/package/2006/relationships"><Relationship Id="rId2" Type="http://schemas.openxmlformats.org/officeDocument/2006/relationships/slideMaster" Target="../slideMasters/slideMaster6.xml"/><Relationship Id="rId1" Type="http://schemas.openxmlformats.org/officeDocument/2006/relationships/tags" Target="../tags/tag243.xml"/></Relationships>
</file>

<file path=ppt/slideLayouts/_rels/slideLayout24.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25.xml"/></Relationships>
</file>

<file path=ppt/slideLayouts/_rels/slideLayout240.xml.rels><?xml version="1.0" encoding="UTF-8" standalone="yes"?>
<Relationships xmlns="http://schemas.openxmlformats.org/package/2006/relationships"><Relationship Id="rId2" Type="http://schemas.openxmlformats.org/officeDocument/2006/relationships/slideMaster" Target="../slideMasters/slideMaster6.xml"/><Relationship Id="rId1" Type="http://schemas.openxmlformats.org/officeDocument/2006/relationships/tags" Target="../tags/tag244.xml"/></Relationships>
</file>

<file path=ppt/slideLayouts/_rels/slideLayout241.xml.rels><?xml version="1.0" encoding="UTF-8" standalone="yes"?>
<Relationships xmlns="http://schemas.openxmlformats.org/package/2006/relationships"><Relationship Id="rId2" Type="http://schemas.openxmlformats.org/officeDocument/2006/relationships/slideMaster" Target="../slideMasters/slideMaster6.xml"/><Relationship Id="rId1" Type="http://schemas.openxmlformats.org/officeDocument/2006/relationships/tags" Target="../tags/tag245.xml"/></Relationships>
</file>

<file path=ppt/slideLayouts/_rels/slideLayout242.xml.rels><?xml version="1.0" encoding="UTF-8" standalone="yes"?>
<Relationships xmlns="http://schemas.openxmlformats.org/package/2006/relationships"><Relationship Id="rId2" Type="http://schemas.openxmlformats.org/officeDocument/2006/relationships/slideMaster" Target="../slideMasters/slideMaster6.xml"/><Relationship Id="rId1" Type="http://schemas.openxmlformats.org/officeDocument/2006/relationships/tags" Target="../tags/tag246.xml"/></Relationships>
</file>

<file path=ppt/slideLayouts/_rels/slideLayout243.xml.rels><?xml version="1.0" encoding="UTF-8" standalone="yes"?>
<Relationships xmlns="http://schemas.openxmlformats.org/package/2006/relationships"><Relationship Id="rId2" Type="http://schemas.openxmlformats.org/officeDocument/2006/relationships/slideMaster" Target="../slideMasters/slideMaster6.xml"/><Relationship Id="rId1" Type="http://schemas.openxmlformats.org/officeDocument/2006/relationships/tags" Target="../tags/tag247.xml"/></Relationships>
</file>

<file path=ppt/slideLayouts/_rels/slideLayout244.xml.rels><?xml version="1.0" encoding="UTF-8" standalone="yes"?>
<Relationships xmlns="http://schemas.openxmlformats.org/package/2006/relationships"><Relationship Id="rId2" Type="http://schemas.openxmlformats.org/officeDocument/2006/relationships/slideMaster" Target="../slideMasters/slideMaster6.xml"/><Relationship Id="rId1" Type="http://schemas.openxmlformats.org/officeDocument/2006/relationships/tags" Target="../tags/tag248.xml"/></Relationships>
</file>

<file path=ppt/slideLayouts/_rels/slideLayout245.xml.rels><?xml version="1.0" encoding="UTF-8" standalone="yes"?>
<Relationships xmlns="http://schemas.openxmlformats.org/package/2006/relationships"><Relationship Id="rId2" Type="http://schemas.openxmlformats.org/officeDocument/2006/relationships/slideMaster" Target="../slideMasters/slideMaster6.xml"/><Relationship Id="rId1" Type="http://schemas.openxmlformats.org/officeDocument/2006/relationships/tags" Target="../tags/tag249.xml"/></Relationships>
</file>

<file path=ppt/slideLayouts/_rels/slideLayout246.xml.rels><?xml version="1.0" encoding="UTF-8" standalone="yes"?>
<Relationships xmlns="http://schemas.openxmlformats.org/package/2006/relationships"><Relationship Id="rId2" Type="http://schemas.openxmlformats.org/officeDocument/2006/relationships/slideMaster" Target="../slideMasters/slideMaster6.xml"/><Relationship Id="rId1" Type="http://schemas.openxmlformats.org/officeDocument/2006/relationships/tags" Target="../tags/tag250.xml"/></Relationships>
</file>

<file path=ppt/slideLayouts/_rels/slideLayout247.xml.rels><?xml version="1.0" encoding="UTF-8" standalone="yes"?>
<Relationships xmlns="http://schemas.openxmlformats.org/package/2006/relationships"><Relationship Id="rId2" Type="http://schemas.openxmlformats.org/officeDocument/2006/relationships/slideMaster" Target="../slideMasters/slideMaster6.xml"/><Relationship Id="rId1" Type="http://schemas.openxmlformats.org/officeDocument/2006/relationships/tags" Target="../tags/tag251.xml"/></Relationships>
</file>

<file path=ppt/slideLayouts/_rels/slideLayout248.xml.rels><?xml version="1.0" encoding="UTF-8" standalone="yes"?>
<Relationships xmlns="http://schemas.openxmlformats.org/package/2006/relationships"><Relationship Id="rId2" Type="http://schemas.openxmlformats.org/officeDocument/2006/relationships/slideMaster" Target="../slideMasters/slideMaster6.xml"/><Relationship Id="rId1" Type="http://schemas.openxmlformats.org/officeDocument/2006/relationships/tags" Target="../tags/tag252.xml"/></Relationships>
</file>

<file path=ppt/slideLayouts/_rels/slideLayout24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Master" Target="../slideMasters/slideMaster6.xml"/><Relationship Id="rId1" Type="http://schemas.openxmlformats.org/officeDocument/2006/relationships/tags" Target="../tags/tag253.xml"/><Relationship Id="rId4" Type="http://schemas.openxmlformats.org/officeDocument/2006/relationships/image" Target="../media/image3.png"/></Relationships>
</file>

<file path=ppt/slideLayouts/_rels/slideLayout25.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26.xml"/></Relationships>
</file>

<file path=ppt/slideLayouts/_rels/slideLayout250.xml.rels><?xml version="1.0" encoding="UTF-8" standalone="yes"?>
<Relationships xmlns="http://schemas.openxmlformats.org/package/2006/relationships"><Relationship Id="rId2" Type="http://schemas.openxmlformats.org/officeDocument/2006/relationships/slideMaster" Target="../slideMasters/slideMaster6.xml"/><Relationship Id="rId1" Type="http://schemas.openxmlformats.org/officeDocument/2006/relationships/tags" Target="../tags/tag254.xml"/></Relationships>
</file>

<file path=ppt/slideLayouts/_rels/slideLayout251.xml.rels><?xml version="1.0" encoding="UTF-8" standalone="yes"?>
<Relationships xmlns="http://schemas.openxmlformats.org/package/2006/relationships"><Relationship Id="rId2" Type="http://schemas.openxmlformats.org/officeDocument/2006/relationships/slideMaster" Target="../slideMasters/slideMaster6.xml"/><Relationship Id="rId1" Type="http://schemas.openxmlformats.org/officeDocument/2006/relationships/tags" Target="../tags/tag255.xml"/></Relationships>
</file>

<file path=ppt/slideLayouts/_rels/slideLayout252.xml.rels><?xml version="1.0" encoding="UTF-8" standalone="yes"?>
<Relationships xmlns="http://schemas.openxmlformats.org/package/2006/relationships"><Relationship Id="rId2" Type="http://schemas.openxmlformats.org/officeDocument/2006/relationships/slideMaster" Target="../slideMasters/slideMaster6.xml"/><Relationship Id="rId1" Type="http://schemas.openxmlformats.org/officeDocument/2006/relationships/tags" Target="../tags/tag256.xml"/></Relationships>
</file>

<file path=ppt/slideLayouts/_rels/slideLayout253.xml.rels><?xml version="1.0" encoding="UTF-8" standalone="yes"?>
<Relationships xmlns="http://schemas.openxmlformats.org/package/2006/relationships"><Relationship Id="rId2" Type="http://schemas.openxmlformats.org/officeDocument/2006/relationships/slideMaster" Target="../slideMasters/slideMaster6.xml"/><Relationship Id="rId1" Type="http://schemas.openxmlformats.org/officeDocument/2006/relationships/tags" Target="../tags/tag257.xml"/></Relationships>
</file>

<file path=ppt/slideLayouts/_rels/slideLayout254.xml.rels><?xml version="1.0" encoding="UTF-8" standalone="yes"?>
<Relationships xmlns="http://schemas.openxmlformats.org/package/2006/relationships"><Relationship Id="rId2" Type="http://schemas.openxmlformats.org/officeDocument/2006/relationships/slideMaster" Target="../slideMasters/slideMaster6.xml"/><Relationship Id="rId1" Type="http://schemas.openxmlformats.org/officeDocument/2006/relationships/tags" Target="../tags/tag258.xml"/></Relationships>
</file>

<file path=ppt/slideLayouts/_rels/slideLayout255.xml.rels><?xml version="1.0" encoding="UTF-8" standalone="yes"?>
<Relationships xmlns="http://schemas.openxmlformats.org/package/2006/relationships"><Relationship Id="rId2" Type="http://schemas.openxmlformats.org/officeDocument/2006/relationships/slideMaster" Target="../slideMasters/slideMaster6.xml"/><Relationship Id="rId1" Type="http://schemas.openxmlformats.org/officeDocument/2006/relationships/tags" Target="../tags/tag259.xml"/></Relationships>
</file>

<file path=ppt/slideLayouts/_rels/slideLayout256.xml.rels><?xml version="1.0" encoding="UTF-8" standalone="yes"?>
<Relationships xmlns="http://schemas.openxmlformats.org/package/2006/relationships"><Relationship Id="rId2" Type="http://schemas.openxmlformats.org/officeDocument/2006/relationships/slideMaster" Target="../slideMasters/slideMaster6.xml"/><Relationship Id="rId1" Type="http://schemas.openxmlformats.org/officeDocument/2006/relationships/tags" Target="../tags/tag260.xml"/></Relationships>
</file>

<file path=ppt/slideLayouts/_rels/slideLayout257.xml.rels><?xml version="1.0" encoding="UTF-8" standalone="yes"?>
<Relationships xmlns="http://schemas.openxmlformats.org/package/2006/relationships"><Relationship Id="rId2" Type="http://schemas.openxmlformats.org/officeDocument/2006/relationships/slideMaster" Target="../slideMasters/slideMaster6.xml"/><Relationship Id="rId1" Type="http://schemas.openxmlformats.org/officeDocument/2006/relationships/tags" Target="../tags/tag261.xml"/></Relationships>
</file>

<file path=ppt/slideLayouts/_rels/slideLayout258.xml.rels><?xml version="1.0" encoding="UTF-8" standalone="yes"?>
<Relationships xmlns="http://schemas.openxmlformats.org/package/2006/relationships"><Relationship Id="rId2" Type="http://schemas.openxmlformats.org/officeDocument/2006/relationships/slideMaster" Target="../slideMasters/slideMaster6.xml"/><Relationship Id="rId1" Type="http://schemas.openxmlformats.org/officeDocument/2006/relationships/tags" Target="../tags/tag262.xml"/></Relationships>
</file>

<file path=ppt/slideLayouts/_rels/slideLayout259.xml.rels><?xml version="1.0" encoding="UTF-8" standalone="yes"?>
<Relationships xmlns="http://schemas.openxmlformats.org/package/2006/relationships"><Relationship Id="rId2" Type="http://schemas.openxmlformats.org/officeDocument/2006/relationships/slideMaster" Target="../slideMasters/slideMaster6.xml"/><Relationship Id="rId1" Type="http://schemas.openxmlformats.org/officeDocument/2006/relationships/tags" Target="../tags/tag263.xml"/></Relationships>
</file>

<file path=ppt/slideLayouts/_rels/slideLayout26.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27.xml"/></Relationships>
</file>

<file path=ppt/slideLayouts/_rels/slideLayout260.xml.rels><?xml version="1.0" encoding="UTF-8" standalone="yes"?>
<Relationships xmlns="http://schemas.openxmlformats.org/package/2006/relationships"><Relationship Id="rId2" Type="http://schemas.openxmlformats.org/officeDocument/2006/relationships/slideMaster" Target="../slideMasters/slideMaster6.xml"/><Relationship Id="rId1" Type="http://schemas.openxmlformats.org/officeDocument/2006/relationships/tags" Target="../tags/tag264.xml"/></Relationships>
</file>

<file path=ppt/slideLayouts/_rels/slideLayout261.xml.rels><?xml version="1.0" encoding="UTF-8" standalone="yes"?>
<Relationships xmlns="http://schemas.openxmlformats.org/package/2006/relationships"><Relationship Id="rId2" Type="http://schemas.openxmlformats.org/officeDocument/2006/relationships/slideMaster" Target="../slideMasters/slideMaster6.xml"/><Relationship Id="rId1" Type="http://schemas.openxmlformats.org/officeDocument/2006/relationships/tags" Target="../tags/tag265.xml"/></Relationships>
</file>

<file path=ppt/slideLayouts/_rels/slideLayout262.xml.rels><?xml version="1.0" encoding="UTF-8" standalone="yes"?>
<Relationships xmlns="http://schemas.openxmlformats.org/package/2006/relationships"><Relationship Id="rId2" Type="http://schemas.openxmlformats.org/officeDocument/2006/relationships/slideMaster" Target="../slideMasters/slideMaster6.xml"/><Relationship Id="rId1" Type="http://schemas.openxmlformats.org/officeDocument/2006/relationships/tags" Target="../tags/tag266.xml"/></Relationships>
</file>

<file path=ppt/slideLayouts/_rels/slideLayout263.xml.rels><?xml version="1.0" encoding="UTF-8" standalone="yes"?>
<Relationships xmlns="http://schemas.openxmlformats.org/package/2006/relationships"><Relationship Id="rId2" Type="http://schemas.openxmlformats.org/officeDocument/2006/relationships/slideMaster" Target="../slideMasters/slideMaster6.xml"/><Relationship Id="rId1" Type="http://schemas.openxmlformats.org/officeDocument/2006/relationships/tags" Target="../tags/tag267.xml"/></Relationships>
</file>

<file path=ppt/slideLayouts/_rels/slideLayout264.xml.rels><?xml version="1.0" encoding="UTF-8" standalone="yes"?>
<Relationships xmlns="http://schemas.openxmlformats.org/package/2006/relationships"><Relationship Id="rId2" Type="http://schemas.openxmlformats.org/officeDocument/2006/relationships/slideMaster" Target="../slideMasters/slideMaster6.xml"/><Relationship Id="rId1" Type="http://schemas.openxmlformats.org/officeDocument/2006/relationships/tags" Target="../tags/tag268.xml"/></Relationships>
</file>

<file path=ppt/slideLayouts/_rels/slideLayout265.xml.rels><?xml version="1.0" encoding="UTF-8" standalone="yes"?>
<Relationships xmlns="http://schemas.openxmlformats.org/package/2006/relationships"><Relationship Id="rId2" Type="http://schemas.openxmlformats.org/officeDocument/2006/relationships/slideMaster" Target="../slideMasters/slideMaster6.xml"/><Relationship Id="rId1" Type="http://schemas.openxmlformats.org/officeDocument/2006/relationships/tags" Target="../tags/tag269.xml"/></Relationships>
</file>

<file path=ppt/slideLayouts/_rels/slideLayout266.xml.rels><?xml version="1.0" encoding="UTF-8" standalone="yes"?>
<Relationships xmlns="http://schemas.openxmlformats.org/package/2006/relationships"><Relationship Id="rId2" Type="http://schemas.openxmlformats.org/officeDocument/2006/relationships/slideMaster" Target="../slideMasters/slideMaster6.xml"/><Relationship Id="rId1" Type="http://schemas.openxmlformats.org/officeDocument/2006/relationships/tags" Target="../tags/tag270.xml"/></Relationships>
</file>

<file path=ppt/slideLayouts/_rels/slideLayout267.xml.rels><?xml version="1.0" encoding="UTF-8" standalone="yes"?>
<Relationships xmlns="http://schemas.openxmlformats.org/package/2006/relationships"><Relationship Id="rId2" Type="http://schemas.openxmlformats.org/officeDocument/2006/relationships/slideMaster" Target="../slideMasters/slideMaster6.xml"/><Relationship Id="rId1" Type="http://schemas.openxmlformats.org/officeDocument/2006/relationships/tags" Target="../tags/tag271.xml"/></Relationships>
</file>

<file path=ppt/slideLayouts/_rels/slideLayout268.xml.rels><?xml version="1.0" encoding="UTF-8" standalone="yes"?>
<Relationships xmlns="http://schemas.openxmlformats.org/package/2006/relationships"><Relationship Id="rId2" Type="http://schemas.openxmlformats.org/officeDocument/2006/relationships/slideMaster" Target="../slideMasters/slideMaster6.xml"/><Relationship Id="rId1" Type="http://schemas.openxmlformats.org/officeDocument/2006/relationships/tags" Target="../tags/tag272.xml"/></Relationships>
</file>

<file path=ppt/slideLayouts/_rels/slideLayout269.xml.rels><?xml version="1.0" encoding="UTF-8" standalone="yes"?>
<Relationships xmlns="http://schemas.openxmlformats.org/package/2006/relationships"><Relationship Id="rId2" Type="http://schemas.openxmlformats.org/officeDocument/2006/relationships/slideMaster" Target="../slideMasters/slideMaster6.xml"/><Relationship Id="rId1" Type="http://schemas.openxmlformats.org/officeDocument/2006/relationships/tags" Target="../tags/tag273.xml"/></Relationships>
</file>

<file path=ppt/slideLayouts/_rels/slideLayout27.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28.xml"/></Relationships>
</file>

<file path=ppt/slideLayouts/_rels/slideLayout270.xml.rels><?xml version="1.0" encoding="UTF-8" standalone="yes"?>
<Relationships xmlns="http://schemas.openxmlformats.org/package/2006/relationships"><Relationship Id="rId2" Type="http://schemas.openxmlformats.org/officeDocument/2006/relationships/slideMaster" Target="../slideMasters/slideMaster6.xml"/><Relationship Id="rId1" Type="http://schemas.openxmlformats.org/officeDocument/2006/relationships/tags" Target="../tags/tag274.xml"/></Relationships>
</file>

<file path=ppt/slideLayouts/_rels/slideLayout271.xml.rels><?xml version="1.0" encoding="UTF-8" standalone="yes"?>
<Relationships xmlns="http://schemas.openxmlformats.org/package/2006/relationships"><Relationship Id="rId2" Type="http://schemas.openxmlformats.org/officeDocument/2006/relationships/slideMaster" Target="../slideMasters/slideMaster6.xml"/><Relationship Id="rId1" Type="http://schemas.openxmlformats.org/officeDocument/2006/relationships/tags" Target="../tags/tag275.xml"/></Relationships>
</file>

<file path=ppt/slideLayouts/_rels/slideLayout272.xml.rels><?xml version="1.0" encoding="UTF-8" standalone="yes"?>
<Relationships xmlns="http://schemas.openxmlformats.org/package/2006/relationships"><Relationship Id="rId2" Type="http://schemas.openxmlformats.org/officeDocument/2006/relationships/slideMaster" Target="../slideMasters/slideMaster6.xml"/><Relationship Id="rId1" Type="http://schemas.openxmlformats.org/officeDocument/2006/relationships/tags" Target="../tags/tag276.xml"/></Relationships>
</file>

<file path=ppt/slideLayouts/_rels/slideLayout273.xml.rels><?xml version="1.0" encoding="UTF-8" standalone="yes"?>
<Relationships xmlns="http://schemas.openxmlformats.org/package/2006/relationships"><Relationship Id="rId2" Type="http://schemas.openxmlformats.org/officeDocument/2006/relationships/slideMaster" Target="../slideMasters/slideMaster6.xml"/><Relationship Id="rId1" Type="http://schemas.openxmlformats.org/officeDocument/2006/relationships/tags" Target="../tags/tag277.xml"/></Relationships>
</file>

<file path=ppt/slideLayouts/_rels/slideLayout274.xml.rels><?xml version="1.0" encoding="UTF-8" standalone="yes"?>
<Relationships xmlns="http://schemas.openxmlformats.org/package/2006/relationships"><Relationship Id="rId2" Type="http://schemas.openxmlformats.org/officeDocument/2006/relationships/slideMaster" Target="../slideMasters/slideMaster6.xml"/><Relationship Id="rId1" Type="http://schemas.openxmlformats.org/officeDocument/2006/relationships/tags" Target="../tags/tag278.xml"/></Relationships>
</file>

<file path=ppt/slideLayouts/_rels/slideLayout275.xml.rels><?xml version="1.0" encoding="UTF-8" standalone="yes"?>
<Relationships xmlns="http://schemas.openxmlformats.org/package/2006/relationships"><Relationship Id="rId2" Type="http://schemas.openxmlformats.org/officeDocument/2006/relationships/slideMaster" Target="../slideMasters/slideMaster6.xml"/><Relationship Id="rId1" Type="http://schemas.openxmlformats.org/officeDocument/2006/relationships/tags" Target="../tags/tag279.xml"/></Relationships>
</file>

<file path=ppt/slideLayouts/_rels/slideLayout276.xml.rels><?xml version="1.0" encoding="UTF-8" standalone="yes"?>
<Relationships xmlns="http://schemas.openxmlformats.org/package/2006/relationships"><Relationship Id="rId2" Type="http://schemas.openxmlformats.org/officeDocument/2006/relationships/slideMaster" Target="../slideMasters/slideMaster6.xml"/><Relationship Id="rId1" Type="http://schemas.openxmlformats.org/officeDocument/2006/relationships/tags" Target="../tags/tag280.xml"/></Relationships>
</file>

<file path=ppt/slideLayouts/_rels/slideLayout277.xml.rels><?xml version="1.0" encoding="UTF-8" standalone="yes"?>
<Relationships xmlns="http://schemas.openxmlformats.org/package/2006/relationships"><Relationship Id="rId2" Type="http://schemas.openxmlformats.org/officeDocument/2006/relationships/slideMaster" Target="../slideMasters/slideMaster6.xml"/><Relationship Id="rId1" Type="http://schemas.openxmlformats.org/officeDocument/2006/relationships/tags" Target="../tags/tag281.xml"/></Relationships>
</file>

<file path=ppt/slideLayouts/_rels/slideLayout278.xml.rels><?xml version="1.0" encoding="UTF-8" standalone="yes"?>
<Relationships xmlns="http://schemas.openxmlformats.org/package/2006/relationships"><Relationship Id="rId2" Type="http://schemas.openxmlformats.org/officeDocument/2006/relationships/slideMaster" Target="../slideMasters/slideMaster6.xml"/><Relationship Id="rId1" Type="http://schemas.openxmlformats.org/officeDocument/2006/relationships/tags" Target="../tags/tag282.xml"/></Relationships>
</file>

<file path=ppt/slideLayouts/_rels/slideLayout279.xml.rels><?xml version="1.0" encoding="UTF-8" standalone="yes"?>
<Relationships xmlns="http://schemas.openxmlformats.org/package/2006/relationships"><Relationship Id="rId2" Type="http://schemas.openxmlformats.org/officeDocument/2006/relationships/slideMaster" Target="../slideMasters/slideMaster6.xml"/><Relationship Id="rId1" Type="http://schemas.openxmlformats.org/officeDocument/2006/relationships/tags" Target="../tags/tag283.xml"/></Relationships>
</file>

<file path=ppt/slideLayouts/_rels/slideLayout28.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29.xml"/></Relationships>
</file>

<file path=ppt/slideLayouts/_rels/slideLayout280.xml.rels><?xml version="1.0" encoding="UTF-8" standalone="yes"?>
<Relationships xmlns="http://schemas.openxmlformats.org/package/2006/relationships"><Relationship Id="rId2" Type="http://schemas.openxmlformats.org/officeDocument/2006/relationships/slideMaster" Target="../slideMasters/slideMaster6.xml"/><Relationship Id="rId1" Type="http://schemas.openxmlformats.org/officeDocument/2006/relationships/tags" Target="../tags/tag284.xml"/></Relationships>
</file>

<file path=ppt/slideLayouts/_rels/slideLayout281.xml.rels><?xml version="1.0" encoding="UTF-8" standalone="yes"?>
<Relationships xmlns="http://schemas.openxmlformats.org/package/2006/relationships"><Relationship Id="rId2" Type="http://schemas.openxmlformats.org/officeDocument/2006/relationships/slideMaster" Target="../slideMasters/slideMaster6.xml"/><Relationship Id="rId1" Type="http://schemas.openxmlformats.org/officeDocument/2006/relationships/tags" Target="../tags/tag285.xml"/></Relationships>
</file>

<file path=ppt/slideLayouts/_rels/slideLayout282.xml.rels><?xml version="1.0" encoding="UTF-8" standalone="yes"?>
<Relationships xmlns="http://schemas.openxmlformats.org/package/2006/relationships"><Relationship Id="rId2" Type="http://schemas.openxmlformats.org/officeDocument/2006/relationships/slideMaster" Target="../slideMasters/slideMaster6.xml"/><Relationship Id="rId1" Type="http://schemas.openxmlformats.org/officeDocument/2006/relationships/tags" Target="../tags/tag286.xml"/></Relationships>
</file>

<file path=ppt/slideLayouts/_rels/slideLayout283.xml.rels><?xml version="1.0" encoding="UTF-8" standalone="yes"?>
<Relationships xmlns="http://schemas.openxmlformats.org/package/2006/relationships"><Relationship Id="rId2" Type="http://schemas.openxmlformats.org/officeDocument/2006/relationships/slideMaster" Target="../slideMasters/slideMaster6.xml"/><Relationship Id="rId1" Type="http://schemas.openxmlformats.org/officeDocument/2006/relationships/tags" Target="../tags/tag287.xml"/></Relationships>
</file>

<file path=ppt/slideLayouts/_rels/slideLayout284.xml.rels><?xml version="1.0" encoding="UTF-8" standalone="yes"?>
<Relationships xmlns="http://schemas.openxmlformats.org/package/2006/relationships"><Relationship Id="rId2" Type="http://schemas.openxmlformats.org/officeDocument/2006/relationships/slideMaster" Target="../slideMasters/slideMaster6.xml"/><Relationship Id="rId1" Type="http://schemas.openxmlformats.org/officeDocument/2006/relationships/tags" Target="../tags/tag288.xml"/></Relationships>
</file>

<file path=ppt/slideLayouts/_rels/slideLayout285.xml.rels><?xml version="1.0" encoding="UTF-8" standalone="yes"?>
<Relationships xmlns="http://schemas.openxmlformats.org/package/2006/relationships"><Relationship Id="rId2" Type="http://schemas.openxmlformats.org/officeDocument/2006/relationships/slideMaster" Target="../slideMasters/slideMaster6.xml"/><Relationship Id="rId1" Type="http://schemas.openxmlformats.org/officeDocument/2006/relationships/tags" Target="../tags/tag289.xml"/></Relationships>
</file>

<file path=ppt/slideLayouts/_rels/slideLayout29.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30.xml"/></Relationships>
</file>

<file path=ppt/slideLayouts/_rels/slideLayout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4.xml"/></Relationships>
</file>

<file path=ppt/slideLayouts/_rels/slideLayout30.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31.xml"/></Relationships>
</file>

<file path=ppt/slideLayouts/_rels/slideLayout3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32.xml"/></Relationships>
</file>

<file path=ppt/slideLayouts/_rels/slideLayout32.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33.xml"/></Relationships>
</file>

<file path=ppt/slideLayouts/_rels/slideLayout3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34.xml"/></Relationships>
</file>

<file path=ppt/slideLayouts/_rels/slideLayout34.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35.xml"/></Relationships>
</file>

<file path=ppt/slideLayouts/_rels/slideLayout35.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36.xml"/></Relationships>
</file>

<file path=ppt/slideLayouts/_rels/slideLayout36.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37.xml"/></Relationships>
</file>

<file path=ppt/slideLayouts/_rels/slideLayout37.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38.xml"/></Relationships>
</file>

<file path=ppt/slideLayouts/_rels/slideLayout38.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39.xml"/></Relationships>
</file>

<file path=ppt/slideLayouts/_rels/slideLayout39.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40.xml"/></Relationships>
</file>

<file path=ppt/slideLayouts/_rels/slideLayout4.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5.xml"/></Relationships>
</file>

<file path=ppt/slideLayouts/_rels/slideLayout40.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41.xml"/></Relationships>
</file>

<file path=ppt/slideLayouts/_rels/slideLayout4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42.xml"/></Relationships>
</file>

<file path=ppt/slideLayouts/_rels/slideLayout42.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43.xml"/></Relationships>
</file>

<file path=ppt/slideLayouts/_rels/slideLayout4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44.xml"/></Relationships>
</file>

<file path=ppt/slideLayouts/_rels/slideLayout44.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45.xml"/></Relationships>
</file>

<file path=ppt/slideLayouts/_rels/slideLayout45.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46.xml"/></Relationships>
</file>

<file path=ppt/slideLayouts/_rels/slideLayout46.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47.xml"/></Relationships>
</file>

<file path=ppt/slideLayouts/_rels/slideLayout47.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48.xml"/></Relationships>
</file>

<file path=ppt/slideLayouts/_rels/slideLayout48.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49.xml"/></Relationships>
</file>

<file path=ppt/slideLayouts/_rels/slideLayout49.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50.xml"/></Relationships>
</file>

<file path=ppt/slideLayouts/_rels/slideLayout5.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6.xml"/></Relationships>
</file>

<file path=ppt/slideLayouts/_rels/slideLayout50.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51.xml"/></Relationships>
</file>

<file path=ppt/slideLayouts/_rels/slideLayout5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52.xml"/></Relationships>
</file>

<file path=ppt/slideLayouts/_rels/slideLayout52.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53.xml"/></Relationships>
</file>

<file path=ppt/slideLayouts/_rels/slideLayout5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54.xml"/></Relationships>
</file>

<file path=ppt/slideLayouts/_rels/slideLayout54.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55.xml"/></Relationships>
</file>

<file path=ppt/slideLayouts/_rels/slideLayout55.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56.xml"/></Relationships>
</file>

<file path=ppt/slideLayouts/_rels/slideLayout56.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58.xml"/></Relationships>
</file>

<file path=ppt/slideLayouts/_rels/slideLayout57.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59.xml"/></Relationships>
</file>

<file path=ppt/slideLayouts/_rels/slideLayout58.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60.xml"/></Relationships>
</file>

<file path=ppt/slideLayouts/_rels/slideLayout59.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61.xml"/></Relationships>
</file>

<file path=ppt/slideLayouts/_rels/slideLayout6.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7.xml"/></Relationships>
</file>

<file path=ppt/slideLayouts/_rels/slideLayout60.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62.xml"/></Relationships>
</file>

<file path=ppt/slideLayouts/_rels/slideLayout61.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63.xml"/></Relationships>
</file>

<file path=ppt/slideLayouts/_rels/slideLayout62.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64.xml"/></Relationships>
</file>

<file path=ppt/slideLayouts/_rels/slideLayout63.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65.xml"/></Relationships>
</file>

<file path=ppt/slideLayouts/_rels/slideLayout64.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66.xml"/></Relationships>
</file>

<file path=ppt/slideLayouts/_rels/slideLayout65.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67.xml"/></Relationships>
</file>

<file path=ppt/slideLayouts/_rels/slideLayout66.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68.xml"/></Relationships>
</file>

<file path=ppt/slideLayouts/_rels/slideLayout67.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69.xml"/></Relationships>
</file>

<file path=ppt/slideLayouts/_rels/slideLayout68.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70.xml"/></Relationships>
</file>

<file path=ppt/slideLayouts/_rels/slideLayout69.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71.xml"/></Relationships>
</file>

<file path=ppt/slideLayouts/_rels/slideLayout7.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8.xml"/></Relationships>
</file>

<file path=ppt/slideLayouts/_rels/slideLayout70.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72.xml"/></Relationships>
</file>

<file path=ppt/slideLayouts/_rels/slideLayout71.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73.xml"/></Relationships>
</file>

<file path=ppt/slideLayouts/_rels/slideLayout72.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74.xml"/></Relationships>
</file>

<file path=ppt/slideLayouts/_rels/slideLayout73.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75.xml"/></Relationships>
</file>

<file path=ppt/slideLayouts/_rels/slideLayout74.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76.xml"/></Relationships>
</file>

<file path=ppt/slideLayouts/_rels/slideLayout7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Master" Target="../slideMasters/slideMaster2.xml"/><Relationship Id="rId1" Type="http://schemas.openxmlformats.org/officeDocument/2006/relationships/tags" Target="../tags/tag77.xml"/><Relationship Id="rId4" Type="http://schemas.openxmlformats.org/officeDocument/2006/relationships/image" Target="../media/image3.png"/></Relationships>
</file>

<file path=ppt/slideLayouts/_rels/slideLayout76.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78.xml"/></Relationships>
</file>

<file path=ppt/slideLayouts/_rels/slideLayout77.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79.xml"/></Relationships>
</file>

<file path=ppt/slideLayouts/_rels/slideLayout78.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80.xml"/></Relationships>
</file>

<file path=ppt/slideLayouts/_rels/slideLayout79.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81.xml"/></Relationships>
</file>

<file path=ppt/slideLayouts/_rels/slideLayout8.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9.xml"/></Relationships>
</file>

<file path=ppt/slideLayouts/_rels/slideLayout80.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82.xml"/></Relationships>
</file>

<file path=ppt/slideLayouts/_rels/slideLayout81.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83.xml"/></Relationships>
</file>

<file path=ppt/slideLayouts/_rels/slideLayout82.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84.xml"/></Relationships>
</file>

<file path=ppt/slideLayouts/_rels/slideLayout83.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85.xml"/></Relationships>
</file>

<file path=ppt/slideLayouts/_rels/slideLayout84.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86.xml"/></Relationships>
</file>

<file path=ppt/slideLayouts/_rels/slideLayout85.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87.xml"/></Relationships>
</file>

<file path=ppt/slideLayouts/_rels/slideLayout86.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88.xml"/></Relationships>
</file>

<file path=ppt/slideLayouts/_rels/slideLayout87.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89.xml"/></Relationships>
</file>

<file path=ppt/slideLayouts/_rels/slideLayout88.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90.xml"/></Relationships>
</file>

<file path=ppt/slideLayouts/_rels/slideLayout89.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91.xml"/></Relationships>
</file>

<file path=ppt/slideLayouts/_rels/slideLayout9.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0.xml"/></Relationships>
</file>

<file path=ppt/slideLayouts/_rels/slideLayout90.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92.xml"/></Relationships>
</file>

<file path=ppt/slideLayouts/_rels/slideLayout91.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93.xml"/></Relationships>
</file>

<file path=ppt/slideLayouts/_rels/slideLayout92.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94.xml"/></Relationships>
</file>

<file path=ppt/slideLayouts/_rels/slideLayout93.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95.xml"/></Relationships>
</file>

<file path=ppt/slideLayouts/_rels/slideLayout94.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96.xml"/></Relationships>
</file>

<file path=ppt/slideLayouts/_rels/slideLayout95.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97.xml"/></Relationships>
</file>

<file path=ppt/slideLayouts/_rels/slideLayout96.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98.xml"/></Relationships>
</file>

<file path=ppt/slideLayouts/_rels/slideLayout97.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99.xml"/></Relationships>
</file>

<file path=ppt/slideLayouts/_rels/slideLayout98.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100.xml"/></Relationships>
</file>

<file path=ppt/slideLayouts/_rels/slideLayout99.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10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45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8B6E079F-0502-CC4C-9C8B-39554E94F19E}" type="datetime3">
              <a:rPr lang="en-GB" smtClean="0"/>
              <a:pPr/>
              <a:t>13 July, 2016</a:t>
            </a:fld>
            <a:endParaRPr lang="en-GB" dirty="0"/>
          </a:p>
        </p:txBody>
      </p:sp>
      <p:sp>
        <p:nvSpPr>
          <p:cNvPr id="4" name="Footer Placeholder 3"/>
          <p:cNvSpPr>
            <a:spLocks noGrp="1"/>
          </p:cNvSpPr>
          <p:nvPr>
            <p:ph type="ftr" sz="quarter" idx="11"/>
            <p:custDataLst>
              <p:tags r:id="rId1"/>
            </p:custDataLst>
          </p:nvPr>
        </p:nvSpPr>
        <p:spPr>
          <a:xfrm>
            <a:off x="0" y="5035501"/>
            <a:ext cx="7561263" cy="293738"/>
          </a:xfrm>
        </p:spPr>
        <p:txBody>
          <a:bodyPr/>
          <a:lstStyle>
            <a:lvl1pPr algn="ctr">
              <a:defRPr lang="en-GB" sz="800" b="0" i="0" u="none">
                <a:solidFill>
                  <a:srgbClr val="FFFFFF"/>
                </a:solidFill>
                <a:latin typeface="Arial"/>
              </a:defRPr>
            </a:lvl1pPr>
          </a:lstStyle>
          <a:p>
            <a:endParaRPr lang="en-GB" b="1"/>
          </a:p>
        </p:txBody>
      </p:sp>
      <p:sp>
        <p:nvSpPr>
          <p:cNvPr id="5" name="Slide Number Placeholder 4"/>
          <p:cNvSpPr>
            <a:spLocks noGrp="1"/>
          </p:cNvSpPr>
          <p:nvPr>
            <p:ph type="sldNum" sz="quarter" idx="12"/>
          </p:nvPr>
        </p:nvSpPr>
        <p:spPr/>
        <p:txBody>
          <a:bodyPr/>
          <a:lstStyle/>
          <a:p>
            <a:fld id="{71F9F866-B438-9445-8D9F-1F8FF6608833}" type="slidenum">
              <a:rPr lang="en-GB" smtClean="0"/>
              <a:pPr/>
              <a:t>‹#›</a:t>
            </a:fld>
            <a:endParaRPr lang="en-GB" dirty="0"/>
          </a:p>
        </p:txBody>
      </p:sp>
      <p:sp>
        <p:nvSpPr>
          <p:cNvPr id="6" name="Rectangle 5"/>
          <p:cNvSpPr/>
          <p:nvPr userDrawn="1"/>
        </p:nvSpPr>
        <p:spPr>
          <a:xfrm>
            <a:off x="0" y="0"/>
            <a:ext cx="7561263" cy="5329238"/>
          </a:xfrm>
          <a:prstGeom prst="rect">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lIns="73650" tIns="36825" rIns="73650" bIns="36825" rtlCol="0" anchor="ctr"/>
          <a:lstStyle/>
          <a:p>
            <a:pPr algn="ctr"/>
            <a:r>
              <a:rPr lang="en-US" sz="5600" dirty="0" smtClean="0">
                <a:latin typeface="Franklin Gothic Book"/>
              </a:rPr>
              <a:t>Simple layouts</a:t>
            </a:r>
            <a:endParaRPr lang="en-US" sz="5600" dirty="0">
              <a:latin typeface="Franklin Gothic Book"/>
            </a:endParaRPr>
          </a:p>
        </p:txBody>
      </p:sp>
      <p:grpSp>
        <p:nvGrpSpPr>
          <p:cNvPr id="7" name="Group 6"/>
          <p:cNvGrpSpPr/>
          <p:nvPr userDrawn="1"/>
        </p:nvGrpSpPr>
        <p:grpSpPr>
          <a:xfrm>
            <a:off x="-746937" y="0"/>
            <a:ext cx="8188769" cy="5935713"/>
            <a:chOff x="-903288" y="0"/>
            <a:chExt cx="9902857" cy="7638450"/>
          </a:xfrm>
        </p:grpSpPr>
        <p:cxnSp>
          <p:nvCxnSpPr>
            <p:cNvPr id="8" name="Straight Connector 7"/>
            <p:cNvCxnSpPr/>
            <p:nvPr userDrawn="1"/>
          </p:nvCxnSpPr>
          <p:spPr bwMode="auto">
            <a:xfrm>
              <a:off x="-903288" y="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userDrawn="1"/>
          </p:nvCxnSpPr>
          <p:spPr bwMode="auto">
            <a:xfrm>
              <a:off x="-903288" y="360363"/>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userDrawn="1"/>
          </p:nvCxnSpPr>
          <p:spPr bwMode="auto">
            <a:xfrm>
              <a:off x="-903288" y="719138"/>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userDrawn="1"/>
          </p:nvCxnSpPr>
          <p:spPr bwMode="auto">
            <a:xfrm>
              <a:off x="-903288" y="107950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userDrawn="1"/>
          </p:nvCxnSpPr>
          <p:spPr bwMode="auto">
            <a:xfrm>
              <a:off x="-903288" y="1439863"/>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userDrawn="1"/>
          </p:nvCxnSpPr>
          <p:spPr bwMode="auto">
            <a:xfrm>
              <a:off x="-903288" y="1800225"/>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userDrawn="1"/>
          </p:nvCxnSpPr>
          <p:spPr bwMode="auto">
            <a:xfrm>
              <a:off x="-903288" y="2160588"/>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bwMode="auto">
            <a:xfrm>
              <a:off x="-903288" y="252095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userDrawn="1"/>
          </p:nvCxnSpPr>
          <p:spPr bwMode="auto">
            <a:xfrm>
              <a:off x="-903288" y="2879725"/>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userDrawn="1"/>
          </p:nvCxnSpPr>
          <p:spPr bwMode="auto">
            <a:xfrm>
              <a:off x="-903288" y="3240088"/>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userDrawn="1"/>
          </p:nvCxnSpPr>
          <p:spPr bwMode="auto">
            <a:xfrm>
              <a:off x="-903288" y="360045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userDrawn="1"/>
          </p:nvCxnSpPr>
          <p:spPr bwMode="auto">
            <a:xfrm>
              <a:off x="-903288" y="3960813"/>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userDrawn="1"/>
          </p:nvCxnSpPr>
          <p:spPr bwMode="auto">
            <a:xfrm>
              <a:off x="-903288" y="4319588"/>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userDrawn="1"/>
          </p:nvCxnSpPr>
          <p:spPr bwMode="auto">
            <a:xfrm>
              <a:off x="-903288" y="467995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userDrawn="1"/>
          </p:nvCxnSpPr>
          <p:spPr bwMode="auto">
            <a:xfrm>
              <a:off x="-903288" y="5040313"/>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userDrawn="1"/>
          </p:nvCxnSpPr>
          <p:spPr bwMode="auto">
            <a:xfrm rot="5400000">
              <a:off x="4679155"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userDrawn="1"/>
          </p:nvCxnSpPr>
          <p:spPr bwMode="auto">
            <a:xfrm rot="5400000">
              <a:off x="4318792"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userDrawn="1"/>
          </p:nvCxnSpPr>
          <p:spPr bwMode="auto">
            <a:xfrm rot="5400000">
              <a:off x="3960017"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userDrawn="1"/>
          </p:nvCxnSpPr>
          <p:spPr bwMode="auto">
            <a:xfrm rot="5400000">
              <a:off x="3598067"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userDrawn="1"/>
          </p:nvCxnSpPr>
          <p:spPr bwMode="auto">
            <a:xfrm rot="5400000">
              <a:off x="3239292"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userDrawn="1"/>
          </p:nvCxnSpPr>
          <p:spPr bwMode="auto">
            <a:xfrm rot="5400000">
              <a:off x="2878930"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userDrawn="1"/>
          </p:nvCxnSpPr>
          <p:spPr bwMode="auto">
            <a:xfrm rot="5400000">
              <a:off x="2518567"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userDrawn="1"/>
          </p:nvCxnSpPr>
          <p:spPr bwMode="auto">
            <a:xfrm rot="5400000">
              <a:off x="2158205"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userDrawn="1"/>
          </p:nvCxnSpPr>
          <p:spPr bwMode="auto">
            <a:xfrm rot="5400000">
              <a:off x="1799430"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userDrawn="1"/>
          </p:nvCxnSpPr>
          <p:spPr bwMode="auto">
            <a:xfrm rot="5400000">
              <a:off x="1439067"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userDrawn="1"/>
          </p:nvCxnSpPr>
          <p:spPr bwMode="auto">
            <a:xfrm rot="5400000">
              <a:off x="1078705"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userDrawn="1"/>
          </p:nvCxnSpPr>
          <p:spPr bwMode="auto">
            <a:xfrm rot="5400000">
              <a:off x="718342"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userDrawn="1"/>
          </p:nvCxnSpPr>
          <p:spPr bwMode="auto">
            <a:xfrm rot="5400000">
              <a:off x="359567"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userDrawn="1"/>
          </p:nvCxnSpPr>
          <p:spPr bwMode="auto">
            <a:xfrm rot="5400000">
              <a:off x="-795"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userDrawn="1"/>
          </p:nvCxnSpPr>
          <p:spPr bwMode="auto">
            <a:xfrm rot="5400000">
              <a:off x="-361158"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userDrawn="1"/>
          </p:nvCxnSpPr>
          <p:spPr bwMode="auto">
            <a:xfrm rot="5400000">
              <a:off x="6839742"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userDrawn="1"/>
          </p:nvCxnSpPr>
          <p:spPr bwMode="auto">
            <a:xfrm rot="5400000">
              <a:off x="6479380"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userDrawn="1"/>
          </p:nvCxnSpPr>
          <p:spPr bwMode="auto">
            <a:xfrm rot="5400000">
              <a:off x="6119017"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userDrawn="1"/>
          </p:nvCxnSpPr>
          <p:spPr bwMode="auto">
            <a:xfrm rot="5400000">
              <a:off x="5758655"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userDrawn="1"/>
          </p:nvCxnSpPr>
          <p:spPr bwMode="auto">
            <a:xfrm rot="5400000">
              <a:off x="5398292"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userDrawn="1"/>
          </p:nvCxnSpPr>
          <p:spPr bwMode="auto">
            <a:xfrm rot="5400000">
              <a:off x="5039517"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userDrawn="1"/>
          </p:nvCxnSpPr>
          <p:spPr bwMode="auto">
            <a:xfrm rot="5400000">
              <a:off x="4679155"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userDrawn="1"/>
          </p:nvCxnSpPr>
          <p:spPr bwMode="auto">
            <a:xfrm rot="5400000">
              <a:off x="7200105"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userDrawn="1"/>
          </p:nvCxnSpPr>
          <p:spPr bwMode="auto">
            <a:xfrm rot="5400000">
              <a:off x="7560467"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7" name="Straight Connector 46"/>
            <p:cNvCxnSpPr/>
            <p:nvPr userDrawn="1"/>
          </p:nvCxnSpPr>
          <p:spPr bwMode="auto">
            <a:xfrm rot="5400000">
              <a:off x="7920000"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userDrawn="1"/>
          </p:nvCxnSpPr>
          <p:spPr bwMode="auto">
            <a:xfrm rot="5400000">
              <a:off x="8280000"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userDrawn="1"/>
          </p:nvCxnSpPr>
          <p:spPr bwMode="auto">
            <a:xfrm rot="5400000">
              <a:off x="8640000"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userDrawn="1"/>
          </p:nvCxnSpPr>
          <p:spPr bwMode="auto">
            <a:xfrm>
              <a:off x="-903288" y="540000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userDrawn="1"/>
          </p:nvCxnSpPr>
          <p:spPr bwMode="auto">
            <a:xfrm>
              <a:off x="-903288" y="576000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52" name="Straight Connector 51"/>
            <p:cNvCxnSpPr/>
            <p:nvPr userDrawn="1"/>
          </p:nvCxnSpPr>
          <p:spPr bwMode="auto">
            <a:xfrm>
              <a:off x="-903288" y="612000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53" name="Straight Connector 52"/>
            <p:cNvCxnSpPr/>
            <p:nvPr userDrawn="1"/>
          </p:nvCxnSpPr>
          <p:spPr bwMode="auto">
            <a:xfrm>
              <a:off x="-903288" y="648000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54" name="Straight Connector 53"/>
            <p:cNvCxnSpPr/>
            <p:nvPr userDrawn="1"/>
          </p:nvCxnSpPr>
          <p:spPr bwMode="auto">
            <a:xfrm>
              <a:off x="-903288" y="684000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731989434"/>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_Chart + text">
    <p:spTree>
      <p:nvGrpSpPr>
        <p:cNvPr id="1" name=""/>
        <p:cNvGrpSpPr/>
        <p:nvPr/>
      </p:nvGrpSpPr>
      <p:grpSpPr>
        <a:xfrm>
          <a:off x="0" y="0"/>
          <a:ext cx="0" cy="0"/>
          <a:chOff x="0" y="0"/>
          <a:chExt cx="0" cy="0"/>
        </a:xfrm>
      </p:grpSpPr>
      <p:sp>
        <p:nvSpPr>
          <p:cNvPr id="15" name="Round Same Side Corner Rectangle 14"/>
          <p:cNvSpPr/>
          <p:nvPr userDrawn="1"/>
        </p:nvSpPr>
        <p:spPr>
          <a:xfrm>
            <a:off x="594660" y="1401393"/>
            <a:ext cx="2981188" cy="3607720"/>
          </a:xfrm>
          <a:prstGeom prst="round2SameRect">
            <a:avLst>
              <a:gd name="adj1" fmla="val 3390"/>
              <a:gd name="adj2" fmla="val 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73650" tIns="36825" rIns="73650" bIns="36825" anchor="ctr"/>
          <a:lstStyle/>
          <a:p>
            <a:pPr algn="ctr">
              <a:spcAft>
                <a:spcPct val="50000"/>
              </a:spcAft>
              <a:defRPr/>
            </a:pPr>
            <a:endParaRPr lang="en-GB" dirty="0">
              <a:latin typeface="Franklin Gothic Book"/>
            </a:endParaRPr>
          </a:p>
        </p:txBody>
      </p:sp>
      <p:sp>
        <p:nvSpPr>
          <p:cNvPr id="19" name="Content Placeholder 8"/>
          <p:cNvSpPr>
            <a:spLocks noGrp="1"/>
          </p:cNvSpPr>
          <p:nvPr>
            <p:ph sz="quarter" idx="19" hasCustomPrompt="1"/>
          </p:nvPr>
        </p:nvSpPr>
        <p:spPr>
          <a:xfrm>
            <a:off x="594661" y="1401393"/>
            <a:ext cx="2960182" cy="3607720"/>
          </a:xfrm>
        </p:spPr>
        <p:txBody>
          <a:bodyPr/>
          <a:lstStyle>
            <a:lvl5pPr marL="0" indent="0">
              <a:defRPr baseline="0">
                <a:latin typeface="Franklin Gothic Book" panose="020B0503020102020204" pitchFamily="34" charset="0"/>
              </a:defRPr>
            </a:lvl5pPr>
          </a:lstStyle>
          <a:p>
            <a:pPr lvl="4"/>
            <a:r>
              <a:rPr lang="en-GB" dirty="0" smtClean="0"/>
              <a:t>Click icon to insert object</a:t>
            </a:r>
            <a:endParaRPr lang="en-GB" dirty="0"/>
          </a:p>
        </p:txBody>
      </p:sp>
      <p:sp>
        <p:nvSpPr>
          <p:cNvPr id="2" name="Title 1" descr="Ideally your title should fit on one line." title="Slide title"/>
          <p:cNvSpPr>
            <a:spLocks noGrp="1"/>
          </p:cNvSpPr>
          <p:nvPr>
            <p:ph type="title"/>
          </p:nvPr>
        </p:nvSpPr>
        <p:spPr/>
        <p:txBody>
          <a:bodyPr/>
          <a:lstStyle/>
          <a:p>
            <a:r>
              <a:rPr lang="en-US" smtClean="0"/>
              <a:t>Click to edit Master title style</a:t>
            </a:r>
            <a:endParaRPr lang="en-GB"/>
          </a:p>
        </p:txBody>
      </p:sp>
      <p:sp>
        <p:nvSpPr>
          <p:cNvPr id="102" name="Date Placeholder 3"/>
          <p:cNvSpPr>
            <a:spLocks noGrp="1"/>
          </p:cNvSpPr>
          <p:nvPr>
            <p:ph type="dt" sz="half" idx="2"/>
          </p:nvPr>
        </p:nvSpPr>
        <p:spPr>
          <a:xfrm>
            <a:off x="594661" y="5035501"/>
            <a:ext cx="1547697" cy="293738"/>
          </a:xfrm>
          <a:prstGeom prst="rect">
            <a:avLst/>
          </a:prstGeom>
        </p:spPr>
        <p:txBody>
          <a:bodyPr lIns="0" tIns="0" rIns="0" bIns="0" anchor="ctr"/>
          <a:lstStyle>
            <a:lvl1pPr>
              <a:defRPr sz="700">
                <a:solidFill>
                  <a:schemeClr val="accent1"/>
                </a:solidFill>
              </a:defRPr>
            </a:lvl1pPr>
          </a:lstStyle>
          <a:p>
            <a:fld id="{C70A5BBD-BD63-F344-B625-7C085C238913}" type="datetime3">
              <a:rPr lang="en-GB" smtClean="0"/>
              <a:t>13 July, 2016</a:t>
            </a:fld>
            <a:endParaRPr lang="en-GB" dirty="0"/>
          </a:p>
        </p:txBody>
      </p:sp>
      <p:sp>
        <p:nvSpPr>
          <p:cNvPr id="103" name="Footer Placeholder 4"/>
          <p:cNvSpPr>
            <a:spLocks noGrp="1"/>
          </p:cNvSpPr>
          <p:nvPr>
            <p:ph type="ftr" sz="quarter" idx="3"/>
            <p:custDataLst>
              <p:tags r:id="rId1"/>
            </p:custDataLst>
          </p:nvPr>
        </p:nvSpPr>
        <p:spPr>
          <a:xfrm>
            <a:off x="0" y="5035501"/>
            <a:ext cx="7561263" cy="293738"/>
          </a:xfrm>
          <a:prstGeom prst="rect">
            <a:avLst/>
          </a:prstGeom>
        </p:spPr>
        <p:txBody>
          <a:bodyPr lIns="0" tIns="0" rIns="0" bIns="0" anchor="ctr"/>
          <a:lstStyle>
            <a:lvl1pPr algn="ctr">
              <a:defRPr lang="en-GB" sz="800" b="0" i="0" u="none">
                <a:solidFill>
                  <a:srgbClr val="FFFFFF"/>
                </a:solidFill>
                <a:latin typeface="Arial"/>
              </a:defRPr>
            </a:lvl1pPr>
          </a:lstStyle>
          <a:p>
            <a:endParaRPr lang="en-GB" b="1"/>
          </a:p>
        </p:txBody>
      </p:sp>
      <p:sp>
        <p:nvSpPr>
          <p:cNvPr id="105" name="Slide Number Placeholder 5"/>
          <p:cNvSpPr>
            <a:spLocks noGrp="1"/>
          </p:cNvSpPr>
          <p:nvPr>
            <p:ph type="sldNum" sz="quarter" idx="4"/>
          </p:nvPr>
        </p:nvSpPr>
        <p:spPr>
          <a:xfrm>
            <a:off x="6846455" y="5035501"/>
            <a:ext cx="297689" cy="293738"/>
          </a:xfrm>
          <a:prstGeom prst="rect">
            <a:avLst/>
          </a:prstGeom>
        </p:spPr>
        <p:txBody>
          <a:bodyPr lIns="0" tIns="0" rIns="0" bIns="0" anchor="ctr"/>
          <a:lstStyle>
            <a:lvl1pPr algn="r">
              <a:defRPr sz="700">
                <a:solidFill>
                  <a:schemeClr val="accent1"/>
                </a:solidFill>
              </a:defRPr>
            </a:lvl1pPr>
          </a:lstStyle>
          <a:p>
            <a:fld id="{71F9F866-B438-9445-8D9F-1F8FF6608833}" type="slidenum">
              <a:rPr lang="en-GB" smtClean="0"/>
              <a:pPr/>
              <a:t>‹#›</a:t>
            </a:fld>
            <a:endParaRPr lang="en-GB" dirty="0"/>
          </a:p>
        </p:txBody>
      </p:sp>
      <p:sp>
        <p:nvSpPr>
          <p:cNvPr id="16" name="Text Placeholder 3"/>
          <p:cNvSpPr>
            <a:spLocks noGrp="1"/>
          </p:cNvSpPr>
          <p:nvPr>
            <p:ph type="body" sz="quarter" idx="16"/>
          </p:nvPr>
        </p:nvSpPr>
        <p:spPr>
          <a:xfrm>
            <a:off x="3972289" y="1401392"/>
            <a:ext cx="2979873" cy="558830"/>
          </a:xfrm>
        </p:spPr>
        <p:txBody>
          <a:bodyPr/>
          <a:lstStyle>
            <a:lvl1pPr>
              <a:defRPr>
                <a:latin typeface="Franklin Gothic Medium" panose="020B0603020102020204" pitchFamily="34" charset="0"/>
              </a:defRPr>
            </a:lvl1pPr>
          </a:lstStyle>
          <a:p>
            <a:pPr lvl="0"/>
            <a:r>
              <a:rPr lang="en-US" smtClean="0"/>
              <a:t>Click to edit Master text styles</a:t>
            </a:r>
          </a:p>
        </p:txBody>
      </p:sp>
      <p:sp>
        <p:nvSpPr>
          <p:cNvPr id="17" name="Text Placeholder 5"/>
          <p:cNvSpPr>
            <a:spLocks noGrp="1"/>
          </p:cNvSpPr>
          <p:nvPr>
            <p:ph type="body" sz="quarter" idx="17"/>
          </p:nvPr>
        </p:nvSpPr>
        <p:spPr>
          <a:xfrm>
            <a:off x="3972289" y="1963923"/>
            <a:ext cx="2979873" cy="30859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Tree>
    <p:extLst>
      <p:ext uri="{BB962C8B-B14F-4D97-AF65-F5344CB8AC3E}">
        <p14:creationId xmlns:p14="http://schemas.microsoft.com/office/powerpoint/2010/main" val="890034430"/>
      </p:ext>
    </p:extLst>
  </p:cSld>
  <p:clrMapOvr>
    <a:masterClrMapping/>
  </p:clrMapOvr>
  <p:timing>
    <p:tnLst>
      <p:par>
        <p:cTn id="1" dur="indefinite" restart="never" nodeType="tmRoot"/>
      </p:par>
    </p:tnLst>
  </p:timing>
</p:sldLayout>
</file>

<file path=ppt/slideLayouts/slideLayout100.xml><?xml version="1.0" encoding="utf-8"?>
<p:sldLayout xmlns:a="http://schemas.openxmlformats.org/drawingml/2006/main" xmlns:r="http://schemas.openxmlformats.org/officeDocument/2006/relationships" xmlns:p="http://schemas.openxmlformats.org/presentationml/2006/main" preserve="1" userDrawn="1">
  <p:cSld name="5_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594659" y="1"/>
            <a:ext cx="5202310" cy="838861"/>
          </a:xfrm>
        </p:spPr>
        <p:txBody>
          <a:bodyPr/>
          <a:lstStyle/>
          <a:p>
            <a:r>
              <a:rPr lang="en-GB" dirty="0" smtClean="0"/>
              <a:t>Click to edit Master title style</a:t>
            </a:r>
            <a:endParaRPr lang="en-US" dirty="0"/>
          </a:p>
        </p:txBody>
      </p:sp>
      <p:sp>
        <p:nvSpPr>
          <p:cNvPr id="4" name="Text Placeholder 3"/>
          <p:cNvSpPr>
            <a:spLocks noGrp="1"/>
          </p:cNvSpPr>
          <p:nvPr>
            <p:ph type="body" sz="half" idx="2"/>
          </p:nvPr>
        </p:nvSpPr>
        <p:spPr>
          <a:xfrm>
            <a:off x="4166569" y="1678957"/>
            <a:ext cx="2977574" cy="3077076"/>
          </a:xfrm>
          <a:prstGeom prst="rect">
            <a:avLst/>
          </a:prstGeom>
        </p:spPr>
        <p:txBody>
          <a:bodyPr>
            <a:normAutofit/>
          </a:bodyPr>
          <a:lstStyle>
            <a:lvl1pPr marL="0" marR="0" indent="0" algn="l" defTabSz="736504" rtl="0" eaLnBrk="0" fontAlgn="base" latinLnBrk="0" hangingPunct="0">
              <a:lnSpc>
                <a:spcPct val="100000"/>
              </a:lnSpc>
              <a:spcBef>
                <a:spcPts val="0"/>
              </a:spcBef>
              <a:spcAft>
                <a:spcPts val="967"/>
              </a:spcAft>
              <a:buClrTx/>
              <a:buSzTx/>
              <a:buFontTx/>
              <a:buNone/>
              <a:tabLst/>
              <a:defRPr>
                <a:latin typeface="Franklin Gothic Book"/>
                <a:cs typeface="Franklin Gothic Book"/>
              </a:defRPr>
            </a:lvl1pPr>
            <a:lvl2pPr marL="144488" marR="0" indent="-144488" algn="l" defTabSz="736504" rtl="0" eaLnBrk="0" fontAlgn="base" latinLnBrk="0" hangingPunct="0">
              <a:lnSpc>
                <a:spcPct val="100000"/>
              </a:lnSpc>
              <a:spcBef>
                <a:spcPts val="0"/>
              </a:spcBef>
              <a:spcAft>
                <a:spcPts val="967"/>
              </a:spcAft>
              <a:buClrTx/>
              <a:buSzTx/>
              <a:buFont typeface="Arial" charset="0"/>
              <a:buChar char="•"/>
              <a:tabLst/>
              <a:defRPr>
                <a:latin typeface="Franklin Gothic Book"/>
                <a:ea typeface="Franklin Gothic Book"/>
                <a:cs typeface="Franklin Gothic Book"/>
              </a:defRPr>
            </a:lvl2pPr>
            <a:lvl3pPr marL="289962" marR="0" indent="-144981" algn="l" defTabSz="736504" rtl="0" eaLnBrk="0" fontAlgn="base" latinLnBrk="0" hangingPunct="0">
              <a:lnSpc>
                <a:spcPct val="100000"/>
              </a:lnSpc>
              <a:spcBef>
                <a:spcPts val="0"/>
              </a:spcBef>
              <a:spcAft>
                <a:spcPts val="967"/>
              </a:spcAft>
              <a:buClrTx/>
              <a:buSzTx/>
              <a:buFont typeface="Arial"/>
              <a:buChar char="•"/>
              <a:tabLst/>
              <a:defRPr>
                <a:latin typeface="Franklin Gothic Book"/>
                <a:ea typeface="Franklin Gothic Book"/>
                <a:cs typeface="Franklin Gothic Book"/>
              </a:defRPr>
            </a:lvl3pPr>
            <a:lvl4pPr marL="434943" marR="0" indent="-144981" algn="l" defTabSz="736504" rtl="0" eaLnBrk="0" fontAlgn="base" latinLnBrk="0" hangingPunct="0">
              <a:lnSpc>
                <a:spcPct val="100000"/>
              </a:lnSpc>
              <a:spcBef>
                <a:spcPts val="0"/>
              </a:spcBef>
              <a:spcAft>
                <a:spcPts val="967"/>
              </a:spcAft>
              <a:buClrTx/>
              <a:buSzTx/>
              <a:buFont typeface="Arial"/>
              <a:buChar char="•"/>
              <a:tabLst/>
              <a:defRPr>
                <a:latin typeface="Franklin Gothic Book"/>
                <a:ea typeface="Franklin Gothic Book"/>
                <a:cs typeface="Franklin Gothic Book"/>
              </a:defRPr>
            </a:lvl4pPr>
          </a:lstStyle>
          <a:p>
            <a:pPr marL="0" marR="0" lvl="0" indent="0" algn="l" defTabSz="736504" rtl="0" eaLnBrk="0" fontAlgn="base" latinLnBrk="0" hangingPunct="0">
              <a:lnSpc>
                <a:spcPct val="100000"/>
              </a:lnSpc>
              <a:spcBef>
                <a:spcPts val="0"/>
              </a:spcBef>
              <a:spcAft>
                <a:spcPts val="967"/>
              </a:spcAft>
              <a:buClrTx/>
              <a:buSzTx/>
              <a:buFontTx/>
              <a:buNone/>
              <a:tabLst/>
              <a:defRPr/>
            </a:pPr>
            <a:r>
              <a:rPr kumimoji="0" lang="en-US" sz="900" b="0" i="0" u="none" strike="noStrike" kern="1200" cap="none" spc="0" normalizeH="0" baseline="0" noProof="0" dirty="0" smtClean="0">
                <a:ln>
                  <a:noFill/>
                </a:ln>
                <a:solidFill>
                  <a:srgbClr val="58595B"/>
                </a:solidFill>
                <a:effectLst/>
                <a:uLnTx/>
                <a:uFillTx/>
                <a:latin typeface="Arial" pitchFamily="34" charset="0"/>
                <a:ea typeface="ＭＳ Ｐゴシック" charset="0"/>
                <a:cs typeface="Arial" pitchFamily="34" charset="0"/>
              </a:rPr>
              <a:t>Click to edit Master text styles</a:t>
            </a:r>
          </a:p>
          <a:p>
            <a:pPr marL="144488" marR="0" lvl="1" indent="-144488" algn="l" defTabSz="736504" rtl="0" eaLnBrk="0" fontAlgn="base" latinLnBrk="0" hangingPunct="0">
              <a:lnSpc>
                <a:spcPct val="100000"/>
              </a:lnSpc>
              <a:spcBef>
                <a:spcPts val="0"/>
              </a:spcBef>
              <a:spcAft>
                <a:spcPts val="967"/>
              </a:spcAft>
              <a:buClrTx/>
              <a:buSzTx/>
              <a:buFont typeface="Arial" charset="0"/>
              <a:buChar char="•"/>
              <a:tabLst/>
              <a:defRPr/>
            </a:pPr>
            <a:r>
              <a:rPr kumimoji="0" lang="en-US" sz="900" b="0" i="0" u="none" strike="noStrike" kern="1200" cap="none" spc="0" normalizeH="0" baseline="0" noProof="0" dirty="0" smtClean="0">
                <a:ln>
                  <a:noFill/>
                </a:ln>
                <a:solidFill>
                  <a:srgbClr val="58595B"/>
                </a:solidFill>
                <a:effectLst/>
                <a:uLnTx/>
                <a:uFillTx/>
                <a:latin typeface="Arial" pitchFamily="34" charset="0"/>
                <a:ea typeface="Arial" charset="0"/>
                <a:cs typeface="Arial" pitchFamily="34" charset="0"/>
              </a:rPr>
              <a:t>Second level</a:t>
            </a:r>
          </a:p>
          <a:p>
            <a:pPr marL="289962" marR="0" lvl="2" indent="-144981" algn="l" defTabSz="736504" rtl="0" eaLnBrk="0" fontAlgn="base" latinLnBrk="0" hangingPunct="0">
              <a:lnSpc>
                <a:spcPct val="100000"/>
              </a:lnSpc>
              <a:spcBef>
                <a:spcPts val="0"/>
              </a:spcBef>
              <a:spcAft>
                <a:spcPts val="967"/>
              </a:spcAft>
              <a:buClrTx/>
              <a:buSzTx/>
              <a:buFont typeface="Arial"/>
              <a:buChar char="•"/>
              <a:tabLst/>
              <a:defRPr/>
            </a:pPr>
            <a:r>
              <a:rPr kumimoji="0" lang="en-US" sz="900" b="0" i="0" u="none" strike="noStrike" kern="1200" cap="none" spc="0" normalizeH="0" baseline="0" noProof="0" dirty="0" smtClean="0">
                <a:ln>
                  <a:noFill/>
                </a:ln>
                <a:solidFill>
                  <a:srgbClr val="58595B"/>
                </a:solidFill>
                <a:effectLst/>
                <a:uLnTx/>
                <a:uFillTx/>
                <a:latin typeface="Arial" pitchFamily="34" charset="0"/>
                <a:ea typeface="Arial" charset="0"/>
                <a:cs typeface="Arial" pitchFamily="34" charset="0"/>
              </a:rPr>
              <a:t>Third level</a:t>
            </a:r>
          </a:p>
          <a:p>
            <a:pPr marL="434943" marR="0" lvl="3" indent="-144981" algn="l" defTabSz="736504" rtl="0" eaLnBrk="0" fontAlgn="base" latinLnBrk="0" hangingPunct="0">
              <a:lnSpc>
                <a:spcPct val="100000"/>
              </a:lnSpc>
              <a:spcBef>
                <a:spcPts val="0"/>
              </a:spcBef>
              <a:spcAft>
                <a:spcPts val="967"/>
              </a:spcAft>
              <a:buClrTx/>
              <a:buSzTx/>
              <a:buFont typeface="Arial"/>
              <a:buChar char="•"/>
              <a:tabLst/>
              <a:defRPr/>
            </a:pPr>
            <a:r>
              <a:rPr kumimoji="0" lang="en-US" sz="900" b="0" i="0" u="none" strike="noStrike" kern="1200" cap="none" spc="0" normalizeH="0" baseline="0" noProof="0" dirty="0" smtClean="0">
                <a:ln>
                  <a:noFill/>
                </a:ln>
                <a:solidFill>
                  <a:srgbClr val="58595B"/>
                </a:solidFill>
                <a:effectLst/>
                <a:uLnTx/>
                <a:uFillTx/>
                <a:latin typeface="Arial" pitchFamily="34" charset="0"/>
                <a:ea typeface="Arial" charset="0"/>
                <a:cs typeface="Arial" pitchFamily="34" charset="0"/>
              </a:rPr>
              <a:t>Fourth level</a:t>
            </a:r>
          </a:p>
        </p:txBody>
      </p:sp>
      <p:sp>
        <p:nvSpPr>
          <p:cNvPr id="54" name="Date Placeholder 3"/>
          <p:cNvSpPr>
            <a:spLocks noGrp="1"/>
          </p:cNvSpPr>
          <p:nvPr>
            <p:ph type="dt" sz="half" idx="10"/>
          </p:nvPr>
        </p:nvSpPr>
        <p:spPr>
          <a:xfrm>
            <a:off x="594661" y="5035501"/>
            <a:ext cx="1547697" cy="293738"/>
          </a:xfrm>
          <a:prstGeom prst="rect">
            <a:avLst/>
          </a:prstGeom>
        </p:spPr>
        <p:txBody>
          <a:bodyPr lIns="0" tIns="0" rIns="0" bIns="0" anchor="ctr"/>
          <a:lstStyle>
            <a:lvl1pPr>
              <a:defRPr sz="700">
                <a:solidFill>
                  <a:schemeClr val="accent1"/>
                </a:solidFill>
              </a:defRPr>
            </a:lvl1pPr>
          </a:lstStyle>
          <a:p>
            <a:fld id="{64815ECD-0D2A-4942-A2BB-9C0FFC9E6DD9}" type="datetime3">
              <a:rPr lang="en-GB" smtClean="0"/>
              <a:t>13 July, 2016</a:t>
            </a:fld>
            <a:endParaRPr lang="en-GB" dirty="0"/>
          </a:p>
        </p:txBody>
      </p:sp>
      <p:sp>
        <p:nvSpPr>
          <p:cNvPr id="55" name="Footer Placeholder 4"/>
          <p:cNvSpPr>
            <a:spLocks noGrp="1"/>
          </p:cNvSpPr>
          <p:nvPr>
            <p:ph type="ftr" sz="quarter" idx="3"/>
            <p:custDataLst>
              <p:tags r:id="rId1"/>
            </p:custDataLst>
          </p:nvPr>
        </p:nvSpPr>
        <p:spPr>
          <a:xfrm>
            <a:off x="0" y="5035501"/>
            <a:ext cx="7561263" cy="293738"/>
          </a:xfrm>
          <a:prstGeom prst="rect">
            <a:avLst/>
          </a:prstGeom>
        </p:spPr>
        <p:txBody>
          <a:bodyPr lIns="0" tIns="0" rIns="0" bIns="0" anchor="ctr"/>
          <a:lstStyle>
            <a:lvl1pPr algn="ctr">
              <a:defRPr lang="en-GB" sz="800" b="0" i="0" u="none">
                <a:solidFill>
                  <a:srgbClr val="FFFFFF"/>
                </a:solidFill>
                <a:latin typeface="Arial"/>
              </a:defRPr>
            </a:lvl1pPr>
          </a:lstStyle>
          <a:p>
            <a:endParaRPr lang="en-GB" b="1"/>
          </a:p>
        </p:txBody>
      </p:sp>
      <p:sp>
        <p:nvSpPr>
          <p:cNvPr id="58"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17"/>
          </p:nvPr>
        </p:nvSpPr>
        <p:spPr>
          <a:xfrm>
            <a:off x="595315" y="1678957"/>
            <a:ext cx="3271300" cy="558830"/>
          </a:xfrm>
          <a:prstGeom prst="roundRect">
            <a:avLst>
              <a:gd name="adj" fmla="val 15436"/>
            </a:avLst>
          </a:prstGeom>
        </p:spPr>
        <p:txBody>
          <a:bodyPr/>
          <a:lstStyle/>
          <a:p>
            <a:pPr lvl="0"/>
            <a:r>
              <a:rPr lang="en-US" noProof="0" dirty="0" smtClean="0"/>
              <a:t>Click icon to add picture</a:t>
            </a:r>
            <a:endParaRPr lang="en-GB" noProof="0" dirty="0"/>
          </a:p>
        </p:txBody>
      </p:sp>
      <p:sp>
        <p:nvSpPr>
          <p:cNvPr id="59"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18"/>
          </p:nvPr>
        </p:nvSpPr>
        <p:spPr>
          <a:xfrm>
            <a:off x="595315" y="2518363"/>
            <a:ext cx="3271300" cy="1677888"/>
          </a:xfrm>
          <a:prstGeom prst="roundRect">
            <a:avLst>
              <a:gd name="adj" fmla="val 5286"/>
            </a:avLst>
          </a:prstGeom>
        </p:spPr>
        <p:txBody>
          <a:bodyPr/>
          <a:lstStyle/>
          <a:p>
            <a:pPr lvl="0"/>
            <a:r>
              <a:rPr lang="en-US" noProof="0" dirty="0" smtClean="0"/>
              <a:t>Click icon to add picture</a:t>
            </a:r>
            <a:endParaRPr lang="en-GB" noProof="0" dirty="0"/>
          </a:p>
        </p:txBody>
      </p:sp>
      <p:sp>
        <p:nvSpPr>
          <p:cNvPr id="61" name="Text Placeholder 6"/>
          <p:cNvSpPr>
            <a:spLocks noGrp="1"/>
          </p:cNvSpPr>
          <p:nvPr>
            <p:ph type="body" sz="quarter" idx="13"/>
          </p:nvPr>
        </p:nvSpPr>
        <p:spPr>
          <a:xfrm>
            <a:off x="594661" y="4476001"/>
            <a:ext cx="3271954" cy="280032"/>
          </a:xfrm>
          <a:prstGeom prst="rect">
            <a:avLst/>
          </a:prstGeom>
        </p:spPr>
        <p:txBody>
          <a:bodyPr>
            <a:normAutofit/>
          </a:bodyPr>
          <a:lstStyle>
            <a:lvl1pPr marL="0" marR="0" indent="0" algn="l" defTabSz="736504" rtl="0" eaLnBrk="0" fontAlgn="base" latinLnBrk="0" hangingPunct="0">
              <a:lnSpc>
                <a:spcPct val="100000"/>
              </a:lnSpc>
              <a:spcBef>
                <a:spcPts val="0"/>
              </a:spcBef>
              <a:spcAft>
                <a:spcPts val="967"/>
              </a:spcAft>
              <a:buClrTx/>
              <a:buSzTx/>
              <a:buFontTx/>
              <a:buNone/>
              <a:tabLst/>
              <a:defRPr sz="1600">
                <a:solidFill>
                  <a:schemeClr val="tx1"/>
                </a:solidFill>
                <a:latin typeface="Franklin Gothic Book"/>
                <a:cs typeface="Franklin Gothic Book"/>
              </a:defRPr>
            </a:lvl1pPr>
            <a:lvl2pPr marL="144488" marR="0" indent="-144488" algn="l" defTabSz="736504" rtl="0" eaLnBrk="0" fontAlgn="base" latinLnBrk="0" hangingPunct="0">
              <a:lnSpc>
                <a:spcPct val="100000"/>
              </a:lnSpc>
              <a:spcBef>
                <a:spcPts val="0"/>
              </a:spcBef>
              <a:spcAft>
                <a:spcPts val="967"/>
              </a:spcAft>
              <a:buClrTx/>
              <a:buSzTx/>
              <a:buFont typeface="Arial" charset="0"/>
              <a:buChar char="•"/>
              <a:tabLst/>
              <a:defRPr>
                <a:solidFill>
                  <a:schemeClr val="tx1"/>
                </a:solidFill>
              </a:defRPr>
            </a:lvl2pPr>
            <a:lvl3pPr marL="289962" marR="0" indent="-144981" algn="l" defTabSz="736504" rtl="0" eaLnBrk="0" fontAlgn="base" latinLnBrk="0" hangingPunct="0">
              <a:lnSpc>
                <a:spcPct val="100000"/>
              </a:lnSpc>
              <a:spcBef>
                <a:spcPts val="0"/>
              </a:spcBef>
              <a:spcAft>
                <a:spcPts val="967"/>
              </a:spcAft>
              <a:buClrTx/>
              <a:buSzTx/>
              <a:buFont typeface="Arial"/>
              <a:buChar char="•"/>
              <a:tabLst/>
              <a:defRPr>
                <a:solidFill>
                  <a:schemeClr val="tx1"/>
                </a:solidFill>
              </a:defRPr>
            </a:lvl3pPr>
            <a:lvl4pPr marL="434943" marR="0" indent="-144981" algn="l" defTabSz="736504" rtl="0" eaLnBrk="0" fontAlgn="base" latinLnBrk="0" hangingPunct="0">
              <a:lnSpc>
                <a:spcPct val="100000"/>
              </a:lnSpc>
              <a:spcBef>
                <a:spcPts val="0"/>
              </a:spcBef>
              <a:spcAft>
                <a:spcPts val="967"/>
              </a:spcAft>
              <a:buClrTx/>
              <a:buSzTx/>
              <a:buFont typeface="Arial"/>
              <a:buChar char="•"/>
              <a:tabLst/>
              <a:defRPr/>
            </a:lvl4pPr>
          </a:lstStyle>
          <a:p>
            <a:pPr marL="0" marR="0" lvl="0" indent="0" algn="l" defTabSz="736504" rtl="0" eaLnBrk="0" fontAlgn="base" latinLnBrk="0" hangingPunct="0">
              <a:lnSpc>
                <a:spcPct val="100000"/>
              </a:lnSpc>
              <a:spcBef>
                <a:spcPts val="0"/>
              </a:spcBef>
              <a:spcAft>
                <a:spcPts val="967"/>
              </a:spcAft>
              <a:buClrTx/>
              <a:buSzTx/>
              <a:buFontTx/>
              <a:buNone/>
              <a:tabLst/>
              <a:defRPr/>
            </a:pPr>
            <a:r>
              <a:rPr kumimoji="0" lang="en-US" sz="900" b="0" i="0" u="none" strike="noStrike" kern="1200" cap="none" spc="0" normalizeH="0" baseline="0" noProof="0" dirty="0" smtClean="0">
                <a:ln>
                  <a:noFill/>
                </a:ln>
                <a:solidFill>
                  <a:srgbClr val="58595B"/>
                </a:solidFill>
                <a:effectLst/>
                <a:uLnTx/>
                <a:uFillTx/>
                <a:latin typeface="Arial" pitchFamily="34" charset="0"/>
                <a:ea typeface="ＭＳ Ｐゴシック" charset="0"/>
                <a:cs typeface="Arial" pitchFamily="34" charset="0"/>
              </a:rPr>
              <a:t>Click to edit Master text styles</a:t>
            </a:r>
          </a:p>
        </p:txBody>
      </p:sp>
      <p:sp>
        <p:nvSpPr>
          <p:cNvPr id="60" name="Slide Number Placeholder 5"/>
          <p:cNvSpPr>
            <a:spLocks noGrp="1"/>
          </p:cNvSpPr>
          <p:nvPr>
            <p:ph type="sldNum" sz="quarter" idx="4"/>
          </p:nvPr>
        </p:nvSpPr>
        <p:spPr>
          <a:xfrm>
            <a:off x="6846455" y="5035501"/>
            <a:ext cx="297689" cy="293738"/>
          </a:xfrm>
          <a:prstGeom prst="rect">
            <a:avLst/>
          </a:prstGeom>
        </p:spPr>
        <p:txBody>
          <a:bodyPr lIns="0" tIns="0" rIns="0" bIns="0" anchor="ctr"/>
          <a:lstStyle>
            <a:lvl1pPr algn="r">
              <a:defRPr sz="700">
                <a:solidFill>
                  <a:schemeClr val="accent1"/>
                </a:solidFill>
              </a:defRPr>
            </a:lvl1pPr>
          </a:lstStyle>
          <a:p>
            <a:fld id="{71F9F866-B438-9445-8D9F-1F8FF6608833}" type="slidenum">
              <a:rPr lang="en-GB" smtClean="0"/>
              <a:pPr/>
              <a:t>‹#›</a:t>
            </a:fld>
            <a:endParaRPr lang="en-GB" dirty="0"/>
          </a:p>
        </p:txBody>
      </p:sp>
    </p:spTree>
    <p:extLst>
      <p:ext uri="{BB962C8B-B14F-4D97-AF65-F5344CB8AC3E}">
        <p14:creationId xmlns:p14="http://schemas.microsoft.com/office/powerpoint/2010/main" val="2212595408"/>
      </p:ext>
    </p:extLst>
  </p:cSld>
  <p:clrMapOvr>
    <a:masterClrMapping/>
  </p:clrMapOvr>
  <p:timing>
    <p:tnLst>
      <p:par>
        <p:cTn id="1" dur="indefinite" restart="never" nodeType="tmRoot"/>
      </p:par>
    </p:tnLst>
  </p:timing>
</p:sldLayout>
</file>

<file path=ppt/slideLayouts/slideLayout101.xml><?xml version="1.0" encoding="utf-8"?>
<p:sldLayout xmlns:a="http://schemas.openxmlformats.org/drawingml/2006/main" xmlns:r="http://schemas.openxmlformats.org/officeDocument/2006/relationships" xmlns:p="http://schemas.openxmlformats.org/presentationml/2006/main" preserve="1" userDrawn="1">
  <p:cSld name="4_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594659" y="1"/>
            <a:ext cx="5202310" cy="838861"/>
          </a:xfrm>
        </p:spPr>
        <p:txBody>
          <a:bodyPr/>
          <a:lstStyle/>
          <a:p>
            <a:r>
              <a:rPr lang="en-GB" dirty="0" smtClean="0"/>
              <a:t>Click to edit Master title style</a:t>
            </a:r>
            <a:endParaRPr lang="en-US" dirty="0"/>
          </a:p>
        </p:txBody>
      </p:sp>
      <p:sp>
        <p:nvSpPr>
          <p:cNvPr id="4" name="Text Placeholder 3"/>
          <p:cNvSpPr>
            <a:spLocks noGrp="1"/>
          </p:cNvSpPr>
          <p:nvPr>
            <p:ph type="body" sz="half" idx="2"/>
          </p:nvPr>
        </p:nvSpPr>
        <p:spPr>
          <a:xfrm>
            <a:off x="4166569" y="1678957"/>
            <a:ext cx="2977574" cy="3077076"/>
          </a:xfrm>
          <a:prstGeom prst="rect">
            <a:avLst/>
          </a:prstGeom>
        </p:spPr>
        <p:txBody>
          <a:bodyPr>
            <a:normAutofit/>
          </a:bodyPr>
          <a:lstStyle>
            <a:lvl1pPr marL="0" marR="0" indent="0" algn="l" defTabSz="736504" rtl="0" eaLnBrk="0" fontAlgn="base" latinLnBrk="0" hangingPunct="0">
              <a:lnSpc>
                <a:spcPct val="100000"/>
              </a:lnSpc>
              <a:spcBef>
                <a:spcPts val="0"/>
              </a:spcBef>
              <a:spcAft>
                <a:spcPts val="967"/>
              </a:spcAft>
              <a:buClrTx/>
              <a:buSzTx/>
              <a:buFontTx/>
              <a:buNone/>
              <a:tabLst/>
              <a:defRPr>
                <a:latin typeface="Franklin Gothic Book"/>
                <a:cs typeface="Franklin Gothic Book"/>
              </a:defRPr>
            </a:lvl1pPr>
            <a:lvl2pPr marL="144488" marR="0" indent="-144488" algn="l" defTabSz="736504" rtl="0" eaLnBrk="0" fontAlgn="base" latinLnBrk="0" hangingPunct="0">
              <a:lnSpc>
                <a:spcPct val="100000"/>
              </a:lnSpc>
              <a:spcBef>
                <a:spcPts val="0"/>
              </a:spcBef>
              <a:spcAft>
                <a:spcPts val="967"/>
              </a:spcAft>
              <a:buClrTx/>
              <a:buSzTx/>
              <a:buFont typeface="Arial" charset="0"/>
              <a:buChar char="•"/>
              <a:tabLst/>
              <a:defRPr>
                <a:latin typeface="Franklin Gothic Book"/>
                <a:ea typeface="Franklin Gothic Book"/>
                <a:cs typeface="Franklin Gothic Book"/>
              </a:defRPr>
            </a:lvl2pPr>
            <a:lvl3pPr marL="289962" marR="0" indent="-144981" algn="l" defTabSz="736504" rtl="0" eaLnBrk="0" fontAlgn="base" latinLnBrk="0" hangingPunct="0">
              <a:lnSpc>
                <a:spcPct val="100000"/>
              </a:lnSpc>
              <a:spcBef>
                <a:spcPts val="0"/>
              </a:spcBef>
              <a:spcAft>
                <a:spcPts val="967"/>
              </a:spcAft>
              <a:buClrTx/>
              <a:buSzTx/>
              <a:buFont typeface="Arial"/>
              <a:buChar char="•"/>
              <a:tabLst/>
              <a:defRPr>
                <a:latin typeface="Franklin Gothic Book"/>
                <a:ea typeface="Franklin Gothic Book"/>
                <a:cs typeface="Franklin Gothic Book"/>
              </a:defRPr>
            </a:lvl3pPr>
            <a:lvl4pPr marL="434943" marR="0" indent="-144981" algn="l" defTabSz="736504" rtl="0" eaLnBrk="0" fontAlgn="base" latinLnBrk="0" hangingPunct="0">
              <a:lnSpc>
                <a:spcPct val="100000"/>
              </a:lnSpc>
              <a:spcBef>
                <a:spcPts val="0"/>
              </a:spcBef>
              <a:spcAft>
                <a:spcPts val="967"/>
              </a:spcAft>
              <a:buClrTx/>
              <a:buSzTx/>
              <a:buFont typeface="Arial"/>
              <a:buChar char="•"/>
              <a:tabLst/>
              <a:defRPr>
                <a:latin typeface="Franklin Gothic Book"/>
                <a:ea typeface="Franklin Gothic Book"/>
                <a:cs typeface="Franklin Gothic Book"/>
              </a:defRPr>
            </a:lvl4pPr>
          </a:lstStyle>
          <a:p>
            <a:pPr marL="0" marR="0" lvl="0" indent="0" algn="l" defTabSz="736504" rtl="0" eaLnBrk="0" fontAlgn="base" latinLnBrk="0" hangingPunct="0">
              <a:lnSpc>
                <a:spcPct val="100000"/>
              </a:lnSpc>
              <a:spcBef>
                <a:spcPts val="0"/>
              </a:spcBef>
              <a:spcAft>
                <a:spcPts val="967"/>
              </a:spcAft>
              <a:buClrTx/>
              <a:buSzTx/>
              <a:buFontTx/>
              <a:buNone/>
              <a:tabLst/>
              <a:defRPr/>
            </a:pPr>
            <a:r>
              <a:rPr kumimoji="0" lang="en-US" sz="900" b="0" i="0" u="none" strike="noStrike" kern="1200" cap="none" spc="0" normalizeH="0" baseline="0" noProof="0" dirty="0" smtClean="0">
                <a:ln>
                  <a:noFill/>
                </a:ln>
                <a:solidFill>
                  <a:srgbClr val="58595B"/>
                </a:solidFill>
                <a:effectLst/>
                <a:uLnTx/>
                <a:uFillTx/>
                <a:latin typeface="Arial" pitchFamily="34" charset="0"/>
                <a:ea typeface="ＭＳ Ｐゴシック" charset="0"/>
                <a:cs typeface="Arial" pitchFamily="34" charset="0"/>
              </a:rPr>
              <a:t>Click to edit Master text styles</a:t>
            </a:r>
          </a:p>
          <a:p>
            <a:pPr marL="144488" marR="0" lvl="1" indent="-144488" algn="l" defTabSz="736504" rtl="0" eaLnBrk="0" fontAlgn="base" latinLnBrk="0" hangingPunct="0">
              <a:lnSpc>
                <a:spcPct val="100000"/>
              </a:lnSpc>
              <a:spcBef>
                <a:spcPts val="0"/>
              </a:spcBef>
              <a:spcAft>
                <a:spcPts val="967"/>
              </a:spcAft>
              <a:buClrTx/>
              <a:buSzTx/>
              <a:buFont typeface="Arial" charset="0"/>
              <a:buChar char="•"/>
              <a:tabLst/>
              <a:defRPr/>
            </a:pPr>
            <a:r>
              <a:rPr kumimoji="0" lang="en-US" sz="900" b="0" i="0" u="none" strike="noStrike" kern="1200" cap="none" spc="0" normalizeH="0" baseline="0" noProof="0" dirty="0" smtClean="0">
                <a:ln>
                  <a:noFill/>
                </a:ln>
                <a:solidFill>
                  <a:srgbClr val="58595B"/>
                </a:solidFill>
                <a:effectLst/>
                <a:uLnTx/>
                <a:uFillTx/>
                <a:latin typeface="Arial" pitchFamily="34" charset="0"/>
                <a:ea typeface="Arial" charset="0"/>
                <a:cs typeface="Arial" pitchFamily="34" charset="0"/>
              </a:rPr>
              <a:t>Second level</a:t>
            </a:r>
          </a:p>
          <a:p>
            <a:pPr marL="289962" marR="0" lvl="2" indent="-144981" algn="l" defTabSz="736504" rtl="0" eaLnBrk="0" fontAlgn="base" latinLnBrk="0" hangingPunct="0">
              <a:lnSpc>
                <a:spcPct val="100000"/>
              </a:lnSpc>
              <a:spcBef>
                <a:spcPts val="0"/>
              </a:spcBef>
              <a:spcAft>
                <a:spcPts val="967"/>
              </a:spcAft>
              <a:buClrTx/>
              <a:buSzTx/>
              <a:buFont typeface="Arial"/>
              <a:buChar char="•"/>
              <a:tabLst/>
              <a:defRPr/>
            </a:pPr>
            <a:r>
              <a:rPr kumimoji="0" lang="en-US" sz="900" b="0" i="0" u="none" strike="noStrike" kern="1200" cap="none" spc="0" normalizeH="0" baseline="0" noProof="0" dirty="0" smtClean="0">
                <a:ln>
                  <a:noFill/>
                </a:ln>
                <a:solidFill>
                  <a:srgbClr val="58595B"/>
                </a:solidFill>
                <a:effectLst/>
                <a:uLnTx/>
                <a:uFillTx/>
                <a:latin typeface="Arial" pitchFamily="34" charset="0"/>
                <a:ea typeface="Arial" charset="0"/>
                <a:cs typeface="Arial" pitchFamily="34" charset="0"/>
              </a:rPr>
              <a:t>Third level</a:t>
            </a:r>
          </a:p>
          <a:p>
            <a:pPr marL="434943" marR="0" lvl="3" indent="-144981" algn="l" defTabSz="736504" rtl="0" eaLnBrk="0" fontAlgn="base" latinLnBrk="0" hangingPunct="0">
              <a:lnSpc>
                <a:spcPct val="100000"/>
              </a:lnSpc>
              <a:spcBef>
                <a:spcPts val="0"/>
              </a:spcBef>
              <a:spcAft>
                <a:spcPts val="967"/>
              </a:spcAft>
              <a:buClrTx/>
              <a:buSzTx/>
              <a:buFont typeface="Arial"/>
              <a:buChar char="•"/>
              <a:tabLst/>
              <a:defRPr/>
            </a:pPr>
            <a:r>
              <a:rPr kumimoji="0" lang="en-US" sz="900" b="0" i="0" u="none" strike="noStrike" kern="1200" cap="none" spc="0" normalizeH="0" baseline="0" noProof="0" dirty="0" smtClean="0">
                <a:ln>
                  <a:noFill/>
                </a:ln>
                <a:solidFill>
                  <a:srgbClr val="58595B"/>
                </a:solidFill>
                <a:effectLst/>
                <a:uLnTx/>
                <a:uFillTx/>
                <a:latin typeface="Arial" pitchFamily="34" charset="0"/>
                <a:ea typeface="Arial" charset="0"/>
                <a:cs typeface="Arial" pitchFamily="34" charset="0"/>
              </a:rPr>
              <a:t>Fourth level</a:t>
            </a:r>
          </a:p>
        </p:txBody>
      </p:sp>
      <p:sp>
        <p:nvSpPr>
          <p:cNvPr id="54" name="Date Placeholder 3"/>
          <p:cNvSpPr>
            <a:spLocks noGrp="1"/>
          </p:cNvSpPr>
          <p:nvPr>
            <p:ph type="dt" sz="half" idx="10"/>
          </p:nvPr>
        </p:nvSpPr>
        <p:spPr>
          <a:xfrm>
            <a:off x="594661" y="5035501"/>
            <a:ext cx="1547697" cy="293738"/>
          </a:xfrm>
          <a:prstGeom prst="rect">
            <a:avLst/>
          </a:prstGeom>
        </p:spPr>
        <p:txBody>
          <a:bodyPr lIns="0" tIns="0" rIns="0" bIns="0" anchor="ctr"/>
          <a:lstStyle>
            <a:lvl1pPr>
              <a:defRPr sz="700">
                <a:solidFill>
                  <a:schemeClr val="accent1"/>
                </a:solidFill>
              </a:defRPr>
            </a:lvl1pPr>
          </a:lstStyle>
          <a:p>
            <a:fld id="{64815ECD-0D2A-4942-A2BB-9C0FFC9E6DD9}" type="datetime3">
              <a:rPr lang="en-GB" smtClean="0"/>
              <a:t>13 July, 2016</a:t>
            </a:fld>
            <a:endParaRPr lang="en-GB" dirty="0"/>
          </a:p>
        </p:txBody>
      </p:sp>
      <p:sp>
        <p:nvSpPr>
          <p:cNvPr id="55" name="Footer Placeholder 4"/>
          <p:cNvSpPr>
            <a:spLocks noGrp="1"/>
          </p:cNvSpPr>
          <p:nvPr>
            <p:ph type="ftr" sz="quarter" idx="3"/>
            <p:custDataLst>
              <p:tags r:id="rId1"/>
            </p:custDataLst>
          </p:nvPr>
        </p:nvSpPr>
        <p:spPr>
          <a:xfrm>
            <a:off x="0" y="5035501"/>
            <a:ext cx="7561263" cy="293738"/>
          </a:xfrm>
          <a:prstGeom prst="rect">
            <a:avLst/>
          </a:prstGeom>
        </p:spPr>
        <p:txBody>
          <a:bodyPr lIns="0" tIns="0" rIns="0" bIns="0" anchor="ctr"/>
          <a:lstStyle>
            <a:lvl1pPr algn="ctr">
              <a:defRPr lang="en-GB" sz="800" b="0" i="0" u="none">
                <a:solidFill>
                  <a:srgbClr val="FFFFFF"/>
                </a:solidFill>
                <a:latin typeface="Arial"/>
              </a:defRPr>
            </a:lvl1pPr>
          </a:lstStyle>
          <a:p>
            <a:endParaRPr lang="en-GB" b="1"/>
          </a:p>
        </p:txBody>
      </p:sp>
      <p:sp>
        <p:nvSpPr>
          <p:cNvPr id="58"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17"/>
          </p:nvPr>
        </p:nvSpPr>
        <p:spPr>
          <a:xfrm>
            <a:off x="595316" y="1678957"/>
            <a:ext cx="3273267" cy="558830"/>
          </a:xfrm>
          <a:prstGeom prst="roundRect">
            <a:avLst>
              <a:gd name="adj" fmla="val 10361"/>
            </a:avLst>
          </a:prstGeom>
        </p:spPr>
        <p:txBody>
          <a:bodyPr>
            <a:normAutofit/>
          </a:bodyPr>
          <a:lstStyle>
            <a:lvl1pPr>
              <a:defRPr sz="900"/>
            </a:lvl1pPr>
          </a:lstStyle>
          <a:p>
            <a:pPr lvl="0"/>
            <a:r>
              <a:rPr lang="en-US" noProof="0" dirty="0" smtClean="0"/>
              <a:t>Click icon to add picture</a:t>
            </a:r>
            <a:endParaRPr lang="en-GB" noProof="0" dirty="0"/>
          </a:p>
        </p:txBody>
      </p:sp>
      <p:sp>
        <p:nvSpPr>
          <p:cNvPr id="59"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18"/>
          </p:nvPr>
        </p:nvSpPr>
        <p:spPr>
          <a:xfrm>
            <a:off x="595316" y="2518362"/>
            <a:ext cx="1486657" cy="838318"/>
          </a:xfrm>
          <a:prstGeom prst="roundRect">
            <a:avLst>
              <a:gd name="adj" fmla="val 5286"/>
            </a:avLst>
          </a:prstGeom>
        </p:spPr>
        <p:txBody>
          <a:bodyPr>
            <a:normAutofit/>
          </a:bodyPr>
          <a:lstStyle>
            <a:lvl1pPr>
              <a:defRPr sz="900"/>
            </a:lvl1pPr>
          </a:lstStyle>
          <a:p>
            <a:pPr lvl="0"/>
            <a:r>
              <a:rPr lang="en-US" noProof="0" dirty="0" smtClean="0"/>
              <a:t>Click icon to add picture</a:t>
            </a:r>
            <a:endParaRPr lang="en-GB" noProof="0" dirty="0"/>
          </a:p>
        </p:txBody>
      </p:sp>
      <p:sp>
        <p:nvSpPr>
          <p:cNvPr id="61" name="Text Placeholder 6"/>
          <p:cNvSpPr>
            <a:spLocks noGrp="1"/>
          </p:cNvSpPr>
          <p:nvPr>
            <p:ph type="body" sz="quarter" idx="13"/>
          </p:nvPr>
        </p:nvSpPr>
        <p:spPr>
          <a:xfrm>
            <a:off x="594661" y="4476001"/>
            <a:ext cx="3273921" cy="280032"/>
          </a:xfrm>
          <a:prstGeom prst="rect">
            <a:avLst/>
          </a:prstGeom>
        </p:spPr>
        <p:txBody>
          <a:bodyPr>
            <a:normAutofit/>
          </a:bodyPr>
          <a:lstStyle>
            <a:lvl1pPr marL="0" marR="0" indent="0" algn="l" defTabSz="736504" rtl="0" eaLnBrk="0" fontAlgn="base" latinLnBrk="0" hangingPunct="0">
              <a:lnSpc>
                <a:spcPct val="100000"/>
              </a:lnSpc>
              <a:spcBef>
                <a:spcPts val="0"/>
              </a:spcBef>
              <a:spcAft>
                <a:spcPts val="967"/>
              </a:spcAft>
              <a:buClrTx/>
              <a:buSzTx/>
              <a:buFontTx/>
              <a:buNone/>
              <a:tabLst/>
              <a:defRPr sz="1600">
                <a:solidFill>
                  <a:schemeClr val="tx1"/>
                </a:solidFill>
                <a:latin typeface="Franklin Gothic Book"/>
                <a:cs typeface="Franklin Gothic Book"/>
              </a:defRPr>
            </a:lvl1pPr>
            <a:lvl2pPr marL="144488" marR="0" indent="-144488" algn="l" defTabSz="736504" rtl="0" eaLnBrk="0" fontAlgn="base" latinLnBrk="0" hangingPunct="0">
              <a:lnSpc>
                <a:spcPct val="100000"/>
              </a:lnSpc>
              <a:spcBef>
                <a:spcPts val="0"/>
              </a:spcBef>
              <a:spcAft>
                <a:spcPts val="967"/>
              </a:spcAft>
              <a:buClrTx/>
              <a:buSzTx/>
              <a:buFont typeface="Arial" charset="0"/>
              <a:buChar char="•"/>
              <a:tabLst/>
              <a:defRPr>
                <a:solidFill>
                  <a:schemeClr val="tx1"/>
                </a:solidFill>
              </a:defRPr>
            </a:lvl2pPr>
            <a:lvl3pPr marL="289962" marR="0" indent="-144981" algn="l" defTabSz="736504" rtl="0" eaLnBrk="0" fontAlgn="base" latinLnBrk="0" hangingPunct="0">
              <a:lnSpc>
                <a:spcPct val="100000"/>
              </a:lnSpc>
              <a:spcBef>
                <a:spcPts val="0"/>
              </a:spcBef>
              <a:spcAft>
                <a:spcPts val="967"/>
              </a:spcAft>
              <a:buClrTx/>
              <a:buSzTx/>
              <a:buFont typeface="Arial"/>
              <a:buChar char="•"/>
              <a:tabLst/>
              <a:defRPr>
                <a:solidFill>
                  <a:schemeClr val="tx1"/>
                </a:solidFill>
              </a:defRPr>
            </a:lvl3pPr>
            <a:lvl4pPr marL="434943" marR="0" indent="-144981" algn="l" defTabSz="736504" rtl="0" eaLnBrk="0" fontAlgn="base" latinLnBrk="0" hangingPunct="0">
              <a:lnSpc>
                <a:spcPct val="100000"/>
              </a:lnSpc>
              <a:spcBef>
                <a:spcPts val="0"/>
              </a:spcBef>
              <a:spcAft>
                <a:spcPts val="967"/>
              </a:spcAft>
              <a:buClrTx/>
              <a:buSzTx/>
              <a:buFont typeface="Arial"/>
              <a:buChar char="•"/>
              <a:tabLst/>
              <a:defRPr/>
            </a:lvl4pPr>
          </a:lstStyle>
          <a:p>
            <a:pPr marL="0" marR="0" lvl="0" indent="0" algn="l" defTabSz="736504" rtl="0" eaLnBrk="0" fontAlgn="base" latinLnBrk="0" hangingPunct="0">
              <a:lnSpc>
                <a:spcPct val="100000"/>
              </a:lnSpc>
              <a:spcBef>
                <a:spcPts val="0"/>
              </a:spcBef>
              <a:spcAft>
                <a:spcPts val="967"/>
              </a:spcAft>
              <a:buClrTx/>
              <a:buSzTx/>
              <a:buFontTx/>
              <a:buNone/>
              <a:tabLst/>
              <a:defRPr/>
            </a:pPr>
            <a:r>
              <a:rPr kumimoji="0" lang="en-US" sz="900" b="0" i="0" u="none" strike="noStrike" kern="1200" cap="none" spc="0" normalizeH="0" baseline="0" noProof="0" dirty="0" smtClean="0">
                <a:ln>
                  <a:noFill/>
                </a:ln>
                <a:solidFill>
                  <a:srgbClr val="58595B"/>
                </a:solidFill>
                <a:effectLst/>
                <a:uLnTx/>
                <a:uFillTx/>
                <a:latin typeface="Arial" pitchFamily="34" charset="0"/>
                <a:ea typeface="ＭＳ Ｐゴシック" charset="0"/>
                <a:cs typeface="Arial" pitchFamily="34" charset="0"/>
              </a:rPr>
              <a:t>Click to edit Master text styles</a:t>
            </a:r>
          </a:p>
        </p:txBody>
      </p:sp>
      <p:sp>
        <p:nvSpPr>
          <p:cNvPr id="62"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19"/>
          </p:nvPr>
        </p:nvSpPr>
        <p:spPr>
          <a:xfrm>
            <a:off x="2379959" y="2518362"/>
            <a:ext cx="1488623" cy="838318"/>
          </a:xfrm>
          <a:prstGeom prst="roundRect">
            <a:avLst>
              <a:gd name="adj" fmla="val 5286"/>
            </a:avLst>
          </a:prstGeom>
        </p:spPr>
        <p:txBody>
          <a:bodyPr>
            <a:normAutofit/>
          </a:bodyPr>
          <a:lstStyle>
            <a:lvl1pPr>
              <a:defRPr sz="900"/>
            </a:lvl1pPr>
          </a:lstStyle>
          <a:p>
            <a:pPr lvl="0"/>
            <a:r>
              <a:rPr lang="en-US" noProof="0" dirty="0" smtClean="0"/>
              <a:t>Click icon to add picture</a:t>
            </a:r>
            <a:endParaRPr lang="en-GB" noProof="0" dirty="0"/>
          </a:p>
        </p:txBody>
      </p:sp>
      <p:sp>
        <p:nvSpPr>
          <p:cNvPr id="60"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20"/>
          </p:nvPr>
        </p:nvSpPr>
        <p:spPr>
          <a:xfrm>
            <a:off x="595316" y="3637402"/>
            <a:ext cx="3273267" cy="558849"/>
          </a:xfrm>
          <a:prstGeom prst="roundRect">
            <a:avLst>
              <a:gd name="adj" fmla="val 5286"/>
            </a:avLst>
          </a:prstGeom>
        </p:spPr>
        <p:txBody>
          <a:bodyPr>
            <a:normAutofit/>
          </a:bodyPr>
          <a:lstStyle>
            <a:lvl1pPr>
              <a:defRPr sz="900"/>
            </a:lvl1pPr>
          </a:lstStyle>
          <a:p>
            <a:pPr lvl="0"/>
            <a:r>
              <a:rPr lang="en-US" noProof="0" dirty="0" smtClean="0"/>
              <a:t>Click icon to add picture</a:t>
            </a:r>
            <a:endParaRPr lang="en-GB" noProof="0" dirty="0"/>
          </a:p>
        </p:txBody>
      </p:sp>
      <p:sp>
        <p:nvSpPr>
          <p:cNvPr id="63" name="Slide Number Placeholder 5"/>
          <p:cNvSpPr>
            <a:spLocks noGrp="1"/>
          </p:cNvSpPr>
          <p:nvPr>
            <p:ph type="sldNum" sz="quarter" idx="4"/>
          </p:nvPr>
        </p:nvSpPr>
        <p:spPr>
          <a:xfrm>
            <a:off x="6846455" y="5035501"/>
            <a:ext cx="297689" cy="293738"/>
          </a:xfrm>
          <a:prstGeom prst="rect">
            <a:avLst/>
          </a:prstGeom>
        </p:spPr>
        <p:txBody>
          <a:bodyPr lIns="0" tIns="0" rIns="0" bIns="0" anchor="ctr"/>
          <a:lstStyle>
            <a:lvl1pPr algn="r">
              <a:defRPr sz="700">
                <a:solidFill>
                  <a:schemeClr val="accent1"/>
                </a:solidFill>
              </a:defRPr>
            </a:lvl1pPr>
          </a:lstStyle>
          <a:p>
            <a:fld id="{71F9F866-B438-9445-8D9F-1F8FF6608833}" type="slidenum">
              <a:rPr lang="en-GB" smtClean="0"/>
              <a:pPr/>
              <a:t>‹#›</a:t>
            </a:fld>
            <a:endParaRPr lang="en-GB" dirty="0"/>
          </a:p>
        </p:txBody>
      </p:sp>
    </p:spTree>
    <p:extLst>
      <p:ext uri="{BB962C8B-B14F-4D97-AF65-F5344CB8AC3E}">
        <p14:creationId xmlns:p14="http://schemas.microsoft.com/office/powerpoint/2010/main" val="3633205249"/>
      </p:ext>
    </p:extLst>
  </p:cSld>
  <p:clrMapOvr>
    <a:masterClrMapping/>
  </p:clrMapOvr>
  <p:timing>
    <p:tnLst>
      <p:par>
        <p:cTn id="1" dur="indefinite" restart="never" nodeType="tmRoot"/>
      </p:par>
    </p:tnLst>
  </p:timing>
</p:sldLayout>
</file>

<file path=ppt/slideLayouts/slideLayout102.xml><?xml version="1.0" encoding="utf-8"?>
<p:sldLayout xmlns:a="http://schemas.openxmlformats.org/drawingml/2006/main" xmlns:r="http://schemas.openxmlformats.org/officeDocument/2006/relationships" xmlns:p="http://schemas.openxmlformats.org/presentationml/2006/main" preserve="1" userDrawn="1">
  <p:cSld name="6_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594659" y="1"/>
            <a:ext cx="5202310" cy="838861"/>
          </a:xfrm>
        </p:spPr>
        <p:txBody>
          <a:bodyPr/>
          <a:lstStyle/>
          <a:p>
            <a:r>
              <a:rPr lang="en-GB" dirty="0" smtClean="0"/>
              <a:t>Click to edit Master title style</a:t>
            </a:r>
            <a:endParaRPr lang="en-US" dirty="0"/>
          </a:p>
        </p:txBody>
      </p:sp>
      <p:sp>
        <p:nvSpPr>
          <p:cNvPr id="4" name="Text Placeholder 3"/>
          <p:cNvSpPr>
            <a:spLocks noGrp="1"/>
          </p:cNvSpPr>
          <p:nvPr>
            <p:ph type="body" sz="half" idx="2"/>
          </p:nvPr>
        </p:nvSpPr>
        <p:spPr>
          <a:xfrm>
            <a:off x="4166569" y="1678957"/>
            <a:ext cx="2977574" cy="3077076"/>
          </a:xfrm>
          <a:prstGeom prst="rect">
            <a:avLst/>
          </a:prstGeom>
        </p:spPr>
        <p:txBody>
          <a:bodyPr>
            <a:normAutofit/>
          </a:bodyPr>
          <a:lstStyle>
            <a:lvl1pPr marL="0" marR="0" indent="0" algn="l" defTabSz="736504" rtl="0" eaLnBrk="0" fontAlgn="base" latinLnBrk="0" hangingPunct="0">
              <a:lnSpc>
                <a:spcPct val="100000"/>
              </a:lnSpc>
              <a:spcBef>
                <a:spcPts val="0"/>
              </a:spcBef>
              <a:spcAft>
                <a:spcPts val="967"/>
              </a:spcAft>
              <a:buClrTx/>
              <a:buSzTx/>
              <a:buFontTx/>
              <a:buNone/>
              <a:tabLst/>
              <a:defRPr>
                <a:latin typeface="Franklin Gothic Book"/>
                <a:cs typeface="Franklin Gothic Book"/>
              </a:defRPr>
            </a:lvl1pPr>
            <a:lvl2pPr marL="144488" marR="0" indent="-144488" algn="l" defTabSz="736504" rtl="0" eaLnBrk="0" fontAlgn="base" latinLnBrk="0" hangingPunct="0">
              <a:lnSpc>
                <a:spcPct val="100000"/>
              </a:lnSpc>
              <a:spcBef>
                <a:spcPts val="0"/>
              </a:spcBef>
              <a:spcAft>
                <a:spcPts val="967"/>
              </a:spcAft>
              <a:buClrTx/>
              <a:buSzTx/>
              <a:buFont typeface="Arial" charset="0"/>
              <a:buChar char="•"/>
              <a:tabLst/>
              <a:defRPr>
                <a:latin typeface="Franklin Gothic Book"/>
                <a:ea typeface="Franklin Gothic Book"/>
                <a:cs typeface="Franklin Gothic Book"/>
              </a:defRPr>
            </a:lvl2pPr>
            <a:lvl3pPr marL="289962" marR="0" indent="-144981" algn="l" defTabSz="736504" rtl="0" eaLnBrk="0" fontAlgn="base" latinLnBrk="0" hangingPunct="0">
              <a:lnSpc>
                <a:spcPct val="100000"/>
              </a:lnSpc>
              <a:spcBef>
                <a:spcPts val="0"/>
              </a:spcBef>
              <a:spcAft>
                <a:spcPts val="967"/>
              </a:spcAft>
              <a:buClrTx/>
              <a:buSzTx/>
              <a:buFont typeface="Arial"/>
              <a:buChar char="•"/>
              <a:tabLst/>
              <a:defRPr>
                <a:latin typeface="Franklin Gothic Book"/>
                <a:ea typeface="Franklin Gothic Book"/>
                <a:cs typeface="Franklin Gothic Book"/>
              </a:defRPr>
            </a:lvl3pPr>
            <a:lvl4pPr marL="434943" marR="0" indent="-144981" algn="l" defTabSz="736504" rtl="0" eaLnBrk="0" fontAlgn="base" latinLnBrk="0" hangingPunct="0">
              <a:lnSpc>
                <a:spcPct val="100000"/>
              </a:lnSpc>
              <a:spcBef>
                <a:spcPts val="0"/>
              </a:spcBef>
              <a:spcAft>
                <a:spcPts val="967"/>
              </a:spcAft>
              <a:buClrTx/>
              <a:buSzTx/>
              <a:buFont typeface="Arial"/>
              <a:buChar char="•"/>
              <a:tabLst/>
              <a:defRPr>
                <a:latin typeface="Franklin Gothic Book"/>
                <a:ea typeface="Franklin Gothic Book"/>
                <a:cs typeface="Franklin Gothic Book"/>
              </a:defRPr>
            </a:lvl4pPr>
          </a:lstStyle>
          <a:p>
            <a:pPr marL="0" marR="0" lvl="0" indent="0" algn="l" defTabSz="736504" rtl="0" eaLnBrk="0" fontAlgn="base" latinLnBrk="0" hangingPunct="0">
              <a:lnSpc>
                <a:spcPct val="100000"/>
              </a:lnSpc>
              <a:spcBef>
                <a:spcPts val="0"/>
              </a:spcBef>
              <a:spcAft>
                <a:spcPts val="967"/>
              </a:spcAft>
              <a:buClrTx/>
              <a:buSzTx/>
              <a:buFontTx/>
              <a:buNone/>
              <a:tabLst/>
              <a:defRPr/>
            </a:pPr>
            <a:r>
              <a:rPr kumimoji="0" lang="en-US" sz="900" b="0" i="0" u="none" strike="noStrike" kern="1200" cap="none" spc="0" normalizeH="0" baseline="0" noProof="0" dirty="0" smtClean="0">
                <a:ln>
                  <a:noFill/>
                </a:ln>
                <a:solidFill>
                  <a:srgbClr val="58595B"/>
                </a:solidFill>
                <a:effectLst/>
                <a:uLnTx/>
                <a:uFillTx/>
                <a:latin typeface="Arial" pitchFamily="34" charset="0"/>
                <a:ea typeface="ＭＳ Ｐゴシック" charset="0"/>
                <a:cs typeface="Arial" pitchFamily="34" charset="0"/>
              </a:rPr>
              <a:t>Click to edit Master text styles</a:t>
            </a:r>
          </a:p>
          <a:p>
            <a:pPr marL="144488" marR="0" lvl="1" indent="-144488" algn="l" defTabSz="736504" rtl="0" eaLnBrk="0" fontAlgn="base" latinLnBrk="0" hangingPunct="0">
              <a:lnSpc>
                <a:spcPct val="100000"/>
              </a:lnSpc>
              <a:spcBef>
                <a:spcPts val="0"/>
              </a:spcBef>
              <a:spcAft>
                <a:spcPts val="967"/>
              </a:spcAft>
              <a:buClrTx/>
              <a:buSzTx/>
              <a:buFont typeface="Arial" charset="0"/>
              <a:buChar char="•"/>
              <a:tabLst/>
              <a:defRPr/>
            </a:pPr>
            <a:r>
              <a:rPr kumimoji="0" lang="en-US" sz="900" b="0" i="0" u="none" strike="noStrike" kern="1200" cap="none" spc="0" normalizeH="0" baseline="0" noProof="0" dirty="0" smtClean="0">
                <a:ln>
                  <a:noFill/>
                </a:ln>
                <a:solidFill>
                  <a:srgbClr val="58595B"/>
                </a:solidFill>
                <a:effectLst/>
                <a:uLnTx/>
                <a:uFillTx/>
                <a:latin typeface="Arial" pitchFamily="34" charset="0"/>
                <a:ea typeface="Arial" charset="0"/>
                <a:cs typeface="Arial" pitchFamily="34" charset="0"/>
              </a:rPr>
              <a:t>Second level</a:t>
            </a:r>
          </a:p>
          <a:p>
            <a:pPr marL="289962" marR="0" lvl="2" indent="-144981" algn="l" defTabSz="736504" rtl="0" eaLnBrk="0" fontAlgn="base" latinLnBrk="0" hangingPunct="0">
              <a:lnSpc>
                <a:spcPct val="100000"/>
              </a:lnSpc>
              <a:spcBef>
                <a:spcPts val="0"/>
              </a:spcBef>
              <a:spcAft>
                <a:spcPts val="967"/>
              </a:spcAft>
              <a:buClrTx/>
              <a:buSzTx/>
              <a:buFont typeface="Arial"/>
              <a:buChar char="•"/>
              <a:tabLst/>
              <a:defRPr/>
            </a:pPr>
            <a:r>
              <a:rPr kumimoji="0" lang="en-US" sz="900" b="0" i="0" u="none" strike="noStrike" kern="1200" cap="none" spc="0" normalizeH="0" baseline="0" noProof="0" dirty="0" smtClean="0">
                <a:ln>
                  <a:noFill/>
                </a:ln>
                <a:solidFill>
                  <a:srgbClr val="58595B"/>
                </a:solidFill>
                <a:effectLst/>
                <a:uLnTx/>
                <a:uFillTx/>
                <a:latin typeface="Arial" pitchFamily="34" charset="0"/>
                <a:ea typeface="Arial" charset="0"/>
                <a:cs typeface="Arial" pitchFamily="34" charset="0"/>
              </a:rPr>
              <a:t>Third level</a:t>
            </a:r>
          </a:p>
          <a:p>
            <a:pPr marL="434943" marR="0" lvl="3" indent="-144981" algn="l" defTabSz="736504" rtl="0" eaLnBrk="0" fontAlgn="base" latinLnBrk="0" hangingPunct="0">
              <a:lnSpc>
                <a:spcPct val="100000"/>
              </a:lnSpc>
              <a:spcBef>
                <a:spcPts val="0"/>
              </a:spcBef>
              <a:spcAft>
                <a:spcPts val="967"/>
              </a:spcAft>
              <a:buClrTx/>
              <a:buSzTx/>
              <a:buFont typeface="Arial"/>
              <a:buChar char="•"/>
              <a:tabLst/>
              <a:defRPr/>
            </a:pPr>
            <a:r>
              <a:rPr kumimoji="0" lang="en-US" sz="900" b="0" i="0" u="none" strike="noStrike" kern="1200" cap="none" spc="0" normalizeH="0" baseline="0" noProof="0" dirty="0" smtClean="0">
                <a:ln>
                  <a:noFill/>
                </a:ln>
                <a:solidFill>
                  <a:srgbClr val="58595B"/>
                </a:solidFill>
                <a:effectLst/>
                <a:uLnTx/>
                <a:uFillTx/>
                <a:latin typeface="Arial" pitchFamily="34" charset="0"/>
                <a:ea typeface="Arial" charset="0"/>
                <a:cs typeface="Arial" pitchFamily="34" charset="0"/>
              </a:rPr>
              <a:t>Fourth level</a:t>
            </a:r>
          </a:p>
        </p:txBody>
      </p:sp>
      <p:sp>
        <p:nvSpPr>
          <p:cNvPr id="54" name="Date Placeholder 3"/>
          <p:cNvSpPr>
            <a:spLocks noGrp="1"/>
          </p:cNvSpPr>
          <p:nvPr>
            <p:ph type="dt" sz="half" idx="10"/>
          </p:nvPr>
        </p:nvSpPr>
        <p:spPr>
          <a:xfrm>
            <a:off x="594661" y="5035501"/>
            <a:ext cx="1547697" cy="293738"/>
          </a:xfrm>
          <a:prstGeom prst="rect">
            <a:avLst/>
          </a:prstGeom>
        </p:spPr>
        <p:txBody>
          <a:bodyPr lIns="0" tIns="0" rIns="0" bIns="0" anchor="ctr"/>
          <a:lstStyle>
            <a:lvl1pPr>
              <a:defRPr sz="700">
                <a:solidFill>
                  <a:schemeClr val="accent1"/>
                </a:solidFill>
              </a:defRPr>
            </a:lvl1pPr>
          </a:lstStyle>
          <a:p>
            <a:fld id="{64815ECD-0D2A-4942-A2BB-9C0FFC9E6DD9}" type="datetime3">
              <a:rPr lang="en-GB" smtClean="0"/>
              <a:t>13 July, 2016</a:t>
            </a:fld>
            <a:endParaRPr lang="en-GB" dirty="0"/>
          </a:p>
        </p:txBody>
      </p:sp>
      <p:sp>
        <p:nvSpPr>
          <p:cNvPr id="55" name="Footer Placeholder 4"/>
          <p:cNvSpPr>
            <a:spLocks noGrp="1"/>
          </p:cNvSpPr>
          <p:nvPr>
            <p:ph type="ftr" sz="quarter" idx="3"/>
            <p:custDataLst>
              <p:tags r:id="rId1"/>
            </p:custDataLst>
          </p:nvPr>
        </p:nvSpPr>
        <p:spPr>
          <a:xfrm>
            <a:off x="0" y="5035501"/>
            <a:ext cx="7561263" cy="293738"/>
          </a:xfrm>
          <a:prstGeom prst="rect">
            <a:avLst/>
          </a:prstGeom>
        </p:spPr>
        <p:txBody>
          <a:bodyPr lIns="0" tIns="0" rIns="0" bIns="0" anchor="ctr"/>
          <a:lstStyle>
            <a:lvl1pPr algn="ctr">
              <a:defRPr lang="en-GB" sz="800" b="0" i="0" u="none">
                <a:solidFill>
                  <a:srgbClr val="FFFFFF"/>
                </a:solidFill>
                <a:latin typeface="Arial"/>
              </a:defRPr>
            </a:lvl1pPr>
          </a:lstStyle>
          <a:p>
            <a:endParaRPr lang="en-GB" b="1"/>
          </a:p>
        </p:txBody>
      </p:sp>
      <p:sp>
        <p:nvSpPr>
          <p:cNvPr id="58"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17"/>
          </p:nvPr>
        </p:nvSpPr>
        <p:spPr>
          <a:xfrm>
            <a:off x="595316" y="1678957"/>
            <a:ext cx="3273267" cy="558830"/>
          </a:xfrm>
          <a:prstGeom prst="roundRect">
            <a:avLst>
              <a:gd name="adj" fmla="val 5286"/>
            </a:avLst>
          </a:prstGeom>
        </p:spPr>
        <p:txBody>
          <a:bodyPr>
            <a:normAutofit/>
          </a:bodyPr>
          <a:lstStyle>
            <a:lvl1pPr>
              <a:defRPr sz="900"/>
            </a:lvl1pPr>
          </a:lstStyle>
          <a:p>
            <a:pPr lvl="0"/>
            <a:r>
              <a:rPr lang="en-US" noProof="0" dirty="0" smtClean="0"/>
              <a:t>Click icon to add picture</a:t>
            </a:r>
            <a:endParaRPr lang="en-GB" noProof="0" dirty="0"/>
          </a:p>
        </p:txBody>
      </p:sp>
      <p:sp>
        <p:nvSpPr>
          <p:cNvPr id="59"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18"/>
          </p:nvPr>
        </p:nvSpPr>
        <p:spPr>
          <a:xfrm>
            <a:off x="595316" y="2518362"/>
            <a:ext cx="1486657" cy="838318"/>
          </a:xfrm>
          <a:prstGeom prst="roundRect">
            <a:avLst>
              <a:gd name="adj" fmla="val 5286"/>
            </a:avLst>
          </a:prstGeom>
        </p:spPr>
        <p:txBody>
          <a:bodyPr>
            <a:normAutofit/>
          </a:bodyPr>
          <a:lstStyle>
            <a:lvl1pPr>
              <a:defRPr sz="900"/>
            </a:lvl1pPr>
          </a:lstStyle>
          <a:p>
            <a:pPr lvl="0"/>
            <a:r>
              <a:rPr lang="en-US" noProof="0" dirty="0" smtClean="0"/>
              <a:t>Click icon to add picture</a:t>
            </a:r>
            <a:endParaRPr lang="en-GB" noProof="0" dirty="0"/>
          </a:p>
        </p:txBody>
      </p:sp>
      <p:sp>
        <p:nvSpPr>
          <p:cNvPr id="61" name="Text Placeholder 6"/>
          <p:cNvSpPr>
            <a:spLocks noGrp="1"/>
          </p:cNvSpPr>
          <p:nvPr>
            <p:ph type="body" sz="quarter" idx="13"/>
          </p:nvPr>
        </p:nvSpPr>
        <p:spPr>
          <a:xfrm>
            <a:off x="594661" y="4476001"/>
            <a:ext cx="3273921" cy="280032"/>
          </a:xfrm>
          <a:prstGeom prst="rect">
            <a:avLst/>
          </a:prstGeom>
        </p:spPr>
        <p:txBody>
          <a:bodyPr>
            <a:normAutofit/>
          </a:bodyPr>
          <a:lstStyle>
            <a:lvl1pPr marL="0" marR="0" indent="0" algn="l" defTabSz="736504" rtl="0" eaLnBrk="0" fontAlgn="base" latinLnBrk="0" hangingPunct="0">
              <a:lnSpc>
                <a:spcPct val="100000"/>
              </a:lnSpc>
              <a:spcBef>
                <a:spcPts val="0"/>
              </a:spcBef>
              <a:spcAft>
                <a:spcPts val="967"/>
              </a:spcAft>
              <a:buClrTx/>
              <a:buSzTx/>
              <a:buFontTx/>
              <a:buNone/>
              <a:tabLst/>
              <a:defRPr sz="1600">
                <a:solidFill>
                  <a:schemeClr val="tx1"/>
                </a:solidFill>
                <a:latin typeface="Franklin Gothic Book"/>
                <a:cs typeface="Franklin Gothic Book"/>
              </a:defRPr>
            </a:lvl1pPr>
            <a:lvl2pPr marL="144488" marR="0" indent="-144488" algn="l" defTabSz="736504" rtl="0" eaLnBrk="0" fontAlgn="base" latinLnBrk="0" hangingPunct="0">
              <a:lnSpc>
                <a:spcPct val="100000"/>
              </a:lnSpc>
              <a:spcBef>
                <a:spcPts val="0"/>
              </a:spcBef>
              <a:spcAft>
                <a:spcPts val="967"/>
              </a:spcAft>
              <a:buClrTx/>
              <a:buSzTx/>
              <a:buFont typeface="Arial" charset="0"/>
              <a:buChar char="•"/>
              <a:tabLst/>
              <a:defRPr>
                <a:solidFill>
                  <a:schemeClr val="tx1"/>
                </a:solidFill>
              </a:defRPr>
            </a:lvl2pPr>
            <a:lvl3pPr marL="289962" marR="0" indent="-144981" algn="l" defTabSz="736504" rtl="0" eaLnBrk="0" fontAlgn="base" latinLnBrk="0" hangingPunct="0">
              <a:lnSpc>
                <a:spcPct val="100000"/>
              </a:lnSpc>
              <a:spcBef>
                <a:spcPts val="0"/>
              </a:spcBef>
              <a:spcAft>
                <a:spcPts val="967"/>
              </a:spcAft>
              <a:buClrTx/>
              <a:buSzTx/>
              <a:buFont typeface="Arial"/>
              <a:buChar char="•"/>
              <a:tabLst/>
              <a:defRPr>
                <a:solidFill>
                  <a:schemeClr val="tx1"/>
                </a:solidFill>
              </a:defRPr>
            </a:lvl3pPr>
            <a:lvl4pPr marL="434943" marR="0" indent="-144981" algn="l" defTabSz="736504" rtl="0" eaLnBrk="0" fontAlgn="base" latinLnBrk="0" hangingPunct="0">
              <a:lnSpc>
                <a:spcPct val="100000"/>
              </a:lnSpc>
              <a:spcBef>
                <a:spcPts val="0"/>
              </a:spcBef>
              <a:spcAft>
                <a:spcPts val="967"/>
              </a:spcAft>
              <a:buClrTx/>
              <a:buSzTx/>
              <a:buFont typeface="Arial"/>
              <a:buChar char="•"/>
              <a:tabLst/>
              <a:defRPr/>
            </a:lvl4pPr>
          </a:lstStyle>
          <a:p>
            <a:pPr marL="0" marR="0" lvl="0" indent="0" algn="l" defTabSz="736504" rtl="0" eaLnBrk="0" fontAlgn="base" latinLnBrk="0" hangingPunct="0">
              <a:lnSpc>
                <a:spcPct val="100000"/>
              </a:lnSpc>
              <a:spcBef>
                <a:spcPts val="0"/>
              </a:spcBef>
              <a:spcAft>
                <a:spcPts val="967"/>
              </a:spcAft>
              <a:buClrTx/>
              <a:buSzTx/>
              <a:buFontTx/>
              <a:buNone/>
              <a:tabLst/>
              <a:defRPr/>
            </a:pPr>
            <a:r>
              <a:rPr kumimoji="0" lang="en-US" sz="900" b="0" i="0" u="none" strike="noStrike" kern="1200" cap="none" spc="0" normalizeH="0" baseline="0" noProof="0" dirty="0" smtClean="0">
                <a:ln>
                  <a:noFill/>
                </a:ln>
                <a:solidFill>
                  <a:srgbClr val="58595B"/>
                </a:solidFill>
                <a:effectLst/>
                <a:uLnTx/>
                <a:uFillTx/>
                <a:latin typeface="Arial" pitchFamily="34" charset="0"/>
                <a:ea typeface="ＭＳ Ｐゴシック" charset="0"/>
                <a:cs typeface="Arial" pitchFamily="34" charset="0"/>
              </a:rPr>
              <a:t>Click to edit Master text styles</a:t>
            </a:r>
          </a:p>
        </p:txBody>
      </p:sp>
      <p:sp>
        <p:nvSpPr>
          <p:cNvPr id="62"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19"/>
          </p:nvPr>
        </p:nvSpPr>
        <p:spPr>
          <a:xfrm>
            <a:off x="2379959" y="2518363"/>
            <a:ext cx="1488623" cy="559519"/>
          </a:xfrm>
          <a:prstGeom prst="roundRect">
            <a:avLst>
              <a:gd name="adj" fmla="val 5286"/>
            </a:avLst>
          </a:prstGeom>
        </p:spPr>
        <p:txBody>
          <a:bodyPr>
            <a:normAutofit/>
          </a:bodyPr>
          <a:lstStyle>
            <a:lvl1pPr>
              <a:defRPr sz="900"/>
            </a:lvl1pPr>
          </a:lstStyle>
          <a:p>
            <a:pPr lvl="0"/>
            <a:r>
              <a:rPr lang="en-US" noProof="0" dirty="0" smtClean="0"/>
              <a:t>Click icon to add picture</a:t>
            </a:r>
            <a:endParaRPr lang="en-GB" noProof="0" dirty="0"/>
          </a:p>
        </p:txBody>
      </p:sp>
      <p:sp>
        <p:nvSpPr>
          <p:cNvPr id="60"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20"/>
          </p:nvPr>
        </p:nvSpPr>
        <p:spPr>
          <a:xfrm>
            <a:off x="595316" y="3636711"/>
            <a:ext cx="1486657" cy="559539"/>
          </a:xfrm>
          <a:prstGeom prst="roundRect">
            <a:avLst>
              <a:gd name="adj" fmla="val 5286"/>
            </a:avLst>
          </a:prstGeom>
        </p:spPr>
        <p:txBody>
          <a:bodyPr>
            <a:normAutofit/>
          </a:bodyPr>
          <a:lstStyle>
            <a:lvl1pPr>
              <a:defRPr sz="900"/>
            </a:lvl1pPr>
          </a:lstStyle>
          <a:p>
            <a:pPr lvl="0"/>
            <a:r>
              <a:rPr lang="en-US" noProof="0" dirty="0" smtClean="0"/>
              <a:t>Click icon to add picture</a:t>
            </a:r>
            <a:endParaRPr lang="en-GB" noProof="0" dirty="0"/>
          </a:p>
        </p:txBody>
      </p:sp>
      <p:sp>
        <p:nvSpPr>
          <p:cNvPr id="63"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21"/>
          </p:nvPr>
        </p:nvSpPr>
        <p:spPr>
          <a:xfrm>
            <a:off x="2379958" y="3356680"/>
            <a:ext cx="1486657" cy="839833"/>
          </a:xfrm>
          <a:prstGeom prst="roundRect">
            <a:avLst>
              <a:gd name="adj" fmla="val 5286"/>
            </a:avLst>
          </a:prstGeom>
        </p:spPr>
        <p:txBody>
          <a:bodyPr>
            <a:normAutofit/>
          </a:bodyPr>
          <a:lstStyle>
            <a:lvl1pPr>
              <a:defRPr sz="900"/>
            </a:lvl1pPr>
          </a:lstStyle>
          <a:p>
            <a:pPr lvl="0"/>
            <a:r>
              <a:rPr lang="en-US" noProof="0" dirty="0" smtClean="0"/>
              <a:t>Click icon to add picture</a:t>
            </a:r>
            <a:endParaRPr lang="en-GB" noProof="0" dirty="0"/>
          </a:p>
        </p:txBody>
      </p:sp>
      <p:sp>
        <p:nvSpPr>
          <p:cNvPr id="64" name="Slide Number Placeholder 5"/>
          <p:cNvSpPr>
            <a:spLocks noGrp="1"/>
          </p:cNvSpPr>
          <p:nvPr>
            <p:ph type="sldNum" sz="quarter" idx="4"/>
          </p:nvPr>
        </p:nvSpPr>
        <p:spPr>
          <a:xfrm>
            <a:off x="6846455" y="5035501"/>
            <a:ext cx="297689" cy="293738"/>
          </a:xfrm>
          <a:prstGeom prst="rect">
            <a:avLst/>
          </a:prstGeom>
        </p:spPr>
        <p:txBody>
          <a:bodyPr lIns="0" tIns="0" rIns="0" bIns="0" anchor="ctr"/>
          <a:lstStyle>
            <a:lvl1pPr algn="r">
              <a:defRPr sz="700">
                <a:solidFill>
                  <a:schemeClr val="accent1"/>
                </a:solidFill>
              </a:defRPr>
            </a:lvl1pPr>
          </a:lstStyle>
          <a:p>
            <a:fld id="{71F9F866-B438-9445-8D9F-1F8FF6608833}" type="slidenum">
              <a:rPr lang="en-GB" smtClean="0"/>
              <a:pPr/>
              <a:t>‹#›</a:t>
            </a:fld>
            <a:endParaRPr lang="en-GB" dirty="0"/>
          </a:p>
        </p:txBody>
      </p:sp>
    </p:spTree>
    <p:extLst>
      <p:ext uri="{BB962C8B-B14F-4D97-AF65-F5344CB8AC3E}">
        <p14:creationId xmlns:p14="http://schemas.microsoft.com/office/powerpoint/2010/main" val="565833113"/>
      </p:ext>
    </p:extLst>
  </p:cSld>
  <p:clrMapOvr>
    <a:masterClrMapping/>
  </p:clrMapOvr>
  <p:timing>
    <p:tnLst>
      <p:par>
        <p:cTn id="1" dur="indefinite" restart="never" nodeType="tmRoot"/>
      </p:par>
    </p:tnLst>
  </p:timing>
</p:sldLayout>
</file>

<file path=ppt/slideLayouts/slideLayout103.xml><?xml version="1.0" encoding="utf-8"?>
<p:sldLayout xmlns:a="http://schemas.openxmlformats.org/drawingml/2006/main" xmlns:r="http://schemas.openxmlformats.org/officeDocument/2006/relationships" xmlns:p="http://schemas.openxmlformats.org/presentationml/2006/main" preserve="1" userDrawn="1">
  <p:cSld name="3_Single column layout">
    <p:spTree>
      <p:nvGrpSpPr>
        <p:cNvPr id="1" name=""/>
        <p:cNvGrpSpPr/>
        <p:nvPr/>
      </p:nvGrpSpPr>
      <p:grpSpPr>
        <a:xfrm>
          <a:off x="0" y="0"/>
          <a:ext cx="0" cy="0"/>
          <a:chOff x="0" y="0"/>
          <a:chExt cx="0" cy="0"/>
        </a:xfrm>
      </p:grpSpPr>
      <p:sp>
        <p:nvSpPr>
          <p:cNvPr id="3" name="Rectangle 2"/>
          <p:cNvSpPr/>
          <p:nvPr userDrawn="1"/>
        </p:nvSpPr>
        <p:spPr>
          <a:xfrm>
            <a:off x="0" y="839251"/>
            <a:ext cx="7561263" cy="4196251"/>
          </a:xfrm>
          <a:prstGeom prst="rect">
            <a:avLst/>
          </a:prstGeom>
          <a:solidFill>
            <a:srgbClr val="020000"/>
          </a:solidFill>
          <a:effectLst/>
        </p:spPr>
        <p:style>
          <a:lnRef idx="1">
            <a:schemeClr val="accent1"/>
          </a:lnRef>
          <a:fillRef idx="3">
            <a:schemeClr val="accent1"/>
          </a:fillRef>
          <a:effectRef idx="2">
            <a:schemeClr val="accent1"/>
          </a:effectRef>
          <a:fontRef idx="minor">
            <a:schemeClr val="lt1"/>
          </a:fontRef>
        </p:style>
        <p:txBody>
          <a:bodyPr lIns="73650" tIns="36825" rIns="73650" bIns="36825" rtlCol="0" anchor="ctr"/>
          <a:lstStyle/>
          <a:p>
            <a:pPr algn="ctr"/>
            <a:endParaRPr lang="en-US" dirty="0">
              <a:ln>
                <a:noFill/>
              </a:ln>
              <a:latin typeface="Franklin Gothic Book"/>
            </a:endParaRPr>
          </a:p>
        </p:txBody>
      </p:sp>
      <p:sp>
        <p:nvSpPr>
          <p:cNvPr id="2" name="Title 1" descr="Ideally your title should fit on one line." title="Slide title"/>
          <p:cNvSpPr>
            <a:spLocks noGrp="1"/>
          </p:cNvSpPr>
          <p:nvPr>
            <p:ph type="title" hasCustomPrompt="1"/>
          </p:nvPr>
        </p:nvSpPr>
        <p:spPr>
          <a:xfrm>
            <a:off x="585473" y="-1"/>
            <a:ext cx="5249565" cy="839250"/>
          </a:xfrm>
        </p:spPr>
        <p:txBody>
          <a:bodyPr/>
          <a:lstStyle/>
          <a:p>
            <a:r>
              <a:rPr lang="en-US" dirty="0" smtClean="0"/>
              <a:t>Media</a:t>
            </a:r>
            <a:endParaRPr lang="en-GB" dirty="0"/>
          </a:p>
        </p:txBody>
      </p:sp>
      <p:sp>
        <p:nvSpPr>
          <p:cNvPr id="97" name="Date Placeholder 3"/>
          <p:cNvSpPr>
            <a:spLocks noGrp="1"/>
          </p:cNvSpPr>
          <p:nvPr>
            <p:ph type="dt" sz="half" idx="2"/>
          </p:nvPr>
        </p:nvSpPr>
        <p:spPr>
          <a:xfrm>
            <a:off x="594661" y="5035501"/>
            <a:ext cx="1547697" cy="293738"/>
          </a:xfrm>
          <a:prstGeom prst="rect">
            <a:avLst/>
          </a:prstGeom>
        </p:spPr>
        <p:txBody>
          <a:bodyPr lIns="0" tIns="0" rIns="0" bIns="0" anchor="ctr"/>
          <a:lstStyle>
            <a:lvl1pPr>
              <a:defRPr sz="700">
                <a:solidFill>
                  <a:schemeClr val="accent1"/>
                </a:solidFill>
              </a:defRPr>
            </a:lvl1pPr>
          </a:lstStyle>
          <a:p>
            <a:fld id="{CF3BA13B-2A56-B54D-AFFB-21233951D47B}" type="datetime3">
              <a:rPr lang="en-GB" smtClean="0"/>
              <a:t>13 July, 2016</a:t>
            </a:fld>
            <a:endParaRPr lang="en-GB" dirty="0"/>
          </a:p>
        </p:txBody>
      </p:sp>
      <p:sp>
        <p:nvSpPr>
          <p:cNvPr id="98" name="Footer Placeholder 4"/>
          <p:cNvSpPr>
            <a:spLocks noGrp="1"/>
          </p:cNvSpPr>
          <p:nvPr>
            <p:ph type="ftr" sz="quarter" idx="3"/>
            <p:custDataLst>
              <p:tags r:id="rId1"/>
            </p:custDataLst>
          </p:nvPr>
        </p:nvSpPr>
        <p:spPr>
          <a:xfrm>
            <a:off x="0" y="5035501"/>
            <a:ext cx="7561263" cy="293738"/>
          </a:xfrm>
          <a:prstGeom prst="rect">
            <a:avLst/>
          </a:prstGeom>
        </p:spPr>
        <p:txBody>
          <a:bodyPr lIns="0" tIns="0" rIns="0" bIns="0" anchor="ctr"/>
          <a:lstStyle>
            <a:lvl1pPr algn="ctr">
              <a:defRPr lang="en-GB" sz="800" b="0" i="0" u="none">
                <a:solidFill>
                  <a:srgbClr val="FFFFFF"/>
                </a:solidFill>
                <a:latin typeface="Arial"/>
              </a:defRPr>
            </a:lvl1pPr>
          </a:lstStyle>
          <a:p>
            <a:endParaRPr lang="en-GB" b="1"/>
          </a:p>
        </p:txBody>
      </p:sp>
      <p:sp>
        <p:nvSpPr>
          <p:cNvPr id="100" name="Slide Number Placeholder 5"/>
          <p:cNvSpPr>
            <a:spLocks noGrp="1"/>
          </p:cNvSpPr>
          <p:nvPr>
            <p:ph type="sldNum" sz="quarter" idx="4"/>
          </p:nvPr>
        </p:nvSpPr>
        <p:spPr>
          <a:xfrm>
            <a:off x="6846455" y="5035501"/>
            <a:ext cx="297689" cy="293738"/>
          </a:xfrm>
          <a:prstGeom prst="rect">
            <a:avLst/>
          </a:prstGeom>
        </p:spPr>
        <p:txBody>
          <a:bodyPr lIns="0" tIns="0" rIns="0" bIns="0" anchor="ctr"/>
          <a:lstStyle>
            <a:lvl1pPr algn="r">
              <a:defRPr sz="700">
                <a:solidFill>
                  <a:schemeClr val="accent1"/>
                </a:solidFill>
              </a:defRPr>
            </a:lvl1pPr>
          </a:lstStyle>
          <a:p>
            <a:fld id="{71F9F866-B438-9445-8D9F-1F8FF6608833}" type="slidenum">
              <a:rPr lang="en-GB" smtClean="0"/>
              <a:pPr/>
              <a:t>‹#›</a:t>
            </a:fld>
            <a:endParaRPr lang="en-GB" dirty="0"/>
          </a:p>
        </p:txBody>
      </p:sp>
    </p:spTree>
    <p:extLst>
      <p:ext uri="{BB962C8B-B14F-4D97-AF65-F5344CB8AC3E}">
        <p14:creationId xmlns:p14="http://schemas.microsoft.com/office/powerpoint/2010/main" val="391735761"/>
      </p:ext>
    </p:extLst>
  </p:cSld>
  <p:clrMapOvr>
    <a:masterClrMapping/>
  </p:clrMapOvr>
  <p:timing>
    <p:tnLst>
      <p:par>
        <p:cTn id="1" dur="indefinite" restart="never" nodeType="tmRoot"/>
      </p:par>
    </p:tnLst>
  </p:timing>
</p:sldLayout>
</file>

<file path=ppt/slideLayouts/slideLayout104.xml><?xml version="1.0" encoding="utf-8"?>
<p:sldLayout xmlns:a="http://schemas.openxmlformats.org/drawingml/2006/main" xmlns:r="http://schemas.openxmlformats.org/officeDocument/2006/relationships" xmlns:p="http://schemas.openxmlformats.org/presentationml/2006/main" preserve="1">
  <p:cSld name="50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Date Placeholder 2"/>
          <p:cNvSpPr>
            <a:spLocks noGrp="1"/>
          </p:cNvSpPr>
          <p:nvPr>
            <p:ph type="dt" sz="half" idx="10"/>
          </p:nvPr>
        </p:nvSpPr>
        <p:spPr/>
        <p:txBody>
          <a:bodyPr/>
          <a:lstStyle/>
          <a:p>
            <a:fld id="{8B6E079F-0502-CC4C-9C8B-39554E94F19E}" type="datetime3">
              <a:rPr lang="en-GB" smtClean="0"/>
              <a:pPr/>
              <a:t>13 July, 2016</a:t>
            </a:fld>
            <a:endParaRPr lang="en-GB" dirty="0"/>
          </a:p>
        </p:txBody>
      </p:sp>
      <p:sp>
        <p:nvSpPr>
          <p:cNvPr id="4" name="Footer Placeholder 3"/>
          <p:cNvSpPr>
            <a:spLocks noGrp="1"/>
          </p:cNvSpPr>
          <p:nvPr>
            <p:ph type="ftr" sz="quarter" idx="11"/>
            <p:custDataLst>
              <p:tags r:id="rId1"/>
            </p:custDataLst>
          </p:nvPr>
        </p:nvSpPr>
        <p:spPr>
          <a:xfrm>
            <a:off x="0" y="5035501"/>
            <a:ext cx="7561263" cy="293738"/>
          </a:xfrm>
        </p:spPr>
        <p:txBody>
          <a:bodyPr/>
          <a:lstStyle>
            <a:lvl1pPr algn="ctr">
              <a:defRPr lang="en-GB" sz="800" b="0" i="0" u="none">
                <a:solidFill>
                  <a:srgbClr val="FFFFFF"/>
                </a:solidFill>
                <a:latin typeface="Arial"/>
              </a:defRPr>
            </a:lvl1pPr>
          </a:lstStyle>
          <a:p>
            <a:endParaRPr lang="en-GB" b="1"/>
          </a:p>
        </p:txBody>
      </p:sp>
      <p:sp>
        <p:nvSpPr>
          <p:cNvPr id="5" name="Slide Number Placeholder 4"/>
          <p:cNvSpPr>
            <a:spLocks noGrp="1"/>
          </p:cNvSpPr>
          <p:nvPr>
            <p:ph type="sldNum" sz="quarter" idx="12"/>
          </p:nvPr>
        </p:nvSpPr>
        <p:spPr/>
        <p:txBody>
          <a:bodyPr/>
          <a:lstStyle/>
          <a:p>
            <a:fld id="{71F9F866-B438-9445-8D9F-1F8FF6608833}" type="slidenum">
              <a:rPr lang="en-GB" smtClean="0"/>
              <a:pPr/>
              <a:t>‹#›</a:t>
            </a:fld>
            <a:endParaRPr lang="en-GB" dirty="0"/>
          </a:p>
        </p:txBody>
      </p:sp>
      <p:sp>
        <p:nvSpPr>
          <p:cNvPr id="6" name="Rectangle 5"/>
          <p:cNvSpPr/>
          <p:nvPr userDrawn="1"/>
        </p:nvSpPr>
        <p:spPr>
          <a:xfrm>
            <a:off x="0" y="0"/>
            <a:ext cx="7561263" cy="5329238"/>
          </a:xfrm>
          <a:prstGeom prst="rect">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lIns="73650" tIns="36825" rIns="73650" bIns="36825" rtlCol="0" anchor="ctr"/>
          <a:lstStyle/>
          <a:p>
            <a:pPr algn="ctr"/>
            <a:r>
              <a:rPr lang="en-US" sz="5600" dirty="0" smtClean="0">
                <a:latin typeface="Franklin Gothic Book"/>
              </a:rPr>
              <a:t>Layouts</a:t>
            </a:r>
            <a:r>
              <a:rPr lang="en-US" sz="5600" baseline="0" dirty="0" smtClean="0">
                <a:latin typeface="Franklin Gothic Book"/>
              </a:rPr>
              <a:t> for </a:t>
            </a:r>
            <a:br>
              <a:rPr lang="en-US" sz="5600" baseline="0" dirty="0" smtClean="0">
                <a:latin typeface="Franklin Gothic Book"/>
              </a:rPr>
            </a:br>
            <a:r>
              <a:rPr lang="en-US" sz="5600" baseline="0" dirty="0" smtClean="0">
                <a:latin typeface="Franklin Gothic Book"/>
              </a:rPr>
              <a:t>case studies</a:t>
            </a:r>
            <a:endParaRPr lang="en-US" sz="5600" dirty="0">
              <a:latin typeface="Franklin Gothic Book"/>
            </a:endParaRPr>
          </a:p>
        </p:txBody>
      </p:sp>
      <p:grpSp>
        <p:nvGrpSpPr>
          <p:cNvPr id="7" name="Group 6"/>
          <p:cNvGrpSpPr/>
          <p:nvPr userDrawn="1"/>
        </p:nvGrpSpPr>
        <p:grpSpPr>
          <a:xfrm>
            <a:off x="-746937" y="0"/>
            <a:ext cx="8188769" cy="5935713"/>
            <a:chOff x="-903288" y="0"/>
            <a:chExt cx="9902857" cy="7638450"/>
          </a:xfrm>
        </p:grpSpPr>
        <p:cxnSp>
          <p:nvCxnSpPr>
            <p:cNvPr id="8" name="Straight Connector 7"/>
            <p:cNvCxnSpPr/>
            <p:nvPr userDrawn="1"/>
          </p:nvCxnSpPr>
          <p:spPr bwMode="auto">
            <a:xfrm>
              <a:off x="-903288" y="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userDrawn="1"/>
          </p:nvCxnSpPr>
          <p:spPr bwMode="auto">
            <a:xfrm>
              <a:off x="-903288" y="360363"/>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userDrawn="1"/>
          </p:nvCxnSpPr>
          <p:spPr bwMode="auto">
            <a:xfrm>
              <a:off x="-903288" y="719138"/>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userDrawn="1"/>
          </p:nvCxnSpPr>
          <p:spPr bwMode="auto">
            <a:xfrm>
              <a:off x="-903288" y="107950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userDrawn="1"/>
          </p:nvCxnSpPr>
          <p:spPr bwMode="auto">
            <a:xfrm>
              <a:off x="-903288" y="1439863"/>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userDrawn="1"/>
          </p:nvCxnSpPr>
          <p:spPr bwMode="auto">
            <a:xfrm>
              <a:off x="-903288" y="1800225"/>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userDrawn="1"/>
          </p:nvCxnSpPr>
          <p:spPr bwMode="auto">
            <a:xfrm>
              <a:off x="-903288" y="2160588"/>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bwMode="auto">
            <a:xfrm>
              <a:off x="-903288" y="252095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userDrawn="1"/>
          </p:nvCxnSpPr>
          <p:spPr bwMode="auto">
            <a:xfrm>
              <a:off x="-903288" y="2879725"/>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userDrawn="1"/>
          </p:nvCxnSpPr>
          <p:spPr bwMode="auto">
            <a:xfrm>
              <a:off x="-903288" y="3240088"/>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userDrawn="1"/>
          </p:nvCxnSpPr>
          <p:spPr bwMode="auto">
            <a:xfrm>
              <a:off x="-903288" y="360045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userDrawn="1"/>
          </p:nvCxnSpPr>
          <p:spPr bwMode="auto">
            <a:xfrm>
              <a:off x="-903288" y="3960813"/>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userDrawn="1"/>
          </p:nvCxnSpPr>
          <p:spPr bwMode="auto">
            <a:xfrm>
              <a:off x="-903288" y="4319588"/>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userDrawn="1"/>
          </p:nvCxnSpPr>
          <p:spPr bwMode="auto">
            <a:xfrm>
              <a:off x="-903288" y="467995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userDrawn="1"/>
          </p:nvCxnSpPr>
          <p:spPr bwMode="auto">
            <a:xfrm>
              <a:off x="-903288" y="5040313"/>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userDrawn="1"/>
          </p:nvCxnSpPr>
          <p:spPr bwMode="auto">
            <a:xfrm rot="5400000">
              <a:off x="4679155"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userDrawn="1"/>
          </p:nvCxnSpPr>
          <p:spPr bwMode="auto">
            <a:xfrm rot="5400000">
              <a:off x="4318792"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userDrawn="1"/>
          </p:nvCxnSpPr>
          <p:spPr bwMode="auto">
            <a:xfrm rot="5400000">
              <a:off x="3960017"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userDrawn="1"/>
          </p:nvCxnSpPr>
          <p:spPr bwMode="auto">
            <a:xfrm rot="5400000">
              <a:off x="3598067"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userDrawn="1"/>
          </p:nvCxnSpPr>
          <p:spPr bwMode="auto">
            <a:xfrm rot="5400000">
              <a:off x="3239292"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userDrawn="1"/>
          </p:nvCxnSpPr>
          <p:spPr bwMode="auto">
            <a:xfrm rot="5400000">
              <a:off x="2878930"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userDrawn="1"/>
          </p:nvCxnSpPr>
          <p:spPr bwMode="auto">
            <a:xfrm rot="5400000">
              <a:off x="2518567"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userDrawn="1"/>
          </p:nvCxnSpPr>
          <p:spPr bwMode="auto">
            <a:xfrm rot="5400000">
              <a:off x="2158205"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userDrawn="1"/>
          </p:nvCxnSpPr>
          <p:spPr bwMode="auto">
            <a:xfrm rot="5400000">
              <a:off x="1799430"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userDrawn="1"/>
          </p:nvCxnSpPr>
          <p:spPr bwMode="auto">
            <a:xfrm rot="5400000">
              <a:off x="1439067"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userDrawn="1"/>
          </p:nvCxnSpPr>
          <p:spPr bwMode="auto">
            <a:xfrm rot="5400000">
              <a:off x="1078705"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userDrawn="1"/>
          </p:nvCxnSpPr>
          <p:spPr bwMode="auto">
            <a:xfrm rot="5400000">
              <a:off x="718342"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userDrawn="1"/>
          </p:nvCxnSpPr>
          <p:spPr bwMode="auto">
            <a:xfrm rot="5400000">
              <a:off x="359567"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userDrawn="1"/>
          </p:nvCxnSpPr>
          <p:spPr bwMode="auto">
            <a:xfrm rot="5400000">
              <a:off x="-795"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userDrawn="1"/>
          </p:nvCxnSpPr>
          <p:spPr bwMode="auto">
            <a:xfrm rot="5400000">
              <a:off x="-361158"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userDrawn="1"/>
          </p:nvCxnSpPr>
          <p:spPr bwMode="auto">
            <a:xfrm rot="5400000">
              <a:off x="6839742"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userDrawn="1"/>
          </p:nvCxnSpPr>
          <p:spPr bwMode="auto">
            <a:xfrm rot="5400000">
              <a:off x="6479380"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userDrawn="1"/>
          </p:nvCxnSpPr>
          <p:spPr bwMode="auto">
            <a:xfrm rot="5400000">
              <a:off x="6119017"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userDrawn="1"/>
          </p:nvCxnSpPr>
          <p:spPr bwMode="auto">
            <a:xfrm rot="5400000">
              <a:off x="5758655"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userDrawn="1"/>
          </p:nvCxnSpPr>
          <p:spPr bwMode="auto">
            <a:xfrm rot="5400000">
              <a:off x="5398292"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userDrawn="1"/>
          </p:nvCxnSpPr>
          <p:spPr bwMode="auto">
            <a:xfrm rot="5400000">
              <a:off x="5039517"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userDrawn="1"/>
          </p:nvCxnSpPr>
          <p:spPr bwMode="auto">
            <a:xfrm rot="5400000">
              <a:off x="4679155"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userDrawn="1"/>
          </p:nvCxnSpPr>
          <p:spPr bwMode="auto">
            <a:xfrm rot="5400000">
              <a:off x="7200105"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userDrawn="1"/>
          </p:nvCxnSpPr>
          <p:spPr bwMode="auto">
            <a:xfrm rot="5400000">
              <a:off x="7560467"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7" name="Straight Connector 46"/>
            <p:cNvCxnSpPr/>
            <p:nvPr userDrawn="1"/>
          </p:nvCxnSpPr>
          <p:spPr bwMode="auto">
            <a:xfrm rot="5400000">
              <a:off x="7920000"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userDrawn="1"/>
          </p:nvCxnSpPr>
          <p:spPr bwMode="auto">
            <a:xfrm rot="5400000">
              <a:off x="8280000"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userDrawn="1"/>
          </p:nvCxnSpPr>
          <p:spPr bwMode="auto">
            <a:xfrm rot="5400000">
              <a:off x="8640000"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userDrawn="1"/>
          </p:nvCxnSpPr>
          <p:spPr bwMode="auto">
            <a:xfrm>
              <a:off x="-903288" y="540000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userDrawn="1"/>
          </p:nvCxnSpPr>
          <p:spPr bwMode="auto">
            <a:xfrm>
              <a:off x="-903288" y="576000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52" name="Straight Connector 51"/>
            <p:cNvCxnSpPr/>
            <p:nvPr userDrawn="1"/>
          </p:nvCxnSpPr>
          <p:spPr bwMode="auto">
            <a:xfrm>
              <a:off x="-903288" y="612000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53" name="Straight Connector 52"/>
            <p:cNvCxnSpPr/>
            <p:nvPr userDrawn="1"/>
          </p:nvCxnSpPr>
          <p:spPr bwMode="auto">
            <a:xfrm>
              <a:off x="-903288" y="648000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54" name="Straight Connector 53"/>
            <p:cNvCxnSpPr/>
            <p:nvPr userDrawn="1"/>
          </p:nvCxnSpPr>
          <p:spPr bwMode="auto">
            <a:xfrm>
              <a:off x="-903288" y="684000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484774052"/>
      </p:ext>
    </p:extLst>
  </p:cSld>
  <p:clrMapOvr>
    <a:masterClrMapping/>
  </p:clrMapOvr>
  <p:timing>
    <p:tnLst>
      <p:par>
        <p:cTn id="1" dur="indefinite" restart="never" nodeType="tmRoot"/>
      </p:par>
    </p:tnLst>
  </p:timing>
</p:sldLayout>
</file>

<file path=ppt/slideLayouts/slideLayout105.xml><?xml version="1.0" encoding="utf-8"?>
<p:sldLayout xmlns:a="http://schemas.openxmlformats.org/drawingml/2006/main" xmlns:r="http://schemas.openxmlformats.org/officeDocument/2006/relationships" xmlns:p="http://schemas.openxmlformats.org/presentationml/2006/main" preserve="1" userDrawn="1">
  <p:cSld name="6_Custom Layout">
    <p:spTree>
      <p:nvGrpSpPr>
        <p:cNvPr id="1" name=""/>
        <p:cNvGrpSpPr/>
        <p:nvPr/>
      </p:nvGrpSpPr>
      <p:grpSpPr>
        <a:xfrm>
          <a:off x="0" y="0"/>
          <a:ext cx="0" cy="0"/>
          <a:chOff x="0" y="0"/>
          <a:chExt cx="0" cy="0"/>
        </a:xfrm>
      </p:grpSpPr>
      <p:sp>
        <p:nvSpPr>
          <p:cNvPr id="8" name="Rectangle 7"/>
          <p:cNvSpPr/>
          <p:nvPr userDrawn="1"/>
        </p:nvSpPr>
        <p:spPr>
          <a:xfrm>
            <a:off x="1" y="839251"/>
            <a:ext cx="7561264" cy="4196251"/>
          </a:xfrm>
          <a:prstGeom prst="rect">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lIns="73650" tIns="36825" rIns="73650" bIns="36825" rtlCol="0" anchor="t"/>
          <a:lstStyle/>
          <a:p>
            <a:pPr algn="ctr">
              <a:spcAft>
                <a:spcPts val="483"/>
              </a:spcAft>
            </a:pPr>
            <a:endParaRPr lang="en-US" dirty="0" smtClean="0"/>
          </a:p>
        </p:txBody>
      </p:sp>
      <p:sp>
        <p:nvSpPr>
          <p:cNvPr id="2" name="Title 1"/>
          <p:cNvSpPr>
            <a:spLocks noGrp="1"/>
          </p:cNvSpPr>
          <p:nvPr>
            <p:ph type="title"/>
          </p:nvPr>
        </p:nvSpPr>
        <p:spPr/>
        <p:txBody>
          <a:bodyPr/>
          <a:lstStyle/>
          <a:p>
            <a:r>
              <a:rPr lang="en-GB" smtClean="0"/>
              <a:t>Click to edit Master title style</a:t>
            </a:r>
            <a:endParaRPr lang="en-US"/>
          </a:p>
        </p:txBody>
      </p:sp>
      <p:sp>
        <p:nvSpPr>
          <p:cNvPr id="3" name="Date Placeholder 2"/>
          <p:cNvSpPr>
            <a:spLocks noGrp="1"/>
          </p:cNvSpPr>
          <p:nvPr>
            <p:ph type="dt" sz="half" idx="10"/>
          </p:nvPr>
        </p:nvSpPr>
        <p:spPr/>
        <p:txBody>
          <a:bodyPr/>
          <a:lstStyle/>
          <a:p>
            <a:fld id="{8B6E079F-0502-CC4C-9C8B-39554E94F19E}" type="datetime3">
              <a:rPr lang="en-GB" smtClean="0"/>
              <a:pPr/>
              <a:t>13 July, 2016</a:t>
            </a:fld>
            <a:endParaRPr lang="en-GB" dirty="0"/>
          </a:p>
        </p:txBody>
      </p:sp>
      <p:sp>
        <p:nvSpPr>
          <p:cNvPr id="4" name="Footer Placeholder 3"/>
          <p:cNvSpPr>
            <a:spLocks noGrp="1"/>
          </p:cNvSpPr>
          <p:nvPr>
            <p:ph type="ftr" sz="quarter" idx="11"/>
            <p:custDataLst>
              <p:tags r:id="rId1"/>
            </p:custDataLst>
          </p:nvPr>
        </p:nvSpPr>
        <p:spPr>
          <a:xfrm>
            <a:off x="0" y="5035501"/>
            <a:ext cx="7561263" cy="293738"/>
          </a:xfrm>
        </p:spPr>
        <p:txBody>
          <a:bodyPr/>
          <a:lstStyle>
            <a:lvl1pPr algn="ctr">
              <a:defRPr lang="en-GB" sz="800" b="0" i="0" u="none">
                <a:solidFill>
                  <a:srgbClr val="FFFFFF"/>
                </a:solidFill>
                <a:latin typeface="Arial"/>
              </a:defRPr>
            </a:lvl1pPr>
          </a:lstStyle>
          <a:p>
            <a:endParaRPr lang="en-GB" b="1"/>
          </a:p>
        </p:txBody>
      </p:sp>
      <p:sp>
        <p:nvSpPr>
          <p:cNvPr id="5" name="Slide Number Placeholder 4"/>
          <p:cNvSpPr>
            <a:spLocks noGrp="1"/>
          </p:cNvSpPr>
          <p:nvPr>
            <p:ph type="sldNum" sz="quarter" idx="12"/>
          </p:nvPr>
        </p:nvSpPr>
        <p:spPr/>
        <p:txBody>
          <a:bodyPr/>
          <a:lstStyle/>
          <a:p>
            <a:fld id="{71F9F866-B438-9445-8D9F-1F8FF6608833}" type="slidenum">
              <a:rPr lang="en-GB" smtClean="0"/>
              <a:pPr/>
              <a:t>‹#›</a:t>
            </a:fld>
            <a:endParaRPr lang="en-GB" dirty="0"/>
          </a:p>
        </p:txBody>
      </p:sp>
      <p:sp>
        <p:nvSpPr>
          <p:cNvPr id="6" name="Round Same Side Corner Rectangle 5"/>
          <p:cNvSpPr/>
          <p:nvPr userDrawn="1"/>
        </p:nvSpPr>
        <p:spPr>
          <a:xfrm>
            <a:off x="296674" y="1097164"/>
            <a:ext cx="2381272" cy="3938338"/>
          </a:xfrm>
          <a:prstGeom prst="round2SameRect">
            <a:avLst>
              <a:gd name="adj1" fmla="val 5071"/>
              <a:gd name="adj2" fmla="val 0"/>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lIns="73650" tIns="36825" rIns="73650" bIns="36825" rtlCol="0" anchor="t"/>
          <a:lstStyle/>
          <a:p>
            <a:pPr algn="ctr">
              <a:spcAft>
                <a:spcPts val="483"/>
              </a:spcAft>
            </a:pPr>
            <a:endParaRPr lang="en-US" dirty="0" smtClean="0"/>
          </a:p>
        </p:txBody>
      </p:sp>
      <p:sp>
        <p:nvSpPr>
          <p:cNvPr id="10"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14"/>
          </p:nvPr>
        </p:nvSpPr>
        <p:spPr>
          <a:xfrm>
            <a:off x="2975933" y="1097164"/>
            <a:ext cx="3870522" cy="3931072"/>
          </a:xfrm>
          <a:prstGeom prst="round2SameRect">
            <a:avLst>
              <a:gd name="adj1" fmla="val 4426"/>
              <a:gd name="adj2" fmla="val 0"/>
            </a:avLst>
          </a:prstGeom>
        </p:spPr>
        <p:txBody>
          <a:bodyPr/>
          <a:lstStyle/>
          <a:p>
            <a:pPr lvl="0"/>
            <a:r>
              <a:rPr lang="en-US" noProof="0" dirty="0" smtClean="0"/>
              <a:t>Click icon to add picture</a:t>
            </a:r>
            <a:endParaRPr lang="en-GB" noProof="0" dirty="0"/>
          </a:p>
        </p:txBody>
      </p:sp>
    </p:spTree>
    <p:extLst>
      <p:ext uri="{BB962C8B-B14F-4D97-AF65-F5344CB8AC3E}">
        <p14:creationId xmlns:p14="http://schemas.microsoft.com/office/powerpoint/2010/main" val="3074740041"/>
      </p:ext>
    </p:extLst>
  </p:cSld>
  <p:clrMapOvr>
    <a:masterClrMapping/>
  </p:clrMapOvr>
  <p:timing>
    <p:tnLst>
      <p:par>
        <p:cTn id="1" dur="indefinite" restart="never" nodeType="tmRoot"/>
      </p:par>
    </p:tnLst>
  </p:timing>
</p:sldLayout>
</file>

<file path=ppt/slideLayouts/slideLayout106.xml><?xml version="1.0" encoding="utf-8"?>
<p:sldLayout xmlns:a="http://schemas.openxmlformats.org/drawingml/2006/main" xmlns:r="http://schemas.openxmlformats.org/officeDocument/2006/relationships" xmlns:p="http://schemas.openxmlformats.org/presentationml/2006/main" preserve="1" userDrawn="1">
  <p:cSld name="8_Custom Layout">
    <p:spTree>
      <p:nvGrpSpPr>
        <p:cNvPr id="1" name=""/>
        <p:cNvGrpSpPr/>
        <p:nvPr/>
      </p:nvGrpSpPr>
      <p:grpSpPr>
        <a:xfrm>
          <a:off x="0" y="0"/>
          <a:ext cx="0" cy="0"/>
          <a:chOff x="0" y="0"/>
          <a:chExt cx="0" cy="0"/>
        </a:xfrm>
      </p:grpSpPr>
      <p:sp>
        <p:nvSpPr>
          <p:cNvPr id="8" name="Rectangle 7"/>
          <p:cNvSpPr/>
          <p:nvPr userDrawn="1"/>
        </p:nvSpPr>
        <p:spPr>
          <a:xfrm>
            <a:off x="1" y="839251"/>
            <a:ext cx="7561264" cy="4196251"/>
          </a:xfrm>
          <a:prstGeom prst="rect">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lIns="73650" tIns="36825" rIns="73650" bIns="36825" rtlCol="0" anchor="t"/>
          <a:lstStyle/>
          <a:p>
            <a:pPr algn="ctr">
              <a:spcAft>
                <a:spcPts val="483"/>
              </a:spcAft>
            </a:pPr>
            <a:endParaRPr lang="en-US" dirty="0" smtClean="0"/>
          </a:p>
        </p:txBody>
      </p:sp>
      <p:sp>
        <p:nvSpPr>
          <p:cNvPr id="2" name="Title 1"/>
          <p:cNvSpPr>
            <a:spLocks noGrp="1"/>
          </p:cNvSpPr>
          <p:nvPr>
            <p:ph type="title"/>
          </p:nvPr>
        </p:nvSpPr>
        <p:spPr/>
        <p:txBody>
          <a:bodyPr/>
          <a:lstStyle/>
          <a:p>
            <a:r>
              <a:rPr lang="en-GB" smtClean="0"/>
              <a:t>Click to edit Master title style</a:t>
            </a:r>
            <a:endParaRPr lang="en-US"/>
          </a:p>
        </p:txBody>
      </p:sp>
      <p:sp>
        <p:nvSpPr>
          <p:cNvPr id="3" name="Date Placeholder 2"/>
          <p:cNvSpPr>
            <a:spLocks noGrp="1"/>
          </p:cNvSpPr>
          <p:nvPr>
            <p:ph type="dt" sz="half" idx="10"/>
          </p:nvPr>
        </p:nvSpPr>
        <p:spPr/>
        <p:txBody>
          <a:bodyPr/>
          <a:lstStyle/>
          <a:p>
            <a:fld id="{8B6E079F-0502-CC4C-9C8B-39554E94F19E}" type="datetime3">
              <a:rPr lang="en-GB" smtClean="0"/>
              <a:pPr/>
              <a:t>13 July, 2016</a:t>
            </a:fld>
            <a:endParaRPr lang="en-GB" dirty="0"/>
          </a:p>
        </p:txBody>
      </p:sp>
      <p:sp>
        <p:nvSpPr>
          <p:cNvPr id="4" name="Footer Placeholder 3"/>
          <p:cNvSpPr>
            <a:spLocks noGrp="1"/>
          </p:cNvSpPr>
          <p:nvPr>
            <p:ph type="ftr" sz="quarter" idx="11"/>
            <p:custDataLst>
              <p:tags r:id="rId1"/>
            </p:custDataLst>
          </p:nvPr>
        </p:nvSpPr>
        <p:spPr>
          <a:xfrm>
            <a:off x="0" y="5035501"/>
            <a:ext cx="7561263" cy="293738"/>
          </a:xfrm>
        </p:spPr>
        <p:txBody>
          <a:bodyPr/>
          <a:lstStyle>
            <a:lvl1pPr algn="ctr">
              <a:defRPr lang="en-GB" sz="800" b="0" i="0" u="none">
                <a:solidFill>
                  <a:srgbClr val="FFFFFF"/>
                </a:solidFill>
                <a:latin typeface="Arial"/>
              </a:defRPr>
            </a:lvl1pPr>
          </a:lstStyle>
          <a:p>
            <a:endParaRPr lang="en-GB" b="1"/>
          </a:p>
        </p:txBody>
      </p:sp>
      <p:sp>
        <p:nvSpPr>
          <p:cNvPr id="5" name="Slide Number Placeholder 4"/>
          <p:cNvSpPr>
            <a:spLocks noGrp="1"/>
          </p:cNvSpPr>
          <p:nvPr>
            <p:ph type="sldNum" sz="quarter" idx="12"/>
          </p:nvPr>
        </p:nvSpPr>
        <p:spPr/>
        <p:txBody>
          <a:bodyPr/>
          <a:lstStyle/>
          <a:p>
            <a:fld id="{71F9F866-B438-9445-8D9F-1F8FF6608833}" type="slidenum">
              <a:rPr lang="en-GB" smtClean="0"/>
              <a:pPr/>
              <a:t>‹#›</a:t>
            </a:fld>
            <a:endParaRPr lang="en-GB" dirty="0"/>
          </a:p>
        </p:txBody>
      </p:sp>
      <p:sp>
        <p:nvSpPr>
          <p:cNvPr id="13" name="Text Placeholder 6"/>
          <p:cNvSpPr>
            <a:spLocks noGrp="1"/>
          </p:cNvSpPr>
          <p:nvPr>
            <p:ph type="body" sz="quarter" idx="13"/>
          </p:nvPr>
        </p:nvSpPr>
        <p:spPr>
          <a:xfrm>
            <a:off x="595976" y="1679624"/>
            <a:ext cx="2976875" cy="2516627"/>
          </a:xfrm>
          <a:prstGeom prst="roundRect">
            <a:avLst>
              <a:gd name="adj" fmla="val 5995"/>
            </a:avLst>
          </a:prstGeom>
          <a:solidFill>
            <a:schemeClr val="bg1"/>
          </a:solidFill>
          <a:ln>
            <a:noFill/>
          </a:ln>
        </p:spPr>
        <p:txBody>
          <a:bodyPr lIns="28996" tIns="28996" rIns="28996" bIns="28996">
            <a:noAutofit/>
          </a:bodyPr>
          <a:lstStyle>
            <a:lvl1pPr marL="0" marR="0" indent="0" algn="l" defTabSz="736504" rtl="0" eaLnBrk="0" fontAlgn="base" latinLnBrk="0" hangingPunct="0">
              <a:lnSpc>
                <a:spcPct val="100000"/>
              </a:lnSpc>
              <a:spcBef>
                <a:spcPts val="0"/>
              </a:spcBef>
              <a:spcAft>
                <a:spcPts val="967"/>
              </a:spcAft>
              <a:buClrTx/>
              <a:buSzTx/>
              <a:buFontTx/>
              <a:buNone/>
              <a:tabLst/>
              <a:defRPr sz="1600">
                <a:solidFill>
                  <a:schemeClr val="tx1"/>
                </a:solidFill>
                <a:latin typeface="Franklin Gothic Book"/>
                <a:cs typeface="Franklin Gothic Book"/>
              </a:defRPr>
            </a:lvl1pPr>
            <a:lvl2pPr marL="144488" marR="0" indent="-144488" algn="l" defTabSz="736504" rtl="0" eaLnBrk="0" fontAlgn="base" latinLnBrk="0" hangingPunct="0">
              <a:lnSpc>
                <a:spcPct val="100000"/>
              </a:lnSpc>
              <a:spcBef>
                <a:spcPts val="0"/>
              </a:spcBef>
              <a:spcAft>
                <a:spcPts val="967"/>
              </a:spcAft>
              <a:buClrTx/>
              <a:buSzTx/>
              <a:buFont typeface="Arial" charset="0"/>
              <a:buChar char="•"/>
              <a:tabLst/>
              <a:defRPr>
                <a:solidFill>
                  <a:schemeClr val="tx1"/>
                </a:solidFill>
                <a:latin typeface="Franklin Gothic Book"/>
                <a:ea typeface="Franklin Gothic Book"/>
                <a:cs typeface="Franklin Gothic Book"/>
              </a:defRPr>
            </a:lvl2pPr>
            <a:lvl3pPr marL="289962" marR="0" indent="-144981" algn="l" defTabSz="736504" rtl="0" eaLnBrk="0" fontAlgn="base" latinLnBrk="0" hangingPunct="0">
              <a:lnSpc>
                <a:spcPct val="100000"/>
              </a:lnSpc>
              <a:spcBef>
                <a:spcPts val="0"/>
              </a:spcBef>
              <a:spcAft>
                <a:spcPts val="967"/>
              </a:spcAft>
              <a:buClrTx/>
              <a:buSzTx/>
              <a:buFont typeface="Arial"/>
              <a:buChar char="•"/>
              <a:tabLst/>
              <a:defRPr>
                <a:solidFill>
                  <a:schemeClr val="tx1"/>
                </a:solidFill>
                <a:latin typeface="Franklin Gothic Book"/>
                <a:ea typeface="Franklin Gothic Book"/>
                <a:cs typeface="Franklin Gothic Book"/>
              </a:defRPr>
            </a:lvl3pPr>
            <a:lvl4pPr marL="434943" marR="0" indent="-144981" algn="l" defTabSz="736504" rtl="0" eaLnBrk="0" fontAlgn="base" latinLnBrk="0" hangingPunct="0">
              <a:lnSpc>
                <a:spcPct val="100000"/>
              </a:lnSpc>
              <a:spcBef>
                <a:spcPts val="0"/>
              </a:spcBef>
              <a:spcAft>
                <a:spcPts val="967"/>
              </a:spcAft>
              <a:buClrTx/>
              <a:buSzTx/>
              <a:buFont typeface="Arial"/>
              <a:buChar char="•"/>
              <a:tabLst/>
              <a:defRPr>
                <a:latin typeface="Franklin Gothic Book"/>
                <a:ea typeface="Franklin Gothic Book"/>
                <a:cs typeface="Franklin Gothic Book"/>
              </a:defRPr>
            </a:lvl4pPr>
          </a:lstStyle>
          <a:p>
            <a:pPr marL="0" marR="0" lvl="0" indent="0" algn="l" defTabSz="736504" rtl="0" eaLnBrk="0" fontAlgn="base" latinLnBrk="0" hangingPunct="0">
              <a:lnSpc>
                <a:spcPct val="100000"/>
              </a:lnSpc>
              <a:spcBef>
                <a:spcPts val="0"/>
              </a:spcBef>
              <a:spcAft>
                <a:spcPts val="967"/>
              </a:spcAft>
              <a:buClrTx/>
              <a:buSzTx/>
              <a:buFontTx/>
              <a:buNone/>
              <a:tabLst/>
              <a:defRPr/>
            </a:pPr>
            <a:r>
              <a:rPr kumimoji="0" lang="en-US" sz="900" b="0" i="0" u="none" strike="noStrike" kern="1200" cap="none" spc="0" normalizeH="0" baseline="0" noProof="0" dirty="0" smtClean="0">
                <a:ln>
                  <a:noFill/>
                </a:ln>
                <a:solidFill>
                  <a:srgbClr val="58595B"/>
                </a:solidFill>
                <a:effectLst/>
                <a:uLnTx/>
                <a:uFillTx/>
                <a:latin typeface="Arial" pitchFamily="34" charset="0"/>
                <a:ea typeface="ＭＳ Ｐゴシック" charset="0"/>
                <a:cs typeface="Arial" pitchFamily="34" charset="0"/>
              </a:rPr>
              <a:t>Click to edit Master text styles</a:t>
            </a:r>
          </a:p>
          <a:p>
            <a:pPr marL="144488" marR="0" lvl="1" indent="-144488" algn="l" defTabSz="736504" rtl="0" eaLnBrk="0" fontAlgn="base" latinLnBrk="0" hangingPunct="0">
              <a:lnSpc>
                <a:spcPct val="100000"/>
              </a:lnSpc>
              <a:spcBef>
                <a:spcPts val="0"/>
              </a:spcBef>
              <a:spcAft>
                <a:spcPts val="967"/>
              </a:spcAft>
              <a:buClrTx/>
              <a:buSzTx/>
              <a:buFont typeface="Arial" charset="0"/>
              <a:buChar char="•"/>
              <a:tabLst/>
              <a:defRPr/>
            </a:pPr>
            <a:r>
              <a:rPr kumimoji="0" lang="en-US" sz="900" b="0" i="0" u="none" strike="noStrike" kern="1200" cap="none" spc="0" normalizeH="0" baseline="0" noProof="0" dirty="0" smtClean="0">
                <a:ln>
                  <a:noFill/>
                </a:ln>
                <a:solidFill>
                  <a:srgbClr val="58595B"/>
                </a:solidFill>
                <a:effectLst/>
                <a:uLnTx/>
                <a:uFillTx/>
                <a:latin typeface="Arial" pitchFamily="34" charset="0"/>
                <a:ea typeface="Arial" charset="0"/>
                <a:cs typeface="Arial" pitchFamily="34" charset="0"/>
              </a:rPr>
              <a:t>Second level</a:t>
            </a:r>
          </a:p>
          <a:p>
            <a:pPr marL="289962" marR="0" lvl="2" indent="-144981" algn="l" defTabSz="736504" rtl="0" eaLnBrk="0" fontAlgn="base" latinLnBrk="0" hangingPunct="0">
              <a:lnSpc>
                <a:spcPct val="100000"/>
              </a:lnSpc>
              <a:spcBef>
                <a:spcPts val="0"/>
              </a:spcBef>
              <a:spcAft>
                <a:spcPts val="967"/>
              </a:spcAft>
              <a:buClrTx/>
              <a:buSzTx/>
              <a:buFont typeface="Arial"/>
              <a:buChar char="•"/>
              <a:tabLst/>
              <a:defRPr/>
            </a:pPr>
            <a:r>
              <a:rPr kumimoji="0" lang="en-US" sz="900" b="0" i="0" u="none" strike="noStrike" kern="1200" cap="none" spc="0" normalizeH="0" baseline="0" noProof="0" dirty="0" smtClean="0">
                <a:ln>
                  <a:noFill/>
                </a:ln>
                <a:solidFill>
                  <a:srgbClr val="58595B"/>
                </a:solidFill>
                <a:effectLst/>
                <a:uLnTx/>
                <a:uFillTx/>
                <a:latin typeface="Arial" pitchFamily="34" charset="0"/>
                <a:ea typeface="Arial" charset="0"/>
                <a:cs typeface="Arial" pitchFamily="34" charset="0"/>
              </a:rPr>
              <a:t>Third level</a:t>
            </a:r>
          </a:p>
          <a:p>
            <a:pPr marL="434943" marR="0" lvl="3" indent="-144981" algn="l" defTabSz="736504" rtl="0" eaLnBrk="0" fontAlgn="base" latinLnBrk="0" hangingPunct="0">
              <a:lnSpc>
                <a:spcPct val="100000"/>
              </a:lnSpc>
              <a:spcBef>
                <a:spcPts val="0"/>
              </a:spcBef>
              <a:spcAft>
                <a:spcPts val="967"/>
              </a:spcAft>
              <a:buClrTx/>
              <a:buSzTx/>
              <a:buFont typeface="Arial"/>
              <a:buChar char="•"/>
              <a:tabLst/>
              <a:defRPr/>
            </a:pPr>
            <a:r>
              <a:rPr kumimoji="0" lang="en-US" sz="900" b="0" i="0" u="none" strike="noStrike" kern="1200" cap="none" spc="0" normalizeH="0" baseline="0" noProof="0" dirty="0" smtClean="0">
                <a:ln>
                  <a:noFill/>
                </a:ln>
                <a:solidFill>
                  <a:srgbClr val="58595B"/>
                </a:solidFill>
                <a:effectLst/>
                <a:uLnTx/>
                <a:uFillTx/>
                <a:latin typeface="Arial" pitchFamily="34" charset="0"/>
                <a:ea typeface="Arial" charset="0"/>
                <a:cs typeface="Arial" pitchFamily="34" charset="0"/>
              </a:rPr>
              <a:t>Fourth level</a:t>
            </a:r>
          </a:p>
        </p:txBody>
      </p:sp>
      <p:sp>
        <p:nvSpPr>
          <p:cNvPr id="14" name="Text Placeholder 6"/>
          <p:cNvSpPr>
            <a:spLocks noGrp="1"/>
          </p:cNvSpPr>
          <p:nvPr>
            <p:ph type="body" sz="quarter" idx="14"/>
          </p:nvPr>
        </p:nvSpPr>
        <p:spPr>
          <a:xfrm>
            <a:off x="3869579" y="1679624"/>
            <a:ext cx="2976877" cy="2516627"/>
          </a:xfrm>
          <a:prstGeom prst="roundRect">
            <a:avLst>
              <a:gd name="adj" fmla="val 5995"/>
            </a:avLst>
          </a:prstGeom>
          <a:solidFill>
            <a:schemeClr val="bg1"/>
          </a:solidFill>
          <a:ln>
            <a:noFill/>
          </a:ln>
        </p:spPr>
        <p:txBody>
          <a:bodyPr lIns="28996" tIns="28996" rIns="28996" bIns="28996">
            <a:noAutofit/>
          </a:bodyPr>
          <a:lstStyle>
            <a:lvl1pPr marL="0" marR="0" indent="0" algn="l" defTabSz="736504" rtl="0" eaLnBrk="0" fontAlgn="base" latinLnBrk="0" hangingPunct="0">
              <a:lnSpc>
                <a:spcPct val="100000"/>
              </a:lnSpc>
              <a:spcBef>
                <a:spcPts val="0"/>
              </a:spcBef>
              <a:spcAft>
                <a:spcPts val="967"/>
              </a:spcAft>
              <a:buClrTx/>
              <a:buSzTx/>
              <a:buFontTx/>
              <a:buNone/>
              <a:tabLst/>
              <a:defRPr sz="1600">
                <a:solidFill>
                  <a:schemeClr val="tx1"/>
                </a:solidFill>
                <a:latin typeface="Franklin Gothic Book"/>
                <a:cs typeface="Franklin Gothic Book"/>
              </a:defRPr>
            </a:lvl1pPr>
            <a:lvl2pPr marL="144488" marR="0" indent="-144488" algn="l" defTabSz="736504" rtl="0" eaLnBrk="0" fontAlgn="base" latinLnBrk="0" hangingPunct="0">
              <a:lnSpc>
                <a:spcPct val="100000"/>
              </a:lnSpc>
              <a:spcBef>
                <a:spcPts val="0"/>
              </a:spcBef>
              <a:spcAft>
                <a:spcPts val="967"/>
              </a:spcAft>
              <a:buClrTx/>
              <a:buSzTx/>
              <a:buFont typeface="Arial" charset="0"/>
              <a:buChar char="•"/>
              <a:tabLst/>
              <a:defRPr>
                <a:solidFill>
                  <a:schemeClr val="tx1"/>
                </a:solidFill>
                <a:latin typeface="Franklin Gothic Book"/>
                <a:ea typeface="Franklin Gothic Book"/>
                <a:cs typeface="Franklin Gothic Book"/>
              </a:defRPr>
            </a:lvl2pPr>
            <a:lvl3pPr marL="289962" marR="0" indent="-144981" algn="l" defTabSz="736504" rtl="0" eaLnBrk="0" fontAlgn="base" latinLnBrk="0" hangingPunct="0">
              <a:lnSpc>
                <a:spcPct val="100000"/>
              </a:lnSpc>
              <a:spcBef>
                <a:spcPts val="0"/>
              </a:spcBef>
              <a:spcAft>
                <a:spcPts val="967"/>
              </a:spcAft>
              <a:buClrTx/>
              <a:buSzTx/>
              <a:buFont typeface="Arial"/>
              <a:buChar char="•"/>
              <a:tabLst/>
              <a:defRPr>
                <a:solidFill>
                  <a:schemeClr val="tx1"/>
                </a:solidFill>
                <a:latin typeface="Franklin Gothic Book"/>
                <a:ea typeface="Franklin Gothic Book"/>
                <a:cs typeface="Franklin Gothic Book"/>
              </a:defRPr>
            </a:lvl3pPr>
            <a:lvl4pPr marL="434943" marR="0" indent="-144981" algn="l" defTabSz="736504" rtl="0" eaLnBrk="0" fontAlgn="base" latinLnBrk="0" hangingPunct="0">
              <a:lnSpc>
                <a:spcPct val="100000"/>
              </a:lnSpc>
              <a:spcBef>
                <a:spcPts val="0"/>
              </a:spcBef>
              <a:spcAft>
                <a:spcPts val="967"/>
              </a:spcAft>
              <a:buClrTx/>
              <a:buSzTx/>
              <a:buFont typeface="Arial"/>
              <a:buChar char="•"/>
              <a:tabLst/>
              <a:defRPr>
                <a:latin typeface="Franklin Gothic Book"/>
                <a:ea typeface="Franklin Gothic Book"/>
                <a:cs typeface="Franklin Gothic Book"/>
              </a:defRPr>
            </a:lvl4pPr>
          </a:lstStyle>
          <a:p>
            <a:pPr marL="0" marR="0" lvl="0" indent="0" algn="l" defTabSz="736504" rtl="0" eaLnBrk="0" fontAlgn="base" latinLnBrk="0" hangingPunct="0">
              <a:lnSpc>
                <a:spcPct val="100000"/>
              </a:lnSpc>
              <a:spcBef>
                <a:spcPts val="0"/>
              </a:spcBef>
              <a:spcAft>
                <a:spcPts val="967"/>
              </a:spcAft>
              <a:buClrTx/>
              <a:buSzTx/>
              <a:buFontTx/>
              <a:buNone/>
              <a:tabLst/>
              <a:defRPr/>
            </a:pPr>
            <a:r>
              <a:rPr kumimoji="0" lang="en-US" sz="900" b="0" i="0" u="none" strike="noStrike" kern="1200" cap="none" spc="0" normalizeH="0" baseline="0" noProof="0" dirty="0" smtClean="0">
                <a:ln>
                  <a:noFill/>
                </a:ln>
                <a:solidFill>
                  <a:srgbClr val="58595B"/>
                </a:solidFill>
                <a:effectLst/>
                <a:uLnTx/>
                <a:uFillTx/>
                <a:latin typeface="Arial" pitchFamily="34" charset="0"/>
                <a:ea typeface="ＭＳ Ｐゴシック" charset="0"/>
                <a:cs typeface="Arial" pitchFamily="34" charset="0"/>
              </a:rPr>
              <a:t>Click to edit Master text styles</a:t>
            </a:r>
          </a:p>
          <a:p>
            <a:pPr marL="144488" marR="0" lvl="1" indent="-144488" algn="l" defTabSz="736504" rtl="0" eaLnBrk="0" fontAlgn="base" latinLnBrk="0" hangingPunct="0">
              <a:lnSpc>
                <a:spcPct val="100000"/>
              </a:lnSpc>
              <a:spcBef>
                <a:spcPts val="0"/>
              </a:spcBef>
              <a:spcAft>
                <a:spcPts val="967"/>
              </a:spcAft>
              <a:buClrTx/>
              <a:buSzTx/>
              <a:buFont typeface="Arial" charset="0"/>
              <a:buChar char="•"/>
              <a:tabLst/>
              <a:defRPr/>
            </a:pPr>
            <a:r>
              <a:rPr kumimoji="0" lang="en-US" sz="900" b="0" i="0" u="none" strike="noStrike" kern="1200" cap="none" spc="0" normalizeH="0" baseline="0" noProof="0" dirty="0" smtClean="0">
                <a:ln>
                  <a:noFill/>
                </a:ln>
                <a:solidFill>
                  <a:srgbClr val="58595B"/>
                </a:solidFill>
                <a:effectLst/>
                <a:uLnTx/>
                <a:uFillTx/>
                <a:latin typeface="Arial" pitchFamily="34" charset="0"/>
                <a:ea typeface="Arial" charset="0"/>
                <a:cs typeface="Arial" pitchFamily="34" charset="0"/>
              </a:rPr>
              <a:t>Second level</a:t>
            </a:r>
          </a:p>
          <a:p>
            <a:pPr marL="289962" marR="0" lvl="2" indent="-144981" algn="l" defTabSz="736504" rtl="0" eaLnBrk="0" fontAlgn="base" latinLnBrk="0" hangingPunct="0">
              <a:lnSpc>
                <a:spcPct val="100000"/>
              </a:lnSpc>
              <a:spcBef>
                <a:spcPts val="0"/>
              </a:spcBef>
              <a:spcAft>
                <a:spcPts val="967"/>
              </a:spcAft>
              <a:buClrTx/>
              <a:buSzTx/>
              <a:buFont typeface="Arial"/>
              <a:buChar char="•"/>
              <a:tabLst/>
              <a:defRPr/>
            </a:pPr>
            <a:r>
              <a:rPr kumimoji="0" lang="en-US" sz="900" b="0" i="0" u="none" strike="noStrike" kern="1200" cap="none" spc="0" normalizeH="0" baseline="0" noProof="0" dirty="0" smtClean="0">
                <a:ln>
                  <a:noFill/>
                </a:ln>
                <a:solidFill>
                  <a:srgbClr val="58595B"/>
                </a:solidFill>
                <a:effectLst/>
                <a:uLnTx/>
                <a:uFillTx/>
                <a:latin typeface="Arial" pitchFamily="34" charset="0"/>
                <a:ea typeface="Arial" charset="0"/>
                <a:cs typeface="Arial" pitchFamily="34" charset="0"/>
              </a:rPr>
              <a:t>Third level</a:t>
            </a:r>
          </a:p>
          <a:p>
            <a:pPr marL="434943" marR="0" lvl="3" indent="-144981" algn="l" defTabSz="736504" rtl="0" eaLnBrk="0" fontAlgn="base" latinLnBrk="0" hangingPunct="0">
              <a:lnSpc>
                <a:spcPct val="100000"/>
              </a:lnSpc>
              <a:spcBef>
                <a:spcPts val="0"/>
              </a:spcBef>
              <a:spcAft>
                <a:spcPts val="967"/>
              </a:spcAft>
              <a:buClrTx/>
              <a:buSzTx/>
              <a:buFont typeface="Arial"/>
              <a:buChar char="•"/>
              <a:tabLst/>
              <a:defRPr/>
            </a:pPr>
            <a:r>
              <a:rPr kumimoji="0" lang="en-US" sz="900" b="0" i="0" u="none" strike="noStrike" kern="1200" cap="none" spc="0" normalizeH="0" baseline="0" noProof="0" dirty="0" smtClean="0">
                <a:ln>
                  <a:noFill/>
                </a:ln>
                <a:solidFill>
                  <a:srgbClr val="58595B"/>
                </a:solidFill>
                <a:effectLst/>
                <a:uLnTx/>
                <a:uFillTx/>
                <a:latin typeface="Arial" pitchFamily="34" charset="0"/>
                <a:ea typeface="Arial" charset="0"/>
                <a:cs typeface="Arial" pitchFamily="34" charset="0"/>
              </a:rPr>
              <a:t>Fourth level</a:t>
            </a:r>
          </a:p>
        </p:txBody>
      </p:sp>
    </p:spTree>
    <p:extLst>
      <p:ext uri="{BB962C8B-B14F-4D97-AF65-F5344CB8AC3E}">
        <p14:creationId xmlns:p14="http://schemas.microsoft.com/office/powerpoint/2010/main" val="2494693918"/>
      </p:ext>
    </p:extLst>
  </p:cSld>
  <p:clrMapOvr>
    <a:masterClrMapping/>
  </p:clrMapOvr>
  <p:timing>
    <p:tnLst>
      <p:par>
        <p:cTn id="1" dur="indefinite" restart="never" nodeType="tmRoot"/>
      </p:par>
    </p:tnLst>
  </p:timing>
</p:sldLayout>
</file>

<file path=ppt/slideLayouts/slideLayout107.xml><?xml version="1.0" encoding="utf-8"?>
<p:sldLayout xmlns:a="http://schemas.openxmlformats.org/drawingml/2006/main" xmlns:r="http://schemas.openxmlformats.org/officeDocument/2006/relationships" xmlns:p="http://schemas.openxmlformats.org/presentationml/2006/main" preserve="1" userDrawn="1">
  <p:cSld name="10_Custom Layout">
    <p:spTree>
      <p:nvGrpSpPr>
        <p:cNvPr id="1" name=""/>
        <p:cNvGrpSpPr/>
        <p:nvPr/>
      </p:nvGrpSpPr>
      <p:grpSpPr>
        <a:xfrm>
          <a:off x="0" y="0"/>
          <a:ext cx="0" cy="0"/>
          <a:chOff x="0" y="0"/>
          <a:chExt cx="0" cy="0"/>
        </a:xfrm>
      </p:grpSpPr>
      <p:sp>
        <p:nvSpPr>
          <p:cNvPr id="8" name="Rectangle 7"/>
          <p:cNvSpPr/>
          <p:nvPr userDrawn="1"/>
        </p:nvSpPr>
        <p:spPr>
          <a:xfrm>
            <a:off x="1" y="839251"/>
            <a:ext cx="7561264" cy="4196251"/>
          </a:xfrm>
          <a:prstGeom prst="rect">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lIns="73650" tIns="36825" rIns="73650" bIns="36825" rtlCol="0" anchor="t"/>
          <a:lstStyle/>
          <a:p>
            <a:pPr algn="ctr">
              <a:spcAft>
                <a:spcPts val="483"/>
              </a:spcAft>
            </a:pPr>
            <a:endParaRPr lang="en-US" dirty="0" smtClean="0"/>
          </a:p>
        </p:txBody>
      </p:sp>
      <p:sp>
        <p:nvSpPr>
          <p:cNvPr id="2" name="Title 1"/>
          <p:cNvSpPr>
            <a:spLocks noGrp="1"/>
          </p:cNvSpPr>
          <p:nvPr>
            <p:ph type="title"/>
          </p:nvPr>
        </p:nvSpPr>
        <p:spPr/>
        <p:txBody>
          <a:bodyPr/>
          <a:lstStyle/>
          <a:p>
            <a:r>
              <a:rPr lang="en-GB" smtClean="0"/>
              <a:t>Click to edit Master title style</a:t>
            </a:r>
            <a:endParaRPr lang="en-US"/>
          </a:p>
        </p:txBody>
      </p:sp>
      <p:sp>
        <p:nvSpPr>
          <p:cNvPr id="3" name="Date Placeholder 2"/>
          <p:cNvSpPr>
            <a:spLocks noGrp="1"/>
          </p:cNvSpPr>
          <p:nvPr>
            <p:ph type="dt" sz="half" idx="10"/>
          </p:nvPr>
        </p:nvSpPr>
        <p:spPr/>
        <p:txBody>
          <a:bodyPr/>
          <a:lstStyle/>
          <a:p>
            <a:fld id="{8B6E079F-0502-CC4C-9C8B-39554E94F19E}" type="datetime3">
              <a:rPr lang="en-GB" smtClean="0"/>
              <a:pPr/>
              <a:t>13 July, 2016</a:t>
            </a:fld>
            <a:endParaRPr lang="en-GB" dirty="0"/>
          </a:p>
        </p:txBody>
      </p:sp>
      <p:sp>
        <p:nvSpPr>
          <p:cNvPr id="4" name="Footer Placeholder 3"/>
          <p:cNvSpPr>
            <a:spLocks noGrp="1"/>
          </p:cNvSpPr>
          <p:nvPr>
            <p:ph type="ftr" sz="quarter" idx="11"/>
            <p:custDataLst>
              <p:tags r:id="rId1"/>
            </p:custDataLst>
          </p:nvPr>
        </p:nvSpPr>
        <p:spPr>
          <a:xfrm>
            <a:off x="0" y="5035501"/>
            <a:ext cx="7561263" cy="293738"/>
          </a:xfrm>
        </p:spPr>
        <p:txBody>
          <a:bodyPr/>
          <a:lstStyle>
            <a:lvl1pPr algn="ctr">
              <a:defRPr lang="en-GB" sz="800" b="0" i="0" u="none">
                <a:solidFill>
                  <a:srgbClr val="FFFFFF"/>
                </a:solidFill>
                <a:latin typeface="Arial"/>
              </a:defRPr>
            </a:lvl1pPr>
          </a:lstStyle>
          <a:p>
            <a:endParaRPr lang="en-GB" b="1"/>
          </a:p>
        </p:txBody>
      </p:sp>
      <p:sp>
        <p:nvSpPr>
          <p:cNvPr id="5" name="Slide Number Placeholder 4"/>
          <p:cNvSpPr>
            <a:spLocks noGrp="1"/>
          </p:cNvSpPr>
          <p:nvPr>
            <p:ph type="sldNum" sz="quarter" idx="12"/>
          </p:nvPr>
        </p:nvSpPr>
        <p:spPr/>
        <p:txBody>
          <a:bodyPr/>
          <a:lstStyle/>
          <a:p>
            <a:fld id="{71F9F866-B438-9445-8D9F-1F8FF6608833}" type="slidenum">
              <a:rPr lang="en-GB" smtClean="0"/>
              <a:pPr/>
              <a:t>‹#›</a:t>
            </a:fld>
            <a:endParaRPr lang="en-GB" dirty="0"/>
          </a:p>
        </p:txBody>
      </p:sp>
      <p:sp>
        <p:nvSpPr>
          <p:cNvPr id="6" name="Round Same Side Corner Rectangle 5"/>
          <p:cNvSpPr/>
          <p:nvPr userDrawn="1"/>
        </p:nvSpPr>
        <p:spPr>
          <a:xfrm>
            <a:off x="296674" y="1097164"/>
            <a:ext cx="2381272" cy="3938338"/>
          </a:xfrm>
          <a:prstGeom prst="round2SameRect">
            <a:avLst>
              <a:gd name="adj1" fmla="val 5071"/>
              <a:gd name="adj2" fmla="val 0"/>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lIns="73650" tIns="36825" rIns="73650" bIns="36825" rtlCol="0" anchor="t"/>
          <a:lstStyle/>
          <a:p>
            <a:pPr algn="ctr">
              <a:spcAft>
                <a:spcPts val="483"/>
              </a:spcAft>
            </a:pPr>
            <a:endParaRPr lang="en-US" dirty="0" smtClean="0"/>
          </a:p>
        </p:txBody>
      </p:sp>
      <p:sp>
        <p:nvSpPr>
          <p:cNvPr id="10"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14"/>
          </p:nvPr>
        </p:nvSpPr>
        <p:spPr>
          <a:xfrm>
            <a:off x="2975933" y="1097164"/>
            <a:ext cx="3870522" cy="864021"/>
          </a:xfrm>
          <a:prstGeom prst="roundRect">
            <a:avLst/>
          </a:prstGeom>
        </p:spPr>
        <p:txBody>
          <a:bodyPr/>
          <a:lstStyle/>
          <a:p>
            <a:pPr lvl="0"/>
            <a:r>
              <a:rPr lang="en-US" noProof="0" dirty="0" smtClean="0"/>
              <a:t>Click icon to add picture</a:t>
            </a:r>
            <a:endParaRPr lang="en-GB" noProof="0" dirty="0"/>
          </a:p>
        </p:txBody>
      </p:sp>
      <p:sp>
        <p:nvSpPr>
          <p:cNvPr id="58" name="Text Placeholder 6"/>
          <p:cNvSpPr>
            <a:spLocks noGrp="1"/>
          </p:cNvSpPr>
          <p:nvPr>
            <p:ph type="body" sz="quarter" idx="15"/>
          </p:nvPr>
        </p:nvSpPr>
        <p:spPr>
          <a:xfrm>
            <a:off x="2975933" y="2237787"/>
            <a:ext cx="3870524" cy="2517964"/>
          </a:xfrm>
          <a:prstGeom prst="roundRect">
            <a:avLst>
              <a:gd name="adj" fmla="val 5995"/>
            </a:avLst>
          </a:prstGeom>
          <a:solidFill>
            <a:schemeClr val="bg1"/>
          </a:solidFill>
          <a:ln>
            <a:noFill/>
          </a:ln>
        </p:spPr>
        <p:txBody>
          <a:bodyPr lIns="28996" tIns="28996" rIns="28996" bIns="28996">
            <a:noAutofit/>
          </a:bodyPr>
          <a:lstStyle>
            <a:lvl1pPr marL="0" marR="0" indent="0" algn="l" defTabSz="736504" rtl="0" eaLnBrk="0" fontAlgn="base" latinLnBrk="0" hangingPunct="0">
              <a:lnSpc>
                <a:spcPct val="100000"/>
              </a:lnSpc>
              <a:spcBef>
                <a:spcPts val="0"/>
              </a:spcBef>
              <a:spcAft>
                <a:spcPts val="967"/>
              </a:spcAft>
              <a:buClrTx/>
              <a:buSzTx/>
              <a:buFontTx/>
              <a:buNone/>
              <a:tabLst/>
              <a:defRPr sz="1600">
                <a:solidFill>
                  <a:schemeClr val="tx1"/>
                </a:solidFill>
                <a:latin typeface="Franklin Gothic Book"/>
                <a:cs typeface="Franklin Gothic Book"/>
              </a:defRPr>
            </a:lvl1pPr>
            <a:lvl2pPr marL="144488" marR="0" indent="-144488" algn="l" defTabSz="736504" rtl="0" eaLnBrk="0" fontAlgn="base" latinLnBrk="0" hangingPunct="0">
              <a:lnSpc>
                <a:spcPct val="100000"/>
              </a:lnSpc>
              <a:spcBef>
                <a:spcPts val="0"/>
              </a:spcBef>
              <a:spcAft>
                <a:spcPts val="967"/>
              </a:spcAft>
              <a:buClrTx/>
              <a:buSzTx/>
              <a:buFont typeface="Arial" charset="0"/>
              <a:buChar char="•"/>
              <a:tabLst/>
              <a:defRPr>
                <a:solidFill>
                  <a:schemeClr val="tx1"/>
                </a:solidFill>
                <a:latin typeface="Franklin Gothic Book"/>
                <a:ea typeface="Franklin Gothic Book"/>
                <a:cs typeface="Franklin Gothic Book"/>
              </a:defRPr>
            </a:lvl2pPr>
            <a:lvl3pPr marL="289962" marR="0" indent="-144981" algn="l" defTabSz="736504" rtl="0" eaLnBrk="0" fontAlgn="base" latinLnBrk="0" hangingPunct="0">
              <a:lnSpc>
                <a:spcPct val="100000"/>
              </a:lnSpc>
              <a:spcBef>
                <a:spcPts val="0"/>
              </a:spcBef>
              <a:spcAft>
                <a:spcPts val="967"/>
              </a:spcAft>
              <a:buClrTx/>
              <a:buSzTx/>
              <a:buFont typeface="Arial"/>
              <a:buChar char="•"/>
              <a:tabLst/>
              <a:defRPr>
                <a:solidFill>
                  <a:schemeClr val="tx1"/>
                </a:solidFill>
                <a:latin typeface="Franklin Gothic Book"/>
                <a:ea typeface="Franklin Gothic Book"/>
                <a:cs typeface="Franklin Gothic Book"/>
              </a:defRPr>
            </a:lvl3pPr>
            <a:lvl4pPr marL="434943" marR="0" indent="-144981" algn="l" defTabSz="736504" rtl="0" eaLnBrk="0" fontAlgn="base" latinLnBrk="0" hangingPunct="0">
              <a:lnSpc>
                <a:spcPct val="100000"/>
              </a:lnSpc>
              <a:spcBef>
                <a:spcPts val="0"/>
              </a:spcBef>
              <a:spcAft>
                <a:spcPts val="967"/>
              </a:spcAft>
              <a:buClrTx/>
              <a:buSzTx/>
              <a:buFont typeface="Arial"/>
              <a:buChar char="•"/>
              <a:tabLst/>
              <a:defRPr>
                <a:latin typeface="Franklin Gothic Book"/>
                <a:ea typeface="Franklin Gothic Book"/>
                <a:cs typeface="Franklin Gothic Book"/>
              </a:defRPr>
            </a:lvl4pPr>
          </a:lstStyle>
          <a:p>
            <a:pPr marL="0" marR="0" lvl="0" indent="0" algn="l" defTabSz="736504" rtl="0" eaLnBrk="0" fontAlgn="base" latinLnBrk="0" hangingPunct="0">
              <a:lnSpc>
                <a:spcPct val="100000"/>
              </a:lnSpc>
              <a:spcBef>
                <a:spcPts val="0"/>
              </a:spcBef>
              <a:spcAft>
                <a:spcPts val="967"/>
              </a:spcAft>
              <a:buClrTx/>
              <a:buSzTx/>
              <a:buFontTx/>
              <a:buNone/>
              <a:tabLst/>
              <a:defRPr/>
            </a:pPr>
            <a:r>
              <a:rPr kumimoji="0" lang="en-US" sz="900" b="0" i="0" u="none" strike="noStrike" kern="1200" cap="none" spc="0" normalizeH="0" baseline="0" noProof="0" dirty="0" smtClean="0">
                <a:ln>
                  <a:noFill/>
                </a:ln>
                <a:solidFill>
                  <a:srgbClr val="58595B"/>
                </a:solidFill>
                <a:effectLst/>
                <a:uLnTx/>
                <a:uFillTx/>
                <a:latin typeface="Arial" pitchFamily="34" charset="0"/>
                <a:ea typeface="ＭＳ Ｐゴシック" charset="0"/>
                <a:cs typeface="Arial" pitchFamily="34" charset="0"/>
              </a:rPr>
              <a:t>Click to edit Master text styles</a:t>
            </a:r>
          </a:p>
          <a:p>
            <a:pPr marL="144488" marR="0" lvl="1" indent="-144488" algn="l" defTabSz="736504" rtl="0" eaLnBrk="0" fontAlgn="base" latinLnBrk="0" hangingPunct="0">
              <a:lnSpc>
                <a:spcPct val="100000"/>
              </a:lnSpc>
              <a:spcBef>
                <a:spcPts val="0"/>
              </a:spcBef>
              <a:spcAft>
                <a:spcPts val="967"/>
              </a:spcAft>
              <a:buClrTx/>
              <a:buSzTx/>
              <a:buFont typeface="Arial" charset="0"/>
              <a:buChar char="•"/>
              <a:tabLst/>
              <a:defRPr/>
            </a:pPr>
            <a:r>
              <a:rPr kumimoji="0" lang="en-US" sz="900" b="0" i="0" u="none" strike="noStrike" kern="1200" cap="none" spc="0" normalizeH="0" baseline="0" noProof="0" dirty="0" smtClean="0">
                <a:ln>
                  <a:noFill/>
                </a:ln>
                <a:solidFill>
                  <a:srgbClr val="58595B"/>
                </a:solidFill>
                <a:effectLst/>
                <a:uLnTx/>
                <a:uFillTx/>
                <a:latin typeface="Arial" pitchFamily="34" charset="0"/>
                <a:ea typeface="Arial" charset="0"/>
                <a:cs typeface="Arial" pitchFamily="34" charset="0"/>
              </a:rPr>
              <a:t>Second level</a:t>
            </a:r>
          </a:p>
          <a:p>
            <a:pPr marL="289962" marR="0" lvl="2" indent="-144981" algn="l" defTabSz="736504" rtl="0" eaLnBrk="0" fontAlgn="base" latinLnBrk="0" hangingPunct="0">
              <a:lnSpc>
                <a:spcPct val="100000"/>
              </a:lnSpc>
              <a:spcBef>
                <a:spcPts val="0"/>
              </a:spcBef>
              <a:spcAft>
                <a:spcPts val="967"/>
              </a:spcAft>
              <a:buClrTx/>
              <a:buSzTx/>
              <a:buFont typeface="Arial"/>
              <a:buChar char="•"/>
              <a:tabLst/>
              <a:defRPr/>
            </a:pPr>
            <a:r>
              <a:rPr kumimoji="0" lang="en-US" sz="900" b="0" i="0" u="none" strike="noStrike" kern="1200" cap="none" spc="0" normalizeH="0" baseline="0" noProof="0" dirty="0" smtClean="0">
                <a:ln>
                  <a:noFill/>
                </a:ln>
                <a:solidFill>
                  <a:srgbClr val="58595B"/>
                </a:solidFill>
                <a:effectLst/>
                <a:uLnTx/>
                <a:uFillTx/>
                <a:latin typeface="Arial" pitchFamily="34" charset="0"/>
                <a:ea typeface="Arial" charset="0"/>
                <a:cs typeface="Arial" pitchFamily="34" charset="0"/>
              </a:rPr>
              <a:t>Third level</a:t>
            </a:r>
          </a:p>
          <a:p>
            <a:pPr marL="434943" marR="0" lvl="3" indent="-144981" algn="l" defTabSz="736504" rtl="0" eaLnBrk="0" fontAlgn="base" latinLnBrk="0" hangingPunct="0">
              <a:lnSpc>
                <a:spcPct val="100000"/>
              </a:lnSpc>
              <a:spcBef>
                <a:spcPts val="0"/>
              </a:spcBef>
              <a:spcAft>
                <a:spcPts val="967"/>
              </a:spcAft>
              <a:buClrTx/>
              <a:buSzTx/>
              <a:buFont typeface="Arial"/>
              <a:buChar char="•"/>
              <a:tabLst/>
              <a:defRPr/>
            </a:pPr>
            <a:r>
              <a:rPr kumimoji="0" lang="en-US" sz="900" b="0" i="0" u="none" strike="noStrike" kern="1200" cap="none" spc="0" normalizeH="0" baseline="0" noProof="0" dirty="0" smtClean="0">
                <a:ln>
                  <a:noFill/>
                </a:ln>
                <a:solidFill>
                  <a:srgbClr val="58595B"/>
                </a:solidFill>
                <a:effectLst/>
                <a:uLnTx/>
                <a:uFillTx/>
                <a:latin typeface="Arial" pitchFamily="34" charset="0"/>
                <a:ea typeface="Arial" charset="0"/>
                <a:cs typeface="Arial" pitchFamily="34" charset="0"/>
              </a:rPr>
              <a:t>Fourth level</a:t>
            </a:r>
          </a:p>
        </p:txBody>
      </p:sp>
    </p:spTree>
    <p:extLst>
      <p:ext uri="{BB962C8B-B14F-4D97-AF65-F5344CB8AC3E}">
        <p14:creationId xmlns:p14="http://schemas.microsoft.com/office/powerpoint/2010/main" val="2759393756"/>
      </p:ext>
    </p:extLst>
  </p:cSld>
  <p:clrMapOvr>
    <a:masterClrMapping/>
  </p:clrMapOvr>
  <p:timing>
    <p:tnLst>
      <p:par>
        <p:cTn id="1" dur="indefinite" restart="never" nodeType="tmRoot"/>
      </p:par>
    </p:tnLst>
  </p:timing>
</p:sldLayout>
</file>

<file path=ppt/slideLayouts/slideLayout108.xml><?xml version="1.0" encoding="utf-8"?>
<p:sldLayout xmlns:a="http://schemas.openxmlformats.org/drawingml/2006/main" xmlns:r="http://schemas.openxmlformats.org/officeDocument/2006/relationships" xmlns:p="http://schemas.openxmlformats.org/presentationml/2006/main" preserve="1" userDrawn="1">
  <p:cSld name="11_Custom Layout">
    <p:spTree>
      <p:nvGrpSpPr>
        <p:cNvPr id="1" name=""/>
        <p:cNvGrpSpPr/>
        <p:nvPr/>
      </p:nvGrpSpPr>
      <p:grpSpPr>
        <a:xfrm>
          <a:off x="0" y="0"/>
          <a:ext cx="0" cy="0"/>
          <a:chOff x="0" y="0"/>
          <a:chExt cx="0" cy="0"/>
        </a:xfrm>
      </p:grpSpPr>
      <p:sp>
        <p:nvSpPr>
          <p:cNvPr id="8" name="Rectangle 7"/>
          <p:cNvSpPr/>
          <p:nvPr userDrawn="1"/>
        </p:nvSpPr>
        <p:spPr>
          <a:xfrm>
            <a:off x="1" y="839251"/>
            <a:ext cx="7561264" cy="4196251"/>
          </a:xfrm>
          <a:prstGeom prst="rect">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lIns="73650" tIns="36825" rIns="73650" bIns="36825" rtlCol="0" anchor="t"/>
          <a:lstStyle/>
          <a:p>
            <a:pPr algn="ctr">
              <a:spcAft>
                <a:spcPts val="483"/>
              </a:spcAft>
            </a:pPr>
            <a:endParaRPr lang="en-US" dirty="0" smtClean="0"/>
          </a:p>
        </p:txBody>
      </p:sp>
      <p:sp>
        <p:nvSpPr>
          <p:cNvPr id="2" name="Title 1"/>
          <p:cNvSpPr>
            <a:spLocks noGrp="1"/>
          </p:cNvSpPr>
          <p:nvPr>
            <p:ph type="title"/>
          </p:nvPr>
        </p:nvSpPr>
        <p:spPr/>
        <p:txBody>
          <a:bodyPr/>
          <a:lstStyle/>
          <a:p>
            <a:r>
              <a:rPr lang="en-GB" smtClean="0"/>
              <a:t>Click to edit Master title style</a:t>
            </a:r>
            <a:endParaRPr lang="en-US"/>
          </a:p>
        </p:txBody>
      </p:sp>
      <p:sp>
        <p:nvSpPr>
          <p:cNvPr id="3" name="Date Placeholder 2"/>
          <p:cNvSpPr>
            <a:spLocks noGrp="1"/>
          </p:cNvSpPr>
          <p:nvPr>
            <p:ph type="dt" sz="half" idx="10"/>
          </p:nvPr>
        </p:nvSpPr>
        <p:spPr/>
        <p:txBody>
          <a:bodyPr/>
          <a:lstStyle/>
          <a:p>
            <a:fld id="{8B6E079F-0502-CC4C-9C8B-39554E94F19E}" type="datetime3">
              <a:rPr lang="en-GB" smtClean="0"/>
              <a:pPr/>
              <a:t>13 July, 2016</a:t>
            </a:fld>
            <a:endParaRPr lang="en-GB" dirty="0"/>
          </a:p>
        </p:txBody>
      </p:sp>
      <p:sp>
        <p:nvSpPr>
          <p:cNvPr id="4" name="Footer Placeholder 3"/>
          <p:cNvSpPr>
            <a:spLocks noGrp="1"/>
          </p:cNvSpPr>
          <p:nvPr>
            <p:ph type="ftr" sz="quarter" idx="11"/>
            <p:custDataLst>
              <p:tags r:id="rId1"/>
            </p:custDataLst>
          </p:nvPr>
        </p:nvSpPr>
        <p:spPr>
          <a:xfrm>
            <a:off x="0" y="5035501"/>
            <a:ext cx="7561263" cy="293738"/>
          </a:xfrm>
        </p:spPr>
        <p:txBody>
          <a:bodyPr/>
          <a:lstStyle>
            <a:lvl1pPr algn="ctr">
              <a:defRPr lang="en-GB" sz="800" b="0" i="0" u="none">
                <a:solidFill>
                  <a:srgbClr val="FFFFFF"/>
                </a:solidFill>
                <a:latin typeface="Arial"/>
              </a:defRPr>
            </a:lvl1pPr>
          </a:lstStyle>
          <a:p>
            <a:endParaRPr lang="en-GB" b="1"/>
          </a:p>
        </p:txBody>
      </p:sp>
      <p:sp>
        <p:nvSpPr>
          <p:cNvPr id="5" name="Slide Number Placeholder 4"/>
          <p:cNvSpPr>
            <a:spLocks noGrp="1"/>
          </p:cNvSpPr>
          <p:nvPr>
            <p:ph type="sldNum" sz="quarter" idx="12"/>
          </p:nvPr>
        </p:nvSpPr>
        <p:spPr/>
        <p:txBody>
          <a:bodyPr/>
          <a:lstStyle/>
          <a:p>
            <a:fld id="{71F9F866-B438-9445-8D9F-1F8FF6608833}" type="slidenum">
              <a:rPr lang="en-GB" smtClean="0"/>
              <a:pPr/>
              <a:t>‹#›</a:t>
            </a:fld>
            <a:endParaRPr lang="en-GB" dirty="0"/>
          </a:p>
        </p:txBody>
      </p:sp>
      <p:sp>
        <p:nvSpPr>
          <p:cNvPr id="6" name="Round Same Side Corner Rectangle 5"/>
          <p:cNvSpPr/>
          <p:nvPr userDrawn="1"/>
        </p:nvSpPr>
        <p:spPr>
          <a:xfrm>
            <a:off x="296674" y="1118894"/>
            <a:ext cx="2381272" cy="3916608"/>
          </a:xfrm>
          <a:prstGeom prst="round2SameRect">
            <a:avLst>
              <a:gd name="adj1" fmla="val 5071"/>
              <a:gd name="adj2" fmla="val 0"/>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lIns="73650" tIns="36825" rIns="73650" bIns="36825" rtlCol="0" anchor="t"/>
          <a:lstStyle/>
          <a:p>
            <a:pPr algn="ctr">
              <a:spcAft>
                <a:spcPts val="483"/>
              </a:spcAft>
            </a:pPr>
            <a:endParaRPr lang="en-US" dirty="0" smtClean="0"/>
          </a:p>
        </p:txBody>
      </p:sp>
      <p:sp>
        <p:nvSpPr>
          <p:cNvPr id="10"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14"/>
          </p:nvPr>
        </p:nvSpPr>
        <p:spPr>
          <a:xfrm>
            <a:off x="2975933" y="4196250"/>
            <a:ext cx="3900747" cy="839250"/>
          </a:xfrm>
          <a:prstGeom prst="round2SameRect">
            <a:avLst/>
          </a:prstGeom>
        </p:spPr>
        <p:txBody>
          <a:bodyPr/>
          <a:lstStyle/>
          <a:p>
            <a:pPr lvl="0"/>
            <a:r>
              <a:rPr lang="en-US" noProof="0" dirty="0" smtClean="0"/>
              <a:t>Click icon to add picture</a:t>
            </a:r>
            <a:endParaRPr lang="en-GB" noProof="0" dirty="0"/>
          </a:p>
        </p:txBody>
      </p:sp>
      <p:sp>
        <p:nvSpPr>
          <p:cNvPr id="58" name="Text Placeholder 6"/>
          <p:cNvSpPr>
            <a:spLocks noGrp="1"/>
          </p:cNvSpPr>
          <p:nvPr>
            <p:ph type="body" sz="quarter" idx="15"/>
          </p:nvPr>
        </p:nvSpPr>
        <p:spPr>
          <a:xfrm>
            <a:off x="2975933" y="1118894"/>
            <a:ext cx="1785298" cy="2797850"/>
          </a:xfrm>
          <a:prstGeom prst="roundRect">
            <a:avLst>
              <a:gd name="adj" fmla="val 5995"/>
            </a:avLst>
          </a:prstGeom>
          <a:solidFill>
            <a:schemeClr val="bg1"/>
          </a:solidFill>
          <a:ln>
            <a:noFill/>
          </a:ln>
        </p:spPr>
        <p:txBody>
          <a:bodyPr lIns="28996" tIns="28996" rIns="28996" bIns="28996">
            <a:noAutofit/>
          </a:bodyPr>
          <a:lstStyle>
            <a:lvl1pPr marL="0" marR="0" indent="0" algn="l" defTabSz="736504" rtl="0" eaLnBrk="0" fontAlgn="base" latinLnBrk="0" hangingPunct="0">
              <a:lnSpc>
                <a:spcPct val="100000"/>
              </a:lnSpc>
              <a:spcBef>
                <a:spcPts val="0"/>
              </a:spcBef>
              <a:spcAft>
                <a:spcPts val="967"/>
              </a:spcAft>
              <a:buClrTx/>
              <a:buSzTx/>
              <a:buFontTx/>
              <a:buNone/>
              <a:tabLst/>
              <a:defRPr sz="1600">
                <a:solidFill>
                  <a:schemeClr val="tx1"/>
                </a:solidFill>
                <a:latin typeface="Franklin Gothic Book"/>
                <a:cs typeface="Franklin Gothic Book"/>
              </a:defRPr>
            </a:lvl1pPr>
            <a:lvl2pPr marL="144488" marR="0" indent="-144488" algn="l" defTabSz="736504" rtl="0" eaLnBrk="0" fontAlgn="base" latinLnBrk="0" hangingPunct="0">
              <a:lnSpc>
                <a:spcPct val="100000"/>
              </a:lnSpc>
              <a:spcBef>
                <a:spcPts val="0"/>
              </a:spcBef>
              <a:spcAft>
                <a:spcPts val="967"/>
              </a:spcAft>
              <a:buClrTx/>
              <a:buSzTx/>
              <a:buFont typeface="Arial" charset="0"/>
              <a:buChar char="•"/>
              <a:tabLst/>
              <a:defRPr>
                <a:solidFill>
                  <a:schemeClr val="tx1"/>
                </a:solidFill>
                <a:latin typeface="Franklin Gothic Book"/>
                <a:ea typeface="Franklin Gothic Book"/>
                <a:cs typeface="Franklin Gothic Book"/>
              </a:defRPr>
            </a:lvl2pPr>
            <a:lvl3pPr marL="289962" marR="0" indent="-144981" algn="l" defTabSz="736504" rtl="0" eaLnBrk="0" fontAlgn="base" latinLnBrk="0" hangingPunct="0">
              <a:lnSpc>
                <a:spcPct val="100000"/>
              </a:lnSpc>
              <a:spcBef>
                <a:spcPts val="0"/>
              </a:spcBef>
              <a:spcAft>
                <a:spcPts val="967"/>
              </a:spcAft>
              <a:buClrTx/>
              <a:buSzTx/>
              <a:buFont typeface="Arial"/>
              <a:buChar char="•"/>
              <a:tabLst/>
              <a:defRPr>
                <a:solidFill>
                  <a:schemeClr val="tx1"/>
                </a:solidFill>
                <a:latin typeface="Franklin Gothic Book"/>
                <a:ea typeface="Franklin Gothic Book"/>
                <a:cs typeface="Franklin Gothic Book"/>
              </a:defRPr>
            </a:lvl3pPr>
            <a:lvl4pPr marL="434943" marR="0" indent="-144981" algn="l" defTabSz="736504" rtl="0" eaLnBrk="0" fontAlgn="base" latinLnBrk="0" hangingPunct="0">
              <a:lnSpc>
                <a:spcPct val="100000"/>
              </a:lnSpc>
              <a:spcBef>
                <a:spcPts val="0"/>
              </a:spcBef>
              <a:spcAft>
                <a:spcPts val="967"/>
              </a:spcAft>
              <a:buClrTx/>
              <a:buSzTx/>
              <a:buFont typeface="Arial"/>
              <a:buChar char="•"/>
              <a:tabLst/>
              <a:defRPr>
                <a:latin typeface="Franklin Gothic Book"/>
                <a:ea typeface="Franklin Gothic Book"/>
                <a:cs typeface="Franklin Gothic Book"/>
              </a:defRPr>
            </a:lvl4pPr>
          </a:lstStyle>
          <a:p>
            <a:pPr marL="0" marR="0" lvl="0" indent="0" algn="l" defTabSz="736504" rtl="0" eaLnBrk="0" fontAlgn="base" latinLnBrk="0" hangingPunct="0">
              <a:lnSpc>
                <a:spcPct val="100000"/>
              </a:lnSpc>
              <a:spcBef>
                <a:spcPts val="0"/>
              </a:spcBef>
              <a:spcAft>
                <a:spcPts val="967"/>
              </a:spcAft>
              <a:buClrTx/>
              <a:buSzTx/>
              <a:buFontTx/>
              <a:buNone/>
              <a:tabLst/>
              <a:defRPr/>
            </a:pPr>
            <a:r>
              <a:rPr kumimoji="0" lang="en-US" sz="900" b="0" i="0" u="none" strike="noStrike" kern="1200" cap="none" spc="0" normalizeH="0" baseline="0" noProof="0" dirty="0" smtClean="0">
                <a:ln>
                  <a:noFill/>
                </a:ln>
                <a:solidFill>
                  <a:srgbClr val="58595B"/>
                </a:solidFill>
                <a:effectLst/>
                <a:uLnTx/>
                <a:uFillTx/>
                <a:latin typeface="Arial" pitchFamily="34" charset="0"/>
                <a:ea typeface="ＭＳ Ｐゴシック" charset="0"/>
                <a:cs typeface="Arial" pitchFamily="34" charset="0"/>
              </a:rPr>
              <a:t>Click to edit Master text styles</a:t>
            </a:r>
          </a:p>
          <a:p>
            <a:pPr marL="144488" marR="0" lvl="1" indent="-144488" algn="l" defTabSz="736504" rtl="0" eaLnBrk="0" fontAlgn="base" latinLnBrk="0" hangingPunct="0">
              <a:lnSpc>
                <a:spcPct val="100000"/>
              </a:lnSpc>
              <a:spcBef>
                <a:spcPts val="0"/>
              </a:spcBef>
              <a:spcAft>
                <a:spcPts val="967"/>
              </a:spcAft>
              <a:buClrTx/>
              <a:buSzTx/>
              <a:buFont typeface="Arial" charset="0"/>
              <a:buChar char="•"/>
              <a:tabLst/>
              <a:defRPr/>
            </a:pPr>
            <a:r>
              <a:rPr kumimoji="0" lang="en-US" sz="900" b="0" i="0" u="none" strike="noStrike" kern="1200" cap="none" spc="0" normalizeH="0" baseline="0" noProof="0" dirty="0" smtClean="0">
                <a:ln>
                  <a:noFill/>
                </a:ln>
                <a:solidFill>
                  <a:srgbClr val="58595B"/>
                </a:solidFill>
                <a:effectLst/>
                <a:uLnTx/>
                <a:uFillTx/>
                <a:latin typeface="Arial" pitchFamily="34" charset="0"/>
                <a:ea typeface="Arial" charset="0"/>
                <a:cs typeface="Arial" pitchFamily="34" charset="0"/>
              </a:rPr>
              <a:t>Second level</a:t>
            </a:r>
          </a:p>
          <a:p>
            <a:pPr marL="289962" marR="0" lvl="2" indent="-144981" algn="l" defTabSz="736504" rtl="0" eaLnBrk="0" fontAlgn="base" latinLnBrk="0" hangingPunct="0">
              <a:lnSpc>
                <a:spcPct val="100000"/>
              </a:lnSpc>
              <a:spcBef>
                <a:spcPts val="0"/>
              </a:spcBef>
              <a:spcAft>
                <a:spcPts val="967"/>
              </a:spcAft>
              <a:buClrTx/>
              <a:buSzTx/>
              <a:buFont typeface="Arial"/>
              <a:buChar char="•"/>
              <a:tabLst/>
              <a:defRPr/>
            </a:pPr>
            <a:r>
              <a:rPr kumimoji="0" lang="en-US" sz="900" b="0" i="0" u="none" strike="noStrike" kern="1200" cap="none" spc="0" normalizeH="0" baseline="0" noProof="0" dirty="0" smtClean="0">
                <a:ln>
                  <a:noFill/>
                </a:ln>
                <a:solidFill>
                  <a:srgbClr val="58595B"/>
                </a:solidFill>
                <a:effectLst/>
                <a:uLnTx/>
                <a:uFillTx/>
                <a:latin typeface="Arial" pitchFamily="34" charset="0"/>
                <a:ea typeface="Arial" charset="0"/>
                <a:cs typeface="Arial" pitchFamily="34" charset="0"/>
              </a:rPr>
              <a:t>Third level</a:t>
            </a:r>
          </a:p>
          <a:p>
            <a:pPr marL="434943" marR="0" lvl="3" indent="-144981" algn="l" defTabSz="736504" rtl="0" eaLnBrk="0" fontAlgn="base" latinLnBrk="0" hangingPunct="0">
              <a:lnSpc>
                <a:spcPct val="100000"/>
              </a:lnSpc>
              <a:spcBef>
                <a:spcPts val="0"/>
              </a:spcBef>
              <a:spcAft>
                <a:spcPts val="967"/>
              </a:spcAft>
              <a:buClrTx/>
              <a:buSzTx/>
              <a:buFont typeface="Arial"/>
              <a:buChar char="•"/>
              <a:tabLst/>
              <a:defRPr/>
            </a:pPr>
            <a:r>
              <a:rPr kumimoji="0" lang="en-US" sz="900" b="0" i="0" u="none" strike="noStrike" kern="1200" cap="none" spc="0" normalizeH="0" baseline="0" noProof="0" dirty="0" smtClean="0">
                <a:ln>
                  <a:noFill/>
                </a:ln>
                <a:solidFill>
                  <a:srgbClr val="58595B"/>
                </a:solidFill>
                <a:effectLst/>
                <a:uLnTx/>
                <a:uFillTx/>
                <a:latin typeface="Arial" pitchFamily="34" charset="0"/>
                <a:ea typeface="Arial" charset="0"/>
                <a:cs typeface="Arial" pitchFamily="34" charset="0"/>
              </a:rPr>
              <a:t>Fourth level</a:t>
            </a:r>
          </a:p>
        </p:txBody>
      </p:sp>
      <p:sp>
        <p:nvSpPr>
          <p:cNvPr id="59" name="Text Placeholder 6"/>
          <p:cNvSpPr>
            <a:spLocks noGrp="1"/>
          </p:cNvSpPr>
          <p:nvPr>
            <p:ph type="body" sz="quarter" idx="16"/>
          </p:nvPr>
        </p:nvSpPr>
        <p:spPr>
          <a:xfrm>
            <a:off x="5059220" y="1118894"/>
            <a:ext cx="1817462" cy="2797850"/>
          </a:xfrm>
          <a:prstGeom prst="roundRect">
            <a:avLst>
              <a:gd name="adj" fmla="val 5995"/>
            </a:avLst>
          </a:prstGeom>
          <a:solidFill>
            <a:schemeClr val="bg1"/>
          </a:solidFill>
          <a:ln>
            <a:noFill/>
          </a:ln>
        </p:spPr>
        <p:txBody>
          <a:bodyPr lIns="28996" tIns="28996" rIns="28996" bIns="28996">
            <a:noAutofit/>
          </a:bodyPr>
          <a:lstStyle>
            <a:lvl1pPr marL="0" marR="0" indent="0" algn="l" defTabSz="736504" rtl="0" eaLnBrk="0" fontAlgn="base" latinLnBrk="0" hangingPunct="0">
              <a:lnSpc>
                <a:spcPct val="100000"/>
              </a:lnSpc>
              <a:spcBef>
                <a:spcPts val="0"/>
              </a:spcBef>
              <a:spcAft>
                <a:spcPts val="967"/>
              </a:spcAft>
              <a:buClrTx/>
              <a:buSzTx/>
              <a:buFontTx/>
              <a:buNone/>
              <a:tabLst/>
              <a:defRPr sz="1600">
                <a:solidFill>
                  <a:schemeClr val="tx1"/>
                </a:solidFill>
                <a:latin typeface="Franklin Gothic Book"/>
                <a:cs typeface="Franklin Gothic Book"/>
              </a:defRPr>
            </a:lvl1pPr>
            <a:lvl2pPr marL="144488" marR="0" indent="-144488" algn="l" defTabSz="736504" rtl="0" eaLnBrk="0" fontAlgn="base" latinLnBrk="0" hangingPunct="0">
              <a:lnSpc>
                <a:spcPct val="100000"/>
              </a:lnSpc>
              <a:spcBef>
                <a:spcPts val="0"/>
              </a:spcBef>
              <a:spcAft>
                <a:spcPts val="967"/>
              </a:spcAft>
              <a:buClrTx/>
              <a:buSzTx/>
              <a:buFont typeface="Arial" charset="0"/>
              <a:buChar char="•"/>
              <a:tabLst/>
              <a:defRPr>
                <a:solidFill>
                  <a:schemeClr val="tx1"/>
                </a:solidFill>
                <a:latin typeface="Franklin Gothic Book"/>
                <a:ea typeface="Franklin Gothic Book"/>
                <a:cs typeface="Franklin Gothic Book"/>
              </a:defRPr>
            </a:lvl2pPr>
            <a:lvl3pPr marL="289962" marR="0" indent="-144981" algn="l" defTabSz="736504" rtl="0" eaLnBrk="0" fontAlgn="base" latinLnBrk="0" hangingPunct="0">
              <a:lnSpc>
                <a:spcPct val="100000"/>
              </a:lnSpc>
              <a:spcBef>
                <a:spcPts val="0"/>
              </a:spcBef>
              <a:spcAft>
                <a:spcPts val="967"/>
              </a:spcAft>
              <a:buClrTx/>
              <a:buSzTx/>
              <a:buFont typeface="Arial"/>
              <a:buChar char="•"/>
              <a:tabLst/>
              <a:defRPr>
                <a:solidFill>
                  <a:schemeClr val="tx1"/>
                </a:solidFill>
                <a:latin typeface="Franklin Gothic Book"/>
                <a:ea typeface="Franklin Gothic Book"/>
                <a:cs typeface="Franklin Gothic Book"/>
              </a:defRPr>
            </a:lvl3pPr>
            <a:lvl4pPr marL="434943" marR="0" indent="-144981" algn="l" defTabSz="736504" rtl="0" eaLnBrk="0" fontAlgn="base" latinLnBrk="0" hangingPunct="0">
              <a:lnSpc>
                <a:spcPct val="100000"/>
              </a:lnSpc>
              <a:spcBef>
                <a:spcPts val="0"/>
              </a:spcBef>
              <a:spcAft>
                <a:spcPts val="967"/>
              </a:spcAft>
              <a:buClrTx/>
              <a:buSzTx/>
              <a:buFont typeface="Arial"/>
              <a:buChar char="•"/>
              <a:tabLst/>
              <a:defRPr>
                <a:latin typeface="Franklin Gothic Book"/>
                <a:ea typeface="Franklin Gothic Book"/>
                <a:cs typeface="Franklin Gothic Book"/>
              </a:defRPr>
            </a:lvl4pPr>
          </a:lstStyle>
          <a:p>
            <a:pPr marL="0" marR="0" lvl="0" indent="0" algn="l" defTabSz="736504" rtl="0" eaLnBrk="0" fontAlgn="base" latinLnBrk="0" hangingPunct="0">
              <a:lnSpc>
                <a:spcPct val="100000"/>
              </a:lnSpc>
              <a:spcBef>
                <a:spcPts val="0"/>
              </a:spcBef>
              <a:spcAft>
                <a:spcPts val="967"/>
              </a:spcAft>
              <a:buClrTx/>
              <a:buSzTx/>
              <a:buFontTx/>
              <a:buNone/>
              <a:tabLst/>
              <a:defRPr/>
            </a:pPr>
            <a:r>
              <a:rPr kumimoji="0" lang="en-US" sz="900" b="0" i="0" u="none" strike="noStrike" kern="1200" cap="none" spc="0" normalizeH="0" baseline="0" noProof="0" dirty="0" smtClean="0">
                <a:ln>
                  <a:noFill/>
                </a:ln>
                <a:solidFill>
                  <a:srgbClr val="58595B"/>
                </a:solidFill>
                <a:effectLst/>
                <a:uLnTx/>
                <a:uFillTx/>
                <a:latin typeface="Arial" pitchFamily="34" charset="0"/>
                <a:ea typeface="ＭＳ Ｐゴシック" charset="0"/>
                <a:cs typeface="Arial" pitchFamily="34" charset="0"/>
              </a:rPr>
              <a:t>Click to edit Master text styles</a:t>
            </a:r>
          </a:p>
          <a:p>
            <a:pPr marL="144488" marR="0" lvl="1" indent="-144488" algn="l" defTabSz="736504" rtl="0" eaLnBrk="0" fontAlgn="base" latinLnBrk="0" hangingPunct="0">
              <a:lnSpc>
                <a:spcPct val="100000"/>
              </a:lnSpc>
              <a:spcBef>
                <a:spcPts val="0"/>
              </a:spcBef>
              <a:spcAft>
                <a:spcPts val="967"/>
              </a:spcAft>
              <a:buClrTx/>
              <a:buSzTx/>
              <a:buFont typeface="Arial" charset="0"/>
              <a:buChar char="•"/>
              <a:tabLst/>
              <a:defRPr/>
            </a:pPr>
            <a:r>
              <a:rPr kumimoji="0" lang="en-US" sz="900" b="0" i="0" u="none" strike="noStrike" kern="1200" cap="none" spc="0" normalizeH="0" baseline="0" noProof="0" dirty="0" smtClean="0">
                <a:ln>
                  <a:noFill/>
                </a:ln>
                <a:solidFill>
                  <a:srgbClr val="58595B"/>
                </a:solidFill>
                <a:effectLst/>
                <a:uLnTx/>
                <a:uFillTx/>
                <a:latin typeface="Arial" pitchFamily="34" charset="0"/>
                <a:ea typeface="Arial" charset="0"/>
                <a:cs typeface="Arial" pitchFamily="34" charset="0"/>
              </a:rPr>
              <a:t>Second level</a:t>
            </a:r>
          </a:p>
          <a:p>
            <a:pPr marL="289962" marR="0" lvl="2" indent="-144981" algn="l" defTabSz="736504" rtl="0" eaLnBrk="0" fontAlgn="base" latinLnBrk="0" hangingPunct="0">
              <a:lnSpc>
                <a:spcPct val="100000"/>
              </a:lnSpc>
              <a:spcBef>
                <a:spcPts val="0"/>
              </a:spcBef>
              <a:spcAft>
                <a:spcPts val="967"/>
              </a:spcAft>
              <a:buClrTx/>
              <a:buSzTx/>
              <a:buFont typeface="Arial"/>
              <a:buChar char="•"/>
              <a:tabLst/>
              <a:defRPr/>
            </a:pPr>
            <a:r>
              <a:rPr kumimoji="0" lang="en-US" sz="900" b="0" i="0" u="none" strike="noStrike" kern="1200" cap="none" spc="0" normalizeH="0" baseline="0" noProof="0" dirty="0" smtClean="0">
                <a:ln>
                  <a:noFill/>
                </a:ln>
                <a:solidFill>
                  <a:srgbClr val="58595B"/>
                </a:solidFill>
                <a:effectLst/>
                <a:uLnTx/>
                <a:uFillTx/>
                <a:latin typeface="Arial" pitchFamily="34" charset="0"/>
                <a:ea typeface="Arial" charset="0"/>
                <a:cs typeface="Arial" pitchFamily="34" charset="0"/>
              </a:rPr>
              <a:t>Third level</a:t>
            </a:r>
          </a:p>
          <a:p>
            <a:pPr marL="434943" marR="0" lvl="3" indent="-144981" algn="l" defTabSz="736504" rtl="0" eaLnBrk="0" fontAlgn="base" latinLnBrk="0" hangingPunct="0">
              <a:lnSpc>
                <a:spcPct val="100000"/>
              </a:lnSpc>
              <a:spcBef>
                <a:spcPts val="0"/>
              </a:spcBef>
              <a:spcAft>
                <a:spcPts val="967"/>
              </a:spcAft>
              <a:buClrTx/>
              <a:buSzTx/>
              <a:buFont typeface="Arial"/>
              <a:buChar char="•"/>
              <a:tabLst/>
              <a:defRPr/>
            </a:pPr>
            <a:r>
              <a:rPr kumimoji="0" lang="en-US" sz="900" b="0" i="0" u="none" strike="noStrike" kern="1200" cap="none" spc="0" normalizeH="0" baseline="0" noProof="0" dirty="0" smtClean="0">
                <a:ln>
                  <a:noFill/>
                </a:ln>
                <a:solidFill>
                  <a:srgbClr val="58595B"/>
                </a:solidFill>
                <a:effectLst/>
                <a:uLnTx/>
                <a:uFillTx/>
                <a:latin typeface="Arial" pitchFamily="34" charset="0"/>
                <a:ea typeface="Arial" charset="0"/>
                <a:cs typeface="Arial" pitchFamily="34" charset="0"/>
              </a:rPr>
              <a:t>Fourth level</a:t>
            </a:r>
          </a:p>
        </p:txBody>
      </p:sp>
    </p:spTree>
    <p:extLst>
      <p:ext uri="{BB962C8B-B14F-4D97-AF65-F5344CB8AC3E}">
        <p14:creationId xmlns:p14="http://schemas.microsoft.com/office/powerpoint/2010/main" val="480169764"/>
      </p:ext>
    </p:extLst>
  </p:cSld>
  <p:clrMapOvr>
    <a:masterClrMapping/>
  </p:clrMapOvr>
  <p:timing>
    <p:tnLst>
      <p:par>
        <p:cTn id="1" dur="indefinite" restart="never" nodeType="tmRoot"/>
      </p:par>
    </p:tnLst>
  </p:timing>
</p:sldLayout>
</file>

<file path=ppt/slideLayouts/slideLayout109.xml><?xml version="1.0" encoding="utf-8"?>
<p:sldLayout xmlns:a="http://schemas.openxmlformats.org/drawingml/2006/main" xmlns:r="http://schemas.openxmlformats.org/officeDocument/2006/relationships" xmlns:p="http://schemas.openxmlformats.org/presentationml/2006/main" preserve="1" userDrawn="1">
  <p:cSld name="12_Custom Layout">
    <p:spTree>
      <p:nvGrpSpPr>
        <p:cNvPr id="1" name=""/>
        <p:cNvGrpSpPr/>
        <p:nvPr/>
      </p:nvGrpSpPr>
      <p:grpSpPr>
        <a:xfrm>
          <a:off x="0" y="0"/>
          <a:ext cx="0" cy="0"/>
          <a:chOff x="0" y="0"/>
          <a:chExt cx="0" cy="0"/>
        </a:xfrm>
      </p:grpSpPr>
      <p:sp>
        <p:nvSpPr>
          <p:cNvPr id="10" name="Rectangle 9"/>
          <p:cNvSpPr/>
          <p:nvPr userDrawn="1"/>
        </p:nvSpPr>
        <p:spPr>
          <a:xfrm>
            <a:off x="1" y="1398925"/>
            <a:ext cx="7561264" cy="3636575"/>
          </a:xfrm>
          <a:prstGeom prst="rect">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lIns="73650" tIns="36825" rIns="73650" bIns="36825" rtlCol="0" anchor="t"/>
          <a:lstStyle/>
          <a:p>
            <a:pPr algn="ctr">
              <a:spcAft>
                <a:spcPts val="483"/>
              </a:spcAft>
            </a:pPr>
            <a:endParaRPr lang="en-US" dirty="0" smtClean="0"/>
          </a:p>
        </p:txBody>
      </p:sp>
      <p:sp>
        <p:nvSpPr>
          <p:cNvPr id="2" name="Title 1"/>
          <p:cNvSpPr>
            <a:spLocks noGrp="1"/>
          </p:cNvSpPr>
          <p:nvPr>
            <p:ph type="title"/>
          </p:nvPr>
        </p:nvSpPr>
        <p:spPr/>
        <p:txBody>
          <a:bodyPr/>
          <a:lstStyle/>
          <a:p>
            <a:r>
              <a:rPr lang="en-GB" smtClean="0"/>
              <a:t>Click to edit Master title style</a:t>
            </a:r>
            <a:endParaRPr lang="en-US"/>
          </a:p>
        </p:txBody>
      </p:sp>
      <p:sp>
        <p:nvSpPr>
          <p:cNvPr id="3" name="Date Placeholder 2"/>
          <p:cNvSpPr>
            <a:spLocks noGrp="1"/>
          </p:cNvSpPr>
          <p:nvPr>
            <p:ph type="dt" sz="half" idx="10"/>
          </p:nvPr>
        </p:nvSpPr>
        <p:spPr/>
        <p:txBody>
          <a:bodyPr/>
          <a:lstStyle/>
          <a:p>
            <a:fld id="{8B6E079F-0502-CC4C-9C8B-39554E94F19E}" type="datetime3">
              <a:rPr lang="en-GB" smtClean="0"/>
              <a:pPr/>
              <a:t>13 July, 2016</a:t>
            </a:fld>
            <a:endParaRPr lang="en-GB" dirty="0"/>
          </a:p>
        </p:txBody>
      </p:sp>
      <p:sp>
        <p:nvSpPr>
          <p:cNvPr id="4" name="Footer Placeholder 3"/>
          <p:cNvSpPr>
            <a:spLocks noGrp="1"/>
          </p:cNvSpPr>
          <p:nvPr>
            <p:ph type="ftr" sz="quarter" idx="11"/>
            <p:custDataLst>
              <p:tags r:id="rId1"/>
            </p:custDataLst>
          </p:nvPr>
        </p:nvSpPr>
        <p:spPr>
          <a:xfrm>
            <a:off x="0" y="5035501"/>
            <a:ext cx="7561263" cy="293738"/>
          </a:xfrm>
        </p:spPr>
        <p:txBody>
          <a:bodyPr/>
          <a:lstStyle>
            <a:lvl1pPr algn="ctr">
              <a:defRPr lang="en-GB" sz="800" b="0" i="0" u="none">
                <a:solidFill>
                  <a:srgbClr val="FFFFFF"/>
                </a:solidFill>
                <a:latin typeface="Arial"/>
              </a:defRPr>
            </a:lvl1pPr>
          </a:lstStyle>
          <a:p>
            <a:endParaRPr lang="en-GB" b="1"/>
          </a:p>
        </p:txBody>
      </p:sp>
      <p:sp>
        <p:nvSpPr>
          <p:cNvPr id="5" name="Slide Number Placeholder 4"/>
          <p:cNvSpPr>
            <a:spLocks noGrp="1"/>
          </p:cNvSpPr>
          <p:nvPr>
            <p:ph type="sldNum" sz="quarter" idx="12"/>
          </p:nvPr>
        </p:nvSpPr>
        <p:spPr/>
        <p:txBody>
          <a:bodyPr/>
          <a:lstStyle/>
          <a:p>
            <a:fld id="{71F9F866-B438-9445-8D9F-1F8FF6608833}" type="slidenum">
              <a:rPr lang="en-GB" smtClean="0"/>
              <a:pPr/>
              <a:t>‹#›</a:t>
            </a:fld>
            <a:endParaRPr lang="en-GB" dirty="0"/>
          </a:p>
        </p:txBody>
      </p:sp>
      <p:sp>
        <p:nvSpPr>
          <p:cNvPr id="7" name="Oval 6"/>
          <p:cNvSpPr/>
          <p:nvPr userDrawn="1"/>
        </p:nvSpPr>
        <p:spPr>
          <a:xfrm>
            <a:off x="595975" y="1677602"/>
            <a:ext cx="1488624" cy="1398925"/>
          </a:xfrm>
          <a:prstGeom prst="ellipse">
            <a:avLst/>
          </a:prstGeom>
          <a:solidFill>
            <a:schemeClr val="bg1"/>
          </a:solidFill>
          <a:ln w="3175" cmpd="sng">
            <a:noFill/>
          </a:ln>
          <a:effectLst/>
        </p:spPr>
        <p:style>
          <a:lnRef idx="1">
            <a:schemeClr val="accent1"/>
          </a:lnRef>
          <a:fillRef idx="3">
            <a:schemeClr val="accent1"/>
          </a:fillRef>
          <a:effectRef idx="2">
            <a:schemeClr val="accent1"/>
          </a:effectRef>
          <a:fontRef idx="minor">
            <a:schemeClr val="lt1"/>
          </a:fontRef>
        </p:style>
        <p:txBody>
          <a:bodyPr lIns="28996" tIns="28996" rIns="28996" bIns="28996" rtlCol="0" anchor="t"/>
          <a:lstStyle/>
          <a:p>
            <a:pPr>
              <a:spcAft>
                <a:spcPts val="483"/>
              </a:spcAft>
            </a:pPr>
            <a:r>
              <a:rPr lang="en-GB" sz="1000" dirty="0">
                <a:latin typeface="Franklin Gothic Book"/>
                <a:cs typeface="Franklin Gothic Book"/>
              </a:rPr>
              <a:t>Project </a:t>
            </a:r>
            <a:r>
              <a:rPr lang="en-GB" sz="1000" dirty="0" smtClean="0">
                <a:latin typeface="Franklin Gothic Book"/>
                <a:cs typeface="Franklin Gothic Book"/>
              </a:rPr>
              <a:t>Summary</a:t>
            </a:r>
            <a:endParaRPr lang="en-GB" sz="1000" dirty="0">
              <a:latin typeface="Franklin Gothic Book"/>
              <a:cs typeface="Franklin Gothic Book"/>
            </a:endParaRPr>
          </a:p>
        </p:txBody>
      </p:sp>
      <p:sp>
        <p:nvSpPr>
          <p:cNvPr id="8" name="Rounded Rectangle 7"/>
          <p:cNvSpPr/>
          <p:nvPr userDrawn="1"/>
        </p:nvSpPr>
        <p:spPr>
          <a:xfrm>
            <a:off x="595975" y="3356826"/>
            <a:ext cx="1488624" cy="1398925"/>
          </a:xfrm>
          <a:prstGeom prst="roundRect">
            <a:avLst>
              <a:gd name="adj" fmla="val 7738"/>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lIns="73650" tIns="36825" rIns="73650" bIns="36825" rtlCol="0" anchor="t"/>
          <a:lstStyle/>
          <a:p>
            <a:pPr algn="ctr">
              <a:spcAft>
                <a:spcPts val="483"/>
              </a:spcAft>
            </a:pPr>
            <a:endParaRPr lang="en-US" dirty="0" smtClean="0"/>
          </a:p>
        </p:txBody>
      </p:sp>
      <p:sp>
        <p:nvSpPr>
          <p:cNvPr id="9" name="Round Same Side Corner Rectangle 8"/>
          <p:cNvSpPr/>
          <p:nvPr userDrawn="1"/>
        </p:nvSpPr>
        <p:spPr>
          <a:xfrm>
            <a:off x="4166570" y="1677602"/>
            <a:ext cx="2977574" cy="3350633"/>
          </a:xfrm>
          <a:prstGeom prst="round2SameRect">
            <a:avLst>
              <a:gd name="adj1" fmla="val 3720"/>
              <a:gd name="adj2" fmla="val 0"/>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lIns="73650" tIns="36825" rIns="73650" bIns="36825" rtlCol="0" anchor="t"/>
          <a:lstStyle/>
          <a:p>
            <a:pPr algn="ctr">
              <a:spcAft>
                <a:spcPts val="483"/>
              </a:spcAft>
            </a:pPr>
            <a:endParaRPr lang="en-US" dirty="0" smtClean="0"/>
          </a:p>
        </p:txBody>
      </p:sp>
      <p:sp>
        <p:nvSpPr>
          <p:cNvPr id="12"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14"/>
          </p:nvPr>
        </p:nvSpPr>
        <p:spPr>
          <a:xfrm>
            <a:off x="2379958" y="1678957"/>
            <a:ext cx="1488625" cy="3349278"/>
          </a:xfrm>
          <a:prstGeom prst="round2SameRect">
            <a:avLst>
              <a:gd name="adj1" fmla="val 10230"/>
              <a:gd name="adj2" fmla="val 0"/>
            </a:avLst>
          </a:prstGeom>
        </p:spPr>
        <p:txBody>
          <a:bodyPr/>
          <a:lstStyle/>
          <a:p>
            <a:pPr lvl="0"/>
            <a:r>
              <a:rPr lang="en-US" noProof="0" dirty="0" smtClean="0"/>
              <a:t>Click icon to add picture</a:t>
            </a:r>
            <a:endParaRPr lang="en-GB" noProof="0" dirty="0"/>
          </a:p>
        </p:txBody>
      </p:sp>
    </p:spTree>
    <p:extLst>
      <p:ext uri="{BB962C8B-B14F-4D97-AF65-F5344CB8AC3E}">
        <p14:creationId xmlns:p14="http://schemas.microsoft.com/office/powerpoint/2010/main" val="3579539024"/>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4_Chart + text">
    <p:spTree>
      <p:nvGrpSpPr>
        <p:cNvPr id="1" name=""/>
        <p:cNvGrpSpPr/>
        <p:nvPr/>
      </p:nvGrpSpPr>
      <p:grpSpPr>
        <a:xfrm>
          <a:off x="0" y="0"/>
          <a:ext cx="0" cy="0"/>
          <a:chOff x="0" y="0"/>
          <a:chExt cx="0" cy="0"/>
        </a:xfrm>
      </p:grpSpPr>
      <p:sp>
        <p:nvSpPr>
          <p:cNvPr id="2" name="Title 1" descr="Ideally your title should fit on one line." title="Slide title"/>
          <p:cNvSpPr>
            <a:spLocks noGrp="1"/>
          </p:cNvSpPr>
          <p:nvPr>
            <p:ph type="title"/>
          </p:nvPr>
        </p:nvSpPr>
        <p:spPr/>
        <p:txBody>
          <a:bodyPr/>
          <a:lstStyle/>
          <a:p>
            <a:r>
              <a:rPr lang="en-US" smtClean="0"/>
              <a:t>Click to edit Master title style</a:t>
            </a:r>
            <a:endParaRPr lang="en-GB"/>
          </a:p>
        </p:txBody>
      </p:sp>
      <p:sp>
        <p:nvSpPr>
          <p:cNvPr id="102" name="Date Placeholder 3"/>
          <p:cNvSpPr>
            <a:spLocks noGrp="1"/>
          </p:cNvSpPr>
          <p:nvPr>
            <p:ph type="dt" sz="half" idx="2"/>
          </p:nvPr>
        </p:nvSpPr>
        <p:spPr>
          <a:xfrm>
            <a:off x="594661" y="5035501"/>
            <a:ext cx="1547697" cy="293738"/>
          </a:xfrm>
          <a:prstGeom prst="rect">
            <a:avLst/>
          </a:prstGeom>
        </p:spPr>
        <p:txBody>
          <a:bodyPr lIns="0" tIns="0" rIns="0" bIns="0" anchor="ctr"/>
          <a:lstStyle>
            <a:lvl1pPr>
              <a:defRPr sz="700">
                <a:solidFill>
                  <a:schemeClr val="accent1"/>
                </a:solidFill>
              </a:defRPr>
            </a:lvl1pPr>
          </a:lstStyle>
          <a:p>
            <a:fld id="{C70A5BBD-BD63-F344-B625-7C085C238913}" type="datetime3">
              <a:rPr lang="en-GB" smtClean="0"/>
              <a:t>13 July, 2016</a:t>
            </a:fld>
            <a:endParaRPr lang="en-GB" dirty="0"/>
          </a:p>
        </p:txBody>
      </p:sp>
      <p:sp>
        <p:nvSpPr>
          <p:cNvPr id="103" name="Footer Placeholder 4"/>
          <p:cNvSpPr>
            <a:spLocks noGrp="1"/>
          </p:cNvSpPr>
          <p:nvPr>
            <p:ph type="ftr" sz="quarter" idx="3"/>
            <p:custDataLst>
              <p:tags r:id="rId1"/>
            </p:custDataLst>
          </p:nvPr>
        </p:nvSpPr>
        <p:spPr>
          <a:xfrm>
            <a:off x="0" y="5035501"/>
            <a:ext cx="7561263" cy="293738"/>
          </a:xfrm>
          <a:prstGeom prst="rect">
            <a:avLst/>
          </a:prstGeom>
        </p:spPr>
        <p:txBody>
          <a:bodyPr lIns="0" tIns="0" rIns="0" bIns="0" anchor="ctr"/>
          <a:lstStyle>
            <a:lvl1pPr algn="ctr">
              <a:defRPr lang="en-GB" sz="800" b="0" i="0" u="none">
                <a:solidFill>
                  <a:srgbClr val="FFFFFF"/>
                </a:solidFill>
                <a:latin typeface="Arial"/>
              </a:defRPr>
            </a:lvl1pPr>
          </a:lstStyle>
          <a:p>
            <a:endParaRPr lang="en-GB" b="1"/>
          </a:p>
        </p:txBody>
      </p:sp>
      <p:sp>
        <p:nvSpPr>
          <p:cNvPr id="105" name="Slide Number Placeholder 5"/>
          <p:cNvSpPr>
            <a:spLocks noGrp="1"/>
          </p:cNvSpPr>
          <p:nvPr>
            <p:ph type="sldNum" sz="quarter" idx="4"/>
          </p:nvPr>
        </p:nvSpPr>
        <p:spPr>
          <a:xfrm>
            <a:off x="6846455" y="5035501"/>
            <a:ext cx="297689" cy="293738"/>
          </a:xfrm>
          <a:prstGeom prst="rect">
            <a:avLst/>
          </a:prstGeom>
        </p:spPr>
        <p:txBody>
          <a:bodyPr lIns="0" tIns="0" rIns="0" bIns="0" anchor="ctr"/>
          <a:lstStyle>
            <a:lvl1pPr algn="r">
              <a:defRPr sz="700">
                <a:solidFill>
                  <a:schemeClr val="accent1"/>
                </a:solidFill>
              </a:defRPr>
            </a:lvl1pPr>
          </a:lstStyle>
          <a:p>
            <a:fld id="{71F9F866-B438-9445-8D9F-1F8FF6608833}" type="slidenum">
              <a:rPr lang="en-GB" smtClean="0"/>
              <a:pPr/>
              <a:t>‹#›</a:t>
            </a:fld>
            <a:endParaRPr lang="en-GB" dirty="0"/>
          </a:p>
        </p:txBody>
      </p:sp>
      <p:sp>
        <p:nvSpPr>
          <p:cNvPr id="15" name="Round Same Side Corner Rectangle 14"/>
          <p:cNvSpPr/>
          <p:nvPr userDrawn="1"/>
        </p:nvSpPr>
        <p:spPr>
          <a:xfrm>
            <a:off x="594660" y="1401393"/>
            <a:ext cx="2981188" cy="3607720"/>
          </a:xfrm>
          <a:prstGeom prst="round2SameRect">
            <a:avLst>
              <a:gd name="adj1" fmla="val 3390"/>
              <a:gd name="adj2" fmla="val 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73650" tIns="36825" rIns="73650" bIns="36825" anchor="ctr"/>
          <a:lstStyle/>
          <a:p>
            <a:pPr algn="ctr">
              <a:spcAft>
                <a:spcPct val="50000"/>
              </a:spcAft>
              <a:defRPr/>
            </a:pPr>
            <a:endParaRPr lang="en-GB" dirty="0">
              <a:latin typeface="Franklin Gothic Book"/>
            </a:endParaRPr>
          </a:p>
        </p:txBody>
      </p:sp>
      <p:sp>
        <p:nvSpPr>
          <p:cNvPr id="16" name="Text Placeholder 3"/>
          <p:cNvSpPr>
            <a:spLocks noGrp="1"/>
          </p:cNvSpPr>
          <p:nvPr>
            <p:ph type="body" sz="quarter" idx="16"/>
          </p:nvPr>
        </p:nvSpPr>
        <p:spPr>
          <a:xfrm>
            <a:off x="3972289" y="1383858"/>
            <a:ext cx="2979873" cy="558830"/>
          </a:xfrm>
        </p:spPr>
        <p:txBody>
          <a:bodyPr/>
          <a:lstStyle>
            <a:lvl1pPr>
              <a:defRPr>
                <a:latin typeface="Franklin Gothic Medium" panose="020B0603020102020204" pitchFamily="34" charset="0"/>
              </a:defRPr>
            </a:lvl1pPr>
          </a:lstStyle>
          <a:p>
            <a:pPr lvl="0"/>
            <a:r>
              <a:rPr lang="en-US" smtClean="0"/>
              <a:t>Click to edit Master text styles</a:t>
            </a:r>
          </a:p>
        </p:txBody>
      </p:sp>
      <p:sp>
        <p:nvSpPr>
          <p:cNvPr id="17" name="Text Placeholder 5"/>
          <p:cNvSpPr>
            <a:spLocks noGrp="1"/>
          </p:cNvSpPr>
          <p:nvPr>
            <p:ph type="body" sz="quarter" idx="17"/>
          </p:nvPr>
        </p:nvSpPr>
        <p:spPr>
          <a:xfrm>
            <a:off x="3972289" y="1942687"/>
            <a:ext cx="2979873" cy="310713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18" name="Text Placeholder 3"/>
          <p:cNvSpPr>
            <a:spLocks noGrp="1"/>
          </p:cNvSpPr>
          <p:nvPr>
            <p:ph type="body" sz="quarter" idx="18"/>
          </p:nvPr>
        </p:nvSpPr>
        <p:spPr>
          <a:xfrm>
            <a:off x="702631" y="1464924"/>
            <a:ext cx="2753070" cy="440402"/>
          </a:xfrm>
        </p:spPr>
        <p:txBody>
          <a:bodyPr/>
          <a:lstStyle>
            <a:lvl1pPr>
              <a:defRPr sz="1500">
                <a:latin typeface="Franklin Gothic Medium" panose="020B0603020102020204" pitchFamily="34" charset="0"/>
              </a:defRPr>
            </a:lvl1pPr>
          </a:lstStyle>
          <a:p>
            <a:pPr lvl="0"/>
            <a:r>
              <a:rPr lang="en-US" smtClean="0"/>
              <a:t>Click to edit Master text styles</a:t>
            </a:r>
          </a:p>
        </p:txBody>
      </p:sp>
      <p:sp>
        <p:nvSpPr>
          <p:cNvPr id="19" name="Content Placeholder 8"/>
          <p:cNvSpPr>
            <a:spLocks noGrp="1"/>
          </p:cNvSpPr>
          <p:nvPr>
            <p:ph sz="quarter" idx="19" hasCustomPrompt="1"/>
          </p:nvPr>
        </p:nvSpPr>
        <p:spPr>
          <a:xfrm>
            <a:off x="594661" y="1963923"/>
            <a:ext cx="2960182" cy="3045190"/>
          </a:xfrm>
        </p:spPr>
        <p:txBody>
          <a:bodyPr/>
          <a:lstStyle>
            <a:lvl5pPr marL="0" indent="0">
              <a:defRPr baseline="0">
                <a:latin typeface="Franklin Gothic Book" panose="020B0503020102020204" pitchFamily="34" charset="0"/>
              </a:defRPr>
            </a:lvl5pPr>
          </a:lstStyle>
          <a:p>
            <a:pPr lvl="4"/>
            <a:r>
              <a:rPr lang="en-GB" dirty="0" smtClean="0"/>
              <a:t>Click icon to insert object</a:t>
            </a:r>
            <a:endParaRPr lang="en-GB" dirty="0"/>
          </a:p>
        </p:txBody>
      </p:sp>
    </p:spTree>
    <p:extLst>
      <p:ext uri="{BB962C8B-B14F-4D97-AF65-F5344CB8AC3E}">
        <p14:creationId xmlns:p14="http://schemas.microsoft.com/office/powerpoint/2010/main" val="2704884116"/>
      </p:ext>
    </p:extLst>
  </p:cSld>
  <p:clrMapOvr>
    <a:masterClrMapping/>
  </p:clrMapOvr>
  <p:timing>
    <p:tnLst>
      <p:par>
        <p:cTn id="1" dur="indefinite" restart="never" nodeType="tmRoot"/>
      </p:par>
    </p:tnLst>
  </p:timing>
</p:sldLayout>
</file>

<file path=ppt/slideLayouts/slideLayout110.xml><?xml version="1.0" encoding="utf-8"?>
<p:sldLayout xmlns:a="http://schemas.openxmlformats.org/drawingml/2006/main" xmlns:r="http://schemas.openxmlformats.org/officeDocument/2006/relationships" xmlns:p="http://schemas.openxmlformats.org/presentationml/2006/main" preserve="1" userDrawn="1">
  <p:cSld name="14_Custom Layout">
    <p:spTree>
      <p:nvGrpSpPr>
        <p:cNvPr id="1" name=""/>
        <p:cNvGrpSpPr/>
        <p:nvPr/>
      </p:nvGrpSpPr>
      <p:grpSpPr>
        <a:xfrm>
          <a:off x="0" y="0"/>
          <a:ext cx="0" cy="0"/>
          <a:chOff x="0" y="0"/>
          <a:chExt cx="0" cy="0"/>
        </a:xfrm>
      </p:grpSpPr>
      <p:sp>
        <p:nvSpPr>
          <p:cNvPr id="10" name="Rectangle 9"/>
          <p:cNvSpPr/>
          <p:nvPr userDrawn="1"/>
        </p:nvSpPr>
        <p:spPr>
          <a:xfrm>
            <a:off x="1" y="1398926"/>
            <a:ext cx="7561264" cy="3636575"/>
          </a:xfrm>
          <a:prstGeom prst="rect">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lIns="73650" tIns="36825" rIns="73650" bIns="36825" rtlCol="0" anchor="t"/>
          <a:lstStyle/>
          <a:p>
            <a:pPr algn="ctr">
              <a:spcAft>
                <a:spcPts val="483"/>
              </a:spcAft>
            </a:pPr>
            <a:endParaRPr lang="en-US" dirty="0" smtClean="0"/>
          </a:p>
        </p:txBody>
      </p:sp>
      <p:sp>
        <p:nvSpPr>
          <p:cNvPr id="11"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14"/>
          </p:nvPr>
        </p:nvSpPr>
        <p:spPr>
          <a:xfrm>
            <a:off x="595974" y="3356680"/>
            <a:ext cx="3272608" cy="1671555"/>
          </a:xfrm>
          <a:prstGeom prst="round2SameRect">
            <a:avLst>
              <a:gd name="adj1" fmla="val 10230"/>
              <a:gd name="adj2" fmla="val 0"/>
            </a:avLst>
          </a:prstGeom>
        </p:spPr>
        <p:txBody>
          <a:bodyPr/>
          <a:lstStyle/>
          <a:p>
            <a:pPr lvl="0"/>
            <a:r>
              <a:rPr lang="en-US" noProof="0" dirty="0" smtClean="0"/>
              <a:t>Click icon to add picture</a:t>
            </a:r>
            <a:endParaRPr lang="en-GB" noProof="0" dirty="0"/>
          </a:p>
        </p:txBody>
      </p:sp>
      <p:sp>
        <p:nvSpPr>
          <p:cNvPr id="2" name="Title 1"/>
          <p:cNvSpPr>
            <a:spLocks noGrp="1"/>
          </p:cNvSpPr>
          <p:nvPr>
            <p:ph type="title"/>
          </p:nvPr>
        </p:nvSpPr>
        <p:spPr/>
        <p:txBody>
          <a:bodyPr/>
          <a:lstStyle>
            <a:lvl1pPr>
              <a:defRPr>
                <a:latin typeface="Bodoni MT" panose="02070603080606020203" pitchFamily="18" charset="0"/>
              </a:defRPr>
            </a:lvl1pPr>
          </a:lstStyle>
          <a:p>
            <a:r>
              <a:rPr lang="en-GB" dirty="0" smtClean="0"/>
              <a:t>Click to edit Master title style</a:t>
            </a:r>
            <a:endParaRPr lang="en-US" dirty="0"/>
          </a:p>
        </p:txBody>
      </p:sp>
      <p:sp>
        <p:nvSpPr>
          <p:cNvPr id="3" name="Date Placeholder 2"/>
          <p:cNvSpPr>
            <a:spLocks noGrp="1"/>
          </p:cNvSpPr>
          <p:nvPr>
            <p:ph type="dt" sz="half" idx="10"/>
          </p:nvPr>
        </p:nvSpPr>
        <p:spPr/>
        <p:txBody>
          <a:bodyPr/>
          <a:lstStyle/>
          <a:p>
            <a:fld id="{8B6E079F-0502-CC4C-9C8B-39554E94F19E}" type="datetime3">
              <a:rPr lang="en-GB" smtClean="0"/>
              <a:pPr/>
              <a:t>13 July, 2016</a:t>
            </a:fld>
            <a:endParaRPr lang="en-GB" dirty="0"/>
          </a:p>
        </p:txBody>
      </p:sp>
      <p:sp>
        <p:nvSpPr>
          <p:cNvPr id="4" name="Footer Placeholder 3"/>
          <p:cNvSpPr>
            <a:spLocks noGrp="1"/>
          </p:cNvSpPr>
          <p:nvPr>
            <p:ph type="ftr" sz="quarter" idx="11"/>
            <p:custDataLst>
              <p:tags r:id="rId1"/>
            </p:custDataLst>
          </p:nvPr>
        </p:nvSpPr>
        <p:spPr>
          <a:xfrm>
            <a:off x="0" y="5035501"/>
            <a:ext cx="7561263" cy="293738"/>
          </a:xfrm>
        </p:spPr>
        <p:txBody>
          <a:bodyPr/>
          <a:lstStyle>
            <a:lvl1pPr algn="ctr">
              <a:defRPr lang="en-GB" sz="800" b="0" i="0" u="none">
                <a:solidFill>
                  <a:srgbClr val="FFFFFF"/>
                </a:solidFill>
                <a:latin typeface="Arial"/>
              </a:defRPr>
            </a:lvl1pPr>
          </a:lstStyle>
          <a:p>
            <a:endParaRPr lang="en-GB" b="1"/>
          </a:p>
        </p:txBody>
      </p:sp>
      <p:sp>
        <p:nvSpPr>
          <p:cNvPr id="5" name="Slide Number Placeholder 4"/>
          <p:cNvSpPr>
            <a:spLocks noGrp="1"/>
          </p:cNvSpPr>
          <p:nvPr>
            <p:ph type="sldNum" sz="quarter" idx="12"/>
          </p:nvPr>
        </p:nvSpPr>
        <p:spPr/>
        <p:txBody>
          <a:bodyPr/>
          <a:lstStyle/>
          <a:p>
            <a:fld id="{71F9F866-B438-9445-8D9F-1F8FF6608833}" type="slidenum">
              <a:rPr lang="en-GB" smtClean="0"/>
              <a:pPr/>
              <a:t>‹#›</a:t>
            </a:fld>
            <a:endParaRPr lang="en-GB" dirty="0"/>
          </a:p>
        </p:txBody>
      </p:sp>
      <p:sp>
        <p:nvSpPr>
          <p:cNvPr id="7" name="Oval 6"/>
          <p:cNvSpPr/>
          <p:nvPr userDrawn="1"/>
        </p:nvSpPr>
        <p:spPr>
          <a:xfrm>
            <a:off x="595975" y="1677602"/>
            <a:ext cx="1488624" cy="1398925"/>
          </a:xfrm>
          <a:prstGeom prst="ellipse">
            <a:avLst/>
          </a:prstGeom>
          <a:solidFill>
            <a:schemeClr val="bg1"/>
          </a:solidFill>
          <a:ln w="3175" cmpd="sng">
            <a:noFill/>
          </a:ln>
          <a:effectLst/>
        </p:spPr>
        <p:style>
          <a:lnRef idx="1">
            <a:schemeClr val="accent1"/>
          </a:lnRef>
          <a:fillRef idx="3">
            <a:schemeClr val="accent1"/>
          </a:fillRef>
          <a:effectRef idx="2">
            <a:schemeClr val="accent1"/>
          </a:effectRef>
          <a:fontRef idx="minor">
            <a:schemeClr val="lt1"/>
          </a:fontRef>
        </p:style>
        <p:txBody>
          <a:bodyPr lIns="28996" tIns="28996" rIns="28996" bIns="28996" rtlCol="0" anchor="t"/>
          <a:lstStyle/>
          <a:p>
            <a:pPr>
              <a:spcAft>
                <a:spcPts val="483"/>
              </a:spcAft>
            </a:pPr>
            <a:r>
              <a:rPr lang="en-GB" sz="1000" dirty="0">
                <a:latin typeface="Franklin Gothic Book"/>
                <a:cs typeface="Franklin Gothic Book"/>
              </a:rPr>
              <a:t>Project </a:t>
            </a:r>
            <a:r>
              <a:rPr lang="en-GB" sz="1000" dirty="0" smtClean="0">
                <a:latin typeface="Franklin Gothic Book"/>
                <a:cs typeface="Franklin Gothic Book"/>
              </a:rPr>
              <a:t>Summary</a:t>
            </a:r>
            <a:endParaRPr lang="en-GB" sz="1000" dirty="0">
              <a:latin typeface="Franklin Gothic Book"/>
              <a:cs typeface="Franklin Gothic Book"/>
            </a:endParaRPr>
          </a:p>
        </p:txBody>
      </p:sp>
      <p:sp>
        <p:nvSpPr>
          <p:cNvPr id="8" name="Rounded Rectangle 7"/>
          <p:cNvSpPr/>
          <p:nvPr userDrawn="1"/>
        </p:nvSpPr>
        <p:spPr>
          <a:xfrm>
            <a:off x="2379959" y="1677602"/>
            <a:ext cx="1488624" cy="1398925"/>
          </a:xfrm>
          <a:prstGeom prst="roundRect">
            <a:avLst>
              <a:gd name="adj" fmla="val 7738"/>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lIns="73650" tIns="36825" rIns="73650" bIns="36825" rtlCol="0" anchor="t"/>
          <a:lstStyle/>
          <a:p>
            <a:pPr algn="ctr">
              <a:spcAft>
                <a:spcPts val="483"/>
              </a:spcAft>
            </a:pPr>
            <a:endParaRPr lang="en-US" dirty="0" smtClean="0"/>
          </a:p>
        </p:txBody>
      </p:sp>
      <p:sp>
        <p:nvSpPr>
          <p:cNvPr id="9" name="Round Same Side Corner Rectangle 8"/>
          <p:cNvSpPr/>
          <p:nvPr userDrawn="1"/>
        </p:nvSpPr>
        <p:spPr>
          <a:xfrm>
            <a:off x="4166570" y="1677602"/>
            <a:ext cx="2977574" cy="3350633"/>
          </a:xfrm>
          <a:prstGeom prst="round2SameRect">
            <a:avLst>
              <a:gd name="adj1" fmla="val 3720"/>
              <a:gd name="adj2" fmla="val 0"/>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lIns="73650" tIns="36825" rIns="73650" bIns="36825" rtlCol="0" anchor="t"/>
          <a:lstStyle/>
          <a:p>
            <a:pPr algn="ctr">
              <a:spcAft>
                <a:spcPts val="483"/>
              </a:spcAft>
            </a:pPr>
            <a:endParaRPr lang="en-US" dirty="0" smtClean="0"/>
          </a:p>
        </p:txBody>
      </p:sp>
    </p:spTree>
    <p:extLst>
      <p:ext uri="{BB962C8B-B14F-4D97-AF65-F5344CB8AC3E}">
        <p14:creationId xmlns:p14="http://schemas.microsoft.com/office/powerpoint/2010/main" val="1959523981"/>
      </p:ext>
    </p:extLst>
  </p:cSld>
  <p:clrMapOvr>
    <a:masterClrMapping/>
  </p:clrMapOvr>
  <p:timing>
    <p:tnLst>
      <p:par>
        <p:cTn id="1" dur="indefinite" restart="never" nodeType="tmRoot"/>
      </p:par>
    </p:tnLst>
  </p:timing>
</p:sldLayout>
</file>

<file path=ppt/slideLayouts/slideLayout111.xml><?xml version="1.0" encoding="utf-8"?>
<p:sldLayout xmlns:a="http://schemas.openxmlformats.org/drawingml/2006/main" xmlns:r="http://schemas.openxmlformats.org/officeDocument/2006/relationships" xmlns:p="http://schemas.openxmlformats.org/presentationml/2006/main" preserve="1" userDrawn="1">
  <p:cSld name="Smart graphic">
    <p:spTree>
      <p:nvGrpSpPr>
        <p:cNvPr id="1" name=""/>
        <p:cNvGrpSpPr/>
        <p:nvPr/>
      </p:nvGrpSpPr>
      <p:grpSpPr>
        <a:xfrm>
          <a:off x="0" y="0"/>
          <a:ext cx="0" cy="0"/>
          <a:chOff x="0" y="0"/>
          <a:chExt cx="0" cy="0"/>
        </a:xfrm>
      </p:grpSpPr>
      <p:sp>
        <p:nvSpPr>
          <p:cNvPr id="4" name="Round Same Side Corner Rectangle 3"/>
          <p:cNvSpPr/>
          <p:nvPr userDrawn="1"/>
        </p:nvSpPr>
        <p:spPr>
          <a:xfrm>
            <a:off x="296674" y="1401393"/>
            <a:ext cx="6847470" cy="3619440"/>
          </a:xfrm>
          <a:prstGeom prst="round2SameRect">
            <a:avLst>
              <a:gd name="adj1" fmla="val 2778"/>
              <a:gd name="adj2" fmla="val 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73650" tIns="36825" rIns="73650" bIns="36825" anchor="ctr"/>
          <a:lstStyle/>
          <a:p>
            <a:pPr algn="ctr">
              <a:spcAft>
                <a:spcPct val="50000"/>
              </a:spcAft>
              <a:defRPr/>
            </a:pPr>
            <a:endParaRPr lang="en-GB" dirty="0">
              <a:latin typeface="Franklin Gothic Book"/>
            </a:endParaRPr>
          </a:p>
        </p:txBody>
      </p:sp>
      <p:sp>
        <p:nvSpPr>
          <p:cNvPr id="2" name="Title 1" descr="Ideally your title should fit on one line." title="Slide title"/>
          <p:cNvSpPr>
            <a:spLocks noGrp="1"/>
          </p:cNvSpPr>
          <p:nvPr>
            <p:ph type="title"/>
          </p:nvPr>
        </p:nvSpPr>
        <p:spPr/>
        <p:txBody>
          <a:bodyPr/>
          <a:lstStyle/>
          <a:p>
            <a:r>
              <a:rPr lang="en-US" smtClean="0"/>
              <a:t>Click to edit Master title style</a:t>
            </a:r>
            <a:endParaRPr lang="en-GB"/>
          </a:p>
        </p:txBody>
      </p:sp>
      <p:sp>
        <p:nvSpPr>
          <p:cNvPr id="7" name="SmartArt Placeholder 6" descr="SmartArt can be a very easy way to create decent looking graphics. Use the templates as they will quickly restyle your text and apply the correct colours. &#10;Try several options to see which one fits your content best.&#10;Just don't over do it." title="SmartArt"/>
          <p:cNvSpPr>
            <a:spLocks noGrp="1"/>
          </p:cNvSpPr>
          <p:nvPr>
            <p:ph type="dgm" sz="quarter" idx="13"/>
          </p:nvPr>
        </p:nvSpPr>
        <p:spPr>
          <a:xfrm>
            <a:off x="594661" y="1685126"/>
            <a:ext cx="6251795" cy="3070625"/>
          </a:xfrm>
          <a:prstGeom prst="rect">
            <a:avLst/>
          </a:prstGeom>
        </p:spPr>
        <p:txBody>
          <a:bodyPr/>
          <a:lstStyle/>
          <a:p>
            <a:pPr lvl="0"/>
            <a:r>
              <a:rPr lang="en-US" noProof="0" dirty="0" smtClean="0"/>
              <a:t>Click icon to add SmartArt graphic</a:t>
            </a:r>
            <a:endParaRPr lang="en-GB" noProof="0" dirty="0"/>
          </a:p>
        </p:txBody>
      </p:sp>
      <p:cxnSp>
        <p:nvCxnSpPr>
          <p:cNvPr id="98" name="Straight Connector 97"/>
          <p:cNvCxnSpPr/>
          <p:nvPr userDrawn="1"/>
        </p:nvCxnSpPr>
        <p:spPr>
          <a:xfrm>
            <a:off x="-2550" y="1328186"/>
            <a:ext cx="7563813" cy="0"/>
          </a:xfrm>
          <a:prstGeom prst="line">
            <a:avLst/>
          </a:prstGeom>
          <a:ln w="3175">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99" name="Date Placeholder 3"/>
          <p:cNvSpPr>
            <a:spLocks noGrp="1"/>
          </p:cNvSpPr>
          <p:nvPr>
            <p:ph type="dt" sz="half" idx="2"/>
          </p:nvPr>
        </p:nvSpPr>
        <p:spPr>
          <a:xfrm>
            <a:off x="594661" y="5035501"/>
            <a:ext cx="1547697" cy="293738"/>
          </a:xfrm>
          <a:prstGeom prst="rect">
            <a:avLst/>
          </a:prstGeom>
        </p:spPr>
        <p:txBody>
          <a:bodyPr lIns="0" tIns="0" rIns="0" bIns="0" anchor="ctr"/>
          <a:lstStyle>
            <a:lvl1pPr>
              <a:defRPr sz="700">
                <a:solidFill>
                  <a:schemeClr val="accent1"/>
                </a:solidFill>
              </a:defRPr>
            </a:lvl1pPr>
          </a:lstStyle>
          <a:p>
            <a:fld id="{AC6FD2B1-39C9-5645-A6AB-AC163D18084F}" type="datetime3">
              <a:rPr lang="en-GB" smtClean="0"/>
              <a:t>13 July, 2016</a:t>
            </a:fld>
            <a:endParaRPr lang="en-GB" dirty="0"/>
          </a:p>
        </p:txBody>
      </p:sp>
      <p:sp>
        <p:nvSpPr>
          <p:cNvPr id="100" name="Footer Placeholder 4"/>
          <p:cNvSpPr>
            <a:spLocks noGrp="1"/>
          </p:cNvSpPr>
          <p:nvPr>
            <p:ph type="ftr" sz="quarter" idx="3"/>
            <p:custDataLst>
              <p:tags r:id="rId1"/>
            </p:custDataLst>
          </p:nvPr>
        </p:nvSpPr>
        <p:spPr>
          <a:xfrm>
            <a:off x="0" y="5035501"/>
            <a:ext cx="7561263" cy="293738"/>
          </a:xfrm>
          <a:prstGeom prst="rect">
            <a:avLst/>
          </a:prstGeom>
        </p:spPr>
        <p:txBody>
          <a:bodyPr lIns="0" tIns="0" rIns="0" bIns="0" anchor="ctr"/>
          <a:lstStyle>
            <a:lvl1pPr algn="ctr">
              <a:defRPr lang="en-GB" sz="800" b="0" i="0" u="none">
                <a:solidFill>
                  <a:srgbClr val="FFFFFF"/>
                </a:solidFill>
                <a:latin typeface="Arial"/>
              </a:defRPr>
            </a:lvl1pPr>
          </a:lstStyle>
          <a:p>
            <a:endParaRPr lang="en-GB" b="1"/>
          </a:p>
        </p:txBody>
      </p:sp>
      <p:sp>
        <p:nvSpPr>
          <p:cNvPr id="103" name="Slide Number Placeholder 5"/>
          <p:cNvSpPr>
            <a:spLocks noGrp="1"/>
          </p:cNvSpPr>
          <p:nvPr>
            <p:ph type="sldNum" sz="quarter" idx="4"/>
          </p:nvPr>
        </p:nvSpPr>
        <p:spPr>
          <a:xfrm>
            <a:off x="6846455" y="5035501"/>
            <a:ext cx="297689" cy="293738"/>
          </a:xfrm>
          <a:prstGeom prst="rect">
            <a:avLst/>
          </a:prstGeom>
        </p:spPr>
        <p:txBody>
          <a:bodyPr lIns="0" tIns="0" rIns="0" bIns="0" anchor="ctr"/>
          <a:lstStyle>
            <a:lvl1pPr algn="r">
              <a:defRPr sz="700">
                <a:solidFill>
                  <a:schemeClr val="accent1"/>
                </a:solidFill>
              </a:defRPr>
            </a:lvl1pPr>
          </a:lstStyle>
          <a:p>
            <a:fld id="{71F9F866-B438-9445-8D9F-1F8FF6608833}" type="slidenum">
              <a:rPr lang="en-GB" smtClean="0"/>
              <a:pPr/>
              <a:t>‹#›</a:t>
            </a:fld>
            <a:endParaRPr lang="en-GB" dirty="0"/>
          </a:p>
        </p:txBody>
      </p:sp>
    </p:spTree>
    <p:extLst>
      <p:ext uri="{BB962C8B-B14F-4D97-AF65-F5344CB8AC3E}">
        <p14:creationId xmlns:p14="http://schemas.microsoft.com/office/powerpoint/2010/main" val="3941285677"/>
      </p:ext>
    </p:extLst>
  </p:cSld>
  <p:clrMapOvr>
    <a:masterClrMapping/>
  </p:clrMapOvr>
  <p:timing>
    <p:tnLst>
      <p:par>
        <p:cTn id="1" dur="indefinite" restart="never" nodeType="tmRoot"/>
      </p:par>
    </p:tnLst>
  </p:timing>
</p:sldLayout>
</file>

<file path=ppt/slideLayouts/slideLayout112.xml><?xml version="1.0" encoding="utf-8"?>
<p:sldLayout xmlns:a="http://schemas.openxmlformats.org/drawingml/2006/main" xmlns:r="http://schemas.openxmlformats.org/officeDocument/2006/relationships" xmlns:p="http://schemas.openxmlformats.org/presentationml/2006/main" preserve="1">
  <p:cSld name="45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Date Placeholder 2"/>
          <p:cNvSpPr>
            <a:spLocks noGrp="1"/>
          </p:cNvSpPr>
          <p:nvPr>
            <p:ph type="dt" sz="half" idx="10"/>
          </p:nvPr>
        </p:nvSpPr>
        <p:spPr/>
        <p:txBody>
          <a:bodyPr/>
          <a:lstStyle/>
          <a:p>
            <a:fld id="{8B6E079F-0502-CC4C-9C8B-39554E94F19E}" type="datetime3">
              <a:rPr lang="en-GB" smtClean="0"/>
              <a:pPr/>
              <a:t>13 July, 2016</a:t>
            </a:fld>
            <a:endParaRPr lang="en-GB" dirty="0"/>
          </a:p>
        </p:txBody>
      </p:sp>
      <p:sp>
        <p:nvSpPr>
          <p:cNvPr id="4" name="Footer Placeholder 3"/>
          <p:cNvSpPr>
            <a:spLocks noGrp="1"/>
          </p:cNvSpPr>
          <p:nvPr>
            <p:ph type="ftr" sz="quarter" idx="11"/>
            <p:custDataLst>
              <p:tags r:id="rId1"/>
            </p:custDataLst>
          </p:nvPr>
        </p:nvSpPr>
        <p:spPr>
          <a:xfrm>
            <a:off x="0" y="5035501"/>
            <a:ext cx="7561263" cy="293738"/>
          </a:xfrm>
        </p:spPr>
        <p:txBody>
          <a:bodyPr/>
          <a:lstStyle>
            <a:lvl1pPr algn="ctr">
              <a:defRPr lang="en-GB" sz="800" b="0" i="0" u="none">
                <a:solidFill>
                  <a:srgbClr val="FFFFFF"/>
                </a:solidFill>
                <a:latin typeface="Arial"/>
              </a:defRPr>
            </a:lvl1pPr>
          </a:lstStyle>
          <a:p>
            <a:endParaRPr lang="en-GB" b="1"/>
          </a:p>
        </p:txBody>
      </p:sp>
      <p:sp>
        <p:nvSpPr>
          <p:cNvPr id="5" name="Slide Number Placeholder 4"/>
          <p:cNvSpPr>
            <a:spLocks noGrp="1"/>
          </p:cNvSpPr>
          <p:nvPr>
            <p:ph type="sldNum" sz="quarter" idx="12"/>
          </p:nvPr>
        </p:nvSpPr>
        <p:spPr/>
        <p:txBody>
          <a:bodyPr/>
          <a:lstStyle/>
          <a:p>
            <a:fld id="{71F9F866-B438-9445-8D9F-1F8FF6608833}" type="slidenum">
              <a:rPr lang="en-GB" smtClean="0"/>
              <a:pPr/>
              <a:t>‹#›</a:t>
            </a:fld>
            <a:endParaRPr lang="en-GB" dirty="0"/>
          </a:p>
        </p:txBody>
      </p:sp>
      <p:sp>
        <p:nvSpPr>
          <p:cNvPr id="6" name="Rectangle 5"/>
          <p:cNvSpPr/>
          <p:nvPr userDrawn="1"/>
        </p:nvSpPr>
        <p:spPr>
          <a:xfrm>
            <a:off x="0" y="0"/>
            <a:ext cx="7561263" cy="5329238"/>
          </a:xfrm>
          <a:prstGeom prst="rect">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lIns="73650" tIns="36825" rIns="73650" bIns="36825" rtlCol="0" anchor="ctr"/>
          <a:lstStyle/>
          <a:p>
            <a:pPr algn="ctr"/>
            <a:r>
              <a:rPr lang="en-US" sz="5600" dirty="0" smtClean="0">
                <a:latin typeface="Franklin Gothic Book"/>
              </a:rPr>
              <a:t>Simple layouts</a:t>
            </a:r>
            <a:endParaRPr lang="en-US" sz="5600" dirty="0">
              <a:latin typeface="Franklin Gothic Book"/>
            </a:endParaRPr>
          </a:p>
        </p:txBody>
      </p:sp>
      <p:grpSp>
        <p:nvGrpSpPr>
          <p:cNvPr id="7" name="Group 6"/>
          <p:cNvGrpSpPr/>
          <p:nvPr userDrawn="1"/>
        </p:nvGrpSpPr>
        <p:grpSpPr>
          <a:xfrm>
            <a:off x="-746937" y="0"/>
            <a:ext cx="8188769" cy="5935713"/>
            <a:chOff x="-903288" y="0"/>
            <a:chExt cx="9902857" cy="7638450"/>
          </a:xfrm>
        </p:grpSpPr>
        <p:cxnSp>
          <p:nvCxnSpPr>
            <p:cNvPr id="8" name="Straight Connector 7"/>
            <p:cNvCxnSpPr/>
            <p:nvPr userDrawn="1"/>
          </p:nvCxnSpPr>
          <p:spPr bwMode="auto">
            <a:xfrm>
              <a:off x="-903288" y="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userDrawn="1"/>
          </p:nvCxnSpPr>
          <p:spPr bwMode="auto">
            <a:xfrm>
              <a:off x="-903288" y="360363"/>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userDrawn="1"/>
          </p:nvCxnSpPr>
          <p:spPr bwMode="auto">
            <a:xfrm>
              <a:off x="-903288" y="719138"/>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userDrawn="1"/>
          </p:nvCxnSpPr>
          <p:spPr bwMode="auto">
            <a:xfrm>
              <a:off x="-903288" y="107950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userDrawn="1"/>
          </p:nvCxnSpPr>
          <p:spPr bwMode="auto">
            <a:xfrm>
              <a:off x="-903288" y="1439863"/>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userDrawn="1"/>
          </p:nvCxnSpPr>
          <p:spPr bwMode="auto">
            <a:xfrm>
              <a:off x="-903288" y="1800225"/>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userDrawn="1"/>
          </p:nvCxnSpPr>
          <p:spPr bwMode="auto">
            <a:xfrm>
              <a:off x="-903288" y="2160588"/>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bwMode="auto">
            <a:xfrm>
              <a:off x="-903288" y="252095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userDrawn="1"/>
          </p:nvCxnSpPr>
          <p:spPr bwMode="auto">
            <a:xfrm>
              <a:off x="-903288" y="2879725"/>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userDrawn="1"/>
          </p:nvCxnSpPr>
          <p:spPr bwMode="auto">
            <a:xfrm>
              <a:off x="-903288" y="3240088"/>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userDrawn="1"/>
          </p:nvCxnSpPr>
          <p:spPr bwMode="auto">
            <a:xfrm>
              <a:off x="-903288" y="360045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userDrawn="1"/>
          </p:nvCxnSpPr>
          <p:spPr bwMode="auto">
            <a:xfrm>
              <a:off x="-903288" y="3960813"/>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userDrawn="1"/>
          </p:nvCxnSpPr>
          <p:spPr bwMode="auto">
            <a:xfrm>
              <a:off x="-903288" y="4319588"/>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userDrawn="1"/>
          </p:nvCxnSpPr>
          <p:spPr bwMode="auto">
            <a:xfrm>
              <a:off x="-903288" y="467995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userDrawn="1"/>
          </p:nvCxnSpPr>
          <p:spPr bwMode="auto">
            <a:xfrm>
              <a:off x="-903288" y="5040313"/>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userDrawn="1"/>
          </p:nvCxnSpPr>
          <p:spPr bwMode="auto">
            <a:xfrm rot="5400000">
              <a:off x="4679155"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userDrawn="1"/>
          </p:nvCxnSpPr>
          <p:spPr bwMode="auto">
            <a:xfrm rot="5400000">
              <a:off x="4318792"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userDrawn="1"/>
          </p:nvCxnSpPr>
          <p:spPr bwMode="auto">
            <a:xfrm rot="5400000">
              <a:off x="3960017"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userDrawn="1"/>
          </p:nvCxnSpPr>
          <p:spPr bwMode="auto">
            <a:xfrm rot="5400000">
              <a:off x="3598067"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userDrawn="1"/>
          </p:nvCxnSpPr>
          <p:spPr bwMode="auto">
            <a:xfrm rot="5400000">
              <a:off x="3239292"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userDrawn="1"/>
          </p:nvCxnSpPr>
          <p:spPr bwMode="auto">
            <a:xfrm rot="5400000">
              <a:off x="2878930"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userDrawn="1"/>
          </p:nvCxnSpPr>
          <p:spPr bwMode="auto">
            <a:xfrm rot="5400000">
              <a:off x="2518567"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userDrawn="1"/>
          </p:nvCxnSpPr>
          <p:spPr bwMode="auto">
            <a:xfrm rot="5400000">
              <a:off x="2158205"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userDrawn="1"/>
          </p:nvCxnSpPr>
          <p:spPr bwMode="auto">
            <a:xfrm rot="5400000">
              <a:off x="1799430"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userDrawn="1"/>
          </p:nvCxnSpPr>
          <p:spPr bwMode="auto">
            <a:xfrm rot="5400000">
              <a:off x="1439067"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userDrawn="1"/>
          </p:nvCxnSpPr>
          <p:spPr bwMode="auto">
            <a:xfrm rot="5400000">
              <a:off x="1078705"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userDrawn="1"/>
          </p:nvCxnSpPr>
          <p:spPr bwMode="auto">
            <a:xfrm rot="5400000">
              <a:off x="718342"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userDrawn="1"/>
          </p:nvCxnSpPr>
          <p:spPr bwMode="auto">
            <a:xfrm rot="5400000">
              <a:off x="359567"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userDrawn="1"/>
          </p:nvCxnSpPr>
          <p:spPr bwMode="auto">
            <a:xfrm rot="5400000">
              <a:off x="-795"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userDrawn="1"/>
          </p:nvCxnSpPr>
          <p:spPr bwMode="auto">
            <a:xfrm rot="5400000">
              <a:off x="-361158"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userDrawn="1"/>
          </p:nvCxnSpPr>
          <p:spPr bwMode="auto">
            <a:xfrm rot="5400000">
              <a:off x="6839742"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userDrawn="1"/>
          </p:nvCxnSpPr>
          <p:spPr bwMode="auto">
            <a:xfrm rot="5400000">
              <a:off x="6479380"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userDrawn="1"/>
          </p:nvCxnSpPr>
          <p:spPr bwMode="auto">
            <a:xfrm rot="5400000">
              <a:off x="6119017"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userDrawn="1"/>
          </p:nvCxnSpPr>
          <p:spPr bwMode="auto">
            <a:xfrm rot="5400000">
              <a:off x="5758655"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userDrawn="1"/>
          </p:nvCxnSpPr>
          <p:spPr bwMode="auto">
            <a:xfrm rot="5400000">
              <a:off x="5398292"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userDrawn="1"/>
          </p:nvCxnSpPr>
          <p:spPr bwMode="auto">
            <a:xfrm rot="5400000">
              <a:off x="5039517"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userDrawn="1"/>
          </p:nvCxnSpPr>
          <p:spPr bwMode="auto">
            <a:xfrm rot="5400000">
              <a:off x="4679155"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userDrawn="1"/>
          </p:nvCxnSpPr>
          <p:spPr bwMode="auto">
            <a:xfrm rot="5400000">
              <a:off x="7200105"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userDrawn="1"/>
          </p:nvCxnSpPr>
          <p:spPr bwMode="auto">
            <a:xfrm rot="5400000">
              <a:off x="7560467"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7" name="Straight Connector 46"/>
            <p:cNvCxnSpPr/>
            <p:nvPr userDrawn="1"/>
          </p:nvCxnSpPr>
          <p:spPr bwMode="auto">
            <a:xfrm rot="5400000">
              <a:off x="7920000"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userDrawn="1"/>
          </p:nvCxnSpPr>
          <p:spPr bwMode="auto">
            <a:xfrm rot="5400000">
              <a:off x="8280000"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userDrawn="1"/>
          </p:nvCxnSpPr>
          <p:spPr bwMode="auto">
            <a:xfrm rot="5400000">
              <a:off x="8640000"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userDrawn="1"/>
          </p:nvCxnSpPr>
          <p:spPr bwMode="auto">
            <a:xfrm>
              <a:off x="-903288" y="540000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userDrawn="1"/>
          </p:nvCxnSpPr>
          <p:spPr bwMode="auto">
            <a:xfrm>
              <a:off x="-903288" y="576000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52" name="Straight Connector 51"/>
            <p:cNvCxnSpPr/>
            <p:nvPr userDrawn="1"/>
          </p:nvCxnSpPr>
          <p:spPr bwMode="auto">
            <a:xfrm>
              <a:off x="-903288" y="612000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53" name="Straight Connector 52"/>
            <p:cNvCxnSpPr/>
            <p:nvPr userDrawn="1"/>
          </p:nvCxnSpPr>
          <p:spPr bwMode="auto">
            <a:xfrm>
              <a:off x="-903288" y="648000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54" name="Straight Connector 53"/>
            <p:cNvCxnSpPr/>
            <p:nvPr userDrawn="1"/>
          </p:nvCxnSpPr>
          <p:spPr bwMode="auto">
            <a:xfrm>
              <a:off x="-903288" y="684000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720590843"/>
      </p:ext>
    </p:extLst>
  </p:cSld>
  <p:clrMapOvr>
    <a:masterClrMapping/>
  </p:clrMapOvr>
  <p:timing>
    <p:tnLst>
      <p:par>
        <p:cTn id="1" dur="indefinite" restart="never" nodeType="tmRoot"/>
      </p:par>
    </p:tnLst>
  </p:timing>
</p:sldLayout>
</file>

<file path=ppt/slideLayouts/slideLayout113.xml><?xml version="1.0" encoding="utf-8"?>
<p:sldLayout xmlns:a="http://schemas.openxmlformats.org/drawingml/2006/main" xmlns:r="http://schemas.openxmlformats.org/officeDocument/2006/relationships" xmlns:p="http://schemas.openxmlformats.org/presentationml/2006/main" preserve="1" userDrawn="1">
  <p:cSld name="5_Single column layout">
    <p:spTree>
      <p:nvGrpSpPr>
        <p:cNvPr id="1" name=""/>
        <p:cNvGrpSpPr/>
        <p:nvPr/>
      </p:nvGrpSpPr>
      <p:grpSpPr>
        <a:xfrm>
          <a:off x="0" y="0"/>
          <a:ext cx="0" cy="0"/>
          <a:chOff x="0" y="0"/>
          <a:chExt cx="0" cy="0"/>
        </a:xfrm>
      </p:grpSpPr>
      <p:sp>
        <p:nvSpPr>
          <p:cNvPr id="2" name="Title 1" descr="Ideally your title should fit on one line." title="Slide title"/>
          <p:cNvSpPr>
            <a:spLocks noGrp="1"/>
          </p:cNvSpPr>
          <p:nvPr>
            <p:ph type="title"/>
          </p:nvPr>
        </p:nvSpPr>
        <p:spPr/>
        <p:txBody>
          <a:bodyPr/>
          <a:lstStyle/>
          <a:p>
            <a:r>
              <a:rPr lang="en-GB" dirty="0" smtClean="0"/>
              <a:t>Click to edit Master title style</a:t>
            </a:r>
            <a:endParaRPr lang="en-GB" dirty="0"/>
          </a:p>
        </p:txBody>
      </p:sp>
      <p:cxnSp>
        <p:nvCxnSpPr>
          <p:cNvPr id="166" name="Straight Connector 165"/>
          <p:cNvCxnSpPr/>
          <p:nvPr userDrawn="1"/>
        </p:nvCxnSpPr>
        <p:spPr>
          <a:xfrm>
            <a:off x="-2550" y="1328186"/>
            <a:ext cx="7563813" cy="0"/>
          </a:xfrm>
          <a:prstGeom prst="line">
            <a:avLst/>
          </a:prstGeom>
          <a:ln w="3175">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56" name="Date Placeholder 3"/>
          <p:cNvSpPr>
            <a:spLocks noGrp="1"/>
          </p:cNvSpPr>
          <p:nvPr>
            <p:ph type="dt" sz="half" idx="2"/>
          </p:nvPr>
        </p:nvSpPr>
        <p:spPr>
          <a:xfrm>
            <a:off x="594661" y="5035501"/>
            <a:ext cx="1547697" cy="293738"/>
          </a:xfrm>
          <a:prstGeom prst="rect">
            <a:avLst/>
          </a:prstGeom>
        </p:spPr>
        <p:txBody>
          <a:bodyPr lIns="0" tIns="0" rIns="0" bIns="0" anchor="ctr"/>
          <a:lstStyle>
            <a:lvl1pPr>
              <a:defRPr sz="700">
                <a:solidFill>
                  <a:schemeClr val="accent1"/>
                </a:solidFill>
              </a:defRPr>
            </a:lvl1pPr>
          </a:lstStyle>
          <a:p>
            <a:fld id="{4AC23DB2-FB1A-4E43-8F6F-8E1E5CEC6EBA}" type="datetime3">
              <a:rPr lang="en-GB" smtClean="0"/>
              <a:t>13 July, 2016</a:t>
            </a:fld>
            <a:endParaRPr lang="en-GB" dirty="0"/>
          </a:p>
        </p:txBody>
      </p:sp>
      <p:sp>
        <p:nvSpPr>
          <p:cNvPr id="57" name="Footer Placeholder 4"/>
          <p:cNvSpPr>
            <a:spLocks noGrp="1"/>
          </p:cNvSpPr>
          <p:nvPr>
            <p:ph type="ftr" sz="quarter" idx="3"/>
            <p:custDataLst>
              <p:tags r:id="rId1"/>
            </p:custDataLst>
          </p:nvPr>
        </p:nvSpPr>
        <p:spPr>
          <a:xfrm>
            <a:off x="0" y="5035501"/>
            <a:ext cx="7561263" cy="293738"/>
          </a:xfrm>
          <a:prstGeom prst="rect">
            <a:avLst/>
          </a:prstGeom>
        </p:spPr>
        <p:txBody>
          <a:bodyPr lIns="0" tIns="0" rIns="0" bIns="0" anchor="ctr"/>
          <a:lstStyle>
            <a:lvl1pPr algn="ctr">
              <a:defRPr lang="en-GB" sz="800" b="0" i="0" u="none">
                <a:solidFill>
                  <a:srgbClr val="FFFFFF"/>
                </a:solidFill>
                <a:latin typeface="Arial"/>
              </a:defRPr>
            </a:lvl1pPr>
          </a:lstStyle>
          <a:p>
            <a:endParaRPr lang="en-GB" b="1"/>
          </a:p>
        </p:txBody>
      </p:sp>
      <p:sp>
        <p:nvSpPr>
          <p:cNvPr id="59" name="Slide Number Placeholder 5"/>
          <p:cNvSpPr>
            <a:spLocks noGrp="1"/>
          </p:cNvSpPr>
          <p:nvPr>
            <p:ph type="sldNum" sz="quarter" idx="4"/>
          </p:nvPr>
        </p:nvSpPr>
        <p:spPr>
          <a:xfrm>
            <a:off x="6846455" y="5035501"/>
            <a:ext cx="297689" cy="293738"/>
          </a:xfrm>
          <a:prstGeom prst="rect">
            <a:avLst/>
          </a:prstGeom>
        </p:spPr>
        <p:txBody>
          <a:bodyPr lIns="0" tIns="0" rIns="0" bIns="0" anchor="ctr"/>
          <a:lstStyle>
            <a:lvl1pPr algn="r">
              <a:defRPr sz="700">
                <a:solidFill>
                  <a:schemeClr val="accent1"/>
                </a:solidFill>
              </a:defRPr>
            </a:lvl1pPr>
          </a:lstStyle>
          <a:p>
            <a:fld id="{71F9F866-B438-9445-8D9F-1F8FF6608833}" type="slidenum">
              <a:rPr lang="en-GB" smtClean="0"/>
              <a:pPr/>
              <a:t>‹#›</a:t>
            </a:fld>
            <a:endParaRPr lang="en-GB" dirty="0"/>
          </a:p>
        </p:txBody>
      </p:sp>
      <p:sp>
        <p:nvSpPr>
          <p:cNvPr id="4" name="Text Placeholder 3"/>
          <p:cNvSpPr>
            <a:spLocks noGrp="1"/>
          </p:cNvSpPr>
          <p:nvPr>
            <p:ph type="body" sz="quarter" idx="10"/>
          </p:nvPr>
        </p:nvSpPr>
        <p:spPr>
          <a:xfrm>
            <a:off x="594663" y="1401393"/>
            <a:ext cx="6371939" cy="3357913"/>
          </a:xfrm>
        </p:spPr>
        <p:txBody>
          <a:bodyPr/>
          <a:lstStyle>
            <a:lvl1pPr>
              <a:defRPr sz="1300"/>
            </a:lvl1pPr>
            <a:lvl2pPr>
              <a:defRPr sz="1300"/>
            </a:lvl2pPr>
            <a:lvl3pPr>
              <a:defRPr sz="1300"/>
            </a:lvl3pPr>
            <a:lvl4pPr>
              <a:defRPr sz="1300"/>
            </a:lvl4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spTree>
    <p:extLst>
      <p:ext uri="{BB962C8B-B14F-4D97-AF65-F5344CB8AC3E}">
        <p14:creationId xmlns:p14="http://schemas.microsoft.com/office/powerpoint/2010/main" val="3588199897"/>
      </p:ext>
    </p:extLst>
  </p:cSld>
  <p:clrMapOvr>
    <a:masterClrMapping/>
  </p:clrMapOvr>
  <p:timing>
    <p:tnLst>
      <p:par>
        <p:cTn id="1" dur="indefinite" restart="never" nodeType="tmRoot"/>
      </p:par>
    </p:tnLst>
  </p:timing>
</p:sldLayout>
</file>

<file path=ppt/slideLayouts/slideLayout114.xml><?xml version="1.0" encoding="utf-8"?>
<p:sldLayout xmlns:a="http://schemas.openxmlformats.org/drawingml/2006/main" xmlns:r="http://schemas.openxmlformats.org/officeDocument/2006/relationships" xmlns:p="http://schemas.openxmlformats.org/presentationml/2006/main" preserve="1" userDrawn="1">
  <p:cSld name="6_Single column layout">
    <p:spTree>
      <p:nvGrpSpPr>
        <p:cNvPr id="1" name=""/>
        <p:cNvGrpSpPr/>
        <p:nvPr/>
      </p:nvGrpSpPr>
      <p:grpSpPr>
        <a:xfrm>
          <a:off x="0" y="0"/>
          <a:ext cx="0" cy="0"/>
          <a:chOff x="0" y="0"/>
          <a:chExt cx="0" cy="0"/>
        </a:xfrm>
      </p:grpSpPr>
      <p:sp>
        <p:nvSpPr>
          <p:cNvPr id="2" name="Title 1" descr="Ideally your title should fit on one line." title="Slide title"/>
          <p:cNvSpPr>
            <a:spLocks noGrp="1"/>
          </p:cNvSpPr>
          <p:nvPr>
            <p:ph type="title"/>
          </p:nvPr>
        </p:nvSpPr>
        <p:spPr/>
        <p:txBody>
          <a:bodyPr/>
          <a:lstStyle/>
          <a:p>
            <a:r>
              <a:rPr lang="en-GB" smtClean="0"/>
              <a:t>Click to edit Master title style</a:t>
            </a:r>
            <a:endParaRPr lang="en-GB" dirty="0"/>
          </a:p>
        </p:txBody>
      </p:sp>
      <p:sp>
        <p:nvSpPr>
          <p:cNvPr id="56" name="Date Placeholder 3"/>
          <p:cNvSpPr>
            <a:spLocks noGrp="1"/>
          </p:cNvSpPr>
          <p:nvPr>
            <p:ph type="dt" sz="half" idx="2"/>
          </p:nvPr>
        </p:nvSpPr>
        <p:spPr>
          <a:xfrm>
            <a:off x="594661" y="5035501"/>
            <a:ext cx="1547697" cy="293738"/>
          </a:xfrm>
          <a:prstGeom prst="rect">
            <a:avLst/>
          </a:prstGeom>
        </p:spPr>
        <p:txBody>
          <a:bodyPr lIns="0" tIns="0" rIns="0" bIns="0" anchor="ctr"/>
          <a:lstStyle>
            <a:lvl1pPr>
              <a:defRPr sz="700">
                <a:solidFill>
                  <a:schemeClr val="accent1"/>
                </a:solidFill>
              </a:defRPr>
            </a:lvl1pPr>
          </a:lstStyle>
          <a:p>
            <a:fld id="{4AC23DB2-FB1A-4E43-8F6F-8E1E5CEC6EBA}" type="datetime3">
              <a:rPr lang="en-GB" smtClean="0"/>
              <a:t>13 July, 2016</a:t>
            </a:fld>
            <a:endParaRPr lang="en-GB" dirty="0"/>
          </a:p>
        </p:txBody>
      </p:sp>
      <p:sp>
        <p:nvSpPr>
          <p:cNvPr id="57" name="Footer Placeholder 4"/>
          <p:cNvSpPr>
            <a:spLocks noGrp="1"/>
          </p:cNvSpPr>
          <p:nvPr>
            <p:ph type="ftr" sz="quarter" idx="3"/>
            <p:custDataLst>
              <p:tags r:id="rId1"/>
            </p:custDataLst>
          </p:nvPr>
        </p:nvSpPr>
        <p:spPr>
          <a:xfrm>
            <a:off x="0" y="5035501"/>
            <a:ext cx="7561263" cy="293738"/>
          </a:xfrm>
          <a:prstGeom prst="rect">
            <a:avLst/>
          </a:prstGeom>
        </p:spPr>
        <p:txBody>
          <a:bodyPr lIns="0" tIns="0" rIns="0" bIns="0" anchor="ctr"/>
          <a:lstStyle>
            <a:lvl1pPr algn="ctr">
              <a:defRPr lang="en-GB" sz="800" b="0" i="0" u="none">
                <a:solidFill>
                  <a:srgbClr val="FFFFFF"/>
                </a:solidFill>
                <a:latin typeface="Arial"/>
              </a:defRPr>
            </a:lvl1pPr>
          </a:lstStyle>
          <a:p>
            <a:endParaRPr lang="en-GB" b="1"/>
          </a:p>
        </p:txBody>
      </p:sp>
      <p:sp>
        <p:nvSpPr>
          <p:cNvPr id="59" name="Slide Number Placeholder 5"/>
          <p:cNvSpPr>
            <a:spLocks noGrp="1"/>
          </p:cNvSpPr>
          <p:nvPr>
            <p:ph type="sldNum" sz="quarter" idx="4"/>
          </p:nvPr>
        </p:nvSpPr>
        <p:spPr>
          <a:xfrm>
            <a:off x="6846455" y="5035501"/>
            <a:ext cx="297689" cy="293738"/>
          </a:xfrm>
          <a:prstGeom prst="rect">
            <a:avLst/>
          </a:prstGeom>
        </p:spPr>
        <p:txBody>
          <a:bodyPr lIns="0" tIns="0" rIns="0" bIns="0" anchor="ctr"/>
          <a:lstStyle>
            <a:lvl1pPr algn="r">
              <a:defRPr sz="700">
                <a:solidFill>
                  <a:schemeClr val="accent1"/>
                </a:solidFill>
              </a:defRPr>
            </a:lvl1pPr>
          </a:lstStyle>
          <a:p>
            <a:fld id="{71F9F866-B438-9445-8D9F-1F8FF6608833}" type="slidenum">
              <a:rPr lang="en-GB" smtClean="0"/>
              <a:pPr/>
              <a:t>‹#›</a:t>
            </a:fld>
            <a:endParaRPr lang="en-GB" dirty="0"/>
          </a:p>
        </p:txBody>
      </p:sp>
      <p:sp>
        <p:nvSpPr>
          <p:cNvPr id="4" name="Text Placeholder 3"/>
          <p:cNvSpPr>
            <a:spLocks noGrp="1"/>
          </p:cNvSpPr>
          <p:nvPr>
            <p:ph type="body" sz="quarter" idx="10"/>
          </p:nvPr>
        </p:nvSpPr>
        <p:spPr>
          <a:xfrm>
            <a:off x="595974" y="1123828"/>
            <a:ext cx="6370627" cy="277564"/>
          </a:xfrm>
        </p:spPr>
        <p:txBody>
          <a:bodyPr/>
          <a:lstStyle>
            <a:lvl1pPr>
              <a:defRPr>
                <a:latin typeface="Franklin Gothic Medium" panose="020B0603020102020204" pitchFamily="34" charset="0"/>
              </a:defRPr>
            </a:lvl1pPr>
          </a:lstStyle>
          <a:p>
            <a:pPr lvl="0"/>
            <a:r>
              <a:rPr lang="en-US" dirty="0" smtClean="0"/>
              <a:t>Click to edit Master text styles</a:t>
            </a:r>
          </a:p>
        </p:txBody>
      </p:sp>
      <p:sp>
        <p:nvSpPr>
          <p:cNvPr id="6" name="Text Placeholder 5"/>
          <p:cNvSpPr>
            <a:spLocks noGrp="1"/>
          </p:cNvSpPr>
          <p:nvPr>
            <p:ph type="body" sz="quarter" idx="11"/>
          </p:nvPr>
        </p:nvSpPr>
        <p:spPr>
          <a:xfrm>
            <a:off x="595974" y="1685124"/>
            <a:ext cx="6370627" cy="3074181"/>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spTree>
    <p:extLst>
      <p:ext uri="{BB962C8B-B14F-4D97-AF65-F5344CB8AC3E}">
        <p14:creationId xmlns:p14="http://schemas.microsoft.com/office/powerpoint/2010/main" val="3601363110"/>
      </p:ext>
    </p:extLst>
  </p:cSld>
  <p:clrMapOvr>
    <a:masterClrMapping/>
  </p:clrMapOvr>
  <p:timing>
    <p:tnLst>
      <p:par>
        <p:cTn id="1" dur="indefinite" restart="never" nodeType="tmRoot"/>
      </p:par>
    </p:tnLst>
  </p:timing>
</p:sldLayout>
</file>

<file path=ppt/slideLayouts/slideLayout115.xml><?xml version="1.0" encoding="utf-8"?>
<p:sldLayout xmlns:a="http://schemas.openxmlformats.org/drawingml/2006/main" xmlns:r="http://schemas.openxmlformats.org/officeDocument/2006/relationships" xmlns:p="http://schemas.openxmlformats.org/presentationml/2006/main" preserve="1" userDrawn="1">
  <p:cSld name="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594659" y="1"/>
            <a:ext cx="5202310" cy="838861"/>
          </a:xfrm>
        </p:spPr>
        <p:txBody>
          <a:bodyPr/>
          <a:lstStyle/>
          <a:p>
            <a:r>
              <a:rPr lang="en-GB" dirty="0" smtClean="0"/>
              <a:t>Click to edit Master title style</a:t>
            </a:r>
            <a:endParaRPr lang="en-US" dirty="0"/>
          </a:p>
        </p:txBody>
      </p:sp>
      <p:sp>
        <p:nvSpPr>
          <p:cNvPr id="54" name="Date Placeholder 3"/>
          <p:cNvSpPr>
            <a:spLocks noGrp="1"/>
          </p:cNvSpPr>
          <p:nvPr>
            <p:ph type="dt" sz="half" idx="10"/>
          </p:nvPr>
        </p:nvSpPr>
        <p:spPr>
          <a:xfrm>
            <a:off x="594661" y="5035501"/>
            <a:ext cx="1547697" cy="293738"/>
          </a:xfrm>
          <a:prstGeom prst="rect">
            <a:avLst/>
          </a:prstGeom>
        </p:spPr>
        <p:txBody>
          <a:bodyPr lIns="0" tIns="0" rIns="0" bIns="0" anchor="ctr"/>
          <a:lstStyle>
            <a:lvl1pPr>
              <a:defRPr sz="700">
                <a:solidFill>
                  <a:schemeClr val="accent1"/>
                </a:solidFill>
              </a:defRPr>
            </a:lvl1pPr>
          </a:lstStyle>
          <a:p>
            <a:fld id="{64815ECD-0D2A-4942-A2BB-9C0FFC9E6DD9}" type="datetime3">
              <a:rPr lang="en-GB" smtClean="0"/>
              <a:t>13 July, 2016</a:t>
            </a:fld>
            <a:endParaRPr lang="en-GB" dirty="0"/>
          </a:p>
        </p:txBody>
      </p:sp>
      <p:sp>
        <p:nvSpPr>
          <p:cNvPr id="55" name="Footer Placeholder 4"/>
          <p:cNvSpPr>
            <a:spLocks noGrp="1"/>
          </p:cNvSpPr>
          <p:nvPr>
            <p:ph type="ftr" sz="quarter" idx="3"/>
            <p:custDataLst>
              <p:tags r:id="rId1"/>
            </p:custDataLst>
          </p:nvPr>
        </p:nvSpPr>
        <p:spPr>
          <a:xfrm>
            <a:off x="0" y="5035501"/>
            <a:ext cx="7561263" cy="293738"/>
          </a:xfrm>
          <a:prstGeom prst="rect">
            <a:avLst/>
          </a:prstGeom>
        </p:spPr>
        <p:txBody>
          <a:bodyPr lIns="0" tIns="0" rIns="0" bIns="0" anchor="ctr"/>
          <a:lstStyle>
            <a:lvl1pPr algn="ctr">
              <a:defRPr lang="en-GB" sz="800" b="0" i="0" u="none">
                <a:solidFill>
                  <a:srgbClr val="FFFFFF"/>
                </a:solidFill>
                <a:latin typeface="Arial"/>
              </a:defRPr>
            </a:lvl1pPr>
          </a:lstStyle>
          <a:p>
            <a:endParaRPr lang="en-GB" b="1"/>
          </a:p>
        </p:txBody>
      </p:sp>
      <p:sp>
        <p:nvSpPr>
          <p:cNvPr id="57" name="Slide Number Placeholder 5"/>
          <p:cNvSpPr>
            <a:spLocks noGrp="1"/>
          </p:cNvSpPr>
          <p:nvPr>
            <p:ph type="sldNum" sz="quarter" idx="4"/>
          </p:nvPr>
        </p:nvSpPr>
        <p:spPr>
          <a:xfrm>
            <a:off x="6846455" y="5035501"/>
            <a:ext cx="297689" cy="293738"/>
          </a:xfrm>
          <a:prstGeom prst="rect">
            <a:avLst/>
          </a:prstGeom>
        </p:spPr>
        <p:txBody>
          <a:bodyPr lIns="0" tIns="0" rIns="0" bIns="0" anchor="ctr"/>
          <a:lstStyle>
            <a:lvl1pPr algn="r">
              <a:defRPr sz="700">
                <a:solidFill>
                  <a:schemeClr val="accent1"/>
                </a:solidFill>
              </a:defRPr>
            </a:lvl1pPr>
          </a:lstStyle>
          <a:p>
            <a:fld id="{71F9F866-B438-9445-8D9F-1F8FF6608833}" type="slidenum">
              <a:rPr lang="en-GB" smtClean="0"/>
              <a:pPr/>
              <a:t>‹#›</a:t>
            </a:fld>
            <a:endParaRPr lang="en-GB" dirty="0"/>
          </a:p>
        </p:txBody>
      </p:sp>
      <p:sp>
        <p:nvSpPr>
          <p:cNvPr id="5" name="Text Placeholder 4"/>
          <p:cNvSpPr>
            <a:spLocks noGrp="1"/>
          </p:cNvSpPr>
          <p:nvPr>
            <p:ph type="body" sz="quarter" idx="11"/>
          </p:nvPr>
        </p:nvSpPr>
        <p:spPr>
          <a:xfrm>
            <a:off x="594662" y="1123829"/>
            <a:ext cx="2981185" cy="3911808"/>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sp>
        <p:nvSpPr>
          <p:cNvPr id="7" name="Text Placeholder 6"/>
          <p:cNvSpPr>
            <a:spLocks noGrp="1"/>
          </p:cNvSpPr>
          <p:nvPr>
            <p:ph type="body" sz="quarter" idx="12"/>
          </p:nvPr>
        </p:nvSpPr>
        <p:spPr>
          <a:xfrm>
            <a:off x="3985417" y="1123829"/>
            <a:ext cx="2981186" cy="3911808"/>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spTree>
    <p:extLst>
      <p:ext uri="{BB962C8B-B14F-4D97-AF65-F5344CB8AC3E}">
        <p14:creationId xmlns:p14="http://schemas.microsoft.com/office/powerpoint/2010/main" val="4219263210"/>
      </p:ext>
    </p:extLst>
  </p:cSld>
  <p:clrMapOvr>
    <a:masterClrMapping/>
  </p:clrMapOvr>
  <p:timing>
    <p:tnLst>
      <p:par>
        <p:cTn id="1" dur="indefinite" restart="never" nodeType="tmRoot"/>
      </p:par>
    </p:tnLst>
  </p:timing>
</p:sldLayout>
</file>

<file path=ppt/slideLayouts/slideLayout116.xml><?xml version="1.0" encoding="utf-8"?>
<p:sldLayout xmlns:a="http://schemas.openxmlformats.org/drawingml/2006/main" xmlns:r="http://schemas.openxmlformats.org/officeDocument/2006/relationships" xmlns:p="http://schemas.openxmlformats.org/presentationml/2006/main" preserve="1">
  <p:cSld name="46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Date Placeholder 2"/>
          <p:cNvSpPr>
            <a:spLocks noGrp="1"/>
          </p:cNvSpPr>
          <p:nvPr>
            <p:ph type="dt" sz="half" idx="10"/>
          </p:nvPr>
        </p:nvSpPr>
        <p:spPr/>
        <p:txBody>
          <a:bodyPr/>
          <a:lstStyle/>
          <a:p>
            <a:fld id="{8B6E079F-0502-CC4C-9C8B-39554E94F19E}" type="datetime3">
              <a:rPr lang="en-GB" smtClean="0"/>
              <a:pPr/>
              <a:t>13 July, 2016</a:t>
            </a:fld>
            <a:endParaRPr lang="en-GB" dirty="0"/>
          </a:p>
        </p:txBody>
      </p:sp>
      <p:sp>
        <p:nvSpPr>
          <p:cNvPr id="4" name="Footer Placeholder 3"/>
          <p:cNvSpPr>
            <a:spLocks noGrp="1"/>
          </p:cNvSpPr>
          <p:nvPr>
            <p:ph type="ftr" sz="quarter" idx="11"/>
            <p:custDataLst>
              <p:tags r:id="rId1"/>
            </p:custDataLst>
          </p:nvPr>
        </p:nvSpPr>
        <p:spPr>
          <a:xfrm>
            <a:off x="0" y="5035501"/>
            <a:ext cx="7561263" cy="293738"/>
          </a:xfrm>
        </p:spPr>
        <p:txBody>
          <a:bodyPr/>
          <a:lstStyle>
            <a:lvl1pPr algn="ctr">
              <a:defRPr lang="en-GB" sz="800" b="0" i="0" u="none">
                <a:solidFill>
                  <a:srgbClr val="FFFFFF"/>
                </a:solidFill>
                <a:latin typeface="Arial"/>
              </a:defRPr>
            </a:lvl1pPr>
          </a:lstStyle>
          <a:p>
            <a:endParaRPr lang="en-GB" b="1"/>
          </a:p>
        </p:txBody>
      </p:sp>
      <p:sp>
        <p:nvSpPr>
          <p:cNvPr id="5" name="Slide Number Placeholder 4"/>
          <p:cNvSpPr>
            <a:spLocks noGrp="1"/>
          </p:cNvSpPr>
          <p:nvPr>
            <p:ph type="sldNum" sz="quarter" idx="12"/>
          </p:nvPr>
        </p:nvSpPr>
        <p:spPr/>
        <p:txBody>
          <a:bodyPr/>
          <a:lstStyle/>
          <a:p>
            <a:fld id="{71F9F866-B438-9445-8D9F-1F8FF6608833}" type="slidenum">
              <a:rPr lang="en-GB" smtClean="0"/>
              <a:pPr/>
              <a:t>‹#›</a:t>
            </a:fld>
            <a:endParaRPr lang="en-GB" dirty="0"/>
          </a:p>
        </p:txBody>
      </p:sp>
      <p:sp>
        <p:nvSpPr>
          <p:cNvPr id="6" name="Rectangle 5"/>
          <p:cNvSpPr/>
          <p:nvPr userDrawn="1"/>
        </p:nvSpPr>
        <p:spPr>
          <a:xfrm>
            <a:off x="0" y="0"/>
            <a:ext cx="7561263" cy="5329238"/>
          </a:xfrm>
          <a:prstGeom prst="rect">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lIns="73650" tIns="36825" rIns="73650" bIns="36825" rtlCol="0" anchor="ctr"/>
          <a:lstStyle/>
          <a:p>
            <a:pPr algn="ctr"/>
            <a:r>
              <a:rPr lang="en-US" sz="5600" dirty="0" smtClean="0">
                <a:latin typeface="Franklin Gothic Book"/>
              </a:rPr>
              <a:t>Layouts for charts, images, tables, smart</a:t>
            </a:r>
            <a:r>
              <a:rPr lang="en-US" sz="5600" baseline="0" dirty="0" smtClean="0">
                <a:latin typeface="Franklin Gothic Book"/>
              </a:rPr>
              <a:t> art or video</a:t>
            </a:r>
            <a:endParaRPr lang="en-US" sz="5600" dirty="0">
              <a:latin typeface="Franklin Gothic Book"/>
            </a:endParaRPr>
          </a:p>
        </p:txBody>
      </p:sp>
      <p:grpSp>
        <p:nvGrpSpPr>
          <p:cNvPr id="7" name="Group 6"/>
          <p:cNvGrpSpPr/>
          <p:nvPr userDrawn="1"/>
        </p:nvGrpSpPr>
        <p:grpSpPr>
          <a:xfrm>
            <a:off x="-746937" y="0"/>
            <a:ext cx="8188769" cy="5935713"/>
            <a:chOff x="-903288" y="0"/>
            <a:chExt cx="9902857" cy="7638450"/>
          </a:xfrm>
        </p:grpSpPr>
        <p:cxnSp>
          <p:nvCxnSpPr>
            <p:cNvPr id="8" name="Straight Connector 7"/>
            <p:cNvCxnSpPr/>
            <p:nvPr userDrawn="1"/>
          </p:nvCxnSpPr>
          <p:spPr bwMode="auto">
            <a:xfrm>
              <a:off x="-903288" y="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userDrawn="1"/>
          </p:nvCxnSpPr>
          <p:spPr bwMode="auto">
            <a:xfrm>
              <a:off x="-903288" y="360363"/>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userDrawn="1"/>
          </p:nvCxnSpPr>
          <p:spPr bwMode="auto">
            <a:xfrm>
              <a:off x="-903288" y="719138"/>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userDrawn="1"/>
          </p:nvCxnSpPr>
          <p:spPr bwMode="auto">
            <a:xfrm>
              <a:off x="-903288" y="107950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userDrawn="1"/>
          </p:nvCxnSpPr>
          <p:spPr bwMode="auto">
            <a:xfrm>
              <a:off x="-903288" y="1439863"/>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userDrawn="1"/>
          </p:nvCxnSpPr>
          <p:spPr bwMode="auto">
            <a:xfrm>
              <a:off x="-903288" y="1800225"/>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userDrawn="1"/>
          </p:nvCxnSpPr>
          <p:spPr bwMode="auto">
            <a:xfrm>
              <a:off x="-903288" y="2160588"/>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bwMode="auto">
            <a:xfrm>
              <a:off x="-903288" y="252095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userDrawn="1"/>
          </p:nvCxnSpPr>
          <p:spPr bwMode="auto">
            <a:xfrm>
              <a:off x="-903288" y="2879725"/>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userDrawn="1"/>
          </p:nvCxnSpPr>
          <p:spPr bwMode="auto">
            <a:xfrm>
              <a:off x="-903288" y="3240088"/>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userDrawn="1"/>
          </p:nvCxnSpPr>
          <p:spPr bwMode="auto">
            <a:xfrm>
              <a:off x="-903288" y="360045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userDrawn="1"/>
          </p:nvCxnSpPr>
          <p:spPr bwMode="auto">
            <a:xfrm>
              <a:off x="-903288" y="3960813"/>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userDrawn="1"/>
          </p:nvCxnSpPr>
          <p:spPr bwMode="auto">
            <a:xfrm>
              <a:off x="-903288" y="4319588"/>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userDrawn="1"/>
          </p:nvCxnSpPr>
          <p:spPr bwMode="auto">
            <a:xfrm>
              <a:off x="-903288" y="467995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userDrawn="1"/>
          </p:nvCxnSpPr>
          <p:spPr bwMode="auto">
            <a:xfrm>
              <a:off x="-903288" y="5040313"/>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userDrawn="1"/>
          </p:nvCxnSpPr>
          <p:spPr bwMode="auto">
            <a:xfrm rot="5400000">
              <a:off x="4679155"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userDrawn="1"/>
          </p:nvCxnSpPr>
          <p:spPr bwMode="auto">
            <a:xfrm rot="5400000">
              <a:off x="4318792"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userDrawn="1"/>
          </p:nvCxnSpPr>
          <p:spPr bwMode="auto">
            <a:xfrm rot="5400000">
              <a:off x="3960017"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userDrawn="1"/>
          </p:nvCxnSpPr>
          <p:spPr bwMode="auto">
            <a:xfrm rot="5400000">
              <a:off x="3598067"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userDrawn="1"/>
          </p:nvCxnSpPr>
          <p:spPr bwMode="auto">
            <a:xfrm rot="5400000">
              <a:off x="3239292"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userDrawn="1"/>
          </p:nvCxnSpPr>
          <p:spPr bwMode="auto">
            <a:xfrm rot="5400000">
              <a:off x="2878930"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userDrawn="1"/>
          </p:nvCxnSpPr>
          <p:spPr bwMode="auto">
            <a:xfrm rot="5400000">
              <a:off x="2518567"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userDrawn="1"/>
          </p:nvCxnSpPr>
          <p:spPr bwMode="auto">
            <a:xfrm rot="5400000">
              <a:off x="2158205"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userDrawn="1"/>
          </p:nvCxnSpPr>
          <p:spPr bwMode="auto">
            <a:xfrm rot="5400000">
              <a:off x="1799430"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userDrawn="1"/>
          </p:nvCxnSpPr>
          <p:spPr bwMode="auto">
            <a:xfrm rot="5400000">
              <a:off x="1439067"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userDrawn="1"/>
          </p:nvCxnSpPr>
          <p:spPr bwMode="auto">
            <a:xfrm rot="5400000">
              <a:off x="1078705"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userDrawn="1"/>
          </p:nvCxnSpPr>
          <p:spPr bwMode="auto">
            <a:xfrm rot="5400000">
              <a:off x="718342"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userDrawn="1"/>
          </p:nvCxnSpPr>
          <p:spPr bwMode="auto">
            <a:xfrm rot="5400000">
              <a:off x="359567"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userDrawn="1"/>
          </p:nvCxnSpPr>
          <p:spPr bwMode="auto">
            <a:xfrm rot="5400000">
              <a:off x="-795"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userDrawn="1"/>
          </p:nvCxnSpPr>
          <p:spPr bwMode="auto">
            <a:xfrm rot="5400000">
              <a:off x="-361158"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userDrawn="1"/>
          </p:nvCxnSpPr>
          <p:spPr bwMode="auto">
            <a:xfrm rot="5400000">
              <a:off x="6839742"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userDrawn="1"/>
          </p:nvCxnSpPr>
          <p:spPr bwMode="auto">
            <a:xfrm rot="5400000">
              <a:off x="6479380"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userDrawn="1"/>
          </p:nvCxnSpPr>
          <p:spPr bwMode="auto">
            <a:xfrm rot="5400000">
              <a:off x="6119017"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userDrawn="1"/>
          </p:nvCxnSpPr>
          <p:spPr bwMode="auto">
            <a:xfrm rot="5400000">
              <a:off x="5758655"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userDrawn="1"/>
          </p:nvCxnSpPr>
          <p:spPr bwMode="auto">
            <a:xfrm rot="5400000">
              <a:off x="5398292"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userDrawn="1"/>
          </p:nvCxnSpPr>
          <p:spPr bwMode="auto">
            <a:xfrm rot="5400000">
              <a:off x="5039517"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userDrawn="1"/>
          </p:nvCxnSpPr>
          <p:spPr bwMode="auto">
            <a:xfrm rot="5400000">
              <a:off x="4679155"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userDrawn="1"/>
          </p:nvCxnSpPr>
          <p:spPr bwMode="auto">
            <a:xfrm rot="5400000">
              <a:off x="7200105"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userDrawn="1"/>
          </p:nvCxnSpPr>
          <p:spPr bwMode="auto">
            <a:xfrm rot="5400000">
              <a:off x="7560467"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7" name="Straight Connector 46"/>
            <p:cNvCxnSpPr/>
            <p:nvPr userDrawn="1"/>
          </p:nvCxnSpPr>
          <p:spPr bwMode="auto">
            <a:xfrm rot="5400000">
              <a:off x="7920000"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userDrawn="1"/>
          </p:nvCxnSpPr>
          <p:spPr bwMode="auto">
            <a:xfrm rot="5400000">
              <a:off x="8280000"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userDrawn="1"/>
          </p:nvCxnSpPr>
          <p:spPr bwMode="auto">
            <a:xfrm rot="5400000">
              <a:off x="8640000"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userDrawn="1"/>
          </p:nvCxnSpPr>
          <p:spPr bwMode="auto">
            <a:xfrm>
              <a:off x="-903288" y="540000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userDrawn="1"/>
          </p:nvCxnSpPr>
          <p:spPr bwMode="auto">
            <a:xfrm>
              <a:off x="-903288" y="576000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52" name="Straight Connector 51"/>
            <p:cNvCxnSpPr/>
            <p:nvPr userDrawn="1"/>
          </p:nvCxnSpPr>
          <p:spPr bwMode="auto">
            <a:xfrm>
              <a:off x="-903288" y="612000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53" name="Straight Connector 52"/>
            <p:cNvCxnSpPr/>
            <p:nvPr userDrawn="1"/>
          </p:nvCxnSpPr>
          <p:spPr bwMode="auto">
            <a:xfrm>
              <a:off x="-903288" y="648000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54" name="Straight Connector 53"/>
            <p:cNvCxnSpPr/>
            <p:nvPr userDrawn="1"/>
          </p:nvCxnSpPr>
          <p:spPr bwMode="auto">
            <a:xfrm>
              <a:off x="-903288" y="684000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4183449429"/>
      </p:ext>
    </p:extLst>
  </p:cSld>
  <p:clrMapOvr>
    <a:masterClrMapping/>
  </p:clrMapOvr>
  <p:timing>
    <p:tnLst>
      <p:par>
        <p:cTn id="1" dur="indefinite" restart="never" nodeType="tmRoot"/>
      </p:par>
    </p:tnLst>
  </p:timing>
</p:sldLayout>
</file>

<file path=ppt/slideLayouts/slideLayout117.xml><?xml version="1.0" encoding="utf-8"?>
<p:sldLayout xmlns:a="http://schemas.openxmlformats.org/drawingml/2006/main" xmlns:r="http://schemas.openxmlformats.org/officeDocument/2006/relationships" xmlns:p="http://schemas.openxmlformats.org/presentationml/2006/main" preserve="1" userDrawn="1">
  <p:cSld name="text + chart - standard">
    <p:spTree>
      <p:nvGrpSpPr>
        <p:cNvPr id="1" name=""/>
        <p:cNvGrpSpPr/>
        <p:nvPr/>
      </p:nvGrpSpPr>
      <p:grpSpPr>
        <a:xfrm>
          <a:off x="0" y="0"/>
          <a:ext cx="0" cy="0"/>
          <a:chOff x="0" y="0"/>
          <a:chExt cx="0" cy="0"/>
        </a:xfrm>
      </p:grpSpPr>
      <p:sp>
        <p:nvSpPr>
          <p:cNvPr id="5" name="Round Same Side Corner Rectangle 4"/>
          <p:cNvSpPr/>
          <p:nvPr userDrawn="1"/>
        </p:nvSpPr>
        <p:spPr>
          <a:xfrm>
            <a:off x="3985416" y="1401393"/>
            <a:ext cx="2960182" cy="3619441"/>
          </a:xfrm>
          <a:prstGeom prst="round2SameRect">
            <a:avLst>
              <a:gd name="adj1" fmla="val 3390"/>
              <a:gd name="adj2" fmla="val 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73650" tIns="36825" rIns="73650" bIns="36825" anchor="ctr"/>
          <a:lstStyle/>
          <a:p>
            <a:pPr algn="ctr">
              <a:spcAft>
                <a:spcPct val="50000"/>
              </a:spcAft>
              <a:defRPr/>
            </a:pPr>
            <a:endParaRPr lang="en-GB" dirty="0">
              <a:latin typeface="Franklin Gothic Book"/>
            </a:endParaRPr>
          </a:p>
        </p:txBody>
      </p:sp>
      <p:sp>
        <p:nvSpPr>
          <p:cNvPr id="9" name="Content Placeholder 8"/>
          <p:cNvSpPr>
            <a:spLocks noGrp="1"/>
          </p:cNvSpPr>
          <p:nvPr>
            <p:ph sz="quarter" idx="17" hasCustomPrompt="1"/>
          </p:nvPr>
        </p:nvSpPr>
        <p:spPr>
          <a:xfrm>
            <a:off x="3985416" y="1401393"/>
            <a:ext cx="2960182" cy="3619441"/>
          </a:xfrm>
        </p:spPr>
        <p:txBody>
          <a:bodyPr/>
          <a:lstStyle>
            <a:lvl5pPr marL="0" indent="0">
              <a:defRPr baseline="0">
                <a:latin typeface="Franklin Gothic Book" panose="020B0503020102020204" pitchFamily="34" charset="0"/>
              </a:defRPr>
            </a:lvl5pPr>
          </a:lstStyle>
          <a:p>
            <a:pPr lvl="4"/>
            <a:r>
              <a:rPr lang="en-GB" dirty="0" smtClean="0"/>
              <a:t>Click icon to insert object</a:t>
            </a:r>
            <a:endParaRPr lang="en-GB" dirty="0"/>
          </a:p>
        </p:txBody>
      </p:sp>
      <p:sp>
        <p:nvSpPr>
          <p:cNvPr id="2" name="Title 1" descr="Ideally your title should fit on one line." title="Slide title"/>
          <p:cNvSpPr>
            <a:spLocks noGrp="1"/>
          </p:cNvSpPr>
          <p:nvPr>
            <p:ph type="title"/>
          </p:nvPr>
        </p:nvSpPr>
        <p:spPr/>
        <p:txBody>
          <a:bodyPr/>
          <a:lstStyle/>
          <a:p>
            <a:r>
              <a:rPr lang="en-US" smtClean="0"/>
              <a:t>Click to edit Master title style</a:t>
            </a:r>
            <a:endParaRPr lang="en-GB"/>
          </a:p>
        </p:txBody>
      </p:sp>
      <p:sp>
        <p:nvSpPr>
          <p:cNvPr id="100" name="Date Placeholder 3"/>
          <p:cNvSpPr>
            <a:spLocks noGrp="1"/>
          </p:cNvSpPr>
          <p:nvPr>
            <p:ph type="dt" sz="half" idx="2"/>
          </p:nvPr>
        </p:nvSpPr>
        <p:spPr>
          <a:xfrm>
            <a:off x="594661" y="5035501"/>
            <a:ext cx="1547697" cy="293738"/>
          </a:xfrm>
          <a:prstGeom prst="rect">
            <a:avLst/>
          </a:prstGeom>
        </p:spPr>
        <p:txBody>
          <a:bodyPr lIns="0" tIns="0" rIns="0" bIns="0" anchor="ctr"/>
          <a:lstStyle>
            <a:lvl1pPr>
              <a:defRPr sz="700">
                <a:solidFill>
                  <a:schemeClr val="accent1"/>
                </a:solidFill>
              </a:defRPr>
            </a:lvl1pPr>
          </a:lstStyle>
          <a:p>
            <a:fld id="{B6178F0A-3EE0-4B48-8395-CF38F4590226}" type="datetime3">
              <a:rPr lang="en-GB" smtClean="0"/>
              <a:t>13 July, 2016</a:t>
            </a:fld>
            <a:endParaRPr lang="en-GB" dirty="0"/>
          </a:p>
        </p:txBody>
      </p:sp>
      <p:sp>
        <p:nvSpPr>
          <p:cNvPr id="101" name="Footer Placeholder 4"/>
          <p:cNvSpPr>
            <a:spLocks noGrp="1"/>
          </p:cNvSpPr>
          <p:nvPr>
            <p:ph type="ftr" sz="quarter" idx="3"/>
            <p:custDataLst>
              <p:tags r:id="rId1"/>
            </p:custDataLst>
          </p:nvPr>
        </p:nvSpPr>
        <p:spPr>
          <a:xfrm>
            <a:off x="0" y="5035501"/>
            <a:ext cx="7561263" cy="293738"/>
          </a:xfrm>
          <a:prstGeom prst="rect">
            <a:avLst/>
          </a:prstGeom>
        </p:spPr>
        <p:txBody>
          <a:bodyPr lIns="0" tIns="0" rIns="0" bIns="0" anchor="ctr"/>
          <a:lstStyle>
            <a:lvl1pPr algn="ctr">
              <a:defRPr lang="en-GB" sz="800" b="0" i="0" u="none">
                <a:solidFill>
                  <a:srgbClr val="FFFFFF"/>
                </a:solidFill>
                <a:latin typeface="Arial"/>
              </a:defRPr>
            </a:lvl1pPr>
          </a:lstStyle>
          <a:p>
            <a:endParaRPr lang="en-GB" b="1"/>
          </a:p>
        </p:txBody>
      </p:sp>
      <p:sp>
        <p:nvSpPr>
          <p:cNvPr id="103" name="Slide Number Placeholder 5"/>
          <p:cNvSpPr>
            <a:spLocks noGrp="1"/>
          </p:cNvSpPr>
          <p:nvPr>
            <p:ph type="sldNum" sz="quarter" idx="4"/>
          </p:nvPr>
        </p:nvSpPr>
        <p:spPr>
          <a:xfrm>
            <a:off x="6846455" y="5035501"/>
            <a:ext cx="297689" cy="293738"/>
          </a:xfrm>
          <a:prstGeom prst="rect">
            <a:avLst/>
          </a:prstGeom>
        </p:spPr>
        <p:txBody>
          <a:bodyPr lIns="0" tIns="0" rIns="0" bIns="0" anchor="ctr"/>
          <a:lstStyle>
            <a:lvl1pPr algn="r">
              <a:defRPr sz="700">
                <a:solidFill>
                  <a:schemeClr val="accent1"/>
                </a:solidFill>
              </a:defRPr>
            </a:lvl1pPr>
          </a:lstStyle>
          <a:p>
            <a:fld id="{71F9F866-B438-9445-8D9F-1F8FF6608833}" type="slidenum">
              <a:rPr lang="en-GB" smtClean="0"/>
              <a:pPr/>
              <a:t>‹#›</a:t>
            </a:fld>
            <a:endParaRPr lang="en-GB" dirty="0"/>
          </a:p>
        </p:txBody>
      </p:sp>
      <p:sp>
        <p:nvSpPr>
          <p:cNvPr id="4" name="Text Placeholder 3"/>
          <p:cNvSpPr>
            <a:spLocks noGrp="1"/>
          </p:cNvSpPr>
          <p:nvPr>
            <p:ph type="body" sz="quarter" idx="16"/>
          </p:nvPr>
        </p:nvSpPr>
        <p:spPr>
          <a:xfrm>
            <a:off x="594662" y="1401393"/>
            <a:ext cx="2981185" cy="3639179"/>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endParaRPr lang="en-GB" dirty="0"/>
          </a:p>
        </p:txBody>
      </p:sp>
    </p:spTree>
    <p:extLst>
      <p:ext uri="{BB962C8B-B14F-4D97-AF65-F5344CB8AC3E}">
        <p14:creationId xmlns:p14="http://schemas.microsoft.com/office/powerpoint/2010/main" val="3351175674"/>
      </p:ext>
    </p:extLst>
  </p:cSld>
  <p:clrMapOvr>
    <a:masterClrMapping/>
  </p:clrMapOvr>
  <p:timing>
    <p:tnLst>
      <p:par>
        <p:cTn id="1" dur="indefinite" restart="never" nodeType="tmRoot"/>
      </p:par>
    </p:tnLst>
  </p:timing>
</p:sldLayout>
</file>

<file path=ppt/slideLayouts/slideLayout118.xml><?xml version="1.0" encoding="utf-8"?>
<p:sldLayout xmlns:a="http://schemas.openxmlformats.org/drawingml/2006/main" xmlns:r="http://schemas.openxmlformats.org/officeDocument/2006/relationships" xmlns:p="http://schemas.openxmlformats.org/presentationml/2006/main" preserve="1" userDrawn="1">
  <p:cSld name="1_text + chart">
    <p:spTree>
      <p:nvGrpSpPr>
        <p:cNvPr id="1" name=""/>
        <p:cNvGrpSpPr/>
        <p:nvPr/>
      </p:nvGrpSpPr>
      <p:grpSpPr>
        <a:xfrm>
          <a:off x="0" y="0"/>
          <a:ext cx="0" cy="0"/>
          <a:chOff x="0" y="0"/>
          <a:chExt cx="0" cy="0"/>
        </a:xfrm>
      </p:grpSpPr>
      <p:sp>
        <p:nvSpPr>
          <p:cNvPr id="10" name="Round Same Side Corner Rectangle 9"/>
          <p:cNvSpPr/>
          <p:nvPr userDrawn="1"/>
        </p:nvSpPr>
        <p:spPr>
          <a:xfrm>
            <a:off x="3985416" y="1394695"/>
            <a:ext cx="2981188" cy="3626138"/>
          </a:xfrm>
          <a:prstGeom prst="round2SameRect">
            <a:avLst>
              <a:gd name="adj1" fmla="val 3390"/>
              <a:gd name="adj2" fmla="val 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73650" tIns="36825" rIns="73650" bIns="36825" anchor="ctr"/>
          <a:lstStyle/>
          <a:p>
            <a:pPr algn="ctr">
              <a:spcAft>
                <a:spcPct val="50000"/>
              </a:spcAft>
              <a:defRPr/>
            </a:pPr>
            <a:endParaRPr lang="en-GB" dirty="0">
              <a:latin typeface="Franklin Gothic Book"/>
            </a:endParaRPr>
          </a:p>
        </p:txBody>
      </p:sp>
      <p:sp>
        <p:nvSpPr>
          <p:cNvPr id="14" name="Content Placeholder 8"/>
          <p:cNvSpPr>
            <a:spLocks noGrp="1"/>
          </p:cNvSpPr>
          <p:nvPr>
            <p:ph sz="quarter" idx="18" hasCustomPrompt="1"/>
          </p:nvPr>
        </p:nvSpPr>
        <p:spPr>
          <a:xfrm>
            <a:off x="3985416" y="1401393"/>
            <a:ext cx="2960182" cy="3619441"/>
          </a:xfrm>
        </p:spPr>
        <p:txBody>
          <a:bodyPr/>
          <a:lstStyle>
            <a:lvl5pPr marL="0" indent="0">
              <a:defRPr baseline="0">
                <a:latin typeface="Franklin Gothic Book" panose="020B0503020102020204" pitchFamily="34" charset="0"/>
              </a:defRPr>
            </a:lvl5pPr>
          </a:lstStyle>
          <a:p>
            <a:pPr lvl="4"/>
            <a:r>
              <a:rPr lang="en-GB" dirty="0" smtClean="0"/>
              <a:t>Click icon to insert object</a:t>
            </a:r>
            <a:endParaRPr lang="en-GB" dirty="0"/>
          </a:p>
        </p:txBody>
      </p:sp>
      <p:sp>
        <p:nvSpPr>
          <p:cNvPr id="2" name="Title 1" descr="Ideally your title should fit on one line." title="Slide title"/>
          <p:cNvSpPr>
            <a:spLocks noGrp="1"/>
          </p:cNvSpPr>
          <p:nvPr>
            <p:ph type="title"/>
          </p:nvPr>
        </p:nvSpPr>
        <p:spPr/>
        <p:txBody>
          <a:bodyPr/>
          <a:lstStyle/>
          <a:p>
            <a:r>
              <a:rPr lang="en-US" smtClean="0"/>
              <a:t>Click to edit Master title style</a:t>
            </a:r>
            <a:endParaRPr lang="en-GB"/>
          </a:p>
        </p:txBody>
      </p:sp>
      <p:sp>
        <p:nvSpPr>
          <p:cNvPr id="100" name="Date Placeholder 3"/>
          <p:cNvSpPr>
            <a:spLocks noGrp="1"/>
          </p:cNvSpPr>
          <p:nvPr>
            <p:ph type="dt" sz="half" idx="2"/>
          </p:nvPr>
        </p:nvSpPr>
        <p:spPr>
          <a:xfrm>
            <a:off x="594661" y="5035501"/>
            <a:ext cx="1547697" cy="293738"/>
          </a:xfrm>
          <a:prstGeom prst="rect">
            <a:avLst/>
          </a:prstGeom>
        </p:spPr>
        <p:txBody>
          <a:bodyPr lIns="0" tIns="0" rIns="0" bIns="0" anchor="ctr"/>
          <a:lstStyle>
            <a:lvl1pPr>
              <a:defRPr sz="700">
                <a:solidFill>
                  <a:schemeClr val="accent1"/>
                </a:solidFill>
              </a:defRPr>
            </a:lvl1pPr>
          </a:lstStyle>
          <a:p>
            <a:fld id="{B6178F0A-3EE0-4B48-8395-CF38F4590226}" type="datetime3">
              <a:rPr lang="en-GB" smtClean="0"/>
              <a:t>13 July, 2016</a:t>
            </a:fld>
            <a:endParaRPr lang="en-GB" dirty="0"/>
          </a:p>
        </p:txBody>
      </p:sp>
      <p:sp>
        <p:nvSpPr>
          <p:cNvPr id="101" name="Footer Placeholder 4"/>
          <p:cNvSpPr>
            <a:spLocks noGrp="1"/>
          </p:cNvSpPr>
          <p:nvPr>
            <p:ph type="ftr" sz="quarter" idx="3"/>
            <p:custDataLst>
              <p:tags r:id="rId1"/>
            </p:custDataLst>
          </p:nvPr>
        </p:nvSpPr>
        <p:spPr>
          <a:xfrm>
            <a:off x="0" y="5035501"/>
            <a:ext cx="7561263" cy="293738"/>
          </a:xfrm>
          <a:prstGeom prst="rect">
            <a:avLst/>
          </a:prstGeom>
        </p:spPr>
        <p:txBody>
          <a:bodyPr lIns="0" tIns="0" rIns="0" bIns="0" anchor="ctr"/>
          <a:lstStyle>
            <a:lvl1pPr algn="ctr">
              <a:defRPr lang="en-GB" sz="800" b="0" i="0" u="none">
                <a:solidFill>
                  <a:srgbClr val="FFFFFF"/>
                </a:solidFill>
                <a:latin typeface="Arial"/>
              </a:defRPr>
            </a:lvl1pPr>
          </a:lstStyle>
          <a:p>
            <a:endParaRPr lang="en-GB" b="1"/>
          </a:p>
        </p:txBody>
      </p:sp>
      <p:sp>
        <p:nvSpPr>
          <p:cNvPr id="103" name="Slide Number Placeholder 5"/>
          <p:cNvSpPr>
            <a:spLocks noGrp="1"/>
          </p:cNvSpPr>
          <p:nvPr>
            <p:ph type="sldNum" sz="quarter" idx="4"/>
          </p:nvPr>
        </p:nvSpPr>
        <p:spPr>
          <a:xfrm>
            <a:off x="6846455" y="5035501"/>
            <a:ext cx="297689" cy="293738"/>
          </a:xfrm>
          <a:prstGeom prst="rect">
            <a:avLst/>
          </a:prstGeom>
        </p:spPr>
        <p:txBody>
          <a:bodyPr lIns="0" tIns="0" rIns="0" bIns="0" anchor="ctr"/>
          <a:lstStyle>
            <a:lvl1pPr algn="r">
              <a:defRPr sz="700">
                <a:solidFill>
                  <a:schemeClr val="accent1"/>
                </a:solidFill>
              </a:defRPr>
            </a:lvl1pPr>
          </a:lstStyle>
          <a:p>
            <a:fld id="{71F9F866-B438-9445-8D9F-1F8FF6608833}" type="slidenum">
              <a:rPr lang="en-GB" smtClean="0"/>
              <a:pPr/>
              <a:t>‹#›</a:t>
            </a:fld>
            <a:endParaRPr lang="en-GB" dirty="0"/>
          </a:p>
        </p:txBody>
      </p:sp>
      <p:sp>
        <p:nvSpPr>
          <p:cNvPr id="4" name="Text Placeholder 3"/>
          <p:cNvSpPr>
            <a:spLocks noGrp="1"/>
          </p:cNvSpPr>
          <p:nvPr>
            <p:ph type="body" sz="quarter" idx="16"/>
          </p:nvPr>
        </p:nvSpPr>
        <p:spPr>
          <a:xfrm>
            <a:off x="595975" y="1394695"/>
            <a:ext cx="2979873" cy="558830"/>
          </a:xfrm>
        </p:spPr>
        <p:txBody>
          <a:bodyPr/>
          <a:lstStyle>
            <a:lvl1pPr>
              <a:defRPr>
                <a:latin typeface="Franklin Gothic Medium" panose="020B0603020102020204" pitchFamily="34" charset="0"/>
              </a:defRPr>
            </a:lvl1pPr>
          </a:lstStyle>
          <a:p>
            <a:pPr lvl="0"/>
            <a:r>
              <a:rPr lang="en-US" dirty="0" smtClean="0"/>
              <a:t>Click to edit Master text styles</a:t>
            </a:r>
          </a:p>
        </p:txBody>
      </p:sp>
      <p:sp>
        <p:nvSpPr>
          <p:cNvPr id="6" name="Text Placeholder 5"/>
          <p:cNvSpPr>
            <a:spLocks noGrp="1"/>
          </p:cNvSpPr>
          <p:nvPr>
            <p:ph type="body" sz="quarter" idx="17"/>
          </p:nvPr>
        </p:nvSpPr>
        <p:spPr>
          <a:xfrm>
            <a:off x="595975" y="1953525"/>
            <a:ext cx="2979873" cy="3082112"/>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spTree>
    <p:extLst>
      <p:ext uri="{BB962C8B-B14F-4D97-AF65-F5344CB8AC3E}">
        <p14:creationId xmlns:p14="http://schemas.microsoft.com/office/powerpoint/2010/main" val="3776681709"/>
      </p:ext>
    </p:extLst>
  </p:cSld>
  <p:clrMapOvr>
    <a:masterClrMapping/>
  </p:clrMapOvr>
  <p:timing>
    <p:tnLst>
      <p:par>
        <p:cTn id="1" dur="indefinite" restart="never" nodeType="tmRoot"/>
      </p:par>
    </p:tnLst>
  </p:timing>
</p:sldLayout>
</file>

<file path=ppt/slideLayouts/slideLayout119.xml><?xml version="1.0" encoding="utf-8"?>
<p:sldLayout xmlns:a="http://schemas.openxmlformats.org/drawingml/2006/main" xmlns:r="http://schemas.openxmlformats.org/officeDocument/2006/relationships" xmlns:p="http://schemas.openxmlformats.org/presentationml/2006/main" preserve="1" userDrawn="1">
  <p:cSld name="2_text + chart">
    <p:spTree>
      <p:nvGrpSpPr>
        <p:cNvPr id="1" name=""/>
        <p:cNvGrpSpPr/>
        <p:nvPr/>
      </p:nvGrpSpPr>
      <p:grpSpPr>
        <a:xfrm>
          <a:off x="0" y="0"/>
          <a:ext cx="0" cy="0"/>
          <a:chOff x="0" y="0"/>
          <a:chExt cx="0" cy="0"/>
        </a:xfrm>
      </p:grpSpPr>
      <p:sp>
        <p:nvSpPr>
          <p:cNvPr id="2" name="Title 1" descr="Ideally your title should fit on one line." title="Slide title"/>
          <p:cNvSpPr>
            <a:spLocks noGrp="1"/>
          </p:cNvSpPr>
          <p:nvPr>
            <p:ph type="title"/>
          </p:nvPr>
        </p:nvSpPr>
        <p:spPr/>
        <p:txBody>
          <a:bodyPr/>
          <a:lstStyle/>
          <a:p>
            <a:r>
              <a:rPr lang="en-US" smtClean="0"/>
              <a:t>Click to edit Master title style</a:t>
            </a:r>
            <a:endParaRPr lang="en-GB"/>
          </a:p>
        </p:txBody>
      </p:sp>
      <p:sp>
        <p:nvSpPr>
          <p:cNvPr id="100" name="Date Placeholder 3"/>
          <p:cNvSpPr>
            <a:spLocks noGrp="1"/>
          </p:cNvSpPr>
          <p:nvPr>
            <p:ph type="dt" sz="half" idx="2"/>
          </p:nvPr>
        </p:nvSpPr>
        <p:spPr>
          <a:xfrm>
            <a:off x="594661" y="5035501"/>
            <a:ext cx="1547697" cy="293738"/>
          </a:xfrm>
          <a:prstGeom prst="rect">
            <a:avLst/>
          </a:prstGeom>
        </p:spPr>
        <p:txBody>
          <a:bodyPr lIns="0" tIns="0" rIns="0" bIns="0" anchor="ctr"/>
          <a:lstStyle>
            <a:lvl1pPr>
              <a:defRPr sz="700">
                <a:solidFill>
                  <a:schemeClr val="accent1"/>
                </a:solidFill>
              </a:defRPr>
            </a:lvl1pPr>
          </a:lstStyle>
          <a:p>
            <a:fld id="{B6178F0A-3EE0-4B48-8395-CF38F4590226}" type="datetime3">
              <a:rPr lang="en-GB" smtClean="0"/>
              <a:t>13 July, 2016</a:t>
            </a:fld>
            <a:endParaRPr lang="en-GB" dirty="0"/>
          </a:p>
        </p:txBody>
      </p:sp>
      <p:sp>
        <p:nvSpPr>
          <p:cNvPr id="101" name="Footer Placeholder 4"/>
          <p:cNvSpPr>
            <a:spLocks noGrp="1"/>
          </p:cNvSpPr>
          <p:nvPr>
            <p:ph type="ftr" sz="quarter" idx="3"/>
            <p:custDataLst>
              <p:tags r:id="rId1"/>
            </p:custDataLst>
          </p:nvPr>
        </p:nvSpPr>
        <p:spPr>
          <a:xfrm>
            <a:off x="0" y="5035501"/>
            <a:ext cx="7561263" cy="293738"/>
          </a:xfrm>
          <a:prstGeom prst="rect">
            <a:avLst/>
          </a:prstGeom>
        </p:spPr>
        <p:txBody>
          <a:bodyPr lIns="0" tIns="0" rIns="0" bIns="0" anchor="ctr"/>
          <a:lstStyle>
            <a:lvl1pPr algn="ctr">
              <a:defRPr lang="en-GB" sz="800" b="0" i="0" u="none">
                <a:solidFill>
                  <a:srgbClr val="FFFFFF"/>
                </a:solidFill>
                <a:latin typeface="Arial"/>
              </a:defRPr>
            </a:lvl1pPr>
          </a:lstStyle>
          <a:p>
            <a:endParaRPr lang="en-GB" b="1"/>
          </a:p>
        </p:txBody>
      </p:sp>
      <p:sp>
        <p:nvSpPr>
          <p:cNvPr id="103" name="Slide Number Placeholder 5"/>
          <p:cNvSpPr>
            <a:spLocks noGrp="1"/>
          </p:cNvSpPr>
          <p:nvPr>
            <p:ph type="sldNum" sz="quarter" idx="4"/>
          </p:nvPr>
        </p:nvSpPr>
        <p:spPr>
          <a:xfrm>
            <a:off x="6846455" y="5035501"/>
            <a:ext cx="297689" cy="293738"/>
          </a:xfrm>
          <a:prstGeom prst="rect">
            <a:avLst/>
          </a:prstGeom>
        </p:spPr>
        <p:txBody>
          <a:bodyPr lIns="0" tIns="0" rIns="0" bIns="0" anchor="ctr"/>
          <a:lstStyle>
            <a:lvl1pPr algn="r">
              <a:defRPr sz="700">
                <a:solidFill>
                  <a:schemeClr val="accent1"/>
                </a:solidFill>
              </a:defRPr>
            </a:lvl1pPr>
          </a:lstStyle>
          <a:p>
            <a:fld id="{71F9F866-B438-9445-8D9F-1F8FF6608833}" type="slidenum">
              <a:rPr lang="en-GB" smtClean="0"/>
              <a:pPr/>
              <a:t>‹#›</a:t>
            </a:fld>
            <a:endParaRPr lang="en-GB" dirty="0"/>
          </a:p>
        </p:txBody>
      </p:sp>
      <p:sp>
        <p:nvSpPr>
          <p:cNvPr id="13" name="Round Same Side Corner Rectangle 12"/>
          <p:cNvSpPr/>
          <p:nvPr userDrawn="1"/>
        </p:nvSpPr>
        <p:spPr>
          <a:xfrm>
            <a:off x="3985416" y="1394870"/>
            <a:ext cx="2981188" cy="3625964"/>
          </a:xfrm>
          <a:prstGeom prst="round2SameRect">
            <a:avLst>
              <a:gd name="adj1" fmla="val 3390"/>
              <a:gd name="adj2" fmla="val 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73650" tIns="36825" rIns="73650" bIns="36825" anchor="ctr"/>
          <a:lstStyle/>
          <a:p>
            <a:pPr algn="ctr">
              <a:spcAft>
                <a:spcPct val="50000"/>
              </a:spcAft>
              <a:defRPr/>
            </a:pPr>
            <a:endParaRPr lang="en-GB" dirty="0">
              <a:latin typeface="Franklin Gothic Book"/>
            </a:endParaRPr>
          </a:p>
        </p:txBody>
      </p:sp>
      <p:sp>
        <p:nvSpPr>
          <p:cNvPr id="16" name="Text Placeholder 3"/>
          <p:cNvSpPr>
            <a:spLocks noGrp="1"/>
          </p:cNvSpPr>
          <p:nvPr>
            <p:ph type="body" sz="quarter" idx="16"/>
          </p:nvPr>
        </p:nvSpPr>
        <p:spPr>
          <a:xfrm>
            <a:off x="595975" y="1394869"/>
            <a:ext cx="2979873" cy="558830"/>
          </a:xfrm>
        </p:spPr>
        <p:txBody>
          <a:bodyPr/>
          <a:lstStyle>
            <a:lvl1pPr>
              <a:defRPr>
                <a:latin typeface="Franklin Gothic Medium" panose="020B0603020102020204" pitchFamily="34" charset="0"/>
              </a:defRPr>
            </a:lvl1pPr>
          </a:lstStyle>
          <a:p>
            <a:pPr lvl="0"/>
            <a:r>
              <a:rPr lang="en-US" dirty="0" smtClean="0"/>
              <a:t>Click to edit Master text styles</a:t>
            </a:r>
          </a:p>
        </p:txBody>
      </p:sp>
      <p:sp>
        <p:nvSpPr>
          <p:cNvPr id="17" name="Text Placeholder 5"/>
          <p:cNvSpPr>
            <a:spLocks noGrp="1"/>
          </p:cNvSpPr>
          <p:nvPr>
            <p:ph type="body" sz="quarter" idx="17"/>
          </p:nvPr>
        </p:nvSpPr>
        <p:spPr>
          <a:xfrm>
            <a:off x="595975" y="1963924"/>
            <a:ext cx="2979873" cy="3071713"/>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sp>
        <p:nvSpPr>
          <p:cNvPr id="22" name="Text Placeholder 3"/>
          <p:cNvSpPr>
            <a:spLocks noGrp="1"/>
          </p:cNvSpPr>
          <p:nvPr>
            <p:ph type="body" sz="quarter" idx="18"/>
          </p:nvPr>
        </p:nvSpPr>
        <p:spPr>
          <a:xfrm>
            <a:off x="4093386" y="1506072"/>
            <a:ext cx="2753070" cy="440402"/>
          </a:xfrm>
        </p:spPr>
        <p:txBody>
          <a:bodyPr/>
          <a:lstStyle>
            <a:lvl1pPr>
              <a:defRPr sz="1500">
                <a:latin typeface="Franklin Gothic Medium" panose="020B0603020102020204" pitchFamily="34" charset="0"/>
              </a:defRPr>
            </a:lvl1pPr>
          </a:lstStyle>
          <a:p>
            <a:pPr lvl="0"/>
            <a:r>
              <a:rPr lang="en-US" dirty="0" smtClean="0"/>
              <a:t>Click to edit Master text styles</a:t>
            </a:r>
          </a:p>
        </p:txBody>
      </p:sp>
      <p:sp>
        <p:nvSpPr>
          <p:cNvPr id="23" name="Content Placeholder 8"/>
          <p:cNvSpPr>
            <a:spLocks noGrp="1"/>
          </p:cNvSpPr>
          <p:nvPr>
            <p:ph sz="quarter" idx="19" hasCustomPrompt="1"/>
          </p:nvPr>
        </p:nvSpPr>
        <p:spPr>
          <a:xfrm>
            <a:off x="3985416" y="1946474"/>
            <a:ext cx="2960182" cy="3074359"/>
          </a:xfrm>
        </p:spPr>
        <p:txBody>
          <a:bodyPr/>
          <a:lstStyle>
            <a:lvl5pPr marL="0" indent="0">
              <a:defRPr baseline="0">
                <a:latin typeface="Franklin Gothic Book" panose="020B0503020102020204" pitchFamily="34" charset="0"/>
              </a:defRPr>
            </a:lvl5pPr>
          </a:lstStyle>
          <a:p>
            <a:pPr lvl="4"/>
            <a:r>
              <a:rPr lang="en-GB" dirty="0" smtClean="0"/>
              <a:t>Click icon to insert object</a:t>
            </a:r>
            <a:endParaRPr lang="en-GB" dirty="0"/>
          </a:p>
        </p:txBody>
      </p:sp>
    </p:spTree>
    <p:extLst>
      <p:ext uri="{BB962C8B-B14F-4D97-AF65-F5344CB8AC3E}">
        <p14:creationId xmlns:p14="http://schemas.microsoft.com/office/powerpoint/2010/main" val="3440233989"/>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ext + large chart">
    <p:spTree>
      <p:nvGrpSpPr>
        <p:cNvPr id="1" name=""/>
        <p:cNvGrpSpPr/>
        <p:nvPr/>
      </p:nvGrpSpPr>
      <p:grpSpPr>
        <a:xfrm>
          <a:off x="0" y="0"/>
          <a:ext cx="0" cy="0"/>
          <a:chOff x="0" y="0"/>
          <a:chExt cx="0" cy="0"/>
        </a:xfrm>
      </p:grpSpPr>
      <p:sp>
        <p:nvSpPr>
          <p:cNvPr id="5" name="Round Same Side Corner Rectangle 4"/>
          <p:cNvSpPr/>
          <p:nvPr userDrawn="1"/>
        </p:nvSpPr>
        <p:spPr>
          <a:xfrm>
            <a:off x="2985124" y="1401393"/>
            <a:ext cx="3960475" cy="3619441"/>
          </a:xfrm>
          <a:prstGeom prst="round2SameRect">
            <a:avLst>
              <a:gd name="adj1" fmla="val 3390"/>
              <a:gd name="adj2" fmla="val 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73650" tIns="36825" rIns="73650" bIns="36825" anchor="ctr"/>
          <a:lstStyle/>
          <a:p>
            <a:pPr algn="ctr">
              <a:spcAft>
                <a:spcPct val="50000"/>
              </a:spcAft>
              <a:defRPr/>
            </a:pPr>
            <a:endParaRPr lang="en-GB" dirty="0">
              <a:latin typeface="Franklin Gothic Book"/>
            </a:endParaRPr>
          </a:p>
        </p:txBody>
      </p:sp>
      <p:sp>
        <p:nvSpPr>
          <p:cNvPr id="9" name="Content Placeholder 8"/>
          <p:cNvSpPr>
            <a:spLocks noGrp="1"/>
          </p:cNvSpPr>
          <p:nvPr>
            <p:ph sz="quarter" idx="17" hasCustomPrompt="1"/>
          </p:nvPr>
        </p:nvSpPr>
        <p:spPr>
          <a:xfrm>
            <a:off x="2985124" y="1401393"/>
            <a:ext cx="3960475" cy="3619441"/>
          </a:xfrm>
        </p:spPr>
        <p:txBody>
          <a:bodyPr/>
          <a:lstStyle>
            <a:lvl5pPr marL="0" indent="0">
              <a:defRPr baseline="0">
                <a:latin typeface="Franklin Gothic Book" panose="020B0503020102020204" pitchFamily="34" charset="0"/>
              </a:defRPr>
            </a:lvl5pPr>
          </a:lstStyle>
          <a:p>
            <a:pPr lvl="4"/>
            <a:r>
              <a:rPr lang="en-GB" dirty="0" smtClean="0"/>
              <a:t>Click icon to insert object</a:t>
            </a:r>
            <a:endParaRPr lang="en-GB" dirty="0"/>
          </a:p>
        </p:txBody>
      </p:sp>
      <p:sp>
        <p:nvSpPr>
          <p:cNvPr id="2" name="Title 1" descr="Ideally your title should fit on one line." title="Slide title"/>
          <p:cNvSpPr>
            <a:spLocks noGrp="1"/>
          </p:cNvSpPr>
          <p:nvPr>
            <p:ph type="title"/>
          </p:nvPr>
        </p:nvSpPr>
        <p:spPr/>
        <p:txBody>
          <a:bodyPr/>
          <a:lstStyle/>
          <a:p>
            <a:r>
              <a:rPr lang="en-US" smtClean="0"/>
              <a:t>Click to edit Master title style</a:t>
            </a:r>
            <a:endParaRPr lang="en-GB"/>
          </a:p>
        </p:txBody>
      </p:sp>
      <p:sp>
        <p:nvSpPr>
          <p:cNvPr id="100" name="Date Placeholder 3"/>
          <p:cNvSpPr>
            <a:spLocks noGrp="1"/>
          </p:cNvSpPr>
          <p:nvPr>
            <p:ph type="dt" sz="half" idx="2"/>
          </p:nvPr>
        </p:nvSpPr>
        <p:spPr>
          <a:xfrm>
            <a:off x="594661" y="5035501"/>
            <a:ext cx="1547697" cy="293738"/>
          </a:xfrm>
          <a:prstGeom prst="rect">
            <a:avLst/>
          </a:prstGeom>
        </p:spPr>
        <p:txBody>
          <a:bodyPr lIns="0" tIns="0" rIns="0" bIns="0" anchor="ctr"/>
          <a:lstStyle>
            <a:lvl1pPr>
              <a:defRPr sz="700">
                <a:solidFill>
                  <a:schemeClr val="accent1"/>
                </a:solidFill>
              </a:defRPr>
            </a:lvl1pPr>
          </a:lstStyle>
          <a:p>
            <a:fld id="{B6178F0A-3EE0-4B48-8395-CF38F4590226}" type="datetime3">
              <a:rPr lang="en-GB" smtClean="0"/>
              <a:t>13 July, 2016</a:t>
            </a:fld>
            <a:endParaRPr lang="en-GB" dirty="0"/>
          </a:p>
        </p:txBody>
      </p:sp>
      <p:sp>
        <p:nvSpPr>
          <p:cNvPr id="101" name="Footer Placeholder 4"/>
          <p:cNvSpPr>
            <a:spLocks noGrp="1"/>
          </p:cNvSpPr>
          <p:nvPr>
            <p:ph type="ftr" sz="quarter" idx="3"/>
            <p:custDataLst>
              <p:tags r:id="rId1"/>
            </p:custDataLst>
          </p:nvPr>
        </p:nvSpPr>
        <p:spPr>
          <a:xfrm>
            <a:off x="0" y="5035501"/>
            <a:ext cx="7561263" cy="293738"/>
          </a:xfrm>
          <a:prstGeom prst="rect">
            <a:avLst/>
          </a:prstGeom>
        </p:spPr>
        <p:txBody>
          <a:bodyPr lIns="0" tIns="0" rIns="0" bIns="0" anchor="ctr"/>
          <a:lstStyle>
            <a:lvl1pPr algn="ctr">
              <a:defRPr lang="en-GB" sz="800" b="0" i="0" u="none">
                <a:solidFill>
                  <a:srgbClr val="FFFFFF"/>
                </a:solidFill>
                <a:latin typeface="Arial"/>
              </a:defRPr>
            </a:lvl1pPr>
          </a:lstStyle>
          <a:p>
            <a:endParaRPr lang="en-GB" b="1"/>
          </a:p>
        </p:txBody>
      </p:sp>
      <p:sp>
        <p:nvSpPr>
          <p:cNvPr id="103" name="Slide Number Placeholder 5"/>
          <p:cNvSpPr>
            <a:spLocks noGrp="1"/>
          </p:cNvSpPr>
          <p:nvPr>
            <p:ph type="sldNum" sz="quarter" idx="4"/>
          </p:nvPr>
        </p:nvSpPr>
        <p:spPr>
          <a:xfrm>
            <a:off x="6846455" y="5035501"/>
            <a:ext cx="297689" cy="293738"/>
          </a:xfrm>
          <a:prstGeom prst="rect">
            <a:avLst/>
          </a:prstGeom>
        </p:spPr>
        <p:txBody>
          <a:bodyPr lIns="0" tIns="0" rIns="0" bIns="0" anchor="ctr"/>
          <a:lstStyle>
            <a:lvl1pPr algn="r">
              <a:defRPr sz="700">
                <a:solidFill>
                  <a:schemeClr val="accent1"/>
                </a:solidFill>
              </a:defRPr>
            </a:lvl1pPr>
          </a:lstStyle>
          <a:p>
            <a:fld id="{71F9F866-B438-9445-8D9F-1F8FF6608833}" type="slidenum">
              <a:rPr lang="en-GB" smtClean="0"/>
              <a:pPr/>
              <a:t>‹#›</a:t>
            </a:fld>
            <a:endParaRPr lang="en-GB" dirty="0"/>
          </a:p>
        </p:txBody>
      </p:sp>
      <p:sp>
        <p:nvSpPr>
          <p:cNvPr id="4" name="Text Placeholder 3"/>
          <p:cNvSpPr>
            <a:spLocks noGrp="1"/>
          </p:cNvSpPr>
          <p:nvPr>
            <p:ph type="body" sz="quarter" idx="16"/>
          </p:nvPr>
        </p:nvSpPr>
        <p:spPr>
          <a:xfrm>
            <a:off x="594663" y="1401393"/>
            <a:ext cx="2083284" cy="3639179"/>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Tree>
    <p:extLst>
      <p:ext uri="{BB962C8B-B14F-4D97-AF65-F5344CB8AC3E}">
        <p14:creationId xmlns:p14="http://schemas.microsoft.com/office/powerpoint/2010/main" val="2551109212"/>
      </p:ext>
    </p:extLst>
  </p:cSld>
  <p:clrMapOvr>
    <a:masterClrMapping/>
  </p:clrMapOvr>
  <p:timing>
    <p:tnLst>
      <p:par>
        <p:cTn id="1" dur="indefinite" restart="never" nodeType="tmRoot"/>
      </p:par>
    </p:tnLst>
  </p:timing>
</p:sldLayout>
</file>

<file path=ppt/slideLayouts/slideLayout120.xml><?xml version="1.0" encoding="utf-8"?>
<p:sldLayout xmlns:a="http://schemas.openxmlformats.org/drawingml/2006/main" xmlns:r="http://schemas.openxmlformats.org/officeDocument/2006/relationships" xmlns:p="http://schemas.openxmlformats.org/presentationml/2006/main" preserve="1" userDrawn="1">
  <p:cSld name="Chart + text">
    <p:spTree>
      <p:nvGrpSpPr>
        <p:cNvPr id="1" name=""/>
        <p:cNvGrpSpPr/>
        <p:nvPr/>
      </p:nvGrpSpPr>
      <p:grpSpPr>
        <a:xfrm>
          <a:off x="0" y="0"/>
          <a:ext cx="0" cy="0"/>
          <a:chOff x="0" y="0"/>
          <a:chExt cx="0" cy="0"/>
        </a:xfrm>
      </p:grpSpPr>
      <p:sp>
        <p:nvSpPr>
          <p:cNvPr id="15" name="Round Same Side Corner Rectangle 14"/>
          <p:cNvSpPr/>
          <p:nvPr userDrawn="1"/>
        </p:nvSpPr>
        <p:spPr>
          <a:xfrm>
            <a:off x="594660" y="1401393"/>
            <a:ext cx="2981188" cy="3607720"/>
          </a:xfrm>
          <a:prstGeom prst="round2SameRect">
            <a:avLst>
              <a:gd name="adj1" fmla="val 3390"/>
              <a:gd name="adj2" fmla="val 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73650" tIns="36825" rIns="73650" bIns="36825" anchor="ctr"/>
          <a:lstStyle/>
          <a:p>
            <a:pPr algn="ctr">
              <a:spcAft>
                <a:spcPct val="50000"/>
              </a:spcAft>
              <a:defRPr/>
            </a:pPr>
            <a:endParaRPr lang="en-GB" dirty="0">
              <a:latin typeface="Franklin Gothic Book"/>
            </a:endParaRPr>
          </a:p>
        </p:txBody>
      </p:sp>
      <p:sp>
        <p:nvSpPr>
          <p:cNvPr id="19" name="Content Placeholder 8"/>
          <p:cNvSpPr>
            <a:spLocks noGrp="1"/>
          </p:cNvSpPr>
          <p:nvPr>
            <p:ph sz="quarter" idx="19" hasCustomPrompt="1"/>
          </p:nvPr>
        </p:nvSpPr>
        <p:spPr>
          <a:xfrm>
            <a:off x="594661" y="1401393"/>
            <a:ext cx="2960182" cy="3607720"/>
          </a:xfrm>
        </p:spPr>
        <p:txBody>
          <a:bodyPr/>
          <a:lstStyle>
            <a:lvl5pPr marL="0" indent="0">
              <a:defRPr baseline="0">
                <a:latin typeface="Franklin Gothic Book" panose="020B0503020102020204" pitchFamily="34" charset="0"/>
              </a:defRPr>
            </a:lvl5pPr>
          </a:lstStyle>
          <a:p>
            <a:pPr lvl="4"/>
            <a:r>
              <a:rPr lang="en-GB" dirty="0" smtClean="0"/>
              <a:t>Click icon to insert object</a:t>
            </a:r>
            <a:endParaRPr lang="en-GB" dirty="0"/>
          </a:p>
        </p:txBody>
      </p:sp>
      <p:sp>
        <p:nvSpPr>
          <p:cNvPr id="2" name="Title 1" descr="Ideally your title should fit on one line." title="Slide title"/>
          <p:cNvSpPr>
            <a:spLocks noGrp="1"/>
          </p:cNvSpPr>
          <p:nvPr>
            <p:ph type="title"/>
          </p:nvPr>
        </p:nvSpPr>
        <p:spPr/>
        <p:txBody>
          <a:bodyPr/>
          <a:lstStyle/>
          <a:p>
            <a:r>
              <a:rPr lang="en-US" smtClean="0"/>
              <a:t>Click to edit Master title style</a:t>
            </a:r>
            <a:endParaRPr lang="en-GB"/>
          </a:p>
        </p:txBody>
      </p:sp>
      <p:sp>
        <p:nvSpPr>
          <p:cNvPr id="102" name="Date Placeholder 3"/>
          <p:cNvSpPr>
            <a:spLocks noGrp="1"/>
          </p:cNvSpPr>
          <p:nvPr>
            <p:ph type="dt" sz="half" idx="2"/>
          </p:nvPr>
        </p:nvSpPr>
        <p:spPr>
          <a:xfrm>
            <a:off x="594661" y="5035501"/>
            <a:ext cx="1547697" cy="293738"/>
          </a:xfrm>
          <a:prstGeom prst="rect">
            <a:avLst/>
          </a:prstGeom>
        </p:spPr>
        <p:txBody>
          <a:bodyPr lIns="0" tIns="0" rIns="0" bIns="0" anchor="ctr"/>
          <a:lstStyle>
            <a:lvl1pPr>
              <a:defRPr sz="700">
                <a:solidFill>
                  <a:schemeClr val="accent1"/>
                </a:solidFill>
              </a:defRPr>
            </a:lvl1pPr>
          </a:lstStyle>
          <a:p>
            <a:fld id="{C70A5BBD-BD63-F344-B625-7C085C238913}" type="datetime3">
              <a:rPr lang="en-GB" smtClean="0"/>
              <a:t>13 July, 2016</a:t>
            </a:fld>
            <a:endParaRPr lang="en-GB" dirty="0"/>
          </a:p>
        </p:txBody>
      </p:sp>
      <p:sp>
        <p:nvSpPr>
          <p:cNvPr id="103" name="Footer Placeholder 4"/>
          <p:cNvSpPr>
            <a:spLocks noGrp="1"/>
          </p:cNvSpPr>
          <p:nvPr>
            <p:ph type="ftr" sz="quarter" idx="3"/>
            <p:custDataLst>
              <p:tags r:id="rId1"/>
            </p:custDataLst>
          </p:nvPr>
        </p:nvSpPr>
        <p:spPr>
          <a:xfrm>
            <a:off x="0" y="5035501"/>
            <a:ext cx="7561263" cy="293738"/>
          </a:xfrm>
          <a:prstGeom prst="rect">
            <a:avLst/>
          </a:prstGeom>
        </p:spPr>
        <p:txBody>
          <a:bodyPr lIns="0" tIns="0" rIns="0" bIns="0" anchor="ctr"/>
          <a:lstStyle>
            <a:lvl1pPr algn="ctr">
              <a:defRPr lang="en-GB" sz="800" b="0" i="0" u="none">
                <a:solidFill>
                  <a:srgbClr val="FFFFFF"/>
                </a:solidFill>
                <a:latin typeface="Arial"/>
              </a:defRPr>
            </a:lvl1pPr>
          </a:lstStyle>
          <a:p>
            <a:endParaRPr lang="en-GB" b="1"/>
          </a:p>
        </p:txBody>
      </p:sp>
      <p:sp>
        <p:nvSpPr>
          <p:cNvPr id="105" name="Slide Number Placeholder 5"/>
          <p:cNvSpPr>
            <a:spLocks noGrp="1"/>
          </p:cNvSpPr>
          <p:nvPr>
            <p:ph type="sldNum" sz="quarter" idx="4"/>
          </p:nvPr>
        </p:nvSpPr>
        <p:spPr>
          <a:xfrm>
            <a:off x="6846455" y="5035501"/>
            <a:ext cx="297689" cy="293738"/>
          </a:xfrm>
          <a:prstGeom prst="rect">
            <a:avLst/>
          </a:prstGeom>
        </p:spPr>
        <p:txBody>
          <a:bodyPr lIns="0" tIns="0" rIns="0" bIns="0" anchor="ctr"/>
          <a:lstStyle>
            <a:lvl1pPr algn="r">
              <a:defRPr sz="700">
                <a:solidFill>
                  <a:schemeClr val="accent1"/>
                </a:solidFill>
              </a:defRPr>
            </a:lvl1pPr>
          </a:lstStyle>
          <a:p>
            <a:fld id="{71F9F866-B438-9445-8D9F-1F8FF6608833}" type="slidenum">
              <a:rPr lang="en-GB" smtClean="0"/>
              <a:pPr/>
              <a:t>‹#›</a:t>
            </a:fld>
            <a:endParaRPr lang="en-GB" dirty="0"/>
          </a:p>
        </p:txBody>
      </p:sp>
      <p:sp>
        <p:nvSpPr>
          <p:cNvPr id="17" name="Text Placeholder 5"/>
          <p:cNvSpPr>
            <a:spLocks noGrp="1"/>
          </p:cNvSpPr>
          <p:nvPr>
            <p:ph type="body" sz="quarter" idx="17"/>
          </p:nvPr>
        </p:nvSpPr>
        <p:spPr>
          <a:xfrm>
            <a:off x="3972289" y="1401392"/>
            <a:ext cx="2979873" cy="3648431"/>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spTree>
    <p:extLst>
      <p:ext uri="{BB962C8B-B14F-4D97-AF65-F5344CB8AC3E}">
        <p14:creationId xmlns:p14="http://schemas.microsoft.com/office/powerpoint/2010/main" val="72305412"/>
      </p:ext>
    </p:extLst>
  </p:cSld>
  <p:clrMapOvr>
    <a:masterClrMapping/>
  </p:clrMapOvr>
  <p:timing>
    <p:tnLst>
      <p:par>
        <p:cTn id="1" dur="indefinite" restart="never" nodeType="tmRoot"/>
      </p:par>
    </p:tnLst>
  </p:timing>
</p:sldLayout>
</file>

<file path=ppt/slideLayouts/slideLayout121.xml><?xml version="1.0" encoding="utf-8"?>
<p:sldLayout xmlns:a="http://schemas.openxmlformats.org/drawingml/2006/main" xmlns:r="http://schemas.openxmlformats.org/officeDocument/2006/relationships" xmlns:p="http://schemas.openxmlformats.org/presentationml/2006/main" preserve="1" userDrawn="1">
  <p:cSld name="1_Chart + text">
    <p:spTree>
      <p:nvGrpSpPr>
        <p:cNvPr id="1" name=""/>
        <p:cNvGrpSpPr/>
        <p:nvPr/>
      </p:nvGrpSpPr>
      <p:grpSpPr>
        <a:xfrm>
          <a:off x="0" y="0"/>
          <a:ext cx="0" cy="0"/>
          <a:chOff x="0" y="0"/>
          <a:chExt cx="0" cy="0"/>
        </a:xfrm>
      </p:grpSpPr>
      <p:sp>
        <p:nvSpPr>
          <p:cNvPr id="15" name="Round Same Side Corner Rectangle 14"/>
          <p:cNvSpPr/>
          <p:nvPr userDrawn="1"/>
        </p:nvSpPr>
        <p:spPr>
          <a:xfrm>
            <a:off x="594660" y="1401393"/>
            <a:ext cx="2981188" cy="3607720"/>
          </a:xfrm>
          <a:prstGeom prst="round2SameRect">
            <a:avLst>
              <a:gd name="adj1" fmla="val 3390"/>
              <a:gd name="adj2" fmla="val 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73650" tIns="36825" rIns="73650" bIns="36825" anchor="ctr"/>
          <a:lstStyle/>
          <a:p>
            <a:pPr algn="ctr">
              <a:spcAft>
                <a:spcPct val="50000"/>
              </a:spcAft>
              <a:defRPr/>
            </a:pPr>
            <a:endParaRPr lang="en-GB" dirty="0">
              <a:latin typeface="Franklin Gothic Book"/>
            </a:endParaRPr>
          </a:p>
        </p:txBody>
      </p:sp>
      <p:sp>
        <p:nvSpPr>
          <p:cNvPr id="19" name="Content Placeholder 8"/>
          <p:cNvSpPr>
            <a:spLocks noGrp="1"/>
          </p:cNvSpPr>
          <p:nvPr>
            <p:ph sz="quarter" idx="19" hasCustomPrompt="1"/>
          </p:nvPr>
        </p:nvSpPr>
        <p:spPr>
          <a:xfrm>
            <a:off x="594661" y="1401393"/>
            <a:ext cx="2960182" cy="3607720"/>
          </a:xfrm>
        </p:spPr>
        <p:txBody>
          <a:bodyPr/>
          <a:lstStyle>
            <a:lvl5pPr marL="0" indent="0">
              <a:defRPr baseline="0">
                <a:latin typeface="Franklin Gothic Book" panose="020B0503020102020204" pitchFamily="34" charset="0"/>
              </a:defRPr>
            </a:lvl5pPr>
          </a:lstStyle>
          <a:p>
            <a:pPr lvl="4"/>
            <a:r>
              <a:rPr lang="en-GB" dirty="0" smtClean="0"/>
              <a:t>Click icon to insert object</a:t>
            </a:r>
            <a:endParaRPr lang="en-GB" dirty="0"/>
          </a:p>
        </p:txBody>
      </p:sp>
      <p:sp>
        <p:nvSpPr>
          <p:cNvPr id="2" name="Title 1" descr="Ideally your title should fit on one line." title="Slide title"/>
          <p:cNvSpPr>
            <a:spLocks noGrp="1"/>
          </p:cNvSpPr>
          <p:nvPr>
            <p:ph type="title"/>
          </p:nvPr>
        </p:nvSpPr>
        <p:spPr/>
        <p:txBody>
          <a:bodyPr/>
          <a:lstStyle/>
          <a:p>
            <a:r>
              <a:rPr lang="en-US" smtClean="0"/>
              <a:t>Click to edit Master title style</a:t>
            </a:r>
            <a:endParaRPr lang="en-GB"/>
          </a:p>
        </p:txBody>
      </p:sp>
      <p:sp>
        <p:nvSpPr>
          <p:cNvPr id="102" name="Date Placeholder 3"/>
          <p:cNvSpPr>
            <a:spLocks noGrp="1"/>
          </p:cNvSpPr>
          <p:nvPr>
            <p:ph type="dt" sz="half" idx="2"/>
          </p:nvPr>
        </p:nvSpPr>
        <p:spPr>
          <a:xfrm>
            <a:off x="594661" y="5035501"/>
            <a:ext cx="1547697" cy="293738"/>
          </a:xfrm>
          <a:prstGeom prst="rect">
            <a:avLst/>
          </a:prstGeom>
        </p:spPr>
        <p:txBody>
          <a:bodyPr lIns="0" tIns="0" rIns="0" bIns="0" anchor="ctr"/>
          <a:lstStyle>
            <a:lvl1pPr>
              <a:defRPr sz="700">
                <a:solidFill>
                  <a:schemeClr val="accent1"/>
                </a:solidFill>
              </a:defRPr>
            </a:lvl1pPr>
          </a:lstStyle>
          <a:p>
            <a:fld id="{C70A5BBD-BD63-F344-B625-7C085C238913}" type="datetime3">
              <a:rPr lang="en-GB" smtClean="0"/>
              <a:t>13 July, 2016</a:t>
            </a:fld>
            <a:endParaRPr lang="en-GB" dirty="0"/>
          </a:p>
        </p:txBody>
      </p:sp>
      <p:sp>
        <p:nvSpPr>
          <p:cNvPr id="103" name="Footer Placeholder 4"/>
          <p:cNvSpPr>
            <a:spLocks noGrp="1"/>
          </p:cNvSpPr>
          <p:nvPr>
            <p:ph type="ftr" sz="quarter" idx="3"/>
            <p:custDataLst>
              <p:tags r:id="rId1"/>
            </p:custDataLst>
          </p:nvPr>
        </p:nvSpPr>
        <p:spPr>
          <a:xfrm>
            <a:off x="0" y="5035501"/>
            <a:ext cx="7561263" cy="293738"/>
          </a:xfrm>
          <a:prstGeom prst="rect">
            <a:avLst/>
          </a:prstGeom>
        </p:spPr>
        <p:txBody>
          <a:bodyPr lIns="0" tIns="0" rIns="0" bIns="0" anchor="ctr"/>
          <a:lstStyle>
            <a:lvl1pPr algn="ctr">
              <a:defRPr lang="en-GB" sz="800" b="0" i="0" u="none">
                <a:solidFill>
                  <a:srgbClr val="FFFFFF"/>
                </a:solidFill>
                <a:latin typeface="Arial"/>
              </a:defRPr>
            </a:lvl1pPr>
          </a:lstStyle>
          <a:p>
            <a:endParaRPr lang="en-GB" b="1"/>
          </a:p>
        </p:txBody>
      </p:sp>
      <p:sp>
        <p:nvSpPr>
          <p:cNvPr id="105" name="Slide Number Placeholder 5"/>
          <p:cNvSpPr>
            <a:spLocks noGrp="1"/>
          </p:cNvSpPr>
          <p:nvPr>
            <p:ph type="sldNum" sz="quarter" idx="4"/>
          </p:nvPr>
        </p:nvSpPr>
        <p:spPr>
          <a:xfrm>
            <a:off x="6846455" y="5035501"/>
            <a:ext cx="297689" cy="293738"/>
          </a:xfrm>
          <a:prstGeom prst="rect">
            <a:avLst/>
          </a:prstGeom>
        </p:spPr>
        <p:txBody>
          <a:bodyPr lIns="0" tIns="0" rIns="0" bIns="0" anchor="ctr"/>
          <a:lstStyle>
            <a:lvl1pPr algn="r">
              <a:defRPr sz="700">
                <a:solidFill>
                  <a:schemeClr val="accent1"/>
                </a:solidFill>
              </a:defRPr>
            </a:lvl1pPr>
          </a:lstStyle>
          <a:p>
            <a:fld id="{71F9F866-B438-9445-8D9F-1F8FF6608833}" type="slidenum">
              <a:rPr lang="en-GB" smtClean="0"/>
              <a:pPr/>
              <a:t>‹#›</a:t>
            </a:fld>
            <a:endParaRPr lang="en-GB" dirty="0"/>
          </a:p>
        </p:txBody>
      </p:sp>
      <p:sp>
        <p:nvSpPr>
          <p:cNvPr id="16" name="Text Placeholder 3"/>
          <p:cNvSpPr>
            <a:spLocks noGrp="1"/>
          </p:cNvSpPr>
          <p:nvPr>
            <p:ph type="body" sz="quarter" idx="16"/>
          </p:nvPr>
        </p:nvSpPr>
        <p:spPr>
          <a:xfrm>
            <a:off x="3972289" y="1401392"/>
            <a:ext cx="2979873" cy="558830"/>
          </a:xfrm>
        </p:spPr>
        <p:txBody>
          <a:bodyPr/>
          <a:lstStyle>
            <a:lvl1pPr>
              <a:defRPr>
                <a:latin typeface="Franklin Gothic Medium" panose="020B0603020102020204" pitchFamily="34" charset="0"/>
              </a:defRPr>
            </a:lvl1pPr>
          </a:lstStyle>
          <a:p>
            <a:pPr lvl="0"/>
            <a:r>
              <a:rPr lang="en-US" dirty="0" smtClean="0"/>
              <a:t>Click to edit Master text styles</a:t>
            </a:r>
          </a:p>
        </p:txBody>
      </p:sp>
      <p:sp>
        <p:nvSpPr>
          <p:cNvPr id="17" name="Text Placeholder 5"/>
          <p:cNvSpPr>
            <a:spLocks noGrp="1"/>
          </p:cNvSpPr>
          <p:nvPr>
            <p:ph type="body" sz="quarter" idx="17"/>
          </p:nvPr>
        </p:nvSpPr>
        <p:spPr>
          <a:xfrm>
            <a:off x="3972289" y="1963923"/>
            <a:ext cx="2979873" cy="30859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Tree>
    <p:extLst>
      <p:ext uri="{BB962C8B-B14F-4D97-AF65-F5344CB8AC3E}">
        <p14:creationId xmlns:p14="http://schemas.microsoft.com/office/powerpoint/2010/main" val="2239848763"/>
      </p:ext>
    </p:extLst>
  </p:cSld>
  <p:clrMapOvr>
    <a:masterClrMapping/>
  </p:clrMapOvr>
  <p:timing>
    <p:tnLst>
      <p:par>
        <p:cTn id="1" dur="indefinite" restart="never" nodeType="tmRoot"/>
      </p:par>
    </p:tnLst>
  </p:timing>
</p:sldLayout>
</file>

<file path=ppt/slideLayouts/slideLayout122.xml><?xml version="1.0" encoding="utf-8"?>
<p:sldLayout xmlns:a="http://schemas.openxmlformats.org/drawingml/2006/main" xmlns:r="http://schemas.openxmlformats.org/officeDocument/2006/relationships" xmlns:p="http://schemas.openxmlformats.org/presentationml/2006/main" preserve="1" userDrawn="1">
  <p:cSld name="4_Chart + text">
    <p:spTree>
      <p:nvGrpSpPr>
        <p:cNvPr id="1" name=""/>
        <p:cNvGrpSpPr/>
        <p:nvPr/>
      </p:nvGrpSpPr>
      <p:grpSpPr>
        <a:xfrm>
          <a:off x="0" y="0"/>
          <a:ext cx="0" cy="0"/>
          <a:chOff x="0" y="0"/>
          <a:chExt cx="0" cy="0"/>
        </a:xfrm>
      </p:grpSpPr>
      <p:sp>
        <p:nvSpPr>
          <p:cNvPr id="2" name="Title 1" descr="Ideally your title should fit on one line." title="Slide title"/>
          <p:cNvSpPr>
            <a:spLocks noGrp="1"/>
          </p:cNvSpPr>
          <p:nvPr>
            <p:ph type="title"/>
          </p:nvPr>
        </p:nvSpPr>
        <p:spPr/>
        <p:txBody>
          <a:bodyPr/>
          <a:lstStyle/>
          <a:p>
            <a:r>
              <a:rPr lang="en-US" smtClean="0"/>
              <a:t>Click to edit Master title style</a:t>
            </a:r>
            <a:endParaRPr lang="en-GB"/>
          </a:p>
        </p:txBody>
      </p:sp>
      <p:sp>
        <p:nvSpPr>
          <p:cNvPr id="102" name="Date Placeholder 3"/>
          <p:cNvSpPr>
            <a:spLocks noGrp="1"/>
          </p:cNvSpPr>
          <p:nvPr>
            <p:ph type="dt" sz="half" idx="2"/>
          </p:nvPr>
        </p:nvSpPr>
        <p:spPr>
          <a:xfrm>
            <a:off x="594661" y="5035501"/>
            <a:ext cx="1547697" cy="293738"/>
          </a:xfrm>
          <a:prstGeom prst="rect">
            <a:avLst/>
          </a:prstGeom>
        </p:spPr>
        <p:txBody>
          <a:bodyPr lIns="0" tIns="0" rIns="0" bIns="0" anchor="ctr"/>
          <a:lstStyle>
            <a:lvl1pPr>
              <a:defRPr sz="700">
                <a:solidFill>
                  <a:schemeClr val="accent1"/>
                </a:solidFill>
              </a:defRPr>
            </a:lvl1pPr>
          </a:lstStyle>
          <a:p>
            <a:fld id="{C70A5BBD-BD63-F344-B625-7C085C238913}" type="datetime3">
              <a:rPr lang="en-GB" smtClean="0"/>
              <a:t>13 July, 2016</a:t>
            </a:fld>
            <a:endParaRPr lang="en-GB" dirty="0"/>
          </a:p>
        </p:txBody>
      </p:sp>
      <p:sp>
        <p:nvSpPr>
          <p:cNvPr id="103" name="Footer Placeholder 4"/>
          <p:cNvSpPr>
            <a:spLocks noGrp="1"/>
          </p:cNvSpPr>
          <p:nvPr>
            <p:ph type="ftr" sz="quarter" idx="3"/>
            <p:custDataLst>
              <p:tags r:id="rId1"/>
            </p:custDataLst>
          </p:nvPr>
        </p:nvSpPr>
        <p:spPr>
          <a:xfrm>
            <a:off x="0" y="5035501"/>
            <a:ext cx="7561263" cy="293738"/>
          </a:xfrm>
          <a:prstGeom prst="rect">
            <a:avLst/>
          </a:prstGeom>
        </p:spPr>
        <p:txBody>
          <a:bodyPr lIns="0" tIns="0" rIns="0" bIns="0" anchor="ctr"/>
          <a:lstStyle>
            <a:lvl1pPr algn="ctr">
              <a:defRPr lang="en-GB" sz="800" b="0" i="0" u="none">
                <a:solidFill>
                  <a:srgbClr val="FFFFFF"/>
                </a:solidFill>
                <a:latin typeface="Arial"/>
              </a:defRPr>
            </a:lvl1pPr>
          </a:lstStyle>
          <a:p>
            <a:endParaRPr lang="en-GB" b="1"/>
          </a:p>
        </p:txBody>
      </p:sp>
      <p:sp>
        <p:nvSpPr>
          <p:cNvPr id="105" name="Slide Number Placeholder 5"/>
          <p:cNvSpPr>
            <a:spLocks noGrp="1"/>
          </p:cNvSpPr>
          <p:nvPr>
            <p:ph type="sldNum" sz="quarter" idx="4"/>
          </p:nvPr>
        </p:nvSpPr>
        <p:spPr>
          <a:xfrm>
            <a:off x="6846455" y="5035501"/>
            <a:ext cx="297689" cy="293738"/>
          </a:xfrm>
          <a:prstGeom prst="rect">
            <a:avLst/>
          </a:prstGeom>
        </p:spPr>
        <p:txBody>
          <a:bodyPr lIns="0" tIns="0" rIns="0" bIns="0" anchor="ctr"/>
          <a:lstStyle>
            <a:lvl1pPr algn="r">
              <a:defRPr sz="700">
                <a:solidFill>
                  <a:schemeClr val="accent1"/>
                </a:solidFill>
              </a:defRPr>
            </a:lvl1pPr>
          </a:lstStyle>
          <a:p>
            <a:fld id="{71F9F866-B438-9445-8D9F-1F8FF6608833}" type="slidenum">
              <a:rPr lang="en-GB" smtClean="0"/>
              <a:pPr/>
              <a:t>‹#›</a:t>
            </a:fld>
            <a:endParaRPr lang="en-GB" dirty="0"/>
          </a:p>
        </p:txBody>
      </p:sp>
      <p:sp>
        <p:nvSpPr>
          <p:cNvPr id="15" name="Round Same Side Corner Rectangle 14"/>
          <p:cNvSpPr/>
          <p:nvPr userDrawn="1"/>
        </p:nvSpPr>
        <p:spPr>
          <a:xfrm>
            <a:off x="594660" y="1401393"/>
            <a:ext cx="2981188" cy="3607720"/>
          </a:xfrm>
          <a:prstGeom prst="round2SameRect">
            <a:avLst>
              <a:gd name="adj1" fmla="val 3390"/>
              <a:gd name="adj2" fmla="val 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73650" tIns="36825" rIns="73650" bIns="36825" anchor="ctr"/>
          <a:lstStyle/>
          <a:p>
            <a:pPr algn="ctr">
              <a:spcAft>
                <a:spcPct val="50000"/>
              </a:spcAft>
              <a:defRPr/>
            </a:pPr>
            <a:endParaRPr lang="en-GB" dirty="0">
              <a:latin typeface="Franklin Gothic Book"/>
            </a:endParaRPr>
          </a:p>
        </p:txBody>
      </p:sp>
      <p:sp>
        <p:nvSpPr>
          <p:cNvPr id="16" name="Text Placeholder 3"/>
          <p:cNvSpPr>
            <a:spLocks noGrp="1"/>
          </p:cNvSpPr>
          <p:nvPr>
            <p:ph type="body" sz="quarter" idx="16"/>
          </p:nvPr>
        </p:nvSpPr>
        <p:spPr>
          <a:xfrm>
            <a:off x="3972289" y="1383858"/>
            <a:ext cx="2979873" cy="558830"/>
          </a:xfrm>
        </p:spPr>
        <p:txBody>
          <a:bodyPr/>
          <a:lstStyle>
            <a:lvl1pPr>
              <a:defRPr>
                <a:latin typeface="Franklin Gothic Medium" panose="020B0603020102020204" pitchFamily="34" charset="0"/>
              </a:defRPr>
            </a:lvl1pPr>
          </a:lstStyle>
          <a:p>
            <a:pPr lvl="0"/>
            <a:r>
              <a:rPr lang="en-US" dirty="0" smtClean="0"/>
              <a:t>Click to edit Master text styles</a:t>
            </a:r>
          </a:p>
        </p:txBody>
      </p:sp>
      <p:sp>
        <p:nvSpPr>
          <p:cNvPr id="17" name="Text Placeholder 5"/>
          <p:cNvSpPr>
            <a:spLocks noGrp="1"/>
          </p:cNvSpPr>
          <p:nvPr>
            <p:ph type="body" sz="quarter" idx="17"/>
          </p:nvPr>
        </p:nvSpPr>
        <p:spPr>
          <a:xfrm>
            <a:off x="3972289" y="1942687"/>
            <a:ext cx="2979873" cy="3107135"/>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18" name="Text Placeholder 3"/>
          <p:cNvSpPr>
            <a:spLocks noGrp="1"/>
          </p:cNvSpPr>
          <p:nvPr>
            <p:ph type="body" sz="quarter" idx="18"/>
          </p:nvPr>
        </p:nvSpPr>
        <p:spPr>
          <a:xfrm>
            <a:off x="702631" y="1464924"/>
            <a:ext cx="2753070" cy="440402"/>
          </a:xfrm>
        </p:spPr>
        <p:txBody>
          <a:bodyPr/>
          <a:lstStyle>
            <a:lvl1pPr>
              <a:defRPr sz="1500">
                <a:latin typeface="Franklin Gothic Medium" panose="020B0603020102020204" pitchFamily="34" charset="0"/>
              </a:defRPr>
            </a:lvl1pPr>
          </a:lstStyle>
          <a:p>
            <a:pPr lvl="0"/>
            <a:r>
              <a:rPr lang="en-US" dirty="0" smtClean="0"/>
              <a:t>Click to edit Master text styles</a:t>
            </a:r>
          </a:p>
        </p:txBody>
      </p:sp>
      <p:sp>
        <p:nvSpPr>
          <p:cNvPr id="19" name="Content Placeholder 8"/>
          <p:cNvSpPr>
            <a:spLocks noGrp="1"/>
          </p:cNvSpPr>
          <p:nvPr>
            <p:ph sz="quarter" idx="19" hasCustomPrompt="1"/>
          </p:nvPr>
        </p:nvSpPr>
        <p:spPr>
          <a:xfrm>
            <a:off x="594661" y="1963923"/>
            <a:ext cx="2960182" cy="3045190"/>
          </a:xfrm>
        </p:spPr>
        <p:txBody>
          <a:bodyPr/>
          <a:lstStyle>
            <a:lvl5pPr marL="0" indent="0">
              <a:defRPr baseline="0">
                <a:latin typeface="Franklin Gothic Book" panose="020B0503020102020204" pitchFamily="34" charset="0"/>
              </a:defRPr>
            </a:lvl5pPr>
          </a:lstStyle>
          <a:p>
            <a:pPr lvl="4"/>
            <a:r>
              <a:rPr lang="en-GB" dirty="0" smtClean="0"/>
              <a:t>Click icon to insert object</a:t>
            </a:r>
            <a:endParaRPr lang="en-GB" dirty="0"/>
          </a:p>
        </p:txBody>
      </p:sp>
    </p:spTree>
    <p:extLst>
      <p:ext uri="{BB962C8B-B14F-4D97-AF65-F5344CB8AC3E}">
        <p14:creationId xmlns:p14="http://schemas.microsoft.com/office/powerpoint/2010/main" val="77825830"/>
      </p:ext>
    </p:extLst>
  </p:cSld>
  <p:clrMapOvr>
    <a:masterClrMapping/>
  </p:clrMapOvr>
  <p:timing>
    <p:tnLst>
      <p:par>
        <p:cTn id="1" dur="indefinite" restart="never" nodeType="tmRoot"/>
      </p:par>
    </p:tnLst>
  </p:timing>
</p:sldLayout>
</file>

<file path=ppt/slideLayouts/slideLayout123.xml><?xml version="1.0" encoding="utf-8"?>
<p:sldLayout xmlns:a="http://schemas.openxmlformats.org/drawingml/2006/main" xmlns:r="http://schemas.openxmlformats.org/officeDocument/2006/relationships" xmlns:p="http://schemas.openxmlformats.org/presentationml/2006/main" preserve="1" userDrawn="1">
  <p:cSld name="text + large chart">
    <p:spTree>
      <p:nvGrpSpPr>
        <p:cNvPr id="1" name=""/>
        <p:cNvGrpSpPr/>
        <p:nvPr/>
      </p:nvGrpSpPr>
      <p:grpSpPr>
        <a:xfrm>
          <a:off x="0" y="0"/>
          <a:ext cx="0" cy="0"/>
          <a:chOff x="0" y="0"/>
          <a:chExt cx="0" cy="0"/>
        </a:xfrm>
      </p:grpSpPr>
      <p:sp>
        <p:nvSpPr>
          <p:cNvPr id="5" name="Round Same Side Corner Rectangle 4"/>
          <p:cNvSpPr/>
          <p:nvPr userDrawn="1"/>
        </p:nvSpPr>
        <p:spPr>
          <a:xfrm>
            <a:off x="2985124" y="1401393"/>
            <a:ext cx="3960475" cy="3619441"/>
          </a:xfrm>
          <a:prstGeom prst="round2SameRect">
            <a:avLst>
              <a:gd name="adj1" fmla="val 3390"/>
              <a:gd name="adj2" fmla="val 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73650" tIns="36825" rIns="73650" bIns="36825" anchor="ctr"/>
          <a:lstStyle/>
          <a:p>
            <a:pPr algn="ctr">
              <a:spcAft>
                <a:spcPct val="50000"/>
              </a:spcAft>
              <a:defRPr/>
            </a:pPr>
            <a:endParaRPr lang="en-GB" dirty="0">
              <a:latin typeface="Franklin Gothic Book"/>
            </a:endParaRPr>
          </a:p>
        </p:txBody>
      </p:sp>
      <p:sp>
        <p:nvSpPr>
          <p:cNvPr id="9" name="Content Placeholder 8"/>
          <p:cNvSpPr>
            <a:spLocks noGrp="1"/>
          </p:cNvSpPr>
          <p:nvPr>
            <p:ph sz="quarter" idx="17" hasCustomPrompt="1"/>
          </p:nvPr>
        </p:nvSpPr>
        <p:spPr>
          <a:xfrm>
            <a:off x="2985124" y="1401393"/>
            <a:ext cx="3960475" cy="3619441"/>
          </a:xfrm>
        </p:spPr>
        <p:txBody>
          <a:bodyPr/>
          <a:lstStyle>
            <a:lvl5pPr marL="0" indent="0">
              <a:defRPr baseline="0">
                <a:latin typeface="Franklin Gothic Book" panose="020B0503020102020204" pitchFamily="34" charset="0"/>
              </a:defRPr>
            </a:lvl5pPr>
          </a:lstStyle>
          <a:p>
            <a:pPr lvl="4"/>
            <a:r>
              <a:rPr lang="en-GB" dirty="0" smtClean="0"/>
              <a:t>Click icon to insert object</a:t>
            </a:r>
            <a:endParaRPr lang="en-GB" dirty="0"/>
          </a:p>
        </p:txBody>
      </p:sp>
      <p:sp>
        <p:nvSpPr>
          <p:cNvPr id="2" name="Title 1" descr="Ideally your title should fit on one line." title="Slide title"/>
          <p:cNvSpPr>
            <a:spLocks noGrp="1"/>
          </p:cNvSpPr>
          <p:nvPr>
            <p:ph type="title"/>
          </p:nvPr>
        </p:nvSpPr>
        <p:spPr/>
        <p:txBody>
          <a:bodyPr/>
          <a:lstStyle/>
          <a:p>
            <a:r>
              <a:rPr lang="en-US" smtClean="0"/>
              <a:t>Click to edit Master title style</a:t>
            </a:r>
            <a:endParaRPr lang="en-GB"/>
          </a:p>
        </p:txBody>
      </p:sp>
      <p:sp>
        <p:nvSpPr>
          <p:cNvPr id="100" name="Date Placeholder 3"/>
          <p:cNvSpPr>
            <a:spLocks noGrp="1"/>
          </p:cNvSpPr>
          <p:nvPr>
            <p:ph type="dt" sz="half" idx="2"/>
          </p:nvPr>
        </p:nvSpPr>
        <p:spPr>
          <a:xfrm>
            <a:off x="594661" y="5035501"/>
            <a:ext cx="1547697" cy="293738"/>
          </a:xfrm>
          <a:prstGeom prst="rect">
            <a:avLst/>
          </a:prstGeom>
        </p:spPr>
        <p:txBody>
          <a:bodyPr lIns="0" tIns="0" rIns="0" bIns="0" anchor="ctr"/>
          <a:lstStyle>
            <a:lvl1pPr>
              <a:defRPr sz="700">
                <a:solidFill>
                  <a:schemeClr val="accent1"/>
                </a:solidFill>
              </a:defRPr>
            </a:lvl1pPr>
          </a:lstStyle>
          <a:p>
            <a:fld id="{B6178F0A-3EE0-4B48-8395-CF38F4590226}" type="datetime3">
              <a:rPr lang="en-GB" smtClean="0"/>
              <a:t>13 July, 2016</a:t>
            </a:fld>
            <a:endParaRPr lang="en-GB" dirty="0"/>
          </a:p>
        </p:txBody>
      </p:sp>
      <p:sp>
        <p:nvSpPr>
          <p:cNvPr id="101" name="Footer Placeholder 4"/>
          <p:cNvSpPr>
            <a:spLocks noGrp="1"/>
          </p:cNvSpPr>
          <p:nvPr>
            <p:ph type="ftr" sz="quarter" idx="3"/>
            <p:custDataLst>
              <p:tags r:id="rId1"/>
            </p:custDataLst>
          </p:nvPr>
        </p:nvSpPr>
        <p:spPr>
          <a:xfrm>
            <a:off x="0" y="5035501"/>
            <a:ext cx="7561263" cy="293738"/>
          </a:xfrm>
          <a:prstGeom prst="rect">
            <a:avLst/>
          </a:prstGeom>
        </p:spPr>
        <p:txBody>
          <a:bodyPr lIns="0" tIns="0" rIns="0" bIns="0" anchor="ctr"/>
          <a:lstStyle>
            <a:lvl1pPr algn="ctr">
              <a:defRPr lang="en-GB" sz="800" b="0" i="0" u="none">
                <a:solidFill>
                  <a:srgbClr val="FFFFFF"/>
                </a:solidFill>
                <a:latin typeface="Arial"/>
              </a:defRPr>
            </a:lvl1pPr>
          </a:lstStyle>
          <a:p>
            <a:endParaRPr lang="en-GB" b="1"/>
          </a:p>
        </p:txBody>
      </p:sp>
      <p:sp>
        <p:nvSpPr>
          <p:cNvPr id="103" name="Slide Number Placeholder 5"/>
          <p:cNvSpPr>
            <a:spLocks noGrp="1"/>
          </p:cNvSpPr>
          <p:nvPr>
            <p:ph type="sldNum" sz="quarter" idx="4"/>
          </p:nvPr>
        </p:nvSpPr>
        <p:spPr>
          <a:xfrm>
            <a:off x="6846455" y="5035501"/>
            <a:ext cx="297689" cy="293738"/>
          </a:xfrm>
          <a:prstGeom prst="rect">
            <a:avLst/>
          </a:prstGeom>
        </p:spPr>
        <p:txBody>
          <a:bodyPr lIns="0" tIns="0" rIns="0" bIns="0" anchor="ctr"/>
          <a:lstStyle>
            <a:lvl1pPr algn="r">
              <a:defRPr sz="700">
                <a:solidFill>
                  <a:schemeClr val="accent1"/>
                </a:solidFill>
              </a:defRPr>
            </a:lvl1pPr>
          </a:lstStyle>
          <a:p>
            <a:fld id="{71F9F866-B438-9445-8D9F-1F8FF6608833}" type="slidenum">
              <a:rPr lang="en-GB" smtClean="0"/>
              <a:pPr/>
              <a:t>‹#›</a:t>
            </a:fld>
            <a:endParaRPr lang="en-GB" dirty="0"/>
          </a:p>
        </p:txBody>
      </p:sp>
      <p:sp>
        <p:nvSpPr>
          <p:cNvPr id="4" name="Text Placeholder 3"/>
          <p:cNvSpPr>
            <a:spLocks noGrp="1"/>
          </p:cNvSpPr>
          <p:nvPr>
            <p:ph type="body" sz="quarter" idx="16"/>
          </p:nvPr>
        </p:nvSpPr>
        <p:spPr>
          <a:xfrm>
            <a:off x="594663" y="1401393"/>
            <a:ext cx="2083284" cy="3639179"/>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endParaRPr lang="en-GB" dirty="0"/>
          </a:p>
        </p:txBody>
      </p:sp>
    </p:spTree>
    <p:extLst>
      <p:ext uri="{BB962C8B-B14F-4D97-AF65-F5344CB8AC3E}">
        <p14:creationId xmlns:p14="http://schemas.microsoft.com/office/powerpoint/2010/main" val="208021460"/>
      </p:ext>
    </p:extLst>
  </p:cSld>
  <p:clrMapOvr>
    <a:masterClrMapping/>
  </p:clrMapOvr>
  <p:timing>
    <p:tnLst>
      <p:par>
        <p:cTn id="1" dur="indefinite" restart="never" nodeType="tmRoot"/>
      </p:par>
    </p:tnLst>
  </p:timing>
</p:sldLayout>
</file>

<file path=ppt/slideLayouts/slideLayout124.xml><?xml version="1.0" encoding="utf-8"?>
<p:sldLayout xmlns:a="http://schemas.openxmlformats.org/drawingml/2006/main" xmlns:r="http://schemas.openxmlformats.org/officeDocument/2006/relationships" xmlns:p="http://schemas.openxmlformats.org/presentationml/2006/main" preserve="1" userDrawn="1">
  <p:cSld name="large chart + text">
    <p:spTree>
      <p:nvGrpSpPr>
        <p:cNvPr id="1" name=""/>
        <p:cNvGrpSpPr/>
        <p:nvPr/>
      </p:nvGrpSpPr>
      <p:grpSpPr>
        <a:xfrm>
          <a:off x="0" y="0"/>
          <a:ext cx="0" cy="0"/>
          <a:chOff x="0" y="0"/>
          <a:chExt cx="0" cy="0"/>
        </a:xfrm>
      </p:grpSpPr>
      <p:sp>
        <p:nvSpPr>
          <p:cNvPr id="5" name="Round Same Side Corner Rectangle 4"/>
          <p:cNvSpPr/>
          <p:nvPr userDrawn="1"/>
        </p:nvSpPr>
        <p:spPr>
          <a:xfrm>
            <a:off x="320303" y="1401393"/>
            <a:ext cx="3960475" cy="3627459"/>
          </a:xfrm>
          <a:prstGeom prst="round2SameRect">
            <a:avLst>
              <a:gd name="adj1" fmla="val 3390"/>
              <a:gd name="adj2" fmla="val 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73650" tIns="36825" rIns="73650" bIns="36825" anchor="ctr"/>
          <a:lstStyle/>
          <a:p>
            <a:pPr algn="ctr">
              <a:spcAft>
                <a:spcPct val="50000"/>
              </a:spcAft>
              <a:defRPr/>
            </a:pPr>
            <a:endParaRPr lang="en-GB" dirty="0">
              <a:latin typeface="Franklin Gothic Book"/>
            </a:endParaRPr>
          </a:p>
        </p:txBody>
      </p:sp>
      <p:sp>
        <p:nvSpPr>
          <p:cNvPr id="9" name="Content Placeholder 8"/>
          <p:cNvSpPr>
            <a:spLocks noGrp="1"/>
          </p:cNvSpPr>
          <p:nvPr>
            <p:ph sz="quarter" idx="17" hasCustomPrompt="1"/>
          </p:nvPr>
        </p:nvSpPr>
        <p:spPr>
          <a:xfrm>
            <a:off x="311114" y="1401393"/>
            <a:ext cx="3960475" cy="3616972"/>
          </a:xfrm>
        </p:spPr>
        <p:txBody>
          <a:bodyPr/>
          <a:lstStyle>
            <a:lvl5pPr marL="0" indent="0">
              <a:defRPr baseline="0">
                <a:latin typeface="Franklin Gothic Book" panose="020B0503020102020204" pitchFamily="34" charset="0"/>
              </a:defRPr>
            </a:lvl5pPr>
          </a:lstStyle>
          <a:p>
            <a:pPr lvl="4"/>
            <a:r>
              <a:rPr lang="en-GB" dirty="0" smtClean="0"/>
              <a:t>Click icon to insert object</a:t>
            </a:r>
            <a:endParaRPr lang="en-GB" dirty="0"/>
          </a:p>
        </p:txBody>
      </p:sp>
      <p:sp>
        <p:nvSpPr>
          <p:cNvPr id="2" name="Title 1" descr="Ideally your title should fit on one line." title="Slide title"/>
          <p:cNvSpPr>
            <a:spLocks noGrp="1"/>
          </p:cNvSpPr>
          <p:nvPr>
            <p:ph type="title"/>
          </p:nvPr>
        </p:nvSpPr>
        <p:spPr/>
        <p:txBody>
          <a:bodyPr/>
          <a:lstStyle/>
          <a:p>
            <a:r>
              <a:rPr lang="en-US" smtClean="0"/>
              <a:t>Click to edit Master title style</a:t>
            </a:r>
            <a:endParaRPr lang="en-GB"/>
          </a:p>
        </p:txBody>
      </p:sp>
      <p:sp>
        <p:nvSpPr>
          <p:cNvPr id="100" name="Date Placeholder 3"/>
          <p:cNvSpPr>
            <a:spLocks noGrp="1"/>
          </p:cNvSpPr>
          <p:nvPr>
            <p:ph type="dt" sz="half" idx="2"/>
          </p:nvPr>
        </p:nvSpPr>
        <p:spPr>
          <a:xfrm>
            <a:off x="594661" y="5035501"/>
            <a:ext cx="1547697" cy="293738"/>
          </a:xfrm>
          <a:prstGeom prst="rect">
            <a:avLst/>
          </a:prstGeom>
        </p:spPr>
        <p:txBody>
          <a:bodyPr lIns="0" tIns="0" rIns="0" bIns="0" anchor="ctr"/>
          <a:lstStyle>
            <a:lvl1pPr>
              <a:defRPr sz="700">
                <a:solidFill>
                  <a:schemeClr val="accent1"/>
                </a:solidFill>
              </a:defRPr>
            </a:lvl1pPr>
          </a:lstStyle>
          <a:p>
            <a:fld id="{B6178F0A-3EE0-4B48-8395-CF38F4590226}" type="datetime3">
              <a:rPr lang="en-GB" smtClean="0"/>
              <a:t>13 July, 2016</a:t>
            </a:fld>
            <a:endParaRPr lang="en-GB" dirty="0"/>
          </a:p>
        </p:txBody>
      </p:sp>
      <p:sp>
        <p:nvSpPr>
          <p:cNvPr id="101" name="Footer Placeholder 4"/>
          <p:cNvSpPr>
            <a:spLocks noGrp="1"/>
          </p:cNvSpPr>
          <p:nvPr>
            <p:ph type="ftr" sz="quarter" idx="3"/>
            <p:custDataLst>
              <p:tags r:id="rId1"/>
            </p:custDataLst>
          </p:nvPr>
        </p:nvSpPr>
        <p:spPr>
          <a:xfrm>
            <a:off x="0" y="5035501"/>
            <a:ext cx="7561263" cy="293738"/>
          </a:xfrm>
          <a:prstGeom prst="rect">
            <a:avLst/>
          </a:prstGeom>
        </p:spPr>
        <p:txBody>
          <a:bodyPr lIns="0" tIns="0" rIns="0" bIns="0" anchor="ctr"/>
          <a:lstStyle>
            <a:lvl1pPr algn="ctr">
              <a:defRPr lang="en-GB" sz="800" b="0" i="0" u="none">
                <a:solidFill>
                  <a:srgbClr val="FFFFFF"/>
                </a:solidFill>
                <a:latin typeface="Arial"/>
              </a:defRPr>
            </a:lvl1pPr>
          </a:lstStyle>
          <a:p>
            <a:endParaRPr lang="en-GB" b="1"/>
          </a:p>
        </p:txBody>
      </p:sp>
      <p:sp>
        <p:nvSpPr>
          <p:cNvPr id="103" name="Slide Number Placeholder 5"/>
          <p:cNvSpPr>
            <a:spLocks noGrp="1"/>
          </p:cNvSpPr>
          <p:nvPr>
            <p:ph type="sldNum" sz="quarter" idx="4"/>
          </p:nvPr>
        </p:nvSpPr>
        <p:spPr>
          <a:xfrm>
            <a:off x="6846455" y="5035501"/>
            <a:ext cx="297689" cy="293738"/>
          </a:xfrm>
          <a:prstGeom prst="rect">
            <a:avLst/>
          </a:prstGeom>
        </p:spPr>
        <p:txBody>
          <a:bodyPr lIns="0" tIns="0" rIns="0" bIns="0" anchor="ctr"/>
          <a:lstStyle>
            <a:lvl1pPr algn="r">
              <a:defRPr sz="700">
                <a:solidFill>
                  <a:schemeClr val="accent1"/>
                </a:solidFill>
              </a:defRPr>
            </a:lvl1pPr>
          </a:lstStyle>
          <a:p>
            <a:fld id="{71F9F866-B438-9445-8D9F-1F8FF6608833}" type="slidenum">
              <a:rPr lang="en-GB" smtClean="0"/>
              <a:pPr/>
              <a:t>‹#›</a:t>
            </a:fld>
            <a:endParaRPr lang="en-GB" dirty="0"/>
          </a:p>
        </p:txBody>
      </p:sp>
      <p:sp>
        <p:nvSpPr>
          <p:cNvPr id="4" name="Text Placeholder 3"/>
          <p:cNvSpPr>
            <a:spLocks noGrp="1"/>
          </p:cNvSpPr>
          <p:nvPr>
            <p:ph type="body" sz="quarter" idx="16"/>
          </p:nvPr>
        </p:nvSpPr>
        <p:spPr>
          <a:xfrm>
            <a:off x="4577454" y="1401393"/>
            <a:ext cx="2385210" cy="3634244"/>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endParaRPr lang="en-GB" dirty="0"/>
          </a:p>
        </p:txBody>
      </p:sp>
    </p:spTree>
    <p:extLst>
      <p:ext uri="{BB962C8B-B14F-4D97-AF65-F5344CB8AC3E}">
        <p14:creationId xmlns:p14="http://schemas.microsoft.com/office/powerpoint/2010/main" val="2477205908"/>
      </p:ext>
    </p:extLst>
  </p:cSld>
  <p:clrMapOvr>
    <a:masterClrMapping/>
  </p:clrMapOvr>
  <p:timing>
    <p:tnLst>
      <p:par>
        <p:cTn id="1" dur="indefinite" restart="never" nodeType="tmRoot"/>
      </p:par>
    </p:tnLst>
  </p:timing>
</p:sldLayout>
</file>

<file path=ppt/slideLayouts/slideLayout125.xml><?xml version="1.0" encoding="utf-8"?>
<p:sldLayout xmlns:a="http://schemas.openxmlformats.org/drawingml/2006/main" xmlns:r="http://schemas.openxmlformats.org/officeDocument/2006/relationships" xmlns:p="http://schemas.openxmlformats.org/presentationml/2006/main" preserve="1" userDrawn="1">
  <p:cSld name="Chart + chart">
    <p:spTree>
      <p:nvGrpSpPr>
        <p:cNvPr id="1" name=""/>
        <p:cNvGrpSpPr/>
        <p:nvPr/>
      </p:nvGrpSpPr>
      <p:grpSpPr>
        <a:xfrm>
          <a:off x="0" y="0"/>
          <a:ext cx="0" cy="0"/>
          <a:chOff x="0" y="0"/>
          <a:chExt cx="0" cy="0"/>
        </a:xfrm>
      </p:grpSpPr>
      <p:sp>
        <p:nvSpPr>
          <p:cNvPr id="5" name="Round Same Side Corner Rectangle 4"/>
          <p:cNvSpPr/>
          <p:nvPr userDrawn="1"/>
        </p:nvSpPr>
        <p:spPr>
          <a:xfrm>
            <a:off x="595974" y="1401393"/>
            <a:ext cx="2975933" cy="3619440"/>
          </a:xfrm>
          <a:prstGeom prst="round2SameRect">
            <a:avLst>
              <a:gd name="adj1" fmla="val 2774"/>
              <a:gd name="adj2" fmla="val 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73650" tIns="36825" rIns="73650" bIns="36825" anchor="ctr"/>
          <a:lstStyle/>
          <a:p>
            <a:pPr algn="ctr">
              <a:spcAft>
                <a:spcPct val="50000"/>
              </a:spcAft>
              <a:defRPr/>
            </a:pPr>
            <a:endParaRPr lang="en-GB" dirty="0">
              <a:latin typeface="Franklin Gothic Book"/>
            </a:endParaRPr>
          </a:p>
        </p:txBody>
      </p:sp>
      <p:sp>
        <p:nvSpPr>
          <p:cNvPr id="104" name="Round Same Side Corner Rectangle 103"/>
          <p:cNvSpPr/>
          <p:nvPr userDrawn="1"/>
        </p:nvSpPr>
        <p:spPr>
          <a:xfrm>
            <a:off x="3985417" y="1394010"/>
            <a:ext cx="2981186" cy="3626133"/>
          </a:xfrm>
          <a:prstGeom prst="round2SameRect">
            <a:avLst>
              <a:gd name="adj1" fmla="val 2774"/>
              <a:gd name="adj2" fmla="val 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73650" tIns="36825" rIns="73650" bIns="36825" anchor="ctr"/>
          <a:lstStyle/>
          <a:p>
            <a:pPr algn="ctr">
              <a:spcAft>
                <a:spcPct val="50000"/>
              </a:spcAft>
              <a:defRPr/>
            </a:pPr>
            <a:endParaRPr lang="en-GB" dirty="0">
              <a:latin typeface="Franklin Gothic Book"/>
            </a:endParaRPr>
          </a:p>
        </p:txBody>
      </p:sp>
      <p:sp>
        <p:nvSpPr>
          <p:cNvPr id="4" name="Content Placeholder 3"/>
          <p:cNvSpPr>
            <a:spLocks noGrp="1"/>
          </p:cNvSpPr>
          <p:nvPr>
            <p:ph sz="quarter" idx="10" hasCustomPrompt="1"/>
          </p:nvPr>
        </p:nvSpPr>
        <p:spPr>
          <a:xfrm>
            <a:off x="594663" y="1401394"/>
            <a:ext cx="2977247" cy="3639179"/>
          </a:xfrm>
        </p:spPr>
        <p:txBody>
          <a:bodyPr/>
          <a:lstStyle>
            <a:lvl1pPr>
              <a:defRPr baseline="0"/>
            </a:lvl1pPr>
          </a:lstStyle>
          <a:p>
            <a:pPr lvl="0"/>
            <a:r>
              <a:rPr lang="en-US" dirty="0" smtClean="0"/>
              <a:t>Click icon to insert object</a:t>
            </a:r>
          </a:p>
        </p:txBody>
      </p:sp>
      <p:sp>
        <p:nvSpPr>
          <p:cNvPr id="13" name="Content Placeholder 3"/>
          <p:cNvSpPr>
            <a:spLocks noGrp="1"/>
          </p:cNvSpPr>
          <p:nvPr>
            <p:ph sz="quarter" idx="11" hasCustomPrompt="1"/>
          </p:nvPr>
        </p:nvSpPr>
        <p:spPr>
          <a:xfrm>
            <a:off x="3985416" y="1401394"/>
            <a:ext cx="2977247" cy="3639179"/>
          </a:xfrm>
        </p:spPr>
        <p:txBody>
          <a:bodyPr/>
          <a:lstStyle>
            <a:lvl1pPr>
              <a:defRPr baseline="0"/>
            </a:lvl1pPr>
          </a:lstStyle>
          <a:p>
            <a:pPr lvl="0"/>
            <a:r>
              <a:rPr lang="en-US" dirty="0" smtClean="0"/>
              <a:t>Click icon to insert object</a:t>
            </a:r>
          </a:p>
        </p:txBody>
      </p:sp>
      <p:sp>
        <p:nvSpPr>
          <p:cNvPr id="2" name="Title 1" descr="Ideally your title should fit on one line." title="Slide title"/>
          <p:cNvSpPr>
            <a:spLocks noGrp="1"/>
          </p:cNvSpPr>
          <p:nvPr>
            <p:ph type="title"/>
          </p:nvPr>
        </p:nvSpPr>
        <p:spPr/>
        <p:txBody>
          <a:bodyPr/>
          <a:lstStyle/>
          <a:p>
            <a:r>
              <a:rPr lang="en-US" smtClean="0"/>
              <a:t>Click to edit Master title style</a:t>
            </a:r>
            <a:endParaRPr lang="en-GB"/>
          </a:p>
        </p:txBody>
      </p:sp>
      <p:sp>
        <p:nvSpPr>
          <p:cNvPr id="102" name="Date Placeholder 3"/>
          <p:cNvSpPr>
            <a:spLocks noGrp="1"/>
          </p:cNvSpPr>
          <p:nvPr>
            <p:ph type="dt" sz="half" idx="2"/>
          </p:nvPr>
        </p:nvSpPr>
        <p:spPr>
          <a:xfrm>
            <a:off x="594661" y="5035501"/>
            <a:ext cx="1547697" cy="293738"/>
          </a:xfrm>
          <a:prstGeom prst="rect">
            <a:avLst/>
          </a:prstGeom>
        </p:spPr>
        <p:txBody>
          <a:bodyPr lIns="0" tIns="0" rIns="0" bIns="0" anchor="ctr"/>
          <a:lstStyle>
            <a:lvl1pPr>
              <a:defRPr sz="700">
                <a:solidFill>
                  <a:schemeClr val="accent1"/>
                </a:solidFill>
              </a:defRPr>
            </a:lvl1pPr>
          </a:lstStyle>
          <a:p>
            <a:fld id="{C70A5BBD-BD63-F344-B625-7C085C238913}" type="datetime3">
              <a:rPr lang="en-GB" smtClean="0"/>
              <a:t>13 July, 2016</a:t>
            </a:fld>
            <a:endParaRPr lang="en-GB" dirty="0"/>
          </a:p>
        </p:txBody>
      </p:sp>
      <p:sp>
        <p:nvSpPr>
          <p:cNvPr id="103" name="Footer Placeholder 4"/>
          <p:cNvSpPr>
            <a:spLocks noGrp="1"/>
          </p:cNvSpPr>
          <p:nvPr>
            <p:ph type="ftr" sz="quarter" idx="3"/>
            <p:custDataLst>
              <p:tags r:id="rId1"/>
            </p:custDataLst>
          </p:nvPr>
        </p:nvSpPr>
        <p:spPr>
          <a:xfrm>
            <a:off x="0" y="5035501"/>
            <a:ext cx="7561263" cy="293738"/>
          </a:xfrm>
          <a:prstGeom prst="rect">
            <a:avLst/>
          </a:prstGeom>
        </p:spPr>
        <p:txBody>
          <a:bodyPr lIns="0" tIns="0" rIns="0" bIns="0" anchor="ctr"/>
          <a:lstStyle>
            <a:lvl1pPr algn="ctr">
              <a:defRPr lang="en-GB" sz="800" b="0" i="0" u="none">
                <a:solidFill>
                  <a:srgbClr val="FFFFFF"/>
                </a:solidFill>
                <a:latin typeface="Arial"/>
              </a:defRPr>
            </a:lvl1pPr>
          </a:lstStyle>
          <a:p>
            <a:endParaRPr lang="en-GB" b="1"/>
          </a:p>
        </p:txBody>
      </p:sp>
      <p:sp>
        <p:nvSpPr>
          <p:cNvPr id="105" name="Slide Number Placeholder 5"/>
          <p:cNvSpPr>
            <a:spLocks noGrp="1"/>
          </p:cNvSpPr>
          <p:nvPr>
            <p:ph type="sldNum" sz="quarter" idx="4"/>
          </p:nvPr>
        </p:nvSpPr>
        <p:spPr>
          <a:xfrm>
            <a:off x="6846455" y="5035501"/>
            <a:ext cx="297689" cy="293738"/>
          </a:xfrm>
          <a:prstGeom prst="rect">
            <a:avLst/>
          </a:prstGeom>
        </p:spPr>
        <p:txBody>
          <a:bodyPr lIns="0" tIns="0" rIns="0" bIns="0" anchor="ctr"/>
          <a:lstStyle>
            <a:lvl1pPr algn="r">
              <a:defRPr sz="700">
                <a:solidFill>
                  <a:schemeClr val="accent1"/>
                </a:solidFill>
              </a:defRPr>
            </a:lvl1pPr>
          </a:lstStyle>
          <a:p>
            <a:fld id="{71F9F866-B438-9445-8D9F-1F8FF6608833}" type="slidenum">
              <a:rPr lang="en-GB" smtClean="0"/>
              <a:pPr/>
              <a:t>‹#›</a:t>
            </a:fld>
            <a:endParaRPr lang="en-GB" dirty="0"/>
          </a:p>
        </p:txBody>
      </p:sp>
    </p:spTree>
    <p:extLst>
      <p:ext uri="{BB962C8B-B14F-4D97-AF65-F5344CB8AC3E}">
        <p14:creationId xmlns:p14="http://schemas.microsoft.com/office/powerpoint/2010/main" val="1025265135"/>
      </p:ext>
    </p:extLst>
  </p:cSld>
  <p:clrMapOvr>
    <a:masterClrMapping/>
  </p:clrMapOvr>
  <p:timing>
    <p:tnLst>
      <p:par>
        <p:cTn id="1" dur="indefinite" restart="never" nodeType="tmRoot"/>
      </p:par>
    </p:tnLst>
  </p:timing>
</p:sldLayout>
</file>

<file path=ppt/slideLayouts/slideLayout126.xml><?xml version="1.0" encoding="utf-8"?>
<p:sldLayout xmlns:a="http://schemas.openxmlformats.org/drawingml/2006/main" xmlns:r="http://schemas.openxmlformats.org/officeDocument/2006/relationships" xmlns:p="http://schemas.openxmlformats.org/presentationml/2006/main" preserve="1" userDrawn="1">
  <p:cSld name="Chart + chart - with titles">
    <p:spTree>
      <p:nvGrpSpPr>
        <p:cNvPr id="1" name=""/>
        <p:cNvGrpSpPr/>
        <p:nvPr/>
      </p:nvGrpSpPr>
      <p:grpSpPr>
        <a:xfrm>
          <a:off x="0" y="0"/>
          <a:ext cx="0" cy="0"/>
          <a:chOff x="0" y="0"/>
          <a:chExt cx="0" cy="0"/>
        </a:xfrm>
      </p:grpSpPr>
      <p:sp>
        <p:nvSpPr>
          <p:cNvPr id="5" name="Round Same Side Corner Rectangle 4"/>
          <p:cNvSpPr/>
          <p:nvPr userDrawn="1"/>
        </p:nvSpPr>
        <p:spPr>
          <a:xfrm>
            <a:off x="595975" y="1685063"/>
            <a:ext cx="2975933" cy="3335770"/>
          </a:xfrm>
          <a:prstGeom prst="round2SameRect">
            <a:avLst>
              <a:gd name="adj1" fmla="val 2774"/>
              <a:gd name="adj2" fmla="val 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73650" tIns="36825" rIns="73650" bIns="36825" anchor="ctr"/>
          <a:lstStyle/>
          <a:p>
            <a:pPr algn="ctr">
              <a:spcAft>
                <a:spcPct val="50000"/>
              </a:spcAft>
              <a:defRPr/>
            </a:pPr>
            <a:endParaRPr lang="en-GB" dirty="0">
              <a:latin typeface="Franklin Gothic Book"/>
            </a:endParaRPr>
          </a:p>
        </p:txBody>
      </p:sp>
      <p:sp>
        <p:nvSpPr>
          <p:cNvPr id="2" name="Title 1" descr="Ideally your title should fit on one line." title="Slide title"/>
          <p:cNvSpPr>
            <a:spLocks noGrp="1"/>
          </p:cNvSpPr>
          <p:nvPr>
            <p:ph type="title"/>
          </p:nvPr>
        </p:nvSpPr>
        <p:spPr/>
        <p:txBody>
          <a:bodyPr/>
          <a:lstStyle/>
          <a:p>
            <a:r>
              <a:rPr lang="en-US" smtClean="0"/>
              <a:t>Click to edit Master title style</a:t>
            </a:r>
            <a:endParaRPr lang="en-GB"/>
          </a:p>
        </p:txBody>
      </p:sp>
      <p:sp>
        <p:nvSpPr>
          <p:cNvPr id="102" name="Date Placeholder 3"/>
          <p:cNvSpPr>
            <a:spLocks noGrp="1"/>
          </p:cNvSpPr>
          <p:nvPr>
            <p:ph type="dt" sz="half" idx="2"/>
          </p:nvPr>
        </p:nvSpPr>
        <p:spPr>
          <a:xfrm>
            <a:off x="594661" y="5035501"/>
            <a:ext cx="1547697" cy="293738"/>
          </a:xfrm>
          <a:prstGeom prst="rect">
            <a:avLst/>
          </a:prstGeom>
        </p:spPr>
        <p:txBody>
          <a:bodyPr lIns="0" tIns="0" rIns="0" bIns="0" anchor="ctr"/>
          <a:lstStyle>
            <a:lvl1pPr>
              <a:defRPr sz="700">
                <a:solidFill>
                  <a:schemeClr val="accent1"/>
                </a:solidFill>
              </a:defRPr>
            </a:lvl1pPr>
          </a:lstStyle>
          <a:p>
            <a:fld id="{C70A5BBD-BD63-F344-B625-7C085C238913}" type="datetime3">
              <a:rPr lang="en-GB" smtClean="0"/>
              <a:t>13 July, 2016</a:t>
            </a:fld>
            <a:endParaRPr lang="en-GB" dirty="0"/>
          </a:p>
        </p:txBody>
      </p:sp>
      <p:sp>
        <p:nvSpPr>
          <p:cNvPr id="103" name="Footer Placeholder 4"/>
          <p:cNvSpPr>
            <a:spLocks noGrp="1"/>
          </p:cNvSpPr>
          <p:nvPr>
            <p:ph type="ftr" sz="quarter" idx="3"/>
            <p:custDataLst>
              <p:tags r:id="rId1"/>
            </p:custDataLst>
          </p:nvPr>
        </p:nvSpPr>
        <p:spPr>
          <a:xfrm>
            <a:off x="0" y="5035501"/>
            <a:ext cx="7561263" cy="293738"/>
          </a:xfrm>
          <a:prstGeom prst="rect">
            <a:avLst/>
          </a:prstGeom>
        </p:spPr>
        <p:txBody>
          <a:bodyPr lIns="0" tIns="0" rIns="0" bIns="0" anchor="ctr"/>
          <a:lstStyle>
            <a:lvl1pPr algn="ctr">
              <a:defRPr lang="en-GB" sz="800" b="0" i="0" u="none">
                <a:solidFill>
                  <a:srgbClr val="FFFFFF"/>
                </a:solidFill>
                <a:latin typeface="Arial"/>
              </a:defRPr>
            </a:lvl1pPr>
          </a:lstStyle>
          <a:p>
            <a:endParaRPr lang="en-GB" b="1"/>
          </a:p>
        </p:txBody>
      </p:sp>
      <p:sp>
        <p:nvSpPr>
          <p:cNvPr id="105" name="Slide Number Placeholder 5"/>
          <p:cNvSpPr>
            <a:spLocks noGrp="1"/>
          </p:cNvSpPr>
          <p:nvPr>
            <p:ph type="sldNum" sz="quarter" idx="4"/>
          </p:nvPr>
        </p:nvSpPr>
        <p:spPr>
          <a:xfrm>
            <a:off x="6846455" y="5035501"/>
            <a:ext cx="297689" cy="293738"/>
          </a:xfrm>
          <a:prstGeom prst="rect">
            <a:avLst/>
          </a:prstGeom>
        </p:spPr>
        <p:txBody>
          <a:bodyPr lIns="0" tIns="0" rIns="0" bIns="0" anchor="ctr"/>
          <a:lstStyle>
            <a:lvl1pPr algn="r">
              <a:defRPr sz="700">
                <a:solidFill>
                  <a:schemeClr val="accent1"/>
                </a:solidFill>
              </a:defRPr>
            </a:lvl1pPr>
          </a:lstStyle>
          <a:p>
            <a:fld id="{71F9F866-B438-9445-8D9F-1F8FF6608833}" type="slidenum">
              <a:rPr lang="en-GB" smtClean="0"/>
              <a:pPr/>
              <a:t>‹#›</a:t>
            </a:fld>
            <a:endParaRPr lang="en-GB" dirty="0"/>
          </a:p>
        </p:txBody>
      </p:sp>
      <p:sp>
        <p:nvSpPr>
          <p:cNvPr id="104" name="Round Same Side Corner Rectangle 103"/>
          <p:cNvSpPr/>
          <p:nvPr userDrawn="1"/>
        </p:nvSpPr>
        <p:spPr>
          <a:xfrm>
            <a:off x="3985417" y="1685125"/>
            <a:ext cx="2981186" cy="3335018"/>
          </a:xfrm>
          <a:prstGeom prst="round2SameRect">
            <a:avLst>
              <a:gd name="adj1" fmla="val 2774"/>
              <a:gd name="adj2" fmla="val 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73650" tIns="36825" rIns="73650" bIns="36825" anchor="ctr"/>
          <a:lstStyle/>
          <a:p>
            <a:pPr algn="ctr">
              <a:spcAft>
                <a:spcPct val="50000"/>
              </a:spcAft>
              <a:defRPr/>
            </a:pPr>
            <a:endParaRPr lang="en-GB" dirty="0">
              <a:latin typeface="Franklin Gothic Book"/>
            </a:endParaRPr>
          </a:p>
        </p:txBody>
      </p:sp>
      <p:sp>
        <p:nvSpPr>
          <p:cNvPr id="4" name="Text Placeholder 3"/>
          <p:cNvSpPr>
            <a:spLocks noGrp="1"/>
          </p:cNvSpPr>
          <p:nvPr>
            <p:ph type="body" sz="quarter" idx="20" hasCustomPrompt="1"/>
          </p:nvPr>
        </p:nvSpPr>
        <p:spPr>
          <a:xfrm>
            <a:off x="585473" y="1123828"/>
            <a:ext cx="6381129" cy="562530"/>
          </a:xfrm>
        </p:spPr>
        <p:txBody>
          <a:bodyPr/>
          <a:lstStyle>
            <a:lvl1pPr>
              <a:defRPr/>
            </a:lvl1pPr>
          </a:lstStyle>
          <a:p>
            <a:pPr lvl="0"/>
            <a:r>
              <a:rPr lang="en-US" dirty="0" smtClean="0"/>
              <a:t>Short intro text</a:t>
            </a:r>
          </a:p>
        </p:txBody>
      </p:sp>
      <p:sp>
        <p:nvSpPr>
          <p:cNvPr id="7" name="Text Placeholder 6"/>
          <p:cNvSpPr>
            <a:spLocks noGrp="1"/>
          </p:cNvSpPr>
          <p:nvPr>
            <p:ph type="body" sz="quarter" idx="21" hasCustomPrompt="1"/>
          </p:nvPr>
        </p:nvSpPr>
        <p:spPr>
          <a:xfrm>
            <a:off x="703618" y="1765486"/>
            <a:ext cx="2572930" cy="189978"/>
          </a:xfrm>
        </p:spPr>
        <p:txBody>
          <a:bodyPr/>
          <a:lstStyle>
            <a:lvl1pPr>
              <a:defRPr sz="1300" baseline="0">
                <a:latin typeface="Franklin Gothic Medium" panose="020B0603020102020204" pitchFamily="34" charset="0"/>
              </a:defRPr>
            </a:lvl1pPr>
          </a:lstStyle>
          <a:p>
            <a:pPr lvl="0"/>
            <a:r>
              <a:rPr lang="en-US" dirty="0" smtClean="0"/>
              <a:t>Chart title</a:t>
            </a:r>
          </a:p>
        </p:txBody>
      </p:sp>
      <p:sp>
        <p:nvSpPr>
          <p:cNvPr id="18" name="Text Placeholder 6"/>
          <p:cNvSpPr>
            <a:spLocks noGrp="1"/>
          </p:cNvSpPr>
          <p:nvPr>
            <p:ph type="body" sz="quarter" idx="22" hasCustomPrompt="1"/>
          </p:nvPr>
        </p:nvSpPr>
        <p:spPr>
          <a:xfrm>
            <a:off x="4195450" y="1745748"/>
            <a:ext cx="2572930" cy="209716"/>
          </a:xfrm>
        </p:spPr>
        <p:txBody>
          <a:bodyPr/>
          <a:lstStyle>
            <a:lvl1pPr>
              <a:defRPr sz="1300" baseline="0">
                <a:latin typeface="Franklin Gothic Medium" panose="020B0603020102020204" pitchFamily="34" charset="0"/>
              </a:defRPr>
            </a:lvl1pPr>
          </a:lstStyle>
          <a:p>
            <a:pPr lvl="0"/>
            <a:r>
              <a:rPr lang="en-US" dirty="0" smtClean="0"/>
              <a:t>Chart title</a:t>
            </a:r>
          </a:p>
        </p:txBody>
      </p:sp>
      <p:sp>
        <p:nvSpPr>
          <p:cNvPr id="9" name="Content Placeholder 8"/>
          <p:cNvSpPr>
            <a:spLocks noGrp="1"/>
          </p:cNvSpPr>
          <p:nvPr>
            <p:ph sz="quarter" idx="23"/>
          </p:nvPr>
        </p:nvSpPr>
        <p:spPr>
          <a:xfrm>
            <a:off x="595975" y="2053434"/>
            <a:ext cx="2979873" cy="2967399"/>
          </a:xfrm>
        </p:spPr>
        <p:txBody>
          <a:bodyPr/>
          <a:lstStyle>
            <a:lvl1pPr>
              <a:defRPr sz="1300"/>
            </a:lvl1pPr>
          </a:lstStyle>
          <a:p>
            <a:pPr lvl="0"/>
            <a:r>
              <a:rPr lang="en-US" dirty="0" smtClean="0"/>
              <a:t>Click to edit Master text styles</a:t>
            </a:r>
          </a:p>
        </p:txBody>
      </p:sp>
      <p:sp>
        <p:nvSpPr>
          <p:cNvPr id="21" name="Content Placeholder 8"/>
          <p:cNvSpPr>
            <a:spLocks noGrp="1"/>
          </p:cNvSpPr>
          <p:nvPr>
            <p:ph sz="quarter" idx="24"/>
          </p:nvPr>
        </p:nvSpPr>
        <p:spPr>
          <a:xfrm>
            <a:off x="3988042" y="2052745"/>
            <a:ext cx="2979873" cy="2967399"/>
          </a:xfrm>
        </p:spPr>
        <p:txBody>
          <a:bodyPr/>
          <a:lstStyle>
            <a:lvl1pPr>
              <a:defRPr sz="1300"/>
            </a:lvl1pPr>
          </a:lstStyle>
          <a:p>
            <a:pPr lvl="0"/>
            <a:r>
              <a:rPr lang="en-US" dirty="0" smtClean="0"/>
              <a:t>Click to edit Master text styles</a:t>
            </a:r>
          </a:p>
        </p:txBody>
      </p:sp>
    </p:spTree>
    <p:extLst>
      <p:ext uri="{BB962C8B-B14F-4D97-AF65-F5344CB8AC3E}">
        <p14:creationId xmlns:p14="http://schemas.microsoft.com/office/powerpoint/2010/main" val="1302917781"/>
      </p:ext>
    </p:extLst>
  </p:cSld>
  <p:clrMapOvr>
    <a:masterClrMapping/>
  </p:clrMapOvr>
  <p:timing>
    <p:tnLst>
      <p:par>
        <p:cTn id="1" dur="indefinite" restart="never" nodeType="tmRoot"/>
      </p:par>
    </p:tnLst>
  </p:timing>
</p:sldLayout>
</file>

<file path=ppt/slideLayouts/slideLayout127.xml><?xml version="1.0" encoding="utf-8"?>
<p:sldLayout xmlns:a="http://schemas.openxmlformats.org/drawingml/2006/main" xmlns:r="http://schemas.openxmlformats.org/officeDocument/2006/relationships" xmlns:p="http://schemas.openxmlformats.org/presentationml/2006/main" preserve="1" userDrawn="1">
  <p:cSld name="2_Single chart">
    <p:spTree>
      <p:nvGrpSpPr>
        <p:cNvPr id="1" name=""/>
        <p:cNvGrpSpPr/>
        <p:nvPr/>
      </p:nvGrpSpPr>
      <p:grpSpPr>
        <a:xfrm>
          <a:off x="0" y="0"/>
          <a:ext cx="0" cy="0"/>
          <a:chOff x="0" y="0"/>
          <a:chExt cx="0" cy="0"/>
        </a:xfrm>
      </p:grpSpPr>
      <p:sp>
        <p:nvSpPr>
          <p:cNvPr id="4" name="Round Same Side Corner Rectangle 3"/>
          <p:cNvSpPr/>
          <p:nvPr userDrawn="1"/>
        </p:nvSpPr>
        <p:spPr>
          <a:xfrm>
            <a:off x="311116" y="1401393"/>
            <a:ext cx="6952161" cy="3619440"/>
          </a:xfrm>
          <a:prstGeom prst="round2SameRect">
            <a:avLst>
              <a:gd name="adj1" fmla="val 2789"/>
              <a:gd name="adj2" fmla="val 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73650" tIns="36825" rIns="73650" bIns="36825" anchor="ctr"/>
          <a:lstStyle/>
          <a:p>
            <a:pPr algn="ctr">
              <a:spcAft>
                <a:spcPct val="50000"/>
              </a:spcAft>
              <a:defRPr/>
            </a:pPr>
            <a:endParaRPr lang="en-GB" dirty="0">
              <a:latin typeface="Franklin Gothic Book"/>
            </a:endParaRPr>
          </a:p>
        </p:txBody>
      </p:sp>
      <p:sp>
        <p:nvSpPr>
          <p:cNvPr id="5" name="Content Placeholder 4"/>
          <p:cNvSpPr>
            <a:spLocks noGrp="1"/>
          </p:cNvSpPr>
          <p:nvPr>
            <p:ph sz="quarter" idx="10" hasCustomPrompt="1"/>
          </p:nvPr>
        </p:nvSpPr>
        <p:spPr>
          <a:xfrm>
            <a:off x="311116" y="1401394"/>
            <a:ext cx="6952161" cy="3619439"/>
          </a:xfrm>
        </p:spPr>
        <p:txBody>
          <a:bodyPr/>
          <a:lstStyle>
            <a:lvl1pPr>
              <a:defRPr/>
            </a:lvl1pPr>
          </a:lstStyle>
          <a:p>
            <a:pPr lvl="0"/>
            <a:r>
              <a:rPr lang="en-US" dirty="0" smtClean="0"/>
              <a:t>Click icon to add object</a:t>
            </a:r>
          </a:p>
        </p:txBody>
      </p:sp>
      <p:sp>
        <p:nvSpPr>
          <p:cNvPr id="2" name="Title 1" descr="Ideally your title should fit on one line." title="Slide title"/>
          <p:cNvSpPr>
            <a:spLocks noGrp="1"/>
          </p:cNvSpPr>
          <p:nvPr>
            <p:ph type="title"/>
          </p:nvPr>
        </p:nvSpPr>
        <p:spPr/>
        <p:txBody>
          <a:bodyPr/>
          <a:lstStyle/>
          <a:p>
            <a:r>
              <a:rPr lang="en-US" smtClean="0"/>
              <a:t>Click to edit Master title style</a:t>
            </a:r>
            <a:endParaRPr lang="en-GB" dirty="0"/>
          </a:p>
        </p:txBody>
      </p:sp>
      <p:sp>
        <p:nvSpPr>
          <p:cNvPr id="99" name="Date Placeholder 3"/>
          <p:cNvSpPr>
            <a:spLocks noGrp="1"/>
          </p:cNvSpPr>
          <p:nvPr>
            <p:ph type="dt" sz="half" idx="2"/>
          </p:nvPr>
        </p:nvSpPr>
        <p:spPr>
          <a:xfrm>
            <a:off x="594661" y="5035501"/>
            <a:ext cx="1547697" cy="293738"/>
          </a:xfrm>
          <a:prstGeom prst="rect">
            <a:avLst/>
          </a:prstGeom>
        </p:spPr>
        <p:txBody>
          <a:bodyPr lIns="0" tIns="0" rIns="0" bIns="0" anchor="ctr"/>
          <a:lstStyle>
            <a:lvl1pPr>
              <a:defRPr sz="700">
                <a:solidFill>
                  <a:schemeClr val="accent1"/>
                </a:solidFill>
              </a:defRPr>
            </a:lvl1pPr>
          </a:lstStyle>
          <a:p>
            <a:fld id="{F7334817-FF7C-6948-966F-8ECFBE662A14}" type="datetime3">
              <a:rPr lang="en-GB" smtClean="0"/>
              <a:t>13 July, 2016</a:t>
            </a:fld>
            <a:endParaRPr lang="en-GB" dirty="0"/>
          </a:p>
        </p:txBody>
      </p:sp>
      <p:sp>
        <p:nvSpPr>
          <p:cNvPr id="100" name="Footer Placeholder 4"/>
          <p:cNvSpPr>
            <a:spLocks noGrp="1"/>
          </p:cNvSpPr>
          <p:nvPr>
            <p:ph type="ftr" sz="quarter" idx="3"/>
            <p:custDataLst>
              <p:tags r:id="rId1"/>
            </p:custDataLst>
          </p:nvPr>
        </p:nvSpPr>
        <p:spPr>
          <a:xfrm>
            <a:off x="0" y="5035501"/>
            <a:ext cx="7561263" cy="293738"/>
          </a:xfrm>
          <a:prstGeom prst="rect">
            <a:avLst/>
          </a:prstGeom>
        </p:spPr>
        <p:txBody>
          <a:bodyPr lIns="0" tIns="0" rIns="0" bIns="0" anchor="ctr"/>
          <a:lstStyle>
            <a:lvl1pPr algn="ctr">
              <a:defRPr lang="en-GB" sz="800" b="0" i="0" u="none">
                <a:solidFill>
                  <a:srgbClr val="FFFFFF"/>
                </a:solidFill>
                <a:latin typeface="Arial"/>
              </a:defRPr>
            </a:lvl1pPr>
          </a:lstStyle>
          <a:p>
            <a:endParaRPr lang="en-GB" b="1"/>
          </a:p>
        </p:txBody>
      </p:sp>
      <p:sp>
        <p:nvSpPr>
          <p:cNvPr id="102" name="Slide Number Placeholder 5"/>
          <p:cNvSpPr>
            <a:spLocks noGrp="1"/>
          </p:cNvSpPr>
          <p:nvPr>
            <p:ph type="sldNum" sz="quarter" idx="4"/>
          </p:nvPr>
        </p:nvSpPr>
        <p:spPr>
          <a:xfrm>
            <a:off x="6846455" y="5035501"/>
            <a:ext cx="297689" cy="293738"/>
          </a:xfrm>
          <a:prstGeom prst="rect">
            <a:avLst/>
          </a:prstGeom>
        </p:spPr>
        <p:txBody>
          <a:bodyPr lIns="0" tIns="0" rIns="0" bIns="0" anchor="ctr"/>
          <a:lstStyle>
            <a:lvl1pPr algn="r">
              <a:defRPr sz="700">
                <a:solidFill>
                  <a:schemeClr val="accent1"/>
                </a:solidFill>
              </a:defRPr>
            </a:lvl1pPr>
          </a:lstStyle>
          <a:p>
            <a:fld id="{71F9F866-B438-9445-8D9F-1F8FF6608833}" type="slidenum">
              <a:rPr lang="en-GB" smtClean="0"/>
              <a:pPr/>
              <a:t>‹#›</a:t>
            </a:fld>
            <a:endParaRPr lang="en-GB" dirty="0"/>
          </a:p>
        </p:txBody>
      </p:sp>
    </p:spTree>
    <p:extLst>
      <p:ext uri="{BB962C8B-B14F-4D97-AF65-F5344CB8AC3E}">
        <p14:creationId xmlns:p14="http://schemas.microsoft.com/office/powerpoint/2010/main" val="1825004054"/>
      </p:ext>
    </p:extLst>
  </p:cSld>
  <p:clrMapOvr>
    <a:masterClrMapping/>
  </p:clrMapOvr>
  <p:timing>
    <p:tnLst>
      <p:par>
        <p:cTn id="1" dur="indefinite" restart="never" nodeType="tmRoot"/>
      </p:par>
    </p:tnLst>
  </p:timing>
</p:sldLayout>
</file>

<file path=ppt/slideLayouts/slideLayout128.xml><?xml version="1.0" encoding="utf-8"?>
<p:sldLayout xmlns:a="http://schemas.openxmlformats.org/drawingml/2006/main" xmlns:r="http://schemas.openxmlformats.org/officeDocument/2006/relationships" xmlns:p="http://schemas.openxmlformats.org/presentationml/2006/main" preserve="1" userDrawn="1">
  <p:cSld name="Single chart">
    <p:spTree>
      <p:nvGrpSpPr>
        <p:cNvPr id="1" name=""/>
        <p:cNvGrpSpPr/>
        <p:nvPr/>
      </p:nvGrpSpPr>
      <p:grpSpPr>
        <a:xfrm>
          <a:off x="0" y="0"/>
          <a:ext cx="0" cy="0"/>
          <a:chOff x="0" y="0"/>
          <a:chExt cx="0" cy="0"/>
        </a:xfrm>
      </p:grpSpPr>
      <p:sp>
        <p:nvSpPr>
          <p:cNvPr id="4" name="Round Same Side Corner Rectangle 3"/>
          <p:cNvSpPr/>
          <p:nvPr userDrawn="1"/>
        </p:nvSpPr>
        <p:spPr>
          <a:xfrm>
            <a:off x="311116" y="1401393"/>
            <a:ext cx="6952161" cy="3619440"/>
          </a:xfrm>
          <a:prstGeom prst="round2SameRect">
            <a:avLst>
              <a:gd name="adj1" fmla="val 2789"/>
              <a:gd name="adj2" fmla="val 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73650" tIns="36825" rIns="73650" bIns="36825" anchor="ctr"/>
          <a:lstStyle/>
          <a:p>
            <a:pPr algn="ctr">
              <a:spcAft>
                <a:spcPct val="50000"/>
              </a:spcAft>
              <a:defRPr/>
            </a:pPr>
            <a:endParaRPr lang="en-GB" dirty="0">
              <a:latin typeface="Franklin Gothic Book"/>
            </a:endParaRPr>
          </a:p>
        </p:txBody>
      </p:sp>
      <p:sp>
        <p:nvSpPr>
          <p:cNvPr id="5" name="Content Placeholder 4"/>
          <p:cNvSpPr>
            <a:spLocks noGrp="1"/>
          </p:cNvSpPr>
          <p:nvPr>
            <p:ph sz="quarter" idx="10" hasCustomPrompt="1"/>
          </p:nvPr>
        </p:nvSpPr>
        <p:spPr>
          <a:xfrm>
            <a:off x="311116" y="1401394"/>
            <a:ext cx="6952161" cy="3619439"/>
          </a:xfrm>
        </p:spPr>
        <p:txBody>
          <a:bodyPr/>
          <a:lstStyle>
            <a:lvl1pPr>
              <a:defRPr baseline="0"/>
            </a:lvl1pPr>
          </a:lstStyle>
          <a:p>
            <a:pPr lvl="0"/>
            <a:r>
              <a:rPr lang="en-US" dirty="0" smtClean="0"/>
              <a:t>Click icon to add object</a:t>
            </a:r>
          </a:p>
        </p:txBody>
      </p:sp>
      <p:sp>
        <p:nvSpPr>
          <p:cNvPr id="2" name="Title 1" descr="Ideally your title should fit on one line." title="Slide title"/>
          <p:cNvSpPr>
            <a:spLocks noGrp="1"/>
          </p:cNvSpPr>
          <p:nvPr>
            <p:ph type="title"/>
          </p:nvPr>
        </p:nvSpPr>
        <p:spPr/>
        <p:txBody>
          <a:bodyPr/>
          <a:lstStyle/>
          <a:p>
            <a:r>
              <a:rPr lang="en-US" smtClean="0"/>
              <a:t>Click to edit Master title style</a:t>
            </a:r>
            <a:endParaRPr lang="en-GB" dirty="0"/>
          </a:p>
        </p:txBody>
      </p:sp>
      <p:sp>
        <p:nvSpPr>
          <p:cNvPr id="99" name="Date Placeholder 3"/>
          <p:cNvSpPr>
            <a:spLocks noGrp="1"/>
          </p:cNvSpPr>
          <p:nvPr>
            <p:ph type="dt" sz="half" idx="2"/>
          </p:nvPr>
        </p:nvSpPr>
        <p:spPr>
          <a:xfrm>
            <a:off x="594661" y="5035501"/>
            <a:ext cx="1547697" cy="293738"/>
          </a:xfrm>
          <a:prstGeom prst="rect">
            <a:avLst/>
          </a:prstGeom>
        </p:spPr>
        <p:txBody>
          <a:bodyPr lIns="0" tIns="0" rIns="0" bIns="0" anchor="ctr"/>
          <a:lstStyle>
            <a:lvl1pPr>
              <a:defRPr sz="700">
                <a:solidFill>
                  <a:schemeClr val="accent1"/>
                </a:solidFill>
              </a:defRPr>
            </a:lvl1pPr>
          </a:lstStyle>
          <a:p>
            <a:fld id="{F7334817-FF7C-6948-966F-8ECFBE662A14}" type="datetime3">
              <a:rPr lang="en-GB" smtClean="0"/>
              <a:t>13 July, 2016</a:t>
            </a:fld>
            <a:endParaRPr lang="en-GB" dirty="0"/>
          </a:p>
        </p:txBody>
      </p:sp>
      <p:sp>
        <p:nvSpPr>
          <p:cNvPr id="100" name="Footer Placeholder 4"/>
          <p:cNvSpPr>
            <a:spLocks noGrp="1"/>
          </p:cNvSpPr>
          <p:nvPr>
            <p:ph type="ftr" sz="quarter" idx="3"/>
            <p:custDataLst>
              <p:tags r:id="rId1"/>
            </p:custDataLst>
          </p:nvPr>
        </p:nvSpPr>
        <p:spPr>
          <a:xfrm>
            <a:off x="0" y="5035501"/>
            <a:ext cx="7561263" cy="293738"/>
          </a:xfrm>
          <a:prstGeom prst="rect">
            <a:avLst/>
          </a:prstGeom>
        </p:spPr>
        <p:txBody>
          <a:bodyPr lIns="0" tIns="0" rIns="0" bIns="0" anchor="ctr"/>
          <a:lstStyle>
            <a:lvl1pPr algn="ctr">
              <a:defRPr lang="en-GB" sz="800" b="0" i="0" u="none">
                <a:solidFill>
                  <a:srgbClr val="FFFFFF"/>
                </a:solidFill>
                <a:latin typeface="Arial"/>
              </a:defRPr>
            </a:lvl1pPr>
          </a:lstStyle>
          <a:p>
            <a:endParaRPr lang="en-GB" b="1"/>
          </a:p>
        </p:txBody>
      </p:sp>
      <p:sp>
        <p:nvSpPr>
          <p:cNvPr id="102" name="Slide Number Placeholder 5"/>
          <p:cNvSpPr>
            <a:spLocks noGrp="1"/>
          </p:cNvSpPr>
          <p:nvPr>
            <p:ph type="sldNum" sz="quarter" idx="4"/>
          </p:nvPr>
        </p:nvSpPr>
        <p:spPr>
          <a:xfrm>
            <a:off x="6846455" y="5035501"/>
            <a:ext cx="297689" cy="293738"/>
          </a:xfrm>
          <a:prstGeom prst="rect">
            <a:avLst/>
          </a:prstGeom>
        </p:spPr>
        <p:txBody>
          <a:bodyPr lIns="0" tIns="0" rIns="0" bIns="0" anchor="ctr"/>
          <a:lstStyle>
            <a:lvl1pPr algn="r">
              <a:defRPr sz="700">
                <a:solidFill>
                  <a:schemeClr val="accent1"/>
                </a:solidFill>
              </a:defRPr>
            </a:lvl1pPr>
          </a:lstStyle>
          <a:p>
            <a:fld id="{71F9F866-B438-9445-8D9F-1F8FF6608833}" type="slidenum">
              <a:rPr lang="en-GB" smtClean="0"/>
              <a:pPr/>
              <a:t>‹#›</a:t>
            </a:fld>
            <a:endParaRPr lang="en-GB" dirty="0"/>
          </a:p>
        </p:txBody>
      </p:sp>
    </p:spTree>
    <p:extLst>
      <p:ext uri="{BB962C8B-B14F-4D97-AF65-F5344CB8AC3E}">
        <p14:creationId xmlns:p14="http://schemas.microsoft.com/office/powerpoint/2010/main" val="83830286"/>
      </p:ext>
    </p:extLst>
  </p:cSld>
  <p:clrMapOvr>
    <a:masterClrMapping/>
  </p:clrMapOvr>
  <p:timing>
    <p:tnLst>
      <p:par>
        <p:cTn id="1" dur="indefinite" restart="never" nodeType="tmRoot"/>
      </p:par>
    </p:tnLst>
  </p:timing>
</p:sldLayout>
</file>

<file path=ppt/slideLayouts/slideLayout129.xml><?xml version="1.0" encoding="utf-8"?>
<p:sldLayout xmlns:a="http://schemas.openxmlformats.org/drawingml/2006/main" xmlns:r="http://schemas.openxmlformats.org/officeDocument/2006/relationships" xmlns:p="http://schemas.openxmlformats.org/presentationml/2006/main" preserve="1" userDrawn="1">
  <p:cSld name="Single chart - with title">
    <p:spTree>
      <p:nvGrpSpPr>
        <p:cNvPr id="1" name=""/>
        <p:cNvGrpSpPr/>
        <p:nvPr/>
      </p:nvGrpSpPr>
      <p:grpSpPr>
        <a:xfrm>
          <a:off x="0" y="0"/>
          <a:ext cx="0" cy="0"/>
          <a:chOff x="0" y="0"/>
          <a:chExt cx="0" cy="0"/>
        </a:xfrm>
      </p:grpSpPr>
      <p:sp>
        <p:nvSpPr>
          <p:cNvPr id="4" name="Round Same Side Corner Rectangle 3"/>
          <p:cNvSpPr/>
          <p:nvPr userDrawn="1"/>
        </p:nvSpPr>
        <p:spPr>
          <a:xfrm>
            <a:off x="311115" y="1401393"/>
            <a:ext cx="6952160" cy="3619440"/>
          </a:xfrm>
          <a:prstGeom prst="round2SameRect">
            <a:avLst>
              <a:gd name="adj1" fmla="val 2789"/>
              <a:gd name="adj2" fmla="val 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73650" tIns="36825" rIns="73650" bIns="36825" anchor="ctr"/>
          <a:lstStyle/>
          <a:p>
            <a:pPr algn="ctr">
              <a:spcAft>
                <a:spcPct val="50000"/>
              </a:spcAft>
              <a:defRPr/>
            </a:pPr>
            <a:endParaRPr lang="en-GB" dirty="0">
              <a:latin typeface="Franklin Gothic Book"/>
            </a:endParaRPr>
          </a:p>
        </p:txBody>
      </p:sp>
      <p:sp>
        <p:nvSpPr>
          <p:cNvPr id="2" name="Title 1" descr="Ideally your title should fit on one line." title="Slide title"/>
          <p:cNvSpPr>
            <a:spLocks noGrp="1"/>
          </p:cNvSpPr>
          <p:nvPr>
            <p:ph type="title"/>
          </p:nvPr>
        </p:nvSpPr>
        <p:spPr/>
        <p:txBody>
          <a:bodyPr/>
          <a:lstStyle/>
          <a:p>
            <a:r>
              <a:rPr lang="en-US" smtClean="0"/>
              <a:t>Click to edit Master title style</a:t>
            </a:r>
            <a:endParaRPr lang="en-GB" dirty="0"/>
          </a:p>
        </p:txBody>
      </p:sp>
      <p:sp>
        <p:nvSpPr>
          <p:cNvPr id="99" name="Date Placeholder 3"/>
          <p:cNvSpPr>
            <a:spLocks noGrp="1"/>
          </p:cNvSpPr>
          <p:nvPr>
            <p:ph type="dt" sz="half" idx="2"/>
          </p:nvPr>
        </p:nvSpPr>
        <p:spPr>
          <a:xfrm>
            <a:off x="594661" y="5035501"/>
            <a:ext cx="1547697" cy="293738"/>
          </a:xfrm>
          <a:prstGeom prst="rect">
            <a:avLst/>
          </a:prstGeom>
        </p:spPr>
        <p:txBody>
          <a:bodyPr lIns="0" tIns="0" rIns="0" bIns="0" anchor="ctr"/>
          <a:lstStyle>
            <a:lvl1pPr>
              <a:defRPr sz="700">
                <a:solidFill>
                  <a:schemeClr val="accent1"/>
                </a:solidFill>
              </a:defRPr>
            </a:lvl1pPr>
          </a:lstStyle>
          <a:p>
            <a:fld id="{F7334817-FF7C-6948-966F-8ECFBE662A14}" type="datetime3">
              <a:rPr lang="en-GB" smtClean="0"/>
              <a:t>13 July, 2016</a:t>
            </a:fld>
            <a:endParaRPr lang="en-GB" dirty="0"/>
          </a:p>
        </p:txBody>
      </p:sp>
      <p:sp>
        <p:nvSpPr>
          <p:cNvPr id="100" name="Footer Placeholder 4"/>
          <p:cNvSpPr>
            <a:spLocks noGrp="1"/>
          </p:cNvSpPr>
          <p:nvPr>
            <p:ph type="ftr" sz="quarter" idx="3"/>
            <p:custDataLst>
              <p:tags r:id="rId1"/>
            </p:custDataLst>
          </p:nvPr>
        </p:nvSpPr>
        <p:spPr>
          <a:xfrm>
            <a:off x="0" y="5035501"/>
            <a:ext cx="7561263" cy="293738"/>
          </a:xfrm>
          <a:prstGeom prst="rect">
            <a:avLst/>
          </a:prstGeom>
        </p:spPr>
        <p:txBody>
          <a:bodyPr lIns="0" tIns="0" rIns="0" bIns="0" anchor="ctr"/>
          <a:lstStyle>
            <a:lvl1pPr algn="ctr">
              <a:defRPr lang="en-GB" sz="800" b="0" i="0" u="none">
                <a:solidFill>
                  <a:srgbClr val="FFFFFF"/>
                </a:solidFill>
                <a:latin typeface="Arial"/>
              </a:defRPr>
            </a:lvl1pPr>
          </a:lstStyle>
          <a:p>
            <a:endParaRPr lang="en-GB" b="1"/>
          </a:p>
        </p:txBody>
      </p:sp>
      <p:sp>
        <p:nvSpPr>
          <p:cNvPr id="102" name="Slide Number Placeholder 5"/>
          <p:cNvSpPr>
            <a:spLocks noGrp="1"/>
          </p:cNvSpPr>
          <p:nvPr>
            <p:ph type="sldNum" sz="quarter" idx="4"/>
          </p:nvPr>
        </p:nvSpPr>
        <p:spPr>
          <a:xfrm>
            <a:off x="6846455" y="5035501"/>
            <a:ext cx="297689" cy="293738"/>
          </a:xfrm>
          <a:prstGeom prst="rect">
            <a:avLst/>
          </a:prstGeom>
        </p:spPr>
        <p:txBody>
          <a:bodyPr lIns="0" tIns="0" rIns="0" bIns="0" anchor="ctr"/>
          <a:lstStyle>
            <a:lvl1pPr algn="r">
              <a:defRPr sz="700">
                <a:solidFill>
                  <a:schemeClr val="accent1"/>
                </a:solidFill>
              </a:defRPr>
            </a:lvl1pPr>
          </a:lstStyle>
          <a:p>
            <a:fld id="{71F9F866-B438-9445-8D9F-1F8FF6608833}" type="slidenum">
              <a:rPr lang="en-GB" smtClean="0"/>
              <a:pPr/>
              <a:t>‹#›</a:t>
            </a:fld>
            <a:endParaRPr lang="en-GB" dirty="0"/>
          </a:p>
        </p:txBody>
      </p:sp>
      <p:sp>
        <p:nvSpPr>
          <p:cNvPr id="5" name="Content Placeholder 4"/>
          <p:cNvSpPr>
            <a:spLocks noGrp="1"/>
          </p:cNvSpPr>
          <p:nvPr>
            <p:ph sz="quarter" idx="17" hasCustomPrompt="1"/>
          </p:nvPr>
        </p:nvSpPr>
        <p:spPr>
          <a:xfrm>
            <a:off x="311116" y="1921363"/>
            <a:ext cx="6952161" cy="3119208"/>
          </a:xfrm>
        </p:spPr>
        <p:txBody>
          <a:bodyPr/>
          <a:lstStyle>
            <a:lvl1pPr>
              <a:defRPr baseline="0"/>
            </a:lvl1pPr>
          </a:lstStyle>
          <a:p>
            <a:pPr lvl="0"/>
            <a:r>
              <a:rPr lang="en-US" dirty="0" smtClean="0"/>
              <a:t>Click icon to add object</a:t>
            </a:r>
          </a:p>
        </p:txBody>
      </p:sp>
      <p:sp>
        <p:nvSpPr>
          <p:cNvPr id="7" name="Text Placeholder 6"/>
          <p:cNvSpPr>
            <a:spLocks noGrp="1"/>
          </p:cNvSpPr>
          <p:nvPr>
            <p:ph type="body" sz="quarter" idx="18" hasCustomPrompt="1"/>
          </p:nvPr>
        </p:nvSpPr>
        <p:spPr>
          <a:xfrm>
            <a:off x="595974" y="1448887"/>
            <a:ext cx="6370627" cy="472477"/>
          </a:xfrm>
        </p:spPr>
        <p:txBody>
          <a:bodyPr/>
          <a:lstStyle>
            <a:lvl1pPr>
              <a:defRPr sz="1500">
                <a:latin typeface="Franklin Gothic Medium" panose="020B0603020102020204" pitchFamily="34" charset="0"/>
              </a:defRPr>
            </a:lvl1pPr>
          </a:lstStyle>
          <a:p>
            <a:pPr lvl="0"/>
            <a:r>
              <a:rPr lang="en-US" dirty="0" smtClean="0"/>
              <a:t>Chart title</a:t>
            </a:r>
          </a:p>
        </p:txBody>
      </p:sp>
    </p:spTree>
    <p:extLst>
      <p:ext uri="{BB962C8B-B14F-4D97-AF65-F5344CB8AC3E}">
        <p14:creationId xmlns:p14="http://schemas.microsoft.com/office/powerpoint/2010/main" val="1475076035"/>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large chart + text">
    <p:spTree>
      <p:nvGrpSpPr>
        <p:cNvPr id="1" name=""/>
        <p:cNvGrpSpPr/>
        <p:nvPr/>
      </p:nvGrpSpPr>
      <p:grpSpPr>
        <a:xfrm>
          <a:off x="0" y="0"/>
          <a:ext cx="0" cy="0"/>
          <a:chOff x="0" y="0"/>
          <a:chExt cx="0" cy="0"/>
        </a:xfrm>
      </p:grpSpPr>
      <p:sp>
        <p:nvSpPr>
          <p:cNvPr id="5" name="Round Same Side Corner Rectangle 4"/>
          <p:cNvSpPr/>
          <p:nvPr userDrawn="1"/>
        </p:nvSpPr>
        <p:spPr>
          <a:xfrm>
            <a:off x="320303" y="1401393"/>
            <a:ext cx="3960475" cy="3627459"/>
          </a:xfrm>
          <a:prstGeom prst="round2SameRect">
            <a:avLst>
              <a:gd name="adj1" fmla="val 3390"/>
              <a:gd name="adj2" fmla="val 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73650" tIns="36825" rIns="73650" bIns="36825" anchor="ctr"/>
          <a:lstStyle/>
          <a:p>
            <a:pPr algn="ctr">
              <a:spcAft>
                <a:spcPct val="50000"/>
              </a:spcAft>
              <a:defRPr/>
            </a:pPr>
            <a:endParaRPr lang="en-GB" dirty="0">
              <a:latin typeface="Franklin Gothic Book"/>
            </a:endParaRPr>
          </a:p>
        </p:txBody>
      </p:sp>
      <p:sp>
        <p:nvSpPr>
          <p:cNvPr id="9" name="Content Placeholder 8"/>
          <p:cNvSpPr>
            <a:spLocks noGrp="1"/>
          </p:cNvSpPr>
          <p:nvPr>
            <p:ph sz="quarter" idx="17" hasCustomPrompt="1"/>
          </p:nvPr>
        </p:nvSpPr>
        <p:spPr>
          <a:xfrm>
            <a:off x="311114" y="1401393"/>
            <a:ext cx="3960475" cy="3616972"/>
          </a:xfrm>
        </p:spPr>
        <p:txBody>
          <a:bodyPr/>
          <a:lstStyle>
            <a:lvl5pPr marL="0" indent="0">
              <a:defRPr baseline="0">
                <a:latin typeface="Franklin Gothic Book" panose="020B0503020102020204" pitchFamily="34" charset="0"/>
              </a:defRPr>
            </a:lvl5pPr>
          </a:lstStyle>
          <a:p>
            <a:pPr lvl="4"/>
            <a:r>
              <a:rPr lang="en-GB" dirty="0" smtClean="0"/>
              <a:t>Click icon to insert object</a:t>
            </a:r>
            <a:endParaRPr lang="en-GB" dirty="0"/>
          </a:p>
        </p:txBody>
      </p:sp>
      <p:sp>
        <p:nvSpPr>
          <p:cNvPr id="2" name="Title 1" descr="Ideally your title should fit on one line." title="Slide title"/>
          <p:cNvSpPr>
            <a:spLocks noGrp="1"/>
          </p:cNvSpPr>
          <p:nvPr>
            <p:ph type="title"/>
          </p:nvPr>
        </p:nvSpPr>
        <p:spPr/>
        <p:txBody>
          <a:bodyPr/>
          <a:lstStyle/>
          <a:p>
            <a:r>
              <a:rPr lang="en-US" smtClean="0"/>
              <a:t>Click to edit Master title style</a:t>
            </a:r>
            <a:endParaRPr lang="en-GB"/>
          </a:p>
        </p:txBody>
      </p:sp>
      <p:sp>
        <p:nvSpPr>
          <p:cNvPr id="100" name="Date Placeholder 3"/>
          <p:cNvSpPr>
            <a:spLocks noGrp="1"/>
          </p:cNvSpPr>
          <p:nvPr>
            <p:ph type="dt" sz="half" idx="2"/>
          </p:nvPr>
        </p:nvSpPr>
        <p:spPr>
          <a:xfrm>
            <a:off x="594661" y="5035501"/>
            <a:ext cx="1547697" cy="293738"/>
          </a:xfrm>
          <a:prstGeom prst="rect">
            <a:avLst/>
          </a:prstGeom>
        </p:spPr>
        <p:txBody>
          <a:bodyPr lIns="0" tIns="0" rIns="0" bIns="0" anchor="ctr"/>
          <a:lstStyle>
            <a:lvl1pPr>
              <a:defRPr sz="700">
                <a:solidFill>
                  <a:schemeClr val="accent1"/>
                </a:solidFill>
              </a:defRPr>
            </a:lvl1pPr>
          </a:lstStyle>
          <a:p>
            <a:fld id="{B6178F0A-3EE0-4B48-8395-CF38F4590226}" type="datetime3">
              <a:rPr lang="en-GB" smtClean="0"/>
              <a:t>13 July, 2016</a:t>
            </a:fld>
            <a:endParaRPr lang="en-GB" dirty="0"/>
          </a:p>
        </p:txBody>
      </p:sp>
      <p:sp>
        <p:nvSpPr>
          <p:cNvPr id="101" name="Footer Placeholder 4"/>
          <p:cNvSpPr>
            <a:spLocks noGrp="1"/>
          </p:cNvSpPr>
          <p:nvPr>
            <p:ph type="ftr" sz="quarter" idx="3"/>
            <p:custDataLst>
              <p:tags r:id="rId1"/>
            </p:custDataLst>
          </p:nvPr>
        </p:nvSpPr>
        <p:spPr>
          <a:xfrm>
            <a:off x="0" y="5035501"/>
            <a:ext cx="7561263" cy="293738"/>
          </a:xfrm>
          <a:prstGeom prst="rect">
            <a:avLst/>
          </a:prstGeom>
        </p:spPr>
        <p:txBody>
          <a:bodyPr lIns="0" tIns="0" rIns="0" bIns="0" anchor="ctr"/>
          <a:lstStyle>
            <a:lvl1pPr algn="ctr">
              <a:defRPr lang="en-GB" sz="800" b="0" i="0" u="none">
                <a:solidFill>
                  <a:srgbClr val="FFFFFF"/>
                </a:solidFill>
                <a:latin typeface="Arial"/>
              </a:defRPr>
            </a:lvl1pPr>
          </a:lstStyle>
          <a:p>
            <a:endParaRPr lang="en-GB" b="1"/>
          </a:p>
        </p:txBody>
      </p:sp>
      <p:sp>
        <p:nvSpPr>
          <p:cNvPr id="103" name="Slide Number Placeholder 5"/>
          <p:cNvSpPr>
            <a:spLocks noGrp="1"/>
          </p:cNvSpPr>
          <p:nvPr>
            <p:ph type="sldNum" sz="quarter" idx="4"/>
          </p:nvPr>
        </p:nvSpPr>
        <p:spPr>
          <a:xfrm>
            <a:off x="6846455" y="5035501"/>
            <a:ext cx="297689" cy="293738"/>
          </a:xfrm>
          <a:prstGeom prst="rect">
            <a:avLst/>
          </a:prstGeom>
        </p:spPr>
        <p:txBody>
          <a:bodyPr lIns="0" tIns="0" rIns="0" bIns="0" anchor="ctr"/>
          <a:lstStyle>
            <a:lvl1pPr algn="r">
              <a:defRPr sz="700">
                <a:solidFill>
                  <a:schemeClr val="accent1"/>
                </a:solidFill>
              </a:defRPr>
            </a:lvl1pPr>
          </a:lstStyle>
          <a:p>
            <a:fld id="{71F9F866-B438-9445-8D9F-1F8FF6608833}" type="slidenum">
              <a:rPr lang="en-GB" smtClean="0"/>
              <a:pPr/>
              <a:t>‹#›</a:t>
            </a:fld>
            <a:endParaRPr lang="en-GB" dirty="0"/>
          </a:p>
        </p:txBody>
      </p:sp>
      <p:sp>
        <p:nvSpPr>
          <p:cNvPr id="4" name="Text Placeholder 3"/>
          <p:cNvSpPr>
            <a:spLocks noGrp="1"/>
          </p:cNvSpPr>
          <p:nvPr>
            <p:ph type="body" sz="quarter" idx="16"/>
          </p:nvPr>
        </p:nvSpPr>
        <p:spPr>
          <a:xfrm>
            <a:off x="4577454" y="1401393"/>
            <a:ext cx="2385210" cy="3634244"/>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Tree>
    <p:extLst>
      <p:ext uri="{BB962C8B-B14F-4D97-AF65-F5344CB8AC3E}">
        <p14:creationId xmlns:p14="http://schemas.microsoft.com/office/powerpoint/2010/main" val="4168317674"/>
      </p:ext>
    </p:extLst>
  </p:cSld>
  <p:clrMapOvr>
    <a:masterClrMapping/>
  </p:clrMapOvr>
  <p:timing>
    <p:tnLst>
      <p:par>
        <p:cTn id="1" dur="indefinite" restart="never" nodeType="tmRoot"/>
      </p:par>
    </p:tnLst>
  </p:timing>
</p:sldLayout>
</file>

<file path=ppt/slideLayouts/slideLayout130.xml><?xml version="1.0" encoding="utf-8"?>
<p:sldLayout xmlns:a="http://schemas.openxmlformats.org/drawingml/2006/main" xmlns:r="http://schemas.openxmlformats.org/officeDocument/2006/relationships" xmlns:p="http://schemas.openxmlformats.org/presentationml/2006/main" preserve="1">
  <p:cSld name="47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Date Placeholder 2"/>
          <p:cNvSpPr>
            <a:spLocks noGrp="1"/>
          </p:cNvSpPr>
          <p:nvPr>
            <p:ph type="dt" sz="half" idx="10"/>
          </p:nvPr>
        </p:nvSpPr>
        <p:spPr/>
        <p:txBody>
          <a:bodyPr/>
          <a:lstStyle/>
          <a:p>
            <a:fld id="{8B6E079F-0502-CC4C-9C8B-39554E94F19E}" type="datetime3">
              <a:rPr lang="en-GB" smtClean="0"/>
              <a:pPr/>
              <a:t>13 July, 2016</a:t>
            </a:fld>
            <a:endParaRPr lang="en-GB" dirty="0"/>
          </a:p>
        </p:txBody>
      </p:sp>
      <p:sp>
        <p:nvSpPr>
          <p:cNvPr id="4" name="Footer Placeholder 3"/>
          <p:cNvSpPr>
            <a:spLocks noGrp="1"/>
          </p:cNvSpPr>
          <p:nvPr>
            <p:ph type="ftr" sz="quarter" idx="11"/>
            <p:custDataLst>
              <p:tags r:id="rId1"/>
            </p:custDataLst>
          </p:nvPr>
        </p:nvSpPr>
        <p:spPr>
          <a:xfrm>
            <a:off x="0" y="5035501"/>
            <a:ext cx="7561263" cy="293738"/>
          </a:xfrm>
        </p:spPr>
        <p:txBody>
          <a:bodyPr/>
          <a:lstStyle>
            <a:lvl1pPr algn="ctr">
              <a:defRPr lang="en-GB" sz="800" b="0" i="0" u="none">
                <a:solidFill>
                  <a:srgbClr val="FFFFFF"/>
                </a:solidFill>
                <a:latin typeface="Arial"/>
              </a:defRPr>
            </a:lvl1pPr>
          </a:lstStyle>
          <a:p>
            <a:endParaRPr lang="en-GB" b="1"/>
          </a:p>
        </p:txBody>
      </p:sp>
      <p:sp>
        <p:nvSpPr>
          <p:cNvPr id="5" name="Slide Number Placeholder 4"/>
          <p:cNvSpPr>
            <a:spLocks noGrp="1"/>
          </p:cNvSpPr>
          <p:nvPr>
            <p:ph type="sldNum" sz="quarter" idx="12"/>
          </p:nvPr>
        </p:nvSpPr>
        <p:spPr/>
        <p:txBody>
          <a:bodyPr/>
          <a:lstStyle/>
          <a:p>
            <a:fld id="{71F9F866-B438-9445-8D9F-1F8FF6608833}" type="slidenum">
              <a:rPr lang="en-GB" smtClean="0"/>
              <a:pPr/>
              <a:t>‹#›</a:t>
            </a:fld>
            <a:endParaRPr lang="en-GB" dirty="0"/>
          </a:p>
        </p:txBody>
      </p:sp>
      <p:sp>
        <p:nvSpPr>
          <p:cNvPr id="6" name="Rectangle 5"/>
          <p:cNvSpPr/>
          <p:nvPr userDrawn="1"/>
        </p:nvSpPr>
        <p:spPr>
          <a:xfrm>
            <a:off x="0" y="0"/>
            <a:ext cx="7561263" cy="5329238"/>
          </a:xfrm>
          <a:prstGeom prst="rect">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lIns="73650" tIns="36825" rIns="73650" bIns="36825" rtlCol="0" anchor="ctr"/>
          <a:lstStyle/>
          <a:p>
            <a:pPr algn="ctr"/>
            <a:r>
              <a:rPr lang="en-US" sz="5600" dirty="0" smtClean="0">
                <a:latin typeface="Franklin Gothic Book"/>
              </a:rPr>
              <a:t>Layouts</a:t>
            </a:r>
            <a:r>
              <a:rPr lang="en-US" sz="5600" baseline="0" dirty="0" smtClean="0">
                <a:latin typeface="Franklin Gothic Book"/>
              </a:rPr>
              <a:t> for</a:t>
            </a:r>
            <a:br>
              <a:rPr lang="en-US" sz="5600" baseline="0" dirty="0" smtClean="0">
                <a:latin typeface="Franklin Gothic Book"/>
              </a:rPr>
            </a:br>
            <a:r>
              <a:rPr lang="en-US" sz="5600" baseline="0" dirty="0" smtClean="0">
                <a:latin typeface="Franklin Gothic Book"/>
              </a:rPr>
              <a:t>complex text</a:t>
            </a:r>
            <a:endParaRPr lang="en-US" sz="5600" dirty="0">
              <a:latin typeface="Franklin Gothic Book"/>
            </a:endParaRPr>
          </a:p>
        </p:txBody>
      </p:sp>
      <p:grpSp>
        <p:nvGrpSpPr>
          <p:cNvPr id="7" name="Group 6"/>
          <p:cNvGrpSpPr/>
          <p:nvPr userDrawn="1"/>
        </p:nvGrpSpPr>
        <p:grpSpPr>
          <a:xfrm>
            <a:off x="-746937" y="0"/>
            <a:ext cx="8188769" cy="5935713"/>
            <a:chOff x="-903288" y="0"/>
            <a:chExt cx="9902857" cy="7638450"/>
          </a:xfrm>
        </p:grpSpPr>
        <p:cxnSp>
          <p:nvCxnSpPr>
            <p:cNvPr id="8" name="Straight Connector 7"/>
            <p:cNvCxnSpPr/>
            <p:nvPr userDrawn="1"/>
          </p:nvCxnSpPr>
          <p:spPr bwMode="auto">
            <a:xfrm>
              <a:off x="-903288" y="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userDrawn="1"/>
          </p:nvCxnSpPr>
          <p:spPr bwMode="auto">
            <a:xfrm>
              <a:off x="-903288" y="360363"/>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userDrawn="1"/>
          </p:nvCxnSpPr>
          <p:spPr bwMode="auto">
            <a:xfrm>
              <a:off x="-903288" y="719138"/>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userDrawn="1"/>
          </p:nvCxnSpPr>
          <p:spPr bwMode="auto">
            <a:xfrm>
              <a:off x="-903288" y="107950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userDrawn="1"/>
          </p:nvCxnSpPr>
          <p:spPr bwMode="auto">
            <a:xfrm>
              <a:off x="-903288" y="1439863"/>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userDrawn="1"/>
          </p:nvCxnSpPr>
          <p:spPr bwMode="auto">
            <a:xfrm>
              <a:off x="-903288" y="1800225"/>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userDrawn="1"/>
          </p:nvCxnSpPr>
          <p:spPr bwMode="auto">
            <a:xfrm>
              <a:off x="-903288" y="2160588"/>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bwMode="auto">
            <a:xfrm>
              <a:off x="-903288" y="252095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userDrawn="1"/>
          </p:nvCxnSpPr>
          <p:spPr bwMode="auto">
            <a:xfrm>
              <a:off x="-903288" y="2879725"/>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userDrawn="1"/>
          </p:nvCxnSpPr>
          <p:spPr bwMode="auto">
            <a:xfrm>
              <a:off x="-903288" y="3240088"/>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userDrawn="1"/>
          </p:nvCxnSpPr>
          <p:spPr bwMode="auto">
            <a:xfrm>
              <a:off x="-903288" y="360045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userDrawn="1"/>
          </p:nvCxnSpPr>
          <p:spPr bwMode="auto">
            <a:xfrm>
              <a:off x="-903288" y="3960813"/>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userDrawn="1"/>
          </p:nvCxnSpPr>
          <p:spPr bwMode="auto">
            <a:xfrm>
              <a:off x="-903288" y="4319588"/>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userDrawn="1"/>
          </p:nvCxnSpPr>
          <p:spPr bwMode="auto">
            <a:xfrm>
              <a:off x="-903288" y="467995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userDrawn="1"/>
          </p:nvCxnSpPr>
          <p:spPr bwMode="auto">
            <a:xfrm>
              <a:off x="-903288" y="5040313"/>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userDrawn="1"/>
          </p:nvCxnSpPr>
          <p:spPr bwMode="auto">
            <a:xfrm rot="5400000">
              <a:off x="4679155"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userDrawn="1"/>
          </p:nvCxnSpPr>
          <p:spPr bwMode="auto">
            <a:xfrm rot="5400000">
              <a:off x="4318792"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userDrawn="1"/>
          </p:nvCxnSpPr>
          <p:spPr bwMode="auto">
            <a:xfrm rot="5400000">
              <a:off x="3960017"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userDrawn="1"/>
          </p:nvCxnSpPr>
          <p:spPr bwMode="auto">
            <a:xfrm rot="5400000">
              <a:off x="3598067"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userDrawn="1"/>
          </p:nvCxnSpPr>
          <p:spPr bwMode="auto">
            <a:xfrm rot="5400000">
              <a:off x="3239292"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userDrawn="1"/>
          </p:nvCxnSpPr>
          <p:spPr bwMode="auto">
            <a:xfrm rot="5400000">
              <a:off x="2878930"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userDrawn="1"/>
          </p:nvCxnSpPr>
          <p:spPr bwMode="auto">
            <a:xfrm rot="5400000">
              <a:off x="2518567"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userDrawn="1"/>
          </p:nvCxnSpPr>
          <p:spPr bwMode="auto">
            <a:xfrm rot="5400000">
              <a:off x="2158205"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userDrawn="1"/>
          </p:nvCxnSpPr>
          <p:spPr bwMode="auto">
            <a:xfrm rot="5400000">
              <a:off x="1799430"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userDrawn="1"/>
          </p:nvCxnSpPr>
          <p:spPr bwMode="auto">
            <a:xfrm rot="5400000">
              <a:off x="1439067"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userDrawn="1"/>
          </p:nvCxnSpPr>
          <p:spPr bwMode="auto">
            <a:xfrm rot="5400000">
              <a:off x="1078705"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userDrawn="1"/>
          </p:nvCxnSpPr>
          <p:spPr bwMode="auto">
            <a:xfrm rot="5400000">
              <a:off x="718342"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userDrawn="1"/>
          </p:nvCxnSpPr>
          <p:spPr bwMode="auto">
            <a:xfrm rot="5400000">
              <a:off x="359567"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userDrawn="1"/>
          </p:nvCxnSpPr>
          <p:spPr bwMode="auto">
            <a:xfrm rot="5400000">
              <a:off x="-795"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userDrawn="1"/>
          </p:nvCxnSpPr>
          <p:spPr bwMode="auto">
            <a:xfrm rot="5400000">
              <a:off x="-361158"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userDrawn="1"/>
          </p:nvCxnSpPr>
          <p:spPr bwMode="auto">
            <a:xfrm rot="5400000">
              <a:off x="6839742"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userDrawn="1"/>
          </p:nvCxnSpPr>
          <p:spPr bwMode="auto">
            <a:xfrm rot="5400000">
              <a:off x="6479380"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userDrawn="1"/>
          </p:nvCxnSpPr>
          <p:spPr bwMode="auto">
            <a:xfrm rot="5400000">
              <a:off x="6119017"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userDrawn="1"/>
          </p:nvCxnSpPr>
          <p:spPr bwMode="auto">
            <a:xfrm rot="5400000">
              <a:off x="5758655"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userDrawn="1"/>
          </p:nvCxnSpPr>
          <p:spPr bwMode="auto">
            <a:xfrm rot="5400000">
              <a:off x="5398292"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userDrawn="1"/>
          </p:nvCxnSpPr>
          <p:spPr bwMode="auto">
            <a:xfrm rot="5400000">
              <a:off x="5039517"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userDrawn="1"/>
          </p:nvCxnSpPr>
          <p:spPr bwMode="auto">
            <a:xfrm rot="5400000">
              <a:off x="4679155"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userDrawn="1"/>
          </p:nvCxnSpPr>
          <p:spPr bwMode="auto">
            <a:xfrm rot="5400000">
              <a:off x="7200105"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userDrawn="1"/>
          </p:nvCxnSpPr>
          <p:spPr bwMode="auto">
            <a:xfrm rot="5400000">
              <a:off x="7560467"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7" name="Straight Connector 46"/>
            <p:cNvCxnSpPr/>
            <p:nvPr userDrawn="1"/>
          </p:nvCxnSpPr>
          <p:spPr bwMode="auto">
            <a:xfrm rot="5400000">
              <a:off x="7920000"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userDrawn="1"/>
          </p:nvCxnSpPr>
          <p:spPr bwMode="auto">
            <a:xfrm rot="5400000">
              <a:off x="8280000"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userDrawn="1"/>
          </p:nvCxnSpPr>
          <p:spPr bwMode="auto">
            <a:xfrm rot="5400000">
              <a:off x="8640000"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userDrawn="1"/>
          </p:nvCxnSpPr>
          <p:spPr bwMode="auto">
            <a:xfrm>
              <a:off x="-903288" y="540000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userDrawn="1"/>
          </p:nvCxnSpPr>
          <p:spPr bwMode="auto">
            <a:xfrm>
              <a:off x="-903288" y="576000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52" name="Straight Connector 51"/>
            <p:cNvCxnSpPr/>
            <p:nvPr userDrawn="1"/>
          </p:nvCxnSpPr>
          <p:spPr bwMode="auto">
            <a:xfrm>
              <a:off x="-903288" y="612000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53" name="Straight Connector 52"/>
            <p:cNvCxnSpPr/>
            <p:nvPr userDrawn="1"/>
          </p:nvCxnSpPr>
          <p:spPr bwMode="auto">
            <a:xfrm>
              <a:off x="-903288" y="648000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54" name="Straight Connector 53"/>
            <p:cNvCxnSpPr/>
            <p:nvPr userDrawn="1"/>
          </p:nvCxnSpPr>
          <p:spPr bwMode="auto">
            <a:xfrm>
              <a:off x="-903288" y="684000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401016570"/>
      </p:ext>
    </p:extLst>
  </p:cSld>
  <p:clrMapOvr>
    <a:masterClrMapping/>
  </p:clrMapOvr>
  <p:timing>
    <p:tnLst>
      <p:par>
        <p:cTn id="1" dur="indefinite" restart="never" nodeType="tmRoot"/>
      </p:par>
    </p:tnLst>
  </p:timing>
</p:sldLayout>
</file>

<file path=ppt/slideLayouts/slideLayout131.xml><?xml version="1.0" encoding="utf-8"?>
<p:sldLayout xmlns:a="http://schemas.openxmlformats.org/drawingml/2006/main" xmlns:r="http://schemas.openxmlformats.org/officeDocument/2006/relationships" xmlns:p="http://schemas.openxmlformats.org/presentationml/2006/main" preserve="1" userDrawn="1">
  <p:cSld name="15_Custom Layout">
    <p:spTree>
      <p:nvGrpSpPr>
        <p:cNvPr id="1" name=""/>
        <p:cNvGrpSpPr/>
        <p:nvPr/>
      </p:nvGrpSpPr>
      <p:grpSpPr>
        <a:xfrm>
          <a:off x="0" y="0"/>
          <a:ext cx="0" cy="0"/>
          <a:chOff x="0" y="0"/>
          <a:chExt cx="0" cy="0"/>
        </a:xfrm>
      </p:grpSpPr>
      <p:sp>
        <p:nvSpPr>
          <p:cNvPr id="6" name="Round Same Side Corner Rectangle 5"/>
          <p:cNvSpPr/>
          <p:nvPr userDrawn="1"/>
        </p:nvSpPr>
        <p:spPr>
          <a:xfrm>
            <a:off x="3571908" y="1401393"/>
            <a:ext cx="3572236" cy="3634108"/>
          </a:xfrm>
          <a:prstGeom prst="round2SameRect">
            <a:avLst>
              <a:gd name="adj1" fmla="val 3390"/>
              <a:gd name="adj2" fmla="val 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73650" tIns="36825" rIns="73650" bIns="36825" anchor="ctr"/>
          <a:lstStyle/>
          <a:p>
            <a:pPr algn="ctr">
              <a:spcAft>
                <a:spcPct val="50000"/>
              </a:spcAft>
              <a:defRPr/>
            </a:pPr>
            <a:endParaRPr lang="en-GB" dirty="0">
              <a:latin typeface="Franklin Gothic Book"/>
            </a:endParaRPr>
          </a:p>
        </p:txBody>
      </p:sp>
      <p:sp>
        <p:nvSpPr>
          <p:cNvPr id="65"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16"/>
          </p:nvPr>
        </p:nvSpPr>
        <p:spPr>
          <a:xfrm>
            <a:off x="5357206" y="3756376"/>
            <a:ext cx="1489249" cy="999375"/>
          </a:xfrm>
          <a:prstGeom prst="roundRect">
            <a:avLst>
              <a:gd name="adj" fmla="val 10702"/>
            </a:avLst>
          </a:prstGeom>
        </p:spPr>
        <p:txBody>
          <a:bodyPr/>
          <a:lstStyle/>
          <a:p>
            <a:pPr lvl="0"/>
            <a:r>
              <a:rPr lang="en-US" noProof="0" dirty="0" smtClean="0"/>
              <a:t>Click icon to add picture</a:t>
            </a:r>
            <a:endParaRPr lang="en-GB" noProof="0" dirty="0"/>
          </a:p>
        </p:txBody>
      </p:sp>
      <p:pic>
        <p:nvPicPr>
          <p:cNvPr id="7" name="Picture 6" descr="inverted commas closed.png"/>
          <p:cNvPicPr>
            <a:picLocks noChangeAspect="1"/>
          </p:cNvPicPr>
          <p:nvPr userDrawn="1"/>
        </p:nvPicPr>
        <p:blipFill rotWithShape="1">
          <a:blip r:embed="rId3" cstate="email">
            <a:lum bright="70000" contrast="-70000"/>
            <a:extLst>
              <a:ext uri="{28A0092B-C50C-407E-A947-70E740481C1C}">
                <a14:useLocalDpi xmlns:a14="http://schemas.microsoft.com/office/drawing/2010/main" val="0"/>
              </a:ext>
            </a:extLst>
          </a:blip>
          <a:srcRect l="26489" t="54153" r="29554" b="26824"/>
          <a:stretch/>
        </p:blipFill>
        <p:spPr>
          <a:xfrm>
            <a:off x="6216558" y="2574017"/>
            <a:ext cx="630122" cy="421698"/>
          </a:xfrm>
          <a:prstGeom prst="rect">
            <a:avLst/>
          </a:prstGeom>
        </p:spPr>
      </p:pic>
      <p:pic>
        <p:nvPicPr>
          <p:cNvPr id="8" name="Picture 7" descr="inverted commas open.png"/>
          <p:cNvPicPr>
            <a:picLocks noChangeAspect="1"/>
          </p:cNvPicPr>
          <p:nvPr userDrawn="1"/>
        </p:nvPicPr>
        <p:blipFill rotWithShape="1">
          <a:blip r:embed="rId4" cstate="email">
            <a:lum bright="70000" contrast="-70000"/>
            <a:extLst>
              <a:ext uri="{28A0092B-C50C-407E-A947-70E740481C1C}">
                <a14:useLocalDpi xmlns:a14="http://schemas.microsoft.com/office/drawing/2010/main" val="0"/>
              </a:ext>
            </a:extLst>
          </a:blip>
          <a:srcRect l="29337" t="27276" r="30702" b="54153"/>
          <a:stretch/>
        </p:blipFill>
        <p:spPr>
          <a:xfrm>
            <a:off x="3868418" y="1663977"/>
            <a:ext cx="572840" cy="412734"/>
          </a:xfrm>
          <a:prstGeom prst="rect">
            <a:avLst/>
          </a:prstGeom>
        </p:spPr>
      </p:pic>
      <p:sp>
        <p:nvSpPr>
          <p:cNvPr id="13" name="Text Placeholder 6"/>
          <p:cNvSpPr>
            <a:spLocks noGrp="1"/>
          </p:cNvSpPr>
          <p:nvPr>
            <p:ph type="body" sz="quarter" idx="15"/>
          </p:nvPr>
        </p:nvSpPr>
        <p:spPr>
          <a:xfrm>
            <a:off x="4166570" y="1797913"/>
            <a:ext cx="2382586" cy="1126443"/>
          </a:xfrm>
          <a:prstGeom prst="rect">
            <a:avLst/>
          </a:prstGeom>
        </p:spPr>
        <p:txBody>
          <a:bodyPr>
            <a:normAutofit/>
          </a:bodyPr>
          <a:lstStyle>
            <a:lvl1pPr marL="0" marR="0" indent="0" algn="l" defTabSz="736504" rtl="0" eaLnBrk="0" fontAlgn="base" latinLnBrk="0" hangingPunct="0">
              <a:lnSpc>
                <a:spcPct val="100000"/>
              </a:lnSpc>
              <a:spcBef>
                <a:spcPts val="0"/>
              </a:spcBef>
              <a:spcAft>
                <a:spcPts val="967"/>
              </a:spcAft>
              <a:buClrTx/>
              <a:buSzTx/>
              <a:buFontTx/>
              <a:buNone/>
              <a:tabLst/>
              <a:defRPr sz="1600">
                <a:solidFill>
                  <a:schemeClr val="tx1"/>
                </a:solidFill>
                <a:latin typeface="Franklin Gothic Book"/>
                <a:cs typeface="Franklin Gothic Book"/>
              </a:defRPr>
            </a:lvl1pPr>
            <a:lvl2pPr marL="144488" marR="0" indent="-144488" algn="l" defTabSz="736504" rtl="0" eaLnBrk="0" fontAlgn="base" latinLnBrk="0" hangingPunct="0">
              <a:lnSpc>
                <a:spcPct val="100000"/>
              </a:lnSpc>
              <a:spcBef>
                <a:spcPts val="0"/>
              </a:spcBef>
              <a:spcAft>
                <a:spcPts val="967"/>
              </a:spcAft>
              <a:buClrTx/>
              <a:buSzTx/>
              <a:buFont typeface="Arial" charset="0"/>
              <a:buChar char="•"/>
              <a:tabLst/>
              <a:defRPr>
                <a:solidFill>
                  <a:schemeClr val="tx1"/>
                </a:solidFill>
                <a:latin typeface="Franklin Gothic Book"/>
                <a:ea typeface="Franklin Gothic Book"/>
                <a:cs typeface="Franklin Gothic Book"/>
              </a:defRPr>
            </a:lvl2pPr>
            <a:lvl3pPr marL="289962" marR="0" indent="-144981" algn="l" defTabSz="736504" rtl="0" eaLnBrk="0" fontAlgn="base" latinLnBrk="0" hangingPunct="0">
              <a:lnSpc>
                <a:spcPct val="100000"/>
              </a:lnSpc>
              <a:spcBef>
                <a:spcPts val="0"/>
              </a:spcBef>
              <a:spcAft>
                <a:spcPts val="967"/>
              </a:spcAft>
              <a:buClrTx/>
              <a:buSzTx/>
              <a:buFont typeface="Arial"/>
              <a:buChar char="•"/>
              <a:tabLst/>
              <a:defRPr>
                <a:solidFill>
                  <a:schemeClr val="tx1"/>
                </a:solidFill>
                <a:latin typeface="Franklin Gothic Book"/>
                <a:ea typeface="Franklin Gothic Book"/>
                <a:cs typeface="Franklin Gothic Book"/>
              </a:defRPr>
            </a:lvl3pPr>
            <a:lvl4pPr marL="434943" marR="0" indent="-144981" algn="l" defTabSz="736504" rtl="0" eaLnBrk="0" fontAlgn="base" latinLnBrk="0" hangingPunct="0">
              <a:lnSpc>
                <a:spcPct val="100000"/>
              </a:lnSpc>
              <a:spcBef>
                <a:spcPts val="0"/>
              </a:spcBef>
              <a:spcAft>
                <a:spcPts val="967"/>
              </a:spcAft>
              <a:buClrTx/>
              <a:buSzTx/>
              <a:buFont typeface="Arial"/>
              <a:buChar char="•"/>
              <a:tabLst/>
              <a:defRPr>
                <a:latin typeface="Franklin Gothic Book"/>
                <a:ea typeface="Franklin Gothic Book"/>
                <a:cs typeface="Franklin Gothic Book"/>
              </a:defRPr>
            </a:lvl4pPr>
          </a:lstStyle>
          <a:p>
            <a:pPr marL="0" marR="0" lvl="0" indent="0" algn="l" defTabSz="736504" rtl="0" eaLnBrk="0" fontAlgn="base" latinLnBrk="0" hangingPunct="0">
              <a:lnSpc>
                <a:spcPct val="100000"/>
              </a:lnSpc>
              <a:spcBef>
                <a:spcPts val="0"/>
              </a:spcBef>
              <a:spcAft>
                <a:spcPts val="967"/>
              </a:spcAft>
              <a:buClrTx/>
              <a:buSzTx/>
              <a:buFontTx/>
              <a:buNone/>
              <a:tabLst/>
              <a:defRPr/>
            </a:pPr>
            <a:r>
              <a:rPr kumimoji="0" lang="en-US" sz="900" b="0" i="0" u="none" strike="noStrike" kern="1200" cap="none" spc="0" normalizeH="0" baseline="0" noProof="0" dirty="0" smtClean="0">
                <a:ln>
                  <a:noFill/>
                </a:ln>
                <a:solidFill>
                  <a:srgbClr val="58595B"/>
                </a:solidFill>
                <a:effectLst/>
                <a:uLnTx/>
                <a:uFillTx/>
                <a:latin typeface="Arial" pitchFamily="34" charset="0"/>
                <a:ea typeface="ＭＳ Ｐゴシック" charset="0"/>
                <a:cs typeface="Arial" pitchFamily="34" charset="0"/>
              </a:rPr>
              <a:t>Click to edit Master text styles</a:t>
            </a:r>
          </a:p>
        </p:txBody>
      </p:sp>
      <p:sp>
        <p:nvSpPr>
          <p:cNvPr id="12" name="Text Placeholder 6"/>
          <p:cNvSpPr>
            <a:spLocks noGrp="1"/>
          </p:cNvSpPr>
          <p:nvPr>
            <p:ph type="body" sz="quarter" idx="14"/>
          </p:nvPr>
        </p:nvSpPr>
        <p:spPr>
          <a:xfrm>
            <a:off x="593350" y="1401393"/>
            <a:ext cx="2679258" cy="3354357"/>
          </a:xfrm>
          <a:prstGeom prst="rect">
            <a:avLst/>
          </a:prstGeom>
        </p:spPr>
        <p:txBody>
          <a:bodyPr>
            <a:normAutofit/>
          </a:bodyPr>
          <a:lstStyle>
            <a:lvl1pPr marL="0" marR="0" indent="0" algn="l" defTabSz="736504" rtl="0" eaLnBrk="0" fontAlgn="base" latinLnBrk="0" hangingPunct="0">
              <a:lnSpc>
                <a:spcPct val="100000"/>
              </a:lnSpc>
              <a:spcBef>
                <a:spcPts val="0"/>
              </a:spcBef>
              <a:spcAft>
                <a:spcPts val="967"/>
              </a:spcAft>
              <a:buClrTx/>
              <a:buSzTx/>
              <a:buFontTx/>
              <a:buNone/>
              <a:tabLst/>
              <a:defRPr sz="1600">
                <a:solidFill>
                  <a:schemeClr val="tx1"/>
                </a:solidFill>
                <a:latin typeface="Franklin Gothic Book"/>
                <a:cs typeface="Franklin Gothic Book"/>
              </a:defRPr>
            </a:lvl1pPr>
            <a:lvl2pPr marL="144488" marR="0" indent="-144488" algn="l" defTabSz="736504" rtl="0" eaLnBrk="0" fontAlgn="base" latinLnBrk="0" hangingPunct="0">
              <a:lnSpc>
                <a:spcPct val="100000"/>
              </a:lnSpc>
              <a:spcBef>
                <a:spcPts val="0"/>
              </a:spcBef>
              <a:spcAft>
                <a:spcPts val="967"/>
              </a:spcAft>
              <a:buClrTx/>
              <a:buSzTx/>
              <a:buFont typeface="Arial" charset="0"/>
              <a:buChar char="•"/>
              <a:tabLst/>
              <a:defRPr>
                <a:solidFill>
                  <a:schemeClr val="tx1"/>
                </a:solidFill>
                <a:latin typeface="Franklin Gothic Book"/>
                <a:ea typeface="Franklin Gothic Book"/>
                <a:cs typeface="Franklin Gothic Book"/>
              </a:defRPr>
            </a:lvl2pPr>
            <a:lvl3pPr marL="289962" marR="0" indent="-144981" algn="l" defTabSz="736504" rtl="0" eaLnBrk="0" fontAlgn="base" latinLnBrk="0" hangingPunct="0">
              <a:lnSpc>
                <a:spcPct val="100000"/>
              </a:lnSpc>
              <a:spcBef>
                <a:spcPts val="0"/>
              </a:spcBef>
              <a:spcAft>
                <a:spcPts val="967"/>
              </a:spcAft>
              <a:buClrTx/>
              <a:buSzTx/>
              <a:buFont typeface="Arial"/>
              <a:buChar char="•"/>
              <a:tabLst/>
              <a:defRPr>
                <a:solidFill>
                  <a:schemeClr val="tx1"/>
                </a:solidFill>
                <a:latin typeface="Franklin Gothic Book"/>
                <a:ea typeface="Franklin Gothic Book"/>
                <a:cs typeface="Franklin Gothic Book"/>
              </a:defRPr>
            </a:lvl3pPr>
            <a:lvl4pPr marL="434943" marR="0" indent="-144981" algn="l" defTabSz="736504" rtl="0" eaLnBrk="0" fontAlgn="base" latinLnBrk="0" hangingPunct="0">
              <a:lnSpc>
                <a:spcPct val="100000"/>
              </a:lnSpc>
              <a:spcBef>
                <a:spcPts val="0"/>
              </a:spcBef>
              <a:spcAft>
                <a:spcPts val="967"/>
              </a:spcAft>
              <a:buClrTx/>
              <a:buSzTx/>
              <a:buFont typeface="Arial"/>
              <a:buChar char="•"/>
              <a:tabLst/>
              <a:defRPr>
                <a:latin typeface="Franklin Gothic Book"/>
                <a:ea typeface="Franklin Gothic Book"/>
                <a:cs typeface="Franklin Gothic Book"/>
              </a:defRPr>
            </a:lvl4pPr>
          </a:lstStyle>
          <a:p>
            <a:pPr marL="0" marR="0" lvl="0" indent="0" algn="l" defTabSz="736504" rtl="0" eaLnBrk="0" fontAlgn="base" latinLnBrk="0" hangingPunct="0">
              <a:lnSpc>
                <a:spcPct val="100000"/>
              </a:lnSpc>
              <a:spcBef>
                <a:spcPts val="0"/>
              </a:spcBef>
              <a:spcAft>
                <a:spcPts val="967"/>
              </a:spcAft>
              <a:buClrTx/>
              <a:buSzTx/>
              <a:buFontTx/>
              <a:buNone/>
              <a:tabLst/>
              <a:defRPr/>
            </a:pPr>
            <a:r>
              <a:rPr kumimoji="0" lang="en-US" sz="900" b="0" i="0" u="none" strike="noStrike" kern="1200" cap="none" spc="0" normalizeH="0" baseline="0" noProof="0" dirty="0" smtClean="0">
                <a:ln>
                  <a:noFill/>
                </a:ln>
                <a:solidFill>
                  <a:srgbClr val="58595B"/>
                </a:solidFill>
                <a:effectLst/>
                <a:uLnTx/>
                <a:uFillTx/>
                <a:latin typeface="Arial" pitchFamily="34" charset="0"/>
                <a:ea typeface="ＭＳ Ｐゴシック" charset="0"/>
                <a:cs typeface="Arial" pitchFamily="34" charset="0"/>
              </a:rPr>
              <a:t>Click to edit Master text styles</a:t>
            </a:r>
          </a:p>
          <a:p>
            <a:pPr marL="144488" marR="0" lvl="1" indent="-144488" algn="l" defTabSz="736504" rtl="0" eaLnBrk="0" fontAlgn="base" latinLnBrk="0" hangingPunct="0">
              <a:lnSpc>
                <a:spcPct val="100000"/>
              </a:lnSpc>
              <a:spcBef>
                <a:spcPts val="0"/>
              </a:spcBef>
              <a:spcAft>
                <a:spcPts val="967"/>
              </a:spcAft>
              <a:buClrTx/>
              <a:buSzTx/>
              <a:buFont typeface="Arial" charset="0"/>
              <a:buChar char="•"/>
              <a:tabLst/>
              <a:defRPr/>
            </a:pPr>
            <a:r>
              <a:rPr kumimoji="0" lang="en-US" sz="900" b="0" i="0" u="none" strike="noStrike" kern="1200" cap="none" spc="0" normalizeH="0" baseline="0" noProof="0" dirty="0" smtClean="0">
                <a:ln>
                  <a:noFill/>
                </a:ln>
                <a:solidFill>
                  <a:srgbClr val="58595B"/>
                </a:solidFill>
                <a:effectLst/>
                <a:uLnTx/>
                <a:uFillTx/>
                <a:latin typeface="Arial" pitchFamily="34" charset="0"/>
                <a:ea typeface="Arial" charset="0"/>
                <a:cs typeface="Arial" pitchFamily="34" charset="0"/>
              </a:rPr>
              <a:t>Second level</a:t>
            </a:r>
          </a:p>
          <a:p>
            <a:pPr marL="289962" marR="0" lvl="2" indent="-144981" algn="l" defTabSz="736504" rtl="0" eaLnBrk="0" fontAlgn="base" latinLnBrk="0" hangingPunct="0">
              <a:lnSpc>
                <a:spcPct val="100000"/>
              </a:lnSpc>
              <a:spcBef>
                <a:spcPts val="0"/>
              </a:spcBef>
              <a:spcAft>
                <a:spcPts val="967"/>
              </a:spcAft>
              <a:buClrTx/>
              <a:buSzTx/>
              <a:buFont typeface="Arial"/>
              <a:buChar char="•"/>
              <a:tabLst/>
              <a:defRPr/>
            </a:pPr>
            <a:r>
              <a:rPr kumimoji="0" lang="en-US" sz="900" b="0" i="0" u="none" strike="noStrike" kern="1200" cap="none" spc="0" normalizeH="0" baseline="0" noProof="0" dirty="0" smtClean="0">
                <a:ln>
                  <a:noFill/>
                </a:ln>
                <a:solidFill>
                  <a:srgbClr val="58595B"/>
                </a:solidFill>
                <a:effectLst/>
                <a:uLnTx/>
                <a:uFillTx/>
                <a:latin typeface="Arial" pitchFamily="34" charset="0"/>
                <a:ea typeface="Arial" charset="0"/>
                <a:cs typeface="Arial" pitchFamily="34" charset="0"/>
              </a:rPr>
              <a:t>Third level</a:t>
            </a:r>
          </a:p>
          <a:p>
            <a:pPr marL="434943" marR="0" lvl="3" indent="-144981" algn="l" defTabSz="736504" rtl="0" eaLnBrk="0" fontAlgn="base" latinLnBrk="0" hangingPunct="0">
              <a:lnSpc>
                <a:spcPct val="100000"/>
              </a:lnSpc>
              <a:spcBef>
                <a:spcPts val="0"/>
              </a:spcBef>
              <a:spcAft>
                <a:spcPts val="967"/>
              </a:spcAft>
              <a:buClrTx/>
              <a:buSzTx/>
              <a:buFont typeface="Arial"/>
              <a:buChar char="•"/>
              <a:tabLst/>
              <a:defRPr/>
            </a:pPr>
            <a:r>
              <a:rPr kumimoji="0" lang="en-US" sz="900" b="0" i="0" u="none" strike="noStrike" kern="1200" cap="none" spc="0" normalizeH="0" baseline="0" noProof="0" dirty="0" smtClean="0">
                <a:ln>
                  <a:noFill/>
                </a:ln>
                <a:solidFill>
                  <a:srgbClr val="58595B"/>
                </a:solidFill>
                <a:effectLst/>
                <a:uLnTx/>
                <a:uFillTx/>
                <a:latin typeface="Arial" pitchFamily="34" charset="0"/>
                <a:ea typeface="Arial" charset="0"/>
                <a:cs typeface="Arial" pitchFamily="34" charset="0"/>
              </a:rPr>
              <a:t>Fourth level</a:t>
            </a:r>
          </a:p>
        </p:txBody>
      </p:sp>
      <p:sp>
        <p:nvSpPr>
          <p:cNvPr id="2" name="Title 1"/>
          <p:cNvSpPr>
            <a:spLocks noGrp="1"/>
          </p:cNvSpPr>
          <p:nvPr>
            <p:ph type="title"/>
          </p:nvPr>
        </p:nvSpPr>
        <p:spPr/>
        <p:txBody>
          <a:bodyPr/>
          <a:lstStyle/>
          <a:p>
            <a:r>
              <a:rPr lang="en-GB" smtClean="0"/>
              <a:t>Click to edit Master title style</a:t>
            </a:r>
            <a:endParaRPr lang="en-US"/>
          </a:p>
        </p:txBody>
      </p:sp>
      <p:sp>
        <p:nvSpPr>
          <p:cNvPr id="3" name="Date Placeholder 2"/>
          <p:cNvSpPr>
            <a:spLocks noGrp="1"/>
          </p:cNvSpPr>
          <p:nvPr>
            <p:ph type="dt" sz="half" idx="10"/>
          </p:nvPr>
        </p:nvSpPr>
        <p:spPr/>
        <p:txBody>
          <a:bodyPr/>
          <a:lstStyle/>
          <a:p>
            <a:fld id="{8B6E079F-0502-CC4C-9C8B-39554E94F19E}" type="datetime3">
              <a:rPr lang="en-GB" smtClean="0"/>
              <a:pPr/>
              <a:t>13 July, 2016</a:t>
            </a:fld>
            <a:endParaRPr lang="en-GB" dirty="0"/>
          </a:p>
        </p:txBody>
      </p:sp>
      <p:sp>
        <p:nvSpPr>
          <p:cNvPr id="4" name="Footer Placeholder 3"/>
          <p:cNvSpPr>
            <a:spLocks noGrp="1"/>
          </p:cNvSpPr>
          <p:nvPr>
            <p:ph type="ftr" sz="quarter" idx="11"/>
            <p:custDataLst>
              <p:tags r:id="rId1"/>
            </p:custDataLst>
          </p:nvPr>
        </p:nvSpPr>
        <p:spPr>
          <a:xfrm>
            <a:off x="0" y="5035501"/>
            <a:ext cx="7561263" cy="293738"/>
          </a:xfrm>
        </p:spPr>
        <p:txBody>
          <a:bodyPr/>
          <a:lstStyle>
            <a:lvl1pPr algn="ctr">
              <a:defRPr lang="en-GB" sz="800" b="0" i="0" u="none">
                <a:solidFill>
                  <a:srgbClr val="FFFFFF"/>
                </a:solidFill>
                <a:latin typeface="Arial"/>
              </a:defRPr>
            </a:lvl1pPr>
          </a:lstStyle>
          <a:p>
            <a:endParaRPr lang="en-GB" b="1"/>
          </a:p>
        </p:txBody>
      </p:sp>
      <p:sp>
        <p:nvSpPr>
          <p:cNvPr id="5" name="Slide Number Placeholder 4"/>
          <p:cNvSpPr>
            <a:spLocks noGrp="1"/>
          </p:cNvSpPr>
          <p:nvPr>
            <p:ph type="sldNum" sz="quarter" idx="12"/>
          </p:nvPr>
        </p:nvSpPr>
        <p:spPr/>
        <p:txBody>
          <a:bodyPr/>
          <a:lstStyle/>
          <a:p>
            <a:fld id="{71F9F866-B438-9445-8D9F-1F8FF6608833}" type="slidenum">
              <a:rPr lang="en-GB" smtClean="0"/>
              <a:pPr/>
              <a:t>‹#›</a:t>
            </a:fld>
            <a:endParaRPr lang="en-GB" dirty="0"/>
          </a:p>
        </p:txBody>
      </p:sp>
    </p:spTree>
    <p:extLst>
      <p:ext uri="{BB962C8B-B14F-4D97-AF65-F5344CB8AC3E}">
        <p14:creationId xmlns:p14="http://schemas.microsoft.com/office/powerpoint/2010/main" val="2595284892"/>
      </p:ext>
    </p:extLst>
  </p:cSld>
  <p:clrMapOvr>
    <a:masterClrMapping/>
  </p:clrMapOvr>
  <p:timing>
    <p:tnLst>
      <p:par>
        <p:cTn id="1" dur="indefinite" restart="never" nodeType="tmRoot"/>
      </p:par>
    </p:tnLst>
  </p:timing>
</p:sldLayout>
</file>

<file path=ppt/slideLayouts/slideLayout132.xml><?xml version="1.0" encoding="utf-8"?>
<p:sldLayout xmlns:a="http://schemas.openxmlformats.org/drawingml/2006/main" xmlns:r="http://schemas.openxmlformats.org/officeDocument/2006/relationships" xmlns:p="http://schemas.openxmlformats.org/presentationml/2006/main" preserve="1" userDrawn="1">
  <p:cSld name="6_text + chart">
    <p:spTree>
      <p:nvGrpSpPr>
        <p:cNvPr id="1" name=""/>
        <p:cNvGrpSpPr/>
        <p:nvPr/>
      </p:nvGrpSpPr>
      <p:grpSpPr>
        <a:xfrm>
          <a:off x="0" y="0"/>
          <a:ext cx="0" cy="0"/>
          <a:chOff x="0" y="0"/>
          <a:chExt cx="0" cy="0"/>
        </a:xfrm>
      </p:grpSpPr>
      <p:sp>
        <p:nvSpPr>
          <p:cNvPr id="2" name="Title 1" descr="Ideally your title should fit on one line." title="Slide title"/>
          <p:cNvSpPr>
            <a:spLocks noGrp="1"/>
          </p:cNvSpPr>
          <p:nvPr>
            <p:ph type="title"/>
          </p:nvPr>
        </p:nvSpPr>
        <p:spPr/>
        <p:txBody>
          <a:bodyPr/>
          <a:lstStyle/>
          <a:p>
            <a:r>
              <a:rPr lang="en-US" smtClean="0"/>
              <a:t>Click to edit Master title style</a:t>
            </a:r>
            <a:endParaRPr lang="en-GB"/>
          </a:p>
        </p:txBody>
      </p:sp>
      <p:sp>
        <p:nvSpPr>
          <p:cNvPr id="7" name="Text Placeholder 6"/>
          <p:cNvSpPr>
            <a:spLocks noGrp="1"/>
          </p:cNvSpPr>
          <p:nvPr>
            <p:ph type="body" sz="quarter" idx="13"/>
          </p:nvPr>
        </p:nvSpPr>
        <p:spPr>
          <a:xfrm>
            <a:off x="593349" y="1401393"/>
            <a:ext cx="2982498" cy="3354358"/>
          </a:xfrm>
          <a:prstGeom prst="rect">
            <a:avLst/>
          </a:prstGeom>
        </p:spPr>
        <p:txBody>
          <a:bodyPr>
            <a:noAutofit/>
          </a:bodyPr>
          <a:lstStyle>
            <a:lvl1pPr marL="0" marR="0" indent="0" algn="l" defTabSz="736504" rtl="0" eaLnBrk="0" fontAlgn="base" latinLnBrk="0" hangingPunct="0">
              <a:lnSpc>
                <a:spcPct val="100000"/>
              </a:lnSpc>
              <a:spcBef>
                <a:spcPts val="0"/>
              </a:spcBef>
              <a:spcAft>
                <a:spcPts val="967"/>
              </a:spcAft>
              <a:buClrTx/>
              <a:buSzTx/>
              <a:buFontTx/>
              <a:buNone/>
              <a:tabLst/>
              <a:defRPr sz="1600">
                <a:solidFill>
                  <a:schemeClr val="tx1"/>
                </a:solidFill>
                <a:latin typeface="Franklin Gothic Book"/>
                <a:cs typeface="Franklin Gothic Book"/>
              </a:defRPr>
            </a:lvl1pPr>
            <a:lvl2pPr marL="144488" marR="0" indent="-144488" algn="l" defTabSz="736504" rtl="0" eaLnBrk="0" fontAlgn="base" latinLnBrk="0" hangingPunct="0">
              <a:lnSpc>
                <a:spcPct val="100000"/>
              </a:lnSpc>
              <a:spcBef>
                <a:spcPts val="0"/>
              </a:spcBef>
              <a:spcAft>
                <a:spcPts val="967"/>
              </a:spcAft>
              <a:buClrTx/>
              <a:buSzTx/>
              <a:buFont typeface="Arial" charset="0"/>
              <a:buChar char="•"/>
              <a:tabLst/>
              <a:defRPr>
                <a:solidFill>
                  <a:schemeClr val="tx1"/>
                </a:solidFill>
                <a:latin typeface="Franklin Gothic Book"/>
                <a:ea typeface="Franklin Gothic Book"/>
                <a:cs typeface="Franklin Gothic Book"/>
              </a:defRPr>
            </a:lvl2pPr>
            <a:lvl3pPr marL="289962" marR="0" indent="-144981" algn="l" defTabSz="736504" rtl="0" eaLnBrk="0" fontAlgn="base" latinLnBrk="0" hangingPunct="0">
              <a:lnSpc>
                <a:spcPct val="100000"/>
              </a:lnSpc>
              <a:spcBef>
                <a:spcPts val="0"/>
              </a:spcBef>
              <a:spcAft>
                <a:spcPts val="967"/>
              </a:spcAft>
              <a:buClrTx/>
              <a:buSzTx/>
              <a:buFont typeface="Arial"/>
              <a:buChar char="•"/>
              <a:tabLst/>
              <a:defRPr>
                <a:solidFill>
                  <a:schemeClr val="tx1"/>
                </a:solidFill>
                <a:latin typeface="Franklin Gothic Book"/>
                <a:ea typeface="Franklin Gothic Book"/>
                <a:cs typeface="Franklin Gothic Book"/>
              </a:defRPr>
            </a:lvl3pPr>
            <a:lvl4pPr marL="434943" marR="0" indent="-144981" algn="l" defTabSz="736504" rtl="0" eaLnBrk="0" fontAlgn="base" latinLnBrk="0" hangingPunct="0">
              <a:lnSpc>
                <a:spcPct val="100000"/>
              </a:lnSpc>
              <a:spcBef>
                <a:spcPts val="0"/>
              </a:spcBef>
              <a:spcAft>
                <a:spcPts val="967"/>
              </a:spcAft>
              <a:buClrTx/>
              <a:buSzTx/>
              <a:buFont typeface="Arial"/>
              <a:buChar char="•"/>
              <a:tabLst/>
              <a:defRPr>
                <a:latin typeface="Franklin Gothic Book"/>
                <a:ea typeface="Franklin Gothic Book"/>
                <a:cs typeface="Franklin Gothic Book"/>
              </a:defRPr>
            </a:lvl4pPr>
          </a:lstStyle>
          <a:p>
            <a:pPr marL="0" marR="0" lvl="0" indent="0" algn="l" defTabSz="736504" rtl="0" eaLnBrk="0" fontAlgn="base" latinLnBrk="0" hangingPunct="0">
              <a:lnSpc>
                <a:spcPct val="100000"/>
              </a:lnSpc>
              <a:spcBef>
                <a:spcPts val="0"/>
              </a:spcBef>
              <a:spcAft>
                <a:spcPts val="967"/>
              </a:spcAft>
              <a:buClrTx/>
              <a:buSzTx/>
              <a:buFontTx/>
              <a:buNone/>
              <a:tabLst/>
              <a:defRPr/>
            </a:pPr>
            <a:r>
              <a:rPr kumimoji="0" lang="en-US" sz="900" b="0" i="0" u="none" strike="noStrike" kern="1200" cap="none" spc="0" normalizeH="0" baseline="0" noProof="0" dirty="0" smtClean="0">
                <a:ln>
                  <a:noFill/>
                </a:ln>
                <a:solidFill>
                  <a:srgbClr val="58595B"/>
                </a:solidFill>
                <a:effectLst/>
                <a:uLnTx/>
                <a:uFillTx/>
                <a:latin typeface="Arial" pitchFamily="34" charset="0"/>
                <a:ea typeface="ＭＳ Ｐゴシック" charset="0"/>
                <a:cs typeface="Arial" pitchFamily="34" charset="0"/>
              </a:rPr>
              <a:t>Click to edit Master text styles</a:t>
            </a:r>
          </a:p>
          <a:p>
            <a:pPr marL="144488" marR="0" lvl="1" indent="-144488" algn="l" defTabSz="736504" rtl="0" eaLnBrk="0" fontAlgn="base" latinLnBrk="0" hangingPunct="0">
              <a:lnSpc>
                <a:spcPct val="100000"/>
              </a:lnSpc>
              <a:spcBef>
                <a:spcPts val="0"/>
              </a:spcBef>
              <a:spcAft>
                <a:spcPts val="967"/>
              </a:spcAft>
              <a:buClrTx/>
              <a:buSzTx/>
              <a:buFont typeface="Arial" charset="0"/>
              <a:buChar char="•"/>
              <a:tabLst/>
              <a:defRPr/>
            </a:pPr>
            <a:r>
              <a:rPr kumimoji="0" lang="en-US" sz="900" b="0" i="0" u="none" strike="noStrike" kern="1200" cap="none" spc="0" normalizeH="0" baseline="0" noProof="0" dirty="0" smtClean="0">
                <a:ln>
                  <a:noFill/>
                </a:ln>
                <a:solidFill>
                  <a:srgbClr val="58595B"/>
                </a:solidFill>
                <a:effectLst/>
                <a:uLnTx/>
                <a:uFillTx/>
                <a:latin typeface="Arial" pitchFamily="34" charset="0"/>
                <a:ea typeface="Arial" charset="0"/>
                <a:cs typeface="Arial" pitchFamily="34" charset="0"/>
              </a:rPr>
              <a:t>Second level</a:t>
            </a:r>
          </a:p>
          <a:p>
            <a:pPr marL="289962" marR="0" lvl="2" indent="-144981" algn="l" defTabSz="736504" rtl="0" eaLnBrk="0" fontAlgn="base" latinLnBrk="0" hangingPunct="0">
              <a:lnSpc>
                <a:spcPct val="100000"/>
              </a:lnSpc>
              <a:spcBef>
                <a:spcPts val="0"/>
              </a:spcBef>
              <a:spcAft>
                <a:spcPts val="967"/>
              </a:spcAft>
              <a:buClrTx/>
              <a:buSzTx/>
              <a:buFont typeface="Arial"/>
              <a:buChar char="•"/>
              <a:tabLst/>
              <a:defRPr/>
            </a:pPr>
            <a:r>
              <a:rPr kumimoji="0" lang="en-US" sz="900" b="0" i="0" u="none" strike="noStrike" kern="1200" cap="none" spc="0" normalizeH="0" baseline="0" noProof="0" dirty="0" smtClean="0">
                <a:ln>
                  <a:noFill/>
                </a:ln>
                <a:solidFill>
                  <a:srgbClr val="58595B"/>
                </a:solidFill>
                <a:effectLst/>
                <a:uLnTx/>
                <a:uFillTx/>
                <a:latin typeface="Arial" pitchFamily="34" charset="0"/>
                <a:ea typeface="Arial" charset="0"/>
                <a:cs typeface="Arial" pitchFamily="34" charset="0"/>
              </a:rPr>
              <a:t>Third level</a:t>
            </a:r>
          </a:p>
          <a:p>
            <a:pPr marL="434943" marR="0" lvl="3" indent="-144981" algn="l" defTabSz="736504" rtl="0" eaLnBrk="0" fontAlgn="base" latinLnBrk="0" hangingPunct="0">
              <a:lnSpc>
                <a:spcPct val="100000"/>
              </a:lnSpc>
              <a:spcBef>
                <a:spcPts val="0"/>
              </a:spcBef>
              <a:spcAft>
                <a:spcPts val="967"/>
              </a:spcAft>
              <a:buClrTx/>
              <a:buSzTx/>
              <a:buFont typeface="Arial"/>
              <a:buChar char="•"/>
              <a:tabLst/>
              <a:defRPr/>
            </a:pPr>
            <a:r>
              <a:rPr kumimoji="0" lang="en-US" sz="900" b="0" i="0" u="none" strike="noStrike" kern="1200" cap="none" spc="0" normalizeH="0" baseline="0" noProof="0" dirty="0" smtClean="0">
                <a:ln>
                  <a:noFill/>
                </a:ln>
                <a:solidFill>
                  <a:srgbClr val="58595B"/>
                </a:solidFill>
                <a:effectLst/>
                <a:uLnTx/>
                <a:uFillTx/>
                <a:latin typeface="Arial" pitchFamily="34" charset="0"/>
                <a:ea typeface="Arial" charset="0"/>
                <a:cs typeface="Arial" pitchFamily="34" charset="0"/>
              </a:rPr>
              <a:t>Fourth level</a:t>
            </a:r>
          </a:p>
        </p:txBody>
      </p:sp>
      <p:sp>
        <p:nvSpPr>
          <p:cNvPr id="100" name="Date Placeholder 3"/>
          <p:cNvSpPr>
            <a:spLocks noGrp="1"/>
          </p:cNvSpPr>
          <p:nvPr>
            <p:ph type="dt" sz="half" idx="2"/>
          </p:nvPr>
        </p:nvSpPr>
        <p:spPr>
          <a:xfrm>
            <a:off x="594661" y="5035501"/>
            <a:ext cx="1547697" cy="293738"/>
          </a:xfrm>
          <a:prstGeom prst="rect">
            <a:avLst/>
          </a:prstGeom>
        </p:spPr>
        <p:txBody>
          <a:bodyPr lIns="0" tIns="0" rIns="0" bIns="0" anchor="ctr"/>
          <a:lstStyle>
            <a:lvl1pPr>
              <a:defRPr sz="700">
                <a:solidFill>
                  <a:schemeClr val="accent1"/>
                </a:solidFill>
              </a:defRPr>
            </a:lvl1pPr>
          </a:lstStyle>
          <a:p>
            <a:fld id="{B6178F0A-3EE0-4B48-8395-CF38F4590226}" type="datetime3">
              <a:rPr lang="en-GB" smtClean="0"/>
              <a:t>13 July, 2016</a:t>
            </a:fld>
            <a:endParaRPr lang="en-GB" dirty="0"/>
          </a:p>
        </p:txBody>
      </p:sp>
      <p:sp>
        <p:nvSpPr>
          <p:cNvPr id="101" name="Footer Placeholder 4"/>
          <p:cNvSpPr>
            <a:spLocks noGrp="1"/>
          </p:cNvSpPr>
          <p:nvPr>
            <p:ph type="ftr" sz="quarter" idx="3"/>
            <p:custDataLst>
              <p:tags r:id="rId1"/>
            </p:custDataLst>
          </p:nvPr>
        </p:nvSpPr>
        <p:spPr>
          <a:xfrm>
            <a:off x="0" y="5035501"/>
            <a:ext cx="7561263" cy="293738"/>
          </a:xfrm>
          <a:prstGeom prst="rect">
            <a:avLst/>
          </a:prstGeom>
        </p:spPr>
        <p:txBody>
          <a:bodyPr lIns="0" tIns="0" rIns="0" bIns="0" anchor="ctr"/>
          <a:lstStyle>
            <a:lvl1pPr algn="ctr">
              <a:defRPr lang="en-GB" sz="800" b="0" i="0" u="none">
                <a:solidFill>
                  <a:srgbClr val="FFFFFF"/>
                </a:solidFill>
                <a:latin typeface="Arial"/>
              </a:defRPr>
            </a:lvl1pPr>
          </a:lstStyle>
          <a:p>
            <a:endParaRPr lang="en-GB" b="1"/>
          </a:p>
        </p:txBody>
      </p:sp>
      <p:sp>
        <p:nvSpPr>
          <p:cNvPr id="103" name="Slide Number Placeholder 5"/>
          <p:cNvSpPr>
            <a:spLocks noGrp="1"/>
          </p:cNvSpPr>
          <p:nvPr>
            <p:ph type="sldNum" sz="quarter" idx="4"/>
          </p:nvPr>
        </p:nvSpPr>
        <p:spPr>
          <a:xfrm>
            <a:off x="6846455" y="5035501"/>
            <a:ext cx="297689" cy="293738"/>
          </a:xfrm>
          <a:prstGeom prst="rect">
            <a:avLst/>
          </a:prstGeom>
        </p:spPr>
        <p:txBody>
          <a:bodyPr lIns="0" tIns="0" rIns="0" bIns="0" anchor="ctr"/>
          <a:lstStyle>
            <a:lvl1pPr algn="r">
              <a:defRPr sz="700">
                <a:solidFill>
                  <a:schemeClr val="accent1"/>
                </a:solidFill>
              </a:defRPr>
            </a:lvl1pPr>
          </a:lstStyle>
          <a:p>
            <a:fld id="{71F9F866-B438-9445-8D9F-1F8FF6608833}" type="slidenum">
              <a:rPr lang="en-GB" smtClean="0"/>
              <a:pPr/>
              <a:t>‹#›</a:t>
            </a:fld>
            <a:endParaRPr lang="en-GB" dirty="0"/>
          </a:p>
        </p:txBody>
      </p:sp>
      <p:sp>
        <p:nvSpPr>
          <p:cNvPr id="105" name="Text Placeholder 6"/>
          <p:cNvSpPr>
            <a:spLocks noGrp="1"/>
          </p:cNvSpPr>
          <p:nvPr>
            <p:ph type="body" sz="quarter" idx="17"/>
          </p:nvPr>
        </p:nvSpPr>
        <p:spPr>
          <a:xfrm>
            <a:off x="3985416" y="1401393"/>
            <a:ext cx="2978558" cy="3354358"/>
          </a:xfrm>
          <a:prstGeom prst="rect">
            <a:avLst/>
          </a:prstGeom>
        </p:spPr>
        <p:txBody>
          <a:bodyPr>
            <a:noAutofit/>
          </a:bodyPr>
          <a:lstStyle>
            <a:lvl1pPr marL="0" marR="0" indent="0" algn="l" defTabSz="736504" rtl="0" eaLnBrk="0" fontAlgn="base" latinLnBrk="0" hangingPunct="0">
              <a:lnSpc>
                <a:spcPct val="100000"/>
              </a:lnSpc>
              <a:spcBef>
                <a:spcPts val="0"/>
              </a:spcBef>
              <a:spcAft>
                <a:spcPts val="967"/>
              </a:spcAft>
              <a:buClrTx/>
              <a:buSzTx/>
              <a:buFontTx/>
              <a:buNone/>
              <a:tabLst/>
              <a:defRPr sz="1600">
                <a:solidFill>
                  <a:schemeClr val="tx1"/>
                </a:solidFill>
                <a:latin typeface="Franklin Gothic Book"/>
                <a:cs typeface="Franklin Gothic Book"/>
              </a:defRPr>
            </a:lvl1pPr>
            <a:lvl2pPr marL="144488" marR="0" indent="-144488" algn="l" defTabSz="736504" rtl="0" eaLnBrk="0" fontAlgn="base" latinLnBrk="0" hangingPunct="0">
              <a:lnSpc>
                <a:spcPct val="100000"/>
              </a:lnSpc>
              <a:spcBef>
                <a:spcPts val="0"/>
              </a:spcBef>
              <a:spcAft>
                <a:spcPts val="967"/>
              </a:spcAft>
              <a:buClrTx/>
              <a:buSzTx/>
              <a:buFont typeface="Arial" charset="0"/>
              <a:buChar char="•"/>
              <a:tabLst/>
              <a:defRPr>
                <a:solidFill>
                  <a:schemeClr val="tx1"/>
                </a:solidFill>
                <a:latin typeface="Franklin Gothic Book"/>
                <a:ea typeface="Franklin Gothic Book"/>
                <a:cs typeface="Franklin Gothic Book"/>
              </a:defRPr>
            </a:lvl2pPr>
            <a:lvl3pPr marL="289962" marR="0" indent="-144981" algn="l" defTabSz="736504" rtl="0" eaLnBrk="0" fontAlgn="base" latinLnBrk="0" hangingPunct="0">
              <a:lnSpc>
                <a:spcPct val="100000"/>
              </a:lnSpc>
              <a:spcBef>
                <a:spcPts val="0"/>
              </a:spcBef>
              <a:spcAft>
                <a:spcPts val="967"/>
              </a:spcAft>
              <a:buClrTx/>
              <a:buSzTx/>
              <a:buFont typeface="Arial"/>
              <a:buChar char="•"/>
              <a:tabLst/>
              <a:defRPr>
                <a:solidFill>
                  <a:schemeClr val="tx1"/>
                </a:solidFill>
                <a:latin typeface="Franklin Gothic Book"/>
                <a:ea typeface="Franklin Gothic Book"/>
                <a:cs typeface="Franklin Gothic Book"/>
              </a:defRPr>
            </a:lvl3pPr>
            <a:lvl4pPr marL="434943" marR="0" indent="-144981" algn="l" defTabSz="736504" rtl="0" eaLnBrk="0" fontAlgn="base" latinLnBrk="0" hangingPunct="0">
              <a:lnSpc>
                <a:spcPct val="100000"/>
              </a:lnSpc>
              <a:spcBef>
                <a:spcPts val="0"/>
              </a:spcBef>
              <a:spcAft>
                <a:spcPts val="967"/>
              </a:spcAft>
              <a:buClrTx/>
              <a:buSzTx/>
              <a:buFont typeface="Arial"/>
              <a:buChar char="•"/>
              <a:tabLst/>
              <a:defRPr>
                <a:latin typeface="Franklin Gothic Book"/>
                <a:ea typeface="Franklin Gothic Book"/>
                <a:cs typeface="Franklin Gothic Book"/>
              </a:defRPr>
            </a:lvl4pPr>
          </a:lstStyle>
          <a:p>
            <a:pPr marL="0" marR="0" lvl="0" indent="0" algn="l" defTabSz="736504" rtl="0" eaLnBrk="0" fontAlgn="base" latinLnBrk="0" hangingPunct="0">
              <a:lnSpc>
                <a:spcPct val="100000"/>
              </a:lnSpc>
              <a:spcBef>
                <a:spcPts val="0"/>
              </a:spcBef>
              <a:spcAft>
                <a:spcPts val="967"/>
              </a:spcAft>
              <a:buClrTx/>
              <a:buSzTx/>
              <a:buFontTx/>
              <a:buNone/>
              <a:tabLst/>
              <a:defRPr/>
            </a:pPr>
            <a:r>
              <a:rPr kumimoji="0" lang="en-US" sz="900" b="0" i="0" u="none" strike="noStrike" kern="1200" cap="none" spc="0" normalizeH="0" baseline="0" noProof="0" dirty="0" smtClean="0">
                <a:ln>
                  <a:noFill/>
                </a:ln>
                <a:solidFill>
                  <a:srgbClr val="58595B"/>
                </a:solidFill>
                <a:effectLst/>
                <a:uLnTx/>
                <a:uFillTx/>
                <a:latin typeface="Arial" pitchFamily="34" charset="0"/>
                <a:ea typeface="ＭＳ Ｐゴシック" charset="0"/>
                <a:cs typeface="Arial" pitchFamily="34" charset="0"/>
              </a:rPr>
              <a:t>Click to edit Master text styles</a:t>
            </a:r>
          </a:p>
          <a:p>
            <a:pPr marL="144488" marR="0" lvl="1" indent="-144488" algn="l" defTabSz="736504" rtl="0" eaLnBrk="0" fontAlgn="base" latinLnBrk="0" hangingPunct="0">
              <a:lnSpc>
                <a:spcPct val="100000"/>
              </a:lnSpc>
              <a:spcBef>
                <a:spcPts val="0"/>
              </a:spcBef>
              <a:spcAft>
                <a:spcPts val="967"/>
              </a:spcAft>
              <a:buClrTx/>
              <a:buSzTx/>
              <a:buFont typeface="Arial" charset="0"/>
              <a:buChar char="•"/>
              <a:tabLst/>
              <a:defRPr/>
            </a:pPr>
            <a:r>
              <a:rPr kumimoji="0" lang="en-US" sz="900" b="0" i="0" u="none" strike="noStrike" kern="1200" cap="none" spc="0" normalizeH="0" baseline="0" noProof="0" dirty="0" smtClean="0">
                <a:ln>
                  <a:noFill/>
                </a:ln>
                <a:solidFill>
                  <a:srgbClr val="58595B"/>
                </a:solidFill>
                <a:effectLst/>
                <a:uLnTx/>
                <a:uFillTx/>
                <a:latin typeface="Arial" pitchFamily="34" charset="0"/>
                <a:ea typeface="Arial" charset="0"/>
                <a:cs typeface="Arial" pitchFamily="34" charset="0"/>
              </a:rPr>
              <a:t>Second level</a:t>
            </a:r>
          </a:p>
          <a:p>
            <a:pPr marL="289962" marR="0" lvl="2" indent="-144981" algn="l" defTabSz="736504" rtl="0" eaLnBrk="0" fontAlgn="base" latinLnBrk="0" hangingPunct="0">
              <a:lnSpc>
                <a:spcPct val="100000"/>
              </a:lnSpc>
              <a:spcBef>
                <a:spcPts val="0"/>
              </a:spcBef>
              <a:spcAft>
                <a:spcPts val="967"/>
              </a:spcAft>
              <a:buClrTx/>
              <a:buSzTx/>
              <a:buFont typeface="Arial"/>
              <a:buChar char="•"/>
              <a:tabLst/>
              <a:defRPr/>
            </a:pPr>
            <a:r>
              <a:rPr kumimoji="0" lang="en-US" sz="900" b="0" i="0" u="none" strike="noStrike" kern="1200" cap="none" spc="0" normalizeH="0" baseline="0" noProof="0" dirty="0" smtClean="0">
                <a:ln>
                  <a:noFill/>
                </a:ln>
                <a:solidFill>
                  <a:srgbClr val="58595B"/>
                </a:solidFill>
                <a:effectLst/>
                <a:uLnTx/>
                <a:uFillTx/>
                <a:latin typeface="Arial" pitchFamily="34" charset="0"/>
                <a:ea typeface="Arial" charset="0"/>
                <a:cs typeface="Arial" pitchFamily="34" charset="0"/>
              </a:rPr>
              <a:t>Third level</a:t>
            </a:r>
          </a:p>
          <a:p>
            <a:pPr marL="434943" marR="0" lvl="3" indent="-144981" algn="l" defTabSz="736504" rtl="0" eaLnBrk="0" fontAlgn="base" latinLnBrk="0" hangingPunct="0">
              <a:lnSpc>
                <a:spcPct val="100000"/>
              </a:lnSpc>
              <a:spcBef>
                <a:spcPts val="0"/>
              </a:spcBef>
              <a:spcAft>
                <a:spcPts val="967"/>
              </a:spcAft>
              <a:buClrTx/>
              <a:buSzTx/>
              <a:buFont typeface="Arial"/>
              <a:buChar char="•"/>
              <a:tabLst/>
              <a:defRPr/>
            </a:pPr>
            <a:r>
              <a:rPr kumimoji="0" lang="en-US" sz="900" b="0" i="0" u="none" strike="noStrike" kern="1200" cap="none" spc="0" normalizeH="0" baseline="0" noProof="0" dirty="0" smtClean="0">
                <a:ln>
                  <a:noFill/>
                </a:ln>
                <a:solidFill>
                  <a:srgbClr val="58595B"/>
                </a:solidFill>
                <a:effectLst/>
                <a:uLnTx/>
                <a:uFillTx/>
                <a:latin typeface="Arial" pitchFamily="34" charset="0"/>
                <a:ea typeface="Arial" charset="0"/>
                <a:cs typeface="Arial" pitchFamily="34" charset="0"/>
              </a:rPr>
              <a:t>Fourth level</a:t>
            </a:r>
          </a:p>
        </p:txBody>
      </p:sp>
      <p:cxnSp>
        <p:nvCxnSpPr>
          <p:cNvPr id="104" name="Straight Connector 103"/>
          <p:cNvCxnSpPr/>
          <p:nvPr userDrawn="1"/>
        </p:nvCxnSpPr>
        <p:spPr>
          <a:xfrm>
            <a:off x="3763939" y="1368966"/>
            <a:ext cx="0" cy="3354358"/>
          </a:xfrm>
          <a:prstGeom prst="line">
            <a:avLst/>
          </a:prstGeom>
          <a:ln w="6350">
            <a:solidFill>
              <a:schemeClr val="tx1"/>
            </a:solidFill>
            <a:tailEnd type="none"/>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200032545"/>
      </p:ext>
    </p:extLst>
  </p:cSld>
  <p:clrMapOvr>
    <a:masterClrMapping/>
  </p:clrMapOvr>
  <p:timing>
    <p:tnLst>
      <p:par>
        <p:cTn id="1" dur="indefinite" restart="never" nodeType="tmRoot"/>
      </p:par>
    </p:tnLst>
  </p:timing>
</p:sldLayout>
</file>

<file path=ppt/slideLayouts/slideLayout133.xml><?xml version="1.0" encoding="utf-8"?>
<p:sldLayout xmlns:a="http://schemas.openxmlformats.org/drawingml/2006/main" xmlns:r="http://schemas.openxmlformats.org/officeDocument/2006/relationships" xmlns:p="http://schemas.openxmlformats.org/presentationml/2006/main" preserve="1" userDrawn="1">
  <p:cSld name="5_text + chart">
    <p:spTree>
      <p:nvGrpSpPr>
        <p:cNvPr id="1" name=""/>
        <p:cNvGrpSpPr/>
        <p:nvPr/>
      </p:nvGrpSpPr>
      <p:grpSpPr>
        <a:xfrm>
          <a:off x="0" y="0"/>
          <a:ext cx="0" cy="0"/>
          <a:chOff x="0" y="0"/>
          <a:chExt cx="0" cy="0"/>
        </a:xfrm>
      </p:grpSpPr>
      <p:sp>
        <p:nvSpPr>
          <p:cNvPr id="2" name="Title 1" descr="Ideally your title should fit on one line." title="Slide title"/>
          <p:cNvSpPr>
            <a:spLocks noGrp="1"/>
          </p:cNvSpPr>
          <p:nvPr>
            <p:ph type="title"/>
          </p:nvPr>
        </p:nvSpPr>
        <p:spPr/>
        <p:txBody>
          <a:bodyPr/>
          <a:lstStyle/>
          <a:p>
            <a:r>
              <a:rPr lang="en-US" smtClean="0"/>
              <a:t>Click to edit Master title style</a:t>
            </a:r>
            <a:endParaRPr lang="en-GB"/>
          </a:p>
        </p:txBody>
      </p:sp>
      <p:sp>
        <p:nvSpPr>
          <p:cNvPr id="7" name="Text Placeholder 6"/>
          <p:cNvSpPr>
            <a:spLocks noGrp="1"/>
          </p:cNvSpPr>
          <p:nvPr>
            <p:ph type="body" sz="quarter" idx="13"/>
          </p:nvPr>
        </p:nvSpPr>
        <p:spPr>
          <a:xfrm>
            <a:off x="593350" y="2237787"/>
            <a:ext cx="2679259" cy="2378087"/>
          </a:xfrm>
          <a:prstGeom prst="rect">
            <a:avLst/>
          </a:prstGeom>
        </p:spPr>
        <p:txBody>
          <a:bodyPr>
            <a:noAutofit/>
          </a:bodyPr>
          <a:lstStyle>
            <a:lvl1pPr marL="0" marR="0" indent="0" algn="l" defTabSz="736504" rtl="0" eaLnBrk="0" fontAlgn="base" latinLnBrk="0" hangingPunct="0">
              <a:lnSpc>
                <a:spcPct val="100000"/>
              </a:lnSpc>
              <a:spcBef>
                <a:spcPts val="0"/>
              </a:spcBef>
              <a:spcAft>
                <a:spcPts val="967"/>
              </a:spcAft>
              <a:buClrTx/>
              <a:buSzTx/>
              <a:buFontTx/>
              <a:buNone/>
              <a:tabLst/>
              <a:defRPr sz="1600">
                <a:solidFill>
                  <a:schemeClr val="tx1"/>
                </a:solidFill>
                <a:latin typeface="Franklin Gothic Book"/>
                <a:cs typeface="Franklin Gothic Book"/>
              </a:defRPr>
            </a:lvl1pPr>
            <a:lvl2pPr marL="144488" marR="0" indent="-144488" algn="l" defTabSz="736504" rtl="0" eaLnBrk="0" fontAlgn="base" latinLnBrk="0" hangingPunct="0">
              <a:lnSpc>
                <a:spcPct val="100000"/>
              </a:lnSpc>
              <a:spcBef>
                <a:spcPts val="0"/>
              </a:spcBef>
              <a:spcAft>
                <a:spcPts val="967"/>
              </a:spcAft>
              <a:buClrTx/>
              <a:buSzTx/>
              <a:buFont typeface="Arial" charset="0"/>
              <a:buChar char="•"/>
              <a:tabLst/>
              <a:defRPr>
                <a:solidFill>
                  <a:schemeClr val="tx1"/>
                </a:solidFill>
                <a:latin typeface="Franklin Gothic Book"/>
                <a:ea typeface="Franklin Gothic Book"/>
                <a:cs typeface="Franklin Gothic Book"/>
              </a:defRPr>
            </a:lvl2pPr>
            <a:lvl3pPr marL="289962" marR="0" indent="-144981" algn="l" defTabSz="736504" rtl="0" eaLnBrk="0" fontAlgn="base" latinLnBrk="0" hangingPunct="0">
              <a:lnSpc>
                <a:spcPct val="100000"/>
              </a:lnSpc>
              <a:spcBef>
                <a:spcPts val="0"/>
              </a:spcBef>
              <a:spcAft>
                <a:spcPts val="967"/>
              </a:spcAft>
              <a:buClrTx/>
              <a:buSzTx/>
              <a:buFont typeface="Arial"/>
              <a:buChar char="•"/>
              <a:tabLst/>
              <a:defRPr>
                <a:solidFill>
                  <a:schemeClr val="tx1"/>
                </a:solidFill>
                <a:latin typeface="Franklin Gothic Book"/>
                <a:ea typeface="Franklin Gothic Book"/>
                <a:cs typeface="Franklin Gothic Book"/>
              </a:defRPr>
            </a:lvl3pPr>
            <a:lvl4pPr marL="434943" marR="0" indent="-144981" algn="l" defTabSz="736504" rtl="0" eaLnBrk="0" fontAlgn="base" latinLnBrk="0" hangingPunct="0">
              <a:lnSpc>
                <a:spcPct val="100000"/>
              </a:lnSpc>
              <a:spcBef>
                <a:spcPts val="0"/>
              </a:spcBef>
              <a:spcAft>
                <a:spcPts val="967"/>
              </a:spcAft>
              <a:buClrTx/>
              <a:buSzTx/>
              <a:buFont typeface="Arial"/>
              <a:buChar char="•"/>
              <a:tabLst/>
              <a:defRPr>
                <a:latin typeface="Franklin Gothic Book"/>
                <a:ea typeface="Franklin Gothic Book"/>
                <a:cs typeface="Franklin Gothic Book"/>
              </a:defRPr>
            </a:lvl4pPr>
          </a:lstStyle>
          <a:p>
            <a:pPr marL="0" marR="0" lvl="0" indent="0" algn="l" defTabSz="736504" rtl="0" eaLnBrk="0" fontAlgn="base" latinLnBrk="0" hangingPunct="0">
              <a:lnSpc>
                <a:spcPct val="100000"/>
              </a:lnSpc>
              <a:spcBef>
                <a:spcPts val="0"/>
              </a:spcBef>
              <a:spcAft>
                <a:spcPts val="967"/>
              </a:spcAft>
              <a:buClrTx/>
              <a:buSzTx/>
              <a:buFontTx/>
              <a:buNone/>
              <a:tabLst/>
              <a:defRPr/>
            </a:pPr>
            <a:r>
              <a:rPr kumimoji="0" lang="en-US" sz="900" b="0" i="0" u="none" strike="noStrike" kern="1200" cap="none" spc="0" normalizeH="0" baseline="0" noProof="0" dirty="0" smtClean="0">
                <a:ln>
                  <a:noFill/>
                </a:ln>
                <a:solidFill>
                  <a:srgbClr val="58595B"/>
                </a:solidFill>
                <a:effectLst/>
                <a:uLnTx/>
                <a:uFillTx/>
                <a:latin typeface="Arial" pitchFamily="34" charset="0"/>
                <a:ea typeface="ＭＳ Ｐゴシック" charset="0"/>
                <a:cs typeface="Arial" pitchFamily="34" charset="0"/>
              </a:rPr>
              <a:t>Click to edit Master text styles</a:t>
            </a:r>
          </a:p>
          <a:p>
            <a:pPr marL="144488" marR="0" lvl="1" indent="-144488" algn="l" defTabSz="736504" rtl="0" eaLnBrk="0" fontAlgn="base" latinLnBrk="0" hangingPunct="0">
              <a:lnSpc>
                <a:spcPct val="100000"/>
              </a:lnSpc>
              <a:spcBef>
                <a:spcPts val="0"/>
              </a:spcBef>
              <a:spcAft>
                <a:spcPts val="967"/>
              </a:spcAft>
              <a:buClrTx/>
              <a:buSzTx/>
              <a:buFont typeface="Arial" charset="0"/>
              <a:buChar char="•"/>
              <a:tabLst/>
              <a:defRPr/>
            </a:pPr>
            <a:r>
              <a:rPr kumimoji="0" lang="en-US" sz="900" b="0" i="0" u="none" strike="noStrike" kern="1200" cap="none" spc="0" normalizeH="0" baseline="0" noProof="0" dirty="0" smtClean="0">
                <a:ln>
                  <a:noFill/>
                </a:ln>
                <a:solidFill>
                  <a:srgbClr val="58595B"/>
                </a:solidFill>
                <a:effectLst/>
                <a:uLnTx/>
                <a:uFillTx/>
                <a:latin typeface="Arial" pitchFamily="34" charset="0"/>
                <a:ea typeface="Arial" charset="0"/>
                <a:cs typeface="Arial" pitchFamily="34" charset="0"/>
              </a:rPr>
              <a:t>Second level</a:t>
            </a:r>
          </a:p>
          <a:p>
            <a:pPr marL="289962" marR="0" lvl="2" indent="-144981" algn="l" defTabSz="736504" rtl="0" eaLnBrk="0" fontAlgn="base" latinLnBrk="0" hangingPunct="0">
              <a:lnSpc>
                <a:spcPct val="100000"/>
              </a:lnSpc>
              <a:spcBef>
                <a:spcPts val="0"/>
              </a:spcBef>
              <a:spcAft>
                <a:spcPts val="967"/>
              </a:spcAft>
              <a:buClrTx/>
              <a:buSzTx/>
              <a:buFont typeface="Arial"/>
              <a:buChar char="•"/>
              <a:tabLst/>
              <a:defRPr/>
            </a:pPr>
            <a:r>
              <a:rPr kumimoji="0" lang="en-US" sz="900" b="0" i="0" u="none" strike="noStrike" kern="1200" cap="none" spc="0" normalizeH="0" baseline="0" noProof="0" dirty="0" smtClean="0">
                <a:ln>
                  <a:noFill/>
                </a:ln>
                <a:solidFill>
                  <a:srgbClr val="58595B"/>
                </a:solidFill>
                <a:effectLst/>
                <a:uLnTx/>
                <a:uFillTx/>
                <a:latin typeface="Arial" pitchFamily="34" charset="0"/>
                <a:ea typeface="Arial" charset="0"/>
                <a:cs typeface="Arial" pitchFamily="34" charset="0"/>
              </a:rPr>
              <a:t>Third level</a:t>
            </a:r>
          </a:p>
          <a:p>
            <a:pPr marL="434943" marR="0" lvl="3" indent="-144981" algn="l" defTabSz="736504" rtl="0" eaLnBrk="0" fontAlgn="base" latinLnBrk="0" hangingPunct="0">
              <a:lnSpc>
                <a:spcPct val="100000"/>
              </a:lnSpc>
              <a:spcBef>
                <a:spcPts val="0"/>
              </a:spcBef>
              <a:spcAft>
                <a:spcPts val="967"/>
              </a:spcAft>
              <a:buClrTx/>
              <a:buSzTx/>
              <a:buFont typeface="Arial"/>
              <a:buChar char="•"/>
              <a:tabLst/>
              <a:defRPr/>
            </a:pPr>
            <a:r>
              <a:rPr kumimoji="0" lang="en-US" sz="900" b="0" i="0" u="none" strike="noStrike" kern="1200" cap="none" spc="0" normalizeH="0" baseline="0" noProof="0" dirty="0" smtClean="0">
                <a:ln>
                  <a:noFill/>
                </a:ln>
                <a:solidFill>
                  <a:srgbClr val="58595B"/>
                </a:solidFill>
                <a:effectLst/>
                <a:uLnTx/>
                <a:uFillTx/>
                <a:latin typeface="Arial" pitchFamily="34" charset="0"/>
                <a:ea typeface="Arial" charset="0"/>
                <a:cs typeface="Arial" pitchFamily="34" charset="0"/>
              </a:rPr>
              <a:t>Fourth level</a:t>
            </a:r>
          </a:p>
        </p:txBody>
      </p:sp>
      <p:sp>
        <p:nvSpPr>
          <p:cNvPr id="100" name="Date Placeholder 3"/>
          <p:cNvSpPr>
            <a:spLocks noGrp="1"/>
          </p:cNvSpPr>
          <p:nvPr>
            <p:ph type="dt" sz="half" idx="2"/>
          </p:nvPr>
        </p:nvSpPr>
        <p:spPr>
          <a:xfrm>
            <a:off x="594661" y="5035501"/>
            <a:ext cx="1547697" cy="293738"/>
          </a:xfrm>
          <a:prstGeom prst="rect">
            <a:avLst/>
          </a:prstGeom>
        </p:spPr>
        <p:txBody>
          <a:bodyPr lIns="0" tIns="0" rIns="0" bIns="0" anchor="ctr"/>
          <a:lstStyle>
            <a:lvl1pPr>
              <a:defRPr sz="700">
                <a:solidFill>
                  <a:schemeClr val="accent1"/>
                </a:solidFill>
              </a:defRPr>
            </a:lvl1pPr>
          </a:lstStyle>
          <a:p>
            <a:fld id="{B6178F0A-3EE0-4B48-8395-CF38F4590226}" type="datetime3">
              <a:rPr lang="en-GB" smtClean="0"/>
              <a:t>13 July, 2016</a:t>
            </a:fld>
            <a:endParaRPr lang="en-GB" dirty="0"/>
          </a:p>
        </p:txBody>
      </p:sp>
      <p:sp>
        <p:nvSpPr>
          <p:cNvPr id="101" name="Footer Placeholder 4"/>
          <p:cNvSpPr>
            <a:spLocks noGrp="1"/>
          </p:cNvSpPr>
          <p:nvPr>
            <p:ph type="ftr" sz="quarter" idx="3"/>
            <p:custDataLst>
              <p:tags r:id="rId1"/>
            </p:custDataLst>
          </p:nvPr>
        </p:nvSpPr>
        <p:spPr>
          <a:xfrm>
            <a:off x="0" y="5035501"/>
            <a:ext cx="7561263" cy="293738"/>
          </a:xfrm>
          <a:prstGeom prst="rect">
            <a:avLst/>
          </a:prstGeom>
        </p:spPr>
        <p:txBody>
          <a:bodyPr lIns="0" tIns="0" rIns="0" bIns="0" anchor="ctr"/>
          <a:lstStyle>
            <a:lvl1pPr algn="ctr">
              <a:defRPr lang="en-GB" sz="800" b="0" i="0" u="none">
                <a:solidFill>
                  <a:srgbClr val="FFFFFF"/>
                </a:solidFill>
                <a:latin typeface="Arial"/>
              </a:defRPr>
            </a:lvl1pPr>
          </a:lstStyle>
          <a:p>
            <a:endParaRPr lang="en-GB" b="1"/>
          </a:p>
        </p:txBody>
      </p:sp>
      <p:sp>
        <p:nvSpPr>
          <p:cNvPr id="103" name="Slide Number Placeholder 5"/>
          <p:cNvSpPr>
            <a:spLocks noGrp="1"/>
          </p:cNvSpPr>
          <p:nvPr>
            <p:ph type="sldNum" sz="quarter" idx="4"/>
          </p:nvPr>
        </p:nvSpPr>
        <p:spPr>
          <a:xfrm>
            <a:off x="6846455" y="5035501"/>
            <a:ext cx="297689" cy="293738"/>
          </a:xfrm>
          <a:prstGeom prst="rect">
            <a:avLst/>
          </a:prstGeom>
        </p:spPr>
        <p:txBody>
          <a:bodyPr lIns="0" tIns="0" rIns="0" bIns="0" anchor="ctr"/>
          <a:lstStyle>
            <a:lvl1pPr algn="r">
              <a:defRPr sz="700">
                <a:solidFill>
                  <a:schemeClr val="accent1"/>
                </a:solidFill>
              </a:defRPr>
            </a:lvl1pPr>
          </a:lstStyle>
          <a:p>
            <a:fld id="{71F9F866-B438-9445-8D9F-1F8FF6608833}" type="slidenum">
              <a:rPr lang="en-GB" smtClean="0"/>
              <a:pPr/>
              <a:t>‹#›</a:t>
            </a:fld>
            <a:endParaRPr lang="en-GB" dirty="0"/>
          </a:p>
        </p:txBody>
      </p:sp>
      <p:sp>
        <p:nvSpPr>
          <p:cNvPr id="102" name="Text Placeholder 6"/>
          <p:cNvSpPr>
            <a:spLocks noGrp="1"/>
          </p:cNvSpPr>
          <p:nvPr>
            <p:ph type="body" sz="quarter" idx="16"/>
          </p:nvPr>
        </p:nvSpPr>
        <p:spPr>
          <a:xfrm>
            <a:off x="595976" y="1818779"/>
            <a:ext cx="2676307" cy="280420"/>
          </a:xfrm>
          <a:prstGeom prst="rect">
            <a:avLst/>
          </a:prstGeom>
        </p:spPr>
        <p:txBody>
          <a:bodyPr>
            <a:noAutofit/>
          </a:bodyPr>
          <a:lstStyle>
            <a:lvl1pPr marL="0" marR="0" indent="0" algn="l" defTabSz="736504" rtl="0" eaLnBrk="0" fontAlgn="base" latinLnBrk="0" hangingPunct="0">
              <a:lnSpc>
                <a:spcPct val="100000"/>
              </a:lnSpc>
              <a:spcBef>
                <a:spcPts val="0"/>
              </a:spcBef>
              <a:spcAft>
                <a:spcPts val="967"/>
              </a:spcAft>
              <a:buClrTx/>
              <a:buSzTx/>
              <a:buFontTx/>
              <a:buNone/>
              <a:tabLst/>
              <a:defRPr sz="1600">
                <a:solidFill>
                  <a:srgbClr val="00539B"/>
                </a:solidFill>
                <a:latin typeface="Franklin Gothic Book"/>
                <a:cs typeface="Franklin Gothic Book"/>
              </a:defRPr>
            </a:lvl1pPr>
            <a:lvl2pPr marL="144488" marR="0" indent="-144488" algn="l" defTabSz="736504" rtl="0" eaLnBrk="0" fontAlgn="base" latinLnBrk="0" hangingPunct="0">
              <a:lnSpc>
                <a:spcPct val="100000"/>
              </a:lnSpc>
              <a:spcBef>
                <a:spcPts val="0"/>
              </a:spcBef>
              <a:spcAft>
                <a:spcPts val="967"/>
              </a:spcAft>
              <a:buClrTx/>
              <a:buSzTx/>
              <a:buFont typeface="Arial" charset="0"/>
              <a:buChar char="•"/>
              <a:tabLst/>
              <a:defRPr>
                <a:solidFill>
                  <a:schemeClr val="tx1"/>
                </a:solidFill>
              </a:defRPr>
            </a:lvl2pPr>
            <a:lvl3pPr marL="289962" marR="0" indent="-144981" algn="l" defTabSz="736504" rtl="0" eaLnBrk="0" fontAlgn="base" latinLnBrk="0" hangingPunct="0">
              <a:lnSpc>
                <a:spcPct val="100000"/>
              </a:lnSpc>
              <a:spcBef>
                <a:spcPts val="0"/>
              </a:spcBef>
              <a:spcAft>
                <a:spcPts val="967"/>
              </a:spcAft>
              <a:buClrTx/>
              <a:buSzTx/>
              <a:buFont typeface="Arial"/>
              <a:buChar char="•"/>
              <a:tabLst/>
              <a:defRPr>
                <a:solidFill>
                  <a:schemeClr val="tx1"/>
                </a:solidFill>
              </a:defRPr>
            </a:lvl3pPr>
            <a:lvl4pPr marL="434943" marR="0" indent="-144981" algn="l" defTabSz="736504" rtl="0" eaLnBrk="0" fontAlgn="base" latinLnBrk="0" hangingPunct="0">
              <a:lnSpc>
                <a:spcPct val="100000"/>
              </a:lnSpc>
              <a:spcBef>
                <a:spcPts val="0"/>
              </a:spcBef>
              <a:spcAft>
                <a:spcPts val="967"/>
              </a:spcAft>
              <a:buClrTx/>
              <a:buSzTx/>
              <a:buFont typeface="Arial"/>
              <a:buChar char="•"/>
              <a:tabLst/>
              <a:defRPr/>
            </a:lvl4pPr>
          </a:lstStyle>
          <a:p>
            <a:pPr marL="0" marR="0" lvl="0" indent="0" algn="l" defTabSz="736504" rtl="0" eaLnBrk="0" fontAlgn="base" latinLnBrk="0" hangingPunct="0">
              <a:lnSpc>
                <a:spcPct val="100000"/>
              </a:lnSpc>
              <a:spcBef>
                <a:spcPts val="0"/>
              </a:spcBef>
              <a:spcAft>
                <a:spcPts val="967"/>
              </a:spcAft>
              <a:buClrTx/>
              <a:buSzTx/>
              <a:buFontTx/>
              <a:buNone/>
              <a:tabLst/>
              <a:defRPr/>
            </a:pPr>
            <a:r>
              <a:rPr kumimoji="0" lang="en-US" sz="900" b="0" i="0" u="none" strike="noStrike" kern="1200" cap="none" spc="0" normalizeH="0" baseline="0" noProof="0" dirty="0" smtClean="0">
                <a:ln>
                  <a:noFill/>
                </a:ln>
                <a:solidFill>
                  <a:srgbClr val="58595B"/>
                </a:solidFill>
                <a:effectLst/>
                <a:uLnTx/>
                <a:uFillTx/>
                <a:latin typeface="Arial" pitchFamily="34" charset="0"/>
                <a:ea typeface="ＭＳ Ｐゴシック" charset="0"/>
                <a:cs typeface="Arial" pitchFamily="34" charset="0"/>
              </a:rPr>
              <a:t>Click to edit Master text styles</a:t>
            </a:r>
          </a:p>
        </p:txBody>
      </p:sp>
      <p:sp>
        <p:nvSpPr>
          <p:cNvPr id="105" name="Text Placeholder 6"/>
          <p:cNvSpPr>
            <a:spLocks noGrp="1"/>
          </p:cNvSpPr>
          <p:nvPr>
            <p:ph type="body" sz="quarter" idx="17"/>
          </p:nvPr>
        </p:nvSpPr>
        <p:spPr>
          <a:xfrm>
            <a:off x="3868583" y="2237787"/>
            <a:ext cx="2680572" cy="2378087"/>
          </a:xfrm>
          <a:prstGeom prst="rect">
            <a:avLst/>
          </a:prstGeom>
        </p:spPr>
        <p:txBody>
          <a:bodyPr>
            <a:noAutofit/>
          </a:bodyPr>
          <a:lstStyle>
            <a:lvl1pPr marL="0" marR="0" indent="0" algn="l" defTabSz="736504" rtl="0" eaLnBrk="0" fontAlgn="base" latinLnBrk="0" hangingPunct="0">
              <a:lnSpc>
                <a:spcPct val="100000"/>
              </a:lnSpc>
              <a:spcBef>
                <a:spcPts val="0"/>
              </a:spcBef>
              <a:spcAft>
                <a:spcPts val="967"/>
              </a:spcAft>
              <a:buClrTx/>
              <a:buSzTx/>
              <a:buFontTx/>
              <a:buNone/>
              <a:tabLst/>
              <a:defRPr sz="1600">
                <a:solidFill>
                  <a:schemeClr val="tx1"/>
                </a:solidFill>
                <a:latin typeface="Franklin Gothic Book"/>
                <a:cs typeface="Franklin Gothic Book"/>
              </a:defRPr>
            </a:lvl1pPr>
            <a:lvl2pPr marL="144488" marR="0" indent="-144488" algn="l" defTabSz="736504" rtl="0" eaLnBrk="0" fontAlgn="base" latinLnBrk="0" hangingPunct="0">
              <a:lnSpc>
                <a:spcPct val="100000"/>
              </a:lnSpc>
              <a:spcBef>
                <a:spcPts val="0"/>
              </a:spcBef>
              <a:spcAft>
                <a:spcPts val="967"/>
              </a:spcAft>
              <a:buClrTx/>
              <a:buSzTx/>
              <a:buFont typeface="Arial" charset="0"/>
              <a:buChar char="•"/>
              <a:tabLst/>
              <a:defRPr>
                <a:solidFill>
                  <a:schemeClr val="tx1"/>
                </a:solidFill>
                <a:latin typeface="Franklin Gothic Book"/>
                <a:ea typeface="Franklin Gothic Book"/>
                <a:cs typeface="Franklin Gothic Book"/>
              </a:defRPr>
            </a:lvl2pPr>
            <a:lvl3pPr marL="289962" marR="0" indent="-144981" algn="l" defTabSz="736504" rtl="0" eaLnBrk="0" fontAlgn="base" latinLnBrk="0" hangingPunct="0">
              <a:lnSpc>
                <a:spcPct val="100000"/>
              </a:lnSpc>
              <a:spcBef>
                <a:spcPts val="0"/>
              </a:spcBef>
              <a:spcAft>
                <a:spcPts val="967"/>
              </a:spcAft>
              <a:buClrTx/>
              <a:buSzTx/>
              <a:buFont typeface="Arial"/>
              <a:buChar char="•"/>
              <a:tabLst/>
              <a:defRPr>
                <a:solidFill>
                  <a:schemeClr val="tx1"/>
                </a:solidFill>
                <a:latin typeface="Franklin Gothic Book"/>
                <a:ea typeface="Franklin Gothic Book"/>
                <a:cs typeface="Franklin Gothic Book"/>
              </a:defRPr>
            </a:lvl3pPr>
            <a:lvl4pPr marL="434943" marR="0" indent="-144981" algn="l" defTabSz="736504" rtl="0" eaLnBrk="0" fontAlgn="base" latinLnBrk="0" hangingPunct="0">
              <a:lnSpc>
                <a:spcPct val="100000"/>
              </a:lnSpc>
              <a:spcBef>
                <a:spcPts val="0"/>
              </a:spcBef>
              <a:spcAft>
                <a:spcPts val="967"/>
              </a:spcAft>
              <a:buClrTx/>
              <a:buSzTx/>
              <a:buFont typeface="Arial"/>
              <a:buChar char="•"/>
              <a:tabLst/>
              <a:defRPr>
                <a:latin typeface="Franklin Gothic Book"/>
                <a:ea typeface="Franklin Gothic Book"/>
                <a:cs typeface="Franklin Gothic Book"/>
              </a:defRPr>
            </a:lvl4pPr>
          </a:lstStyle>
          <a:p>
            <a:pPr marL="0" marR="0" lvl="0" indent="0" algn="l" defTabSz="736504" rtl="0" eaLnBrk="0" fontAlgn="base" latinLnBrk="0" hangingPunct="0">
              <a:lnSpc>
                <a:spcPct val="100000"/>
              </a:lnSpc>
              <a:spcBef>
                <a:spcPts val="0"/>
              </a:spcBef>
              <a:spcAft>
                <a:spcPts val="967"/>
              </a:spcAft>
              <a:buClrTx/>
              <a:buSzTx/>
              <a:buFontTx/>
              <a:buNone/>
              <a:tabLst/>
              <a:defRPr/>
            </a:pPr>
            <a:r>
              <a:rPr kumimoji="0" lang="en-US" sz="900" b="0" i="0" u="none" strike="noStrike" kern="1200" cap="none" spc="0" normalizeH="0" baseline="0" noProof="0" dirty="0" smtClean="0">
                <a:ln>
                  <a:noFill/>
                </a:ln>
                <a:solidFill>
                  <a:srgbClr val="58595B"/>
                </a:solidFill>
                <a:effectLst/>
                <a:uLnTx/>
                <a:uFillTx/>
                <a:latin typeface="Arial" pitchFamily="34" charset="0"/>
                <a:ea typeface="ＭＳ Ｐゴシック" charset="0"/>
                <a:cs typeface="Arial" pitchFamily="34" charset="0"/>
              </a:rPr>
              <a:t>Click to edit Master text styles</a:t>
            </a:r>
          </a:p>
          <a:p>
            <a:pPr marL="144488" marR="0" lvl="1" indent="-144488" algn="l" defTabSz="736504" rtl="0" eaLnBrk="0" fontAlgn="base" latinLnBrk="0" hangingPunct="0">
              <a:lnSpc>
                <a:spcPct val="100000"/>
              </a:lnSpc>
              <a:spcBef>
                <a:spcPts val="0"/>
              </a:spcBef>
              <a:spcAft>
                <a:spcPts val="967"/>
              </a:spcAft>
              <a:buClrTx/>
              <a:buSzTx/>
              <a:buFont typeface="Arial" charset="0"/>
              <a:buChar char="•"/>
              <a:tabLst/>
              <a:defRPr/>
            </a:pPr>
            <a:r>
              <a:rPr kumimoji="0" lang="en-US" sz="900" b="0" i="0" u="none" strike="noStrike" kern="1200" cap="none" spc="0" normalizeH="0" baseline="0" noProof="0" dirty="0" smtClean="0">
                <a:ln>
                  <a:noFill/>
                </a:ln>
                <a:solidFill>
                  <a:srgbClr val="58595B"/>
                </a:solidFill>
                <a:effectLst/>
                <a:uLnTx/>
                <a:uFillTx/>
                <a:latin typeface="Arial" pitchFamily="34" charset="0"/>
                <a:ea typeface="Arial" charset="0"/>
                <a:cs typeface="Arial" pitchFamily="34" charset="0"/>
              </a:rPr>
              <a:t>Second level</a:t>
            </a:r>
          </a:p>
          <a:p>
            <a:pPr marL="289962" marR="0" lvl="2" indent="-144981" algn="l" defTabSz="736504" rtl="0" eaLnBrk="0" fontAlgn="base" latinLnBrk="0" hangingPunct="0">
              <a:lnSpc>
                <a:spcPct val="100000"/>
              </a:lnSpc>
              <a:spcBef>
                <a:spcPts val="0"/>
              </a:spcBef>
              <a:spcAft>
                <a:spcPts val="967"/>
              </a:spcAft>
              <a:buClrTx/>
              <a:buSzTx/>
              <a:buFont typeface="Arial"/>
              <a:buChar char="•"/>
              <a:tabLst/>
              <a:defRPr/>
            </a:pPr>
            <a:r>
              <a:rPr kumimoji="0" lang="en-US" sz="900" b="0" i="0" u="none" strike="noStrike" kern="1200" cap="none" spc="0" normalizeH="0" baseline="0" noProof="0" dirty="0" smtClean="0">
                <a:ln>
                  <a:noFill/>
                </a:ln>
                <a:solidFill>
                  <a:srgbClr val="58595B"/>
                </a:solidFill>
                <a:effectLst/>
                <a:uLnTx/>
                <a:uFillTx/>
                <a:latin typeface="Arial" pitchFamily="34" charset="0"/>
                <a:ea typeface="Arial" charset="0"/>
                <a:cs typeface="Arial" pitchFamily="34" charset="0"/>
              </a:rPr>
              <a:t>Third level</a:t>
            </a:r>
          </a:p>
          <a:p>
            <a:pPr marL="434943" marR="0" lvl="3" indent="-144981" algn="l" defTabSz="736504" rtl="0" eaLnBrk="0" fontAlgn="base" latinLnBrk="0" hangingPunct="0">
              <a:lnSpc>
                <a:spcPct val="100000"/>
              </a:lnSpc>
              <a:spcBef>
                <a:spcPts val="0"/>
              </a:spcBef>
              <a:spcAft>
                <a:spcPts val="967"/>
              </a:spcAft>
              <a:buClrTx/>
              <a:buSzTx/>
              <a:buFont typeface="Arial"/>
              <a:buChar char="•"/>
              <a:tabLst/>
              <a:defRPr/>
            </a:pPr>
            <a:r>
              <a:rPr kumimoji="0" lang="en-US" sz="900" b="0" i="0" u="none" strike="noStrike" kern="1200" cap="none" spc="0" normalizeH="0" baseline="0" noProof="0" dirty="0" smtClean="0">
                <a:ln>
                  <a:noFill/>
                </a:ln>
                <a:solidFill>
                  <a:srgbClr val="58595B"/>
                </a:solidFill>
                <a:effectLst/>
                <a:uLnTx/>
                <a:uFillTx/>
                <a:latin typeface="Arial" pitchFamily="34" charset="0"/>
                <a:ea typeface="Arial" charset="0"/>
                <a:cs typeface="Arial" pitchFamily="34" charset="0"/>
              </a:rPr>
              <a:t>Fourth level</a:t>
            </a:r>
          </a:p>
        </p:txBody>
      </p:sp>
      <p:sp>
        <p:nvSpPr>
          <p:cNvPr id="106" name="Text Placeholder 6"/>
          <p:cNvSpPr>
            <a:spLocks noGrp="1"/>
          </p:cNvSpPr>
          <p:nvPr>
            <p:ph type="body" sz="quarter" idx="18"/>
          </p:nvPr>
        </p:nvSpPr>
        <p:spPr>
          <a:xfrm>
            <a:off x="3871208" y="1818779"/>
            <a:ext cx="2677619" cy="280420"/>
          </a:xfrm>
          <a:prstGeom prst="rect">
            <a:avLst/>
          </a:prstGeom>
        </p:spPr>
        <p:txBody>
          <a:bodyPr>
            <a:noAutofit/>
          </a:bodyPr>
          <a:lstStyle>
            <a:lvl1pPr marL="0" marR="0" indent="0" algn="l" defTabSz="736504" rtl="0" eaLnBrk="0" fontAlgn="base" latinLnBrk="0" hangingPunct="0">
              <a:lnSpc>
                <a:spcPct val="100000"/>
              </a:lnSpc>
              <a:spcBef>
                <a:spcPts val="0"/>
              </a:spcBef>
              <a:spcAft>
                <a:spcPts val="967"/>
              </a:spcAft>
              <a:buClrTx/>
              <a:buSzTx/>
              <a:buFontTx/>
              <a:buNone/>
              <a:tabLst/>
              <a:defRPr sz="1600">
                <a:solidFill>
                  <a:srgbClr val="00539B"/>
                </a:solidFill>
                <a:latin typeface="Franklin Gothic Book"/>
                <a:cs typeface="Franklin Gothic Book"/>
              </a:defRPr>
            </a:lvl1pPr>
            <a:lvl2pPr marL="144488" marR="0" indent="-144488" algn="l" defTabSz="736504" rtl="0" eaLnBrk="0" fontAlgn="base" latinLnBrk="0" hangingPunct="0">
              <a:lnSpc>
                <a:spcPct val="100000"/>
              </a:lnSpc>
              <a:spcBef>
                <a:spcPts val="0"/>
              </a:spcBef>
              <a:spcAft>
                <a:spcPts val="967"/>
              </a:spcAft>
              <a:buClrTx/>
              <a:buSzTx/>
              <a:buFont typeface="Arial" charset="0"/>
              <a:buChar char="•"/>
              <a:tabLst/>
              <a:defRPr>
                <a:solidFill>
                  <a:schemeClr val="tx1"/>
                </a:solidFill>
              </a:defRPr>
            </a:lvl2pPr>
            <a:lvl3pPr marL="289962" marR="0" indent="-144981" algn="l" defTabSz="736504" rtl="0" eaLnBrk="0" fontAlgn="base" latinLnBrk="0" hangingPunct="0">
              <a:lnSpc>
                <a:spcPct val="100000"/>
              </a:lnSpc>
              <a:spcBef>
                <a:spcPts val="0"/>
              </a:spcBef>
              <a:spcAft>
                <a:spcPts val="967"/>
              </a:spcAft>
              <a:buClrTx/>
              <a:buSzTx/>
              <a:buFont typeface="Arial"/>
              <a:buChar char="•"/>
              <a:tabLst/>
              <a:defRPr>
                <a:solidFill>
                  <a:schemeClr val="tx1"/>
                </a:solidFill>
              </a:defRPr>
            </a:lvl3pPr>
            <a:lvl4pPr marL="434943" marR="0" indent="-144981" algn="l" defTabSz="736504" rtl="0" eaLnBrk="0" fontAlgn="base" latinLnBrk="0" hangingPunct="0">
              <a:lnSpc>
                <a:spcPct val="100000"/>
              </a:lnSpc>
              <a:spcBef>
                <a:spcPts val="0"/>
              </a:spcBef>
              <a:spcAft>
                <a:spcPts val="967"/>
              </a:spcAft>
              <a:buClrTx/>
              <a:buSzTx/>
              <a:buFont typeface="Arial"/>
              <a:buChar char="•"/>
              <a:tabLst/>
              <a:defRPr/>
            </a:lvl4pPr>
          </a:lstStyle>
          <a:p>
            <a:pPr marL="0" marR="0" lvl="0" indent="0" algn="l" defTabSz="736504" rtl="0" eaLnBrk="0" fontAlgn="base" latinLnBrk="0" hangingPunct="0">
              <a:lnSpc>
                <a:spcPct val="100000"/>
              </a:lnSpc>
              <a:spcBef>
                <a:spcPts val="0"/>
              </a:spcBef>
              <a:spcAft>
                <a:spcPts val="967"/>
              </a:spcAft>
              <a:buClrTx/>
              <a:buSzTx/>
              <a:buFontTx/>
              <a:buNone/>
              <a:tabLst/>
              <a:defRPr/>
            </a:pPr>
            <a:r>
              <a:rPr kumimoji="0" lang="en-US" sz="900" b="0" i="0" u="none" strike="noStrike" kern="1200" cap="none" spc="0" normalizeH="0" baseline="0" noProof="0" dirty="0" smtClean="0">
                <a:ln>
                  <a:noFill/>
                </a:ln>
                <a:solidFill>
                  <a:srgbClr val="58595B"/>
                </a:solidFill>
                <a:effectLst/>
                <a:uLnTx/>
                <a:uFillTx/>
                <a:latin typeface="Arial" pitchFamily="34" charset="0"/>
                <a:ea typeface="ＭＳ Ｐゴシック" charset="0"/>
                <a:cs typeface="Arial" pitchFamily="34" charset="0"/>
              </a:rPr>
              <a:t>Click to edit Master text styles</a:t>
            </a:r>
          </a:p>
        </p:txBody>
      </p:sp>
      <p:cxnSp>
        <p:nvCxnSpPr>
          <p:cNvPr id="104" name="Straight Connector 103"/>
          <p:cNvCxnSpPr/>
          <p:nvPr userDrawn="1"/>
        </p:nvCxnSpPr>
        <p:spPr>
          <a:xfrm>
            <a:off x="3571907" y="1678957"/>
            <a:ext cx="0" cy="3076794"/>
          </a:xfrm>
          <a:prstGeom prst="line">
            <a:avLst/>
          </a:prstGeom>
          <a:ln w="6350">
            <a:solidFill>
              <a:schemeClr val="tx1"/>
            </a:solidFill>
            <a:tailEnd type="none"/>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601500929"/>
      </p:ext>
    </p:extLst>
  </p:cSld>
  <p:clrMapOvr>
    <a:masterClrMapping/>
  </p:clrMapOvr>
  <p:timing>
    <p:tnLst>
      <p:par>
        <p:cTn id="1" dur="indefinite" restart="never" nodeType="tmRoot"/>
      </p:par>
    </p:tnLst>
  </p:timing>
</p:sldLayout>
</file>

<file path=ppt/slideLayouts/slideLayout134.xml><?xml version="1.0" encoding="utf-8"?>
<p:sldLayout xmlns:a="http://schemas.openxmlformats.org/drawingml/2006/main" xmlns:r="http://schemas.openxmlformats.org/officeDocument/2006/relationships" xmlns:p="http://schemas.openxmlformats.org/presentationml/2006/main" preserve="1">
  <p:cSld name="49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Date Placeholder 2"/>
          <p:cNvSpPr>
            <a:spLocks noGrp="1"/>
          </p:cNvSpPr>
          <p:nvPr>
            <p:ph type="dt" sz="half" idx="10"/>
          </p:nvPr>
        </p:nvSpPr>
        <p:spPr/>
        <p:txBody>
          <a:bodyPr/>
          <a:lstStyle/>
          <a:p>
            <a:fld id="{8B6E079F-0502-CC4C-9C8B-39554E94F19E}" type="datetime3">
              <a:rPr lang="en-GB" smtClean="0"/>
              <a:pPr/>
              <a:t>13 July, 2016</a:t>
            </a:fld>
            <a:endParaRPr lang="en-GB" dirty="0"/>
          </a:p>
        </p:txBody>
      </p:sp>
      <p:sp>
        <p:nvSpPr>
          <p:cNvPr id="4" name="Footer Placeholder 3"/>
          <p:cNvSpPr>
            <a:spLocks noGrp="1"/>
          </p:cNvSpPr>
          <p:nvPr>
            <p:ph type="ftr" sz="quarter" idx="11"/>
            <p:custDataLst>
              <p:tags r:id="rId1"/>
            </p:custDataLst>
          </p:nvPr>
        </p:nvSpPr>
        <p:spPr>
          <a:xfrm>
            <a:off x="0" y="5035501"/>
            <a:ext cx="7561263" cy="293738"/>
          </a:xfrm>
        </p:spPr>
        <p:txBody>
          <a:bodyPr/>
          <a:lstStyle>
            <a:lvl1pPr algn="ctr">
              <a:defRPr lang="en-GB" sz="800" b="0" i="0" u="none">
                <a:solidFill>
                  <a:srgbClr val="FFFFFF"/>
                </a:solidFill>
                <a:latin typeface="Arial"/>
              </a:defRPr>
            </a:lvl1pPr>
          </a:lstStyle>
          <a:p>
            <a:endParaRPr lang="en-GB" b="1"/>
          </a:p>
        </p:txBody>
      </p:sp>
      <p:sp>
        <p:nvSpPr>
          <p:cNvPr id="5" name="Slide Number Placeholder 4"/>
          <p:cNvSpPr>
            <a:spLocks noGrp="1"/>
          </p:cNvSpPr>
          <p:nvPr>
            <p:ph type="sldNum" sz="quarter" idx="12"/>
          </p:nvPr>
        </p:nvSpPr>
        <p:spPr/>
        <p:txBody>
          <a:bodyPr/>
          <a:lstStyle/>
          <a:p>
            <a:fld id="{71F9F866-B438-9445-8D9F-1F8FF6608833}" type="slidenum">
              <a:rPr lang="en-GB" smtClean="0"/>
              <a:pPr/>
              <a:t>‹#›</a:t>
            </a:fld>
            <a:endParaRPr lang="en-GB" dirty="0"/>
          </a:p>
        </p:txBody>
      </p:sp>
      <p:sp>
        <p:nvSpPr>
          <p:cNvPr id="6" name="Rectangle 5"/>
          <p:cNvSpPr/>
          <p:nvPr userDrawn="1"/>
        </p:nvSpPr>
        <p:spPr>
          <a:xfrm>
            <a:off x="0" y="0"/>
            <a:ext cx="7561263" cy="5329238"/>
          </a:xfrm>
          <a:prstGeom prst="rect">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lIns="73650" tIns="36825" rIns="73650" bIns="36825" rtlCol="0" anchor="ctr"/>
          <a:lstStyle/>
          <a:p>
            <a:pPr algn="ctr"/>
            <a:r>
              <a:rPr lang="en-US" sz="5600" dirty="0" smtClean="0">
                <a:latin typeface="Franklin Gothic Book"/>
              </a:rPr>
              <a:t>Layouts</a:t>
            </a:r>
            <a:r>
              <a:rPr lang="en-US" sz="5600" baseline="0" dirty="0" smtClean="0">
                <a:latin typeface="Franklin Gothic Book"/>
              </a:rPr>
              <a:t> for</a:t>
            </a:r>
            <a:br>
              <a:rPr lang="en-US" sz="5600" baseline="0" dirty="0" smtClean="0">
                <a:latin typeface="Franklin Gothic Book"/>
              </a:rPr>
            </a:br>
            <a:r>
              <a:rPr lang="en-US" sz="5600" baseline="0" dirty="0" smtClean="0">
                <a:latin typeface="Franklin Gothic Book"/>
              </a:rPr>
              <a:t>images</a:t>
            </a:r>
            <a:endParaRPr lang="en-US" sz="5600" dirty="0">
              <a:latin typeface="Franklin Gothic Book"/>
            </a:endParaRPr>
          </a:p>
        </p:txBody>
      </p:sp>
      <p:grpSp>
        <p:nvGrpSpPr>
          <p:cNvPr id="7" name="Group 6"/>
          <p:cNvGrpSpPr/>
          <p:nvPr userDrawn="1"/>
        </p:nvGrpSpPr>
        <p:grpSpPr>
          <a:xfrm>
            <a:off x="-746937" y="0"/>
            <a:ext cx="8188769" cy="5935713"/>
            <a:chOff x="-903288" y="0"/>
            <a:chExt cx="9902857" cy="7638450"/>
          </a:xfrm>
        </p:grpSpPr>
        <p:cxnSp>
          <p:nvCxnSpPr>
            <p:cNvPr id="8" name="Straight Connector 7"/>
            <p:cNvCxnSpPr/>
            <p:nvPr userDrawn="1"/>
          </p:nvCxnSpPr>
          <p:spPr bwMode="auto">
            <a:xfrm>
              <a:off x="-903288" y="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userDrawn="1"/>
          </p:nvCxnSpPr>
          <p:spPr bwMode="auto">
            <a:xfrm>
              <a:off x="-903288" y="360363"/>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userDrawn="1"/>
          </p:nvCxnSpPr>
          <p:spPr bwMode="auto">
            <a:xfrm>
              <a:off x="-903288" y="719138"/>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userDrawn="1"/>
          </p:nvCxnSpPr>
          <p:spPr bwMode="auto">
            <a:xfrm>
              <a:off x="-903288" y="107950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userDrawn="1"/>
          </p:nvCxnSpPr>
          <p:spPr bwMode="auto">
            <a:xfrm>
              <a:off x="-903288" y="1439863"/>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userDrawn="1"/>
          </p:nvCxnSpPr>
          <p:spPr bwMode="auto">
            <a:xfrm>
              <a:off x="-903288" y="1800225"/>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userDrawn="1"/>
          </p:nvCxnSpPr>
          <p:spPr bwMode="auto">
            <a:xfrm>
              <a:off x="-903288" y="2160588"/>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bwMode="auto">
            <a:xfrm>
              <a:off x="-903288" y="252095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userDrawn="1"/>
          </p:nvCxnSpPr>
          <p:spPr bwMode="auto">
            <a:xfrm>
              <a:off x="-903288" y="2879725"/>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userDrawn="1"/>
          </p:nvCxnSpPr>
          <p:spPr bwMode="auto">
            <a:xfrm>
              <a:off x="-903288" y="3240088"/>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userDrawn="1"/>
          </p:nvCxnSpPr>
          <p:spPr bwMode="auto">
            <a:xfrm>
              <a:off x="-903288" y="360045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userDrawn="1"/>
          </p:nvCxnSpPr>
          <p:spPr bwMode="auto">
            <a:xfrm>
              <a:off x="-903288" y="3960813"/>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userDrawn="1"/>
          </p:nvCxnSpPr>
          <p:spPr bwMode="auto">
            <a:xfrm>
              <a:off x="-903288" y="4319588"/>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userDrawn="1"/>
          </p:nvCxnSpPr>
          <p:spPr bwMode="auto">
            <a:xfrm>
              <a:off x="-903288" y="467995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userDrawn="1"/>
          </p:nvCxnSpPr>
          <p:spPr bwMode="auto">
            <a:xfrm>
              <a:off x="-903288" y="5040313"/>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userDrawn="1"/>
          </p:nvCxnSpPr>
          <p:spPr bwMode="auto">
            <a:xfrm rot="5400000">
              <a:off x="4679155"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userDrawn="1"/>
          </p:nvCxnSpPr>
          <p:spPr bwMode="auto">
            <a:xfrm rot="5400000">
              <a:off x="4318792"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userDrawn="1"/>
          </p:nvCxnSpPr>
          <p:spPr bwMode="auto">
            <a:xfrm rot="5400000">
              <a:off x="3960017"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userDrawn="1"/>
          </p:nvCxnSpPr>
          <p:spPr bwMode="auto">
            <a:xfrm rot="5400000">
              <a:off x="3598067"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userDrawn="1"/>
          </p:nvCxnSpPr>
          <p:spPr bwMode="auto">
            <a:xfrm rot="5400000">
              <a:off x="3239292"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userDrawn="1"/>
          </p:nvCxnSpPr>
          <p:spPr bwMode="auto">
            <a:xfrm rot="5400000">
              <a:off x="2878930"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userDrawn="1"/>
          </p:nvCxnSpPr>
          <p:spPr bwMode="auto">
            <a:xfrm rot="5400000">
              <a:off x="2518567"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userDrawn="1"/>
          </p:nvCxnSpPr>
          <p:spPr bwMode="auto">
            <a:xfrm rot="5400000">
              <a:off x="2158205"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userDrawn="1"/>
          </p:nvCxnSpPr>
          <p:spPr bwMode="auto">
            <a:xfrm rot="5400000">
              <a:off x="1799430"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userDrawn="1"/>
          </p:nvCxnSpPr>
          <p:spPr bwMode="auto">
            <a:xfrm rot="5400000">
              <a:off x="1439067"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userDrawn="1"/>
          </p:nvCxnSpPr>
          <p:spPr bwMode="auto">
            <a:xfrm rot="5400000">
              <a:off x="1078705"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userDrawn="1"/>
          </p:nvCxnSpPr>
          <p:spPr bwMode="auto">
            <a:xfrm rot="5400000">
              <a:off x="718342"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userDrawn="1"/>
          </p:nvCxnSpPr>
          <p:spPr bwMode="auto">
            <a:xfrm rot="5400000">
              <a:off x="359567"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userDrawn="1"/>
          </p:nvCxnSpPr>
          <p:spPr bwMode="auto">
            <a:xfrm rot="5400000">
              <a:off x="-795"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userDrawn="1"/>
          </p:nvCxnSpPr>
          <p:spPr bwMode="auto">
            <a:xfrm rot="5400000">
              <a:off x="-361158"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userDrawn="1"/>
          </p:nvCxnSpPr>
          <p:spPr bwMode="auto">
            <a:xfrm rot="5400000">
              <a:off x="6839742"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userDrawn="1"/>
          </p:nvCxnSpPr>
          <p:spPr bwMode="auto">
            <a:xfrm rot="5400000">
              <a:off x="6479380"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userDrawn="1"/>
          </p:nvCxnSpPr>
          <p:spPr bwMode="auto">
            <a:xfrm rot="5400000">
              <a:off x="6119017"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userDrawn="1"/>
          </p:nvCxnSpPr>
          <p:spPr bwMode="auto">
            <a:xfrm rot="5400000">
              <a:off x="5758655"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userDrawn="1"/>
          </p:nvCxnSpPr>
          <p:spPr bwMode="auto">
            <a:xfrm rot="5400000">
              <a:off x="5398292"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userDrawn="1"/>
          </p:nvCxnSpPr>
          <p:spPr bwMode="auto">
            <a:xfrm rot="5400000">
              <a:off x="5039517"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userDrawn="1"/>
          </p:nvCxnSpPr>
          <p:spPr bwMode="auto">
            <a:xfrm rot="5400000">
              <a:off x="4679155"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userDrawn="1"/>
          </p:nvCxnSpPr>
          <p:spPr bwMode="auto">
            <a:xfrm rot="5400000">
              <a:off x="7200105"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userDrawn="1"/>
          </p:nvCxnSpPr>
          <p:spPr bwMode="auto">
            <a:xfrm rot="5400000">
              <a:off x="7560467"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7" name="Straight Connector 46"/>
            <p:cNvCxnSpPr/>
            <p:nvPr userDrawn="1"/>
          </p:nvCxnSpPr>
          <p:spPr bwMode="auto">
            <a:xfrm rot="5400000">
              <a:off x="7920000"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userDrawn="1"/>
          </p:nvCxnSpPr>
          <p:spPr bwMode="auto">
            <a:xfrm rot="5400000">
              <a:off x="8280000"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userDrawn="1"/>
          </p:nvCxnSpPr>
          <p:spPr bwMode="auto">
            <a:xfrm rot="5400000">
              <a:off x="8640000"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userDrawn="1"/>
          </p:nvCxnSpPr>
          <p:spPr bwMode="auto">
            <a:xfrm>
              <a:off x="-903288" y="540000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userDrawn="1"/>
          </p:nvCxnSpPr>
          <p:spPr bwMode="auto">
            <a:xfrm>
              <a:off x="-903288" y="576000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52" name="Straight Connector 51"/>
            <p:cNvCxnSpPr/>
            <p:nvPr userDrawn="1"/>
          </p:nvCxnSpPr>
          <p:spPr bwMode="auto">
            <a:xfrm>
              <a:off x="-903288" y="612000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53" name="Straight Connector 52"/>
            <p:cNvCxnSpPr/>
            <p:nvPr userDrawn="1"/>
          </p:nvCxnSpPr>
          <p:spPr bwMode="auto">
            <a:xfrm>
              <a:off x="-903288" y="648000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54" name="Straight Connector 53"/>
            <p:cNvCxnSpPr/>
            <p:nvPr userDrawn="1"/>
          </p:nvCxnSpPr>
          <p:spPr bwMode="auto">
            <a:xfrm>
              <a:off x="-903288" y="684000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4252860990"/>
      </p:ext>
    </p:extLst>
  </p:cSld>
  <p:clrMapOvr>
    <a:masterClrMapping/>
  </p:clrMapOvr>
  <p:timing>
    <p:tnLst>
      <p:par>
        <p:cTn id="1" dur="indefinite" restart="never" nodeType="tmRoot"/>
      </p:par>
    </p:tnLst>
  </p:timing>
</p:sldLayout>
</file>

<file path=ppt/slideLayouts/slideLayout135.xml><?xml version="1.0" encoding="utf-8"?>
<p:sldLayout xmlns:a="http://schemas.openxmlformats.org/drawingml/2006/main" xmlns:r="http://schemas.openxmlformats.org/officeDocument/2006/relationships" xmlns:p="http://schemas.openxmlformats.org/presentationml/2006/main" preserve="1" userDrawn="1">
  <p:cSld name="Big image">
    <p:spTree>
      <p:nvGrpSpPr>
        <p:cNvPr id="1" name=""/>
        <p:cNvGrpSpPr/>
        <p:nvPr/>
      </p:nvGrpSpPr>
      <p:grpSpPr>
        <a:xfrm>
          <a:off x="0" y="0"/>
          <a:ext cx="0" cy="0"/>
          <a:chOff x="0" y="0"/>
          <a:chExt cx="0" cy="0"/>
        </a:xfrm>
      </p:grpSpPr>
      <p:sp>
        <p:nvSpPr>
          <p:cNvPr id="2" name="Title 1" descr="Ideally your title should fit on one line." title="Slide title"/>
          <p:cNvSpPr>
            <a:spLocks noGrp="1"/>
          </p:cNvSpPr>
          <p:nvPr>
            <p:ph type="title"/>
          </p:nvPr>
        </p:nvSpPr>
        <p:spPr/>
        <p:txBody>
          <a:bodyPr/>
          <a:lstStyle/>
          <a:p>
            <a:r>
              <a:rPr lang="en-US" smtClean="0"/>
              <a:t>Click to edit Master title style</a:t>
            </a:r>
            <a:endParaRPr lang="en-GB"/>
          </a:p>
        </p:txBody>
      </p:sp>
      <p:sp>
        <p:nvSpPr>
          <p:cNvPr id="9"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14"/>
          </p:nvPr>
        </p:nvSpPr>
        <p:spPr>
          <a:xfrm>
            <a:off x="585051" y="1678957"/>
            <a:ext cx="6381551" cy="3349278"/>
          </a:xfrm>
          <a:prstGeom prst="round2SameRect">
            <a:avLst>
              <a:gd name="adj1" fmla="val 6208"/>
              <a:gd name="adj2" fmla="val 0"/>
            </a:avLst>
          </a:prstGeom>
        </p:spPr>
        <p:txBody>
          <a:bodyPr/>
          <a:lstStyle/>
          <a:p>
            <a:pPr lvl="0"/>
            <a:r>
              <a:rPr lang="en-US" noProof="0" dirty="0" smtClean="0"/>
              <a:t>Click icon to add picture</a:t>
            </a:r>
            <a:endParaRPr lang="en-GB" noProof="0" dirty="0"/>
          </a:p>
        </p:txBody>
      </p:sp>
      <p:sp>
        <p:nvSpPr>
          <p:cNvPr id="98" name="Date Placeholder 3"/>
          <p:cNvSpPr>
            <a:spLocks noGrp="1"/>
          </p:cNvSpPr>
          <p:nvPr>
            <p:ph type="dt" sz="half" idx="2"/>
          </p:nvPr>
        </p:nvSpPr>
        <p:spPr>
          <a:xfrm>
            <a:off x="594661" y="5035501"/>
            <a:ext cx="1547697" cy="293738"/>
          </a:xfrm>
          <a:prstGeom prst="rect">
            <a:avLst/>
          </a:prstGeom>
        </p:spPr>
        <p:txBody>
          <a:bodyPr lIns="0" tIns="0" rIns="0" bIns="0" anchor="ctr"/>
          <a:lstStyle>
            <a:lvl1pPr>
              <a:defRPr sz="700">
                <a:solidFill>
                  <a:schemeClr val="accent1"/>
                </a:solidFill>
              </a:defRPr>
            </a:lvl1pPr>
          </a:lstStyle>
          <a:p>
            <a:fld id="{370A1058-79E5-B545-968A-2AE9B714F01C}" type="datetime3">
              <a:rPr lang="en-GB" smtClean="0"/>
              <a:t>13 July, 2016</a:t>
            </a:fld>
            <a:endParaRPr lang="en-GB" dirty="0"/>
          </a:p>
        </p:txBody>
      </p:sp>
      <p:sp>
        <p:nvSpPr>
          <p:cNvPr id="99" name="Footer Placeholder 4"/>
          <p:cNvSpPr>
            <a:spLocks noGrp="1"/>
          </p:cNvSpPr>
          <p:nvPr>
            <p:ph type="ftr" sz="quarter" idx="3"/>
            <p:custDataLst>
              <p:tags r:id="rId1"/>
            </p:custDataLst>
          </p:nvPr>
        </p:nvSpPr>
        <p:spPr>
          <a:xfrm>
            <a:off x="0" y="5035501"/>
            <a:ext cx="7561263" cy="293738"/>
          </a:xfrm>
          <a:prstGeom prst="rect">
            <a:avLst/>
          </a:prstGeom>
        </p:spPr>
        <p:txBody>
          <a:bodyPr lIns="0" tIns="0" rIns="0" bIns="0" anchor="ctr"/>
          <a:lstStyle>
            <a:lvl1pPr algn="ctr">
              <a:defRPr lang="en-GB" sz="800" b="0" i="0" u="none">
                <a:solidFill>
                  <a:srgbClr val="FFFFFF"/>
                </a:solidFill>
                <a:latin typeface="Arial"/>
              </a:defRPr>
            </a:lvl1pPr>
          </a:lstStyle>
          <a:p>
            <a:endParaRPr lang="en-GB" b="1"/>
          </a:p>
        </p:txBody>
      </p:sp>
      <p:sp>
        <p:nvSpPr>
          <p:cNvPr id="101" name="Slide Number Placeholder 5"/>
          <p:cNvSpPr>
            <a:spLocks noGrp="1"/>
          </p:cNvSpPr>
          <p:nvPr>
            <p:ph type="sldNum" sz="quarter" idx="4"/>
          </p:nvPr>
        </p:nvSpPr>
        <p:spPr>
          <a:xfrm>
            <a:off x="6846455" y="5035501"/>
            <a:ext cx="297689" cy="293738"/>
          </a:xfrm>
          <a:prstGeom prst="rect">
            <a:avLst/>
          </a:prstGeom>
        </p:spPr>
        <p:txBody>
          <a:bodyPr lIns="0" tIns="0" rIns="0" bIns="0" anchor="ctr"/>
          <a:lstStyle>
            <a:lvl1pPr algn="r">
              <a:defRPr sz="700">
                <a:solidFill>
                  <a:schemeClr val="accent1"/>
                </a:solidFill>
              </a:defRPr>
            </a:lvl1pPr>
          </a:lstStyle>
          <a:p>
            <a:fld id="{71F9F866-B438-9445-8D9F-1F8FF6608833}" type="slidenum">
              <a:rPr lang="en-GB" smtClean="0"/>
              <a:pPr/>
              <a:t>‹#›</a:t>
            </a:fld>
            <a:endParaRPr lang="en-GB" dirty="0"/>
          </a:p>
        </p:txBody>
      </p:sp>
    </p:spTree>
    <p:extLst>
      <p:ext uri="{BB962C8B-B14F-4D97-AF65-F5344CB8AC3E}">
        <p14:creationId xmlns:p14="http://schemas.microsoft.com/office/powerpoint/2010/main" val="3479031302"/>
      </p:ext>
    </p:extLst>
  </p:cSld>
  <p:clrMapOvr>
    <a:masterClrMapping/>
  </p:clrMapOvr>
  <p:timing>
    <p:tnLst>
      <p:par>
        <p:cTn id="1" dur="indefinite" restart="never" nodeType="tmRoot"/>
      </p:par>
    </p:tnLst>
  </p:timing>
</p:sldLayout>
</file>

<file path=ppt/slideLayouts/slideLayout136.xml><?xml version="1.0" encoding="utf-8"?>
<p:sldLayout xmlns:a="http://schemas.openxmlformats.org/drawingml/2006/main" xmlns:r="http://schemas.openxmlformats.org/officeDocument/2006/relationships" xmlns:p="http://schemas.openxmlformats.org/presentationml/2006/main" preserve="1" userDrawn="1">
  <p:cSld name="Big image with title">
    <p:spTree>
      <p:nvGrpSpPr>
        <p:cNvPr id="1" name=""/>
        <p:cNvGrpSpPr/>
        <p:nvPr/>
      </p:nvGrpSpPr>
      <p:grpSpPr>
        <a:xfrm>
          <a:off x="0" y="0"/>
          <a:ext cx="0" cy="0"/>
          <a:chOff x="0" y="0"/>
          <a:chExt cx="0" cy="0"/>
        </a:xfrm>
      </p:grpSpPr>
      <p:sp>
        <p:nvSpPr>
          <p:cNvPr id="2" name="Title 1" descr="Ideally your title should fit on one line." title="Slide title"/>
          <p:cNvSpPr>
            <a:spLocks noGrp="1"/>
          </p:cNvSpPr>
          <p:nvPr>
            <p:ph type="title"/>
          </p:nvPr>
        </p:nvSpPr>
        <p:spPr/>
        <p:txBody>
          <a:bodyPr/>
          <a:lstStyle/>
          <a:p>
            <a:r>
              <a:rPr lang="en-US" smtClean="0"/>
              <a:t>Click to edit Master title style</a:t>
            </a:r>
            <a:endParaRPr lang="en-GB"/>
          </a:p>
        </p:txBody>
      </p:sp>
      <p:sp>
        <p:nvSpPr>
          <p:cNvPr id="9"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14"/>
          </p:nvPr>
        </p:nvSpPr>
        <p:spPr>
          <a:xfrm>
            <a:off x="585051" y="2237787"/>
            <a:ext cx="6381551" cy="2790448"/>
          </a:xfrm>
          <a:prstGeom prst="round2SameRect">
            <a:avLst>
              <a:gd name="adj1" fmla="val 6739"/>
              <a:gd name="adj2" fmla="val 0"/>
            </a:avLst>
          </a:prstGeom>
        </p:spPr>
        <p:txBody>
          <a:bodyPr/>
          <a:lstStyle/>
          <a:p>
            <a:pPr lvl="0"/>
            <a:r>
              <a:rPr lang="en-US" noProof="0" dirty="0" smtClean="0"/>
              <a:t>Click icon to add picture</a:t>
            </a:r>
            <a:endParaRPr lang="en-GB" noProof="0" dirty="0"/>
          </a:p>
        </p:txBody>
      </p:sp>
      <p:sp>
        <p:nvSpPr>
          <p:cNvPr id="98" name="Date Placeholder 3"/>
          <p:cNvSpPr>
            <a:spLocks noGrp="1"/>
          </p:cNvSpPr>
          <p:nvPr>
            <p:ph type="dt" sz="half" idx="2"/>
          </p:nvPr>
        </p:nvSpPr>
        <p:spPr>
          <a:xfrm>
            <a:off x="594661" y="5035501"/>
            <a:ext cx="1547697" cy="293738"/>
          </a:xfrm>
          <a:prstGeom prst="rect">
            <a:avLst/>
          </a:prstGeom>
        </p:spPr>
        <p:txBody>
          <a:bodyPr lIns="0" tIns="0" rIns="0" bIns="0" anchor="ctr"/>
          <a:lstStyle>
            <a:lvl1pPr>
              <a:defRPr sz="700">
                <a:solidFill>
                  <a:schemeClr val="accent1"/>
                </a:solidFill>
              </a:defRPr>
            </a:lvl1pPr>
          </a:lstStyle>
          <a:p>
            <a:fld id="{370A1058-79E5-B545-968A-2AE9B714F01C}" type="datetime3">
              <a:rPr lang="en-GB" smtClean="0"/>
              <a:t>13 July, 2016</a:t>
            </a:fld>
            <a:endParaRPr lang="en-GB" dirty="0"/>
          </a:p>
        </p:txBody>
      </p:sp>
      <p:sp>
        <p:nvSpPr>
          <p:cNvPr id="99" name="Footer Placeholder 4"/>
          <p:cNvSpPr>
            <a:spLocks noGrp="1"/>
          </p:cNvSpPr>
          <p:nvPr>
            <p:ph type="ftr" sz="quarter" idx="3"/>
            <p:custDataLst>
              <p:tags r:id="rId1"/>
            </p:custDataLst>
          </p:nvPr>
        </p:nvSpPr>
        <p:spPr>
          <a:xfrm>
            <a:off x="0" y="5035501"/>
            <a:ext cx="7561263" cy="293738"/>
          </a:xfrm>
          <a:prstGeom prst="rect">
            <a:avLst/>
          </a:prstGeom>
        </p:spPr>
        <p:txBody>
          <a:bodyPr lIns="0" tIns="0" rIns="0" bIns="0" anchor="ctr"/>
          <a:lstStyle>
            <a:lvl1pPr algn="ctr">
              <a:defRPr lang="en-GB" sz="800" b="0" i="0" u="none">
                <a:solidFill>
                  <a:srgbClr val="FFFFFF"/>
                </a:solidFill>
                <a:latin typeface="Arial"/>
              </a:defRPr>
            </a:lvl1pPr>
          </a:lstStyle>
          <a:p>
            <a:endParaRPr lang="en-GB" b="1"/>
          </a:p>
        </p:txBody>
      </p:sp>
      <p:sp>
        <p:nvSpPr>
          <p:cNvPr id="101" name="Slide Number Placeholder 5"/>
          <p:cNvSpPr>
            <a:spLocks noGrp="1"/>
          </p:cNvSpPr>
          <p:nvPr>
            <p:ph type="sldNum" sz="quarter" idx="4"/>
          </p:nvPr>
        </p:nvSpPr>
        <p:spPr>
          <a:xfrm>
            <a:off x="6846455" y="5035501"/>
            <a:ext cx="297689" cy="293738"/>
          </a:xfrm>
          <a:prstGeom prst="rect">
            <a:avLst/>
          </a:prstGeom>
        </p:spPr>
        <p:txBody>
          <a:bodyPr lIns="0" tIns="0" rIns="0" bIns="0" anchor="ctr"/>
          <a:lstStyle>
            <a:lvl1pPr algn="r">
              <a:defRPr sz="700">
                <a:solidFill>
                  <a:schemeClr val="accent1"/>
                </a:solidFill>
              </a:defRPr>
            </a:lvl1pPr>
          </a:lstStyle>
          <a:p>
            <a:fld id="{71F9F866-B438-9445-8D9F-1F8FF6608833}" type="slidenum">
              <a:rPr lang="en-GB" smtClean="0"/>
              <a:pPr/>
              <a:t>‹#›</a:t>
            </a:fld>
            <a:endParaRPr lang="en-GB" dirty="0"/>
          </a:p>
        </p:txBody>
      </p:sp>
      <p:sp>
        <p:nvSpPr>
          <p:cNvPr id="4" name="Text Placeholder 3"/>
          <p:cNvSpPr>
            <a:spLocks noGrp="1"/>
          </p:cNvSpPr>
          <p:nvPr>
            <p:ph type="body" sz="quarter" idx="15" hasCustomPrompt="1"/>
          </p:nvPr>
        </p:nvSpPr>
        <p:spPr>
          <a:xfrm>
            <a:off x="585473" y="1685126"/>
            <a:ext cx="6381129" cy="278798"/>
          </a:xfrm>
        </p:spPr>
        <p:txBody>
          <a:bodyPr/>
          <a:lstStyle>
            <a:lvl1pPr>
              <a:defRPr baseline="0">
                <a:latin typeface="Franklin Gothic Medium" panose="020B0603020102020204" pitchFamily="34" charset="0"/>
              </a:defRPr>
            </a:lvl1pPr>
          </a:lstStyle>
          <a:p>
            <a:pPr lvl="0"/>
            <a:r>
              <a:rPr lang="en-US" dirty="0" smtClean="0"/>
              <a:t>Image title</a:t>
            </a:r>
          </a:p>
        </p:txBody>
      </p:sp>
    </p:spTree>
    <p:extLst>
      <p:ext uri="{BB962C8B-B14F-4D97-AF65-F5344CB8AC3E}">
        <p14:creationId xmlns:p14="http://schemas.microsoft.com/office/powerpoint/2010/main" val="1556444833"/>
      </p:ext>
    </p:extLst>
  </p:cSld>
  <p:clrMapOvr>
    <a:masterClrMapping/>
  </p:clrMapOvr>
  <p:timing>
    <p:tnLst>
      <p:par>
        <p:cTn id="1" dur="indefinite" restart="never" nodeType="tmRoot"/>
      </p:par>
    </p:tnLst>
  </p:timing>
</p:sldLayout>
</file>

<file path=ppt/slideLayouts/slideLayout137.xml><?xml version="1.0" encoding="utf-8"?>
<p:sldLayout xmlns:a="http://schemas.openxmlformats.org/drawingml/2006/main" xmlns:r="http://schemas.openxmlformats.org/officeDocument/2006/relationships" xmlns:p="http://schemas.openxmlformats.org/presentationml/2006/main" preserve="1" userDrawn="1">
  <p:cSld name="Text + image">
    <p:spTree>
      <p:nvGrpSpPr>
        <p:cNvPr id="1" name=""/>
        <p:cNvGrpSpPr/>
        <p:nvPr/>
      </p:nvGrpSpPr>
      <p:grpSpPr>
        <a:xfrm>
          <a:off x="0" y="0"/>
          <a:ext cx="0" cy="0"/>
          <a:chOff x="0" y="0"/>
          <a:chExt cx="0" cy="0"/>
        </a:xfrm>
      </p:grpSpPr>
      <p:sp>
        <p:nvSpPr>
          <p:cNvPr id="2" name="Title 1" descr="Ideally your title should fit on one line." title="Slide title"/>
          <p:cNvSpPr>
            <a:spLocks noGrp="1"/>
          </p:cNvSpPr>
          <p:nvPr>
            <p:ph type="title"/>
          </p:nvPr>
        </p:nvSpPr>
        <p:spPr/>
        <p:txBody>
          <a:bodyPr/>
          <a:lstStyle/>
          <a:p>
            <a:r>
              <a:rPr lang="en-US" smtClean="0"/>
              <a:t>Click to edit Master title style</a:t>
            </a:r>
            <a:endParaRPr lang="en-GB"/>
          </a:p>
        </p:txBody>
      </p:sp>
      <p:sp>
        <p:nvSpPr>
          <p:cNvPr id="100" name="Date Placeholder 3"/>
          <p:cNvSpPr>
            <a:spLocks noGrp="1"/>
          </p:cNvSpPr>
          <p:nvPr>
            <p:ph type="dt" sz="half" idx="2"/>
          </p:nvPr>
        </p:nvSpPr>
        <p:spPr>
          <a:xfrm>
            <a:off x="594661" y="5035501"/>
            <a:ext cx="1547697" cy="293738"/>
          </a:xfrm>
          <a:prstGeom prst="rect">
            <a:avLst/>
          </a:prstGeom>
        </p:spPr>
        <p:txBody>
          <a:bodyPr lIns="0" tIns="0" rIns="0" bIns="0" anchor="ctr"/>
          <a:lstStyle>
            <a:lvl1pPr>
              <a:defRPr sz="700">
                <a:solidFill>
                  <a:schemeClr val="accent1"/>
                </a:solidFill>
              </a:defRPr>
            </a:lvl1pPr>
          </a:lstStyle>
          <a:p>
            <a:fld id="{3D8B94D5-4E54-D541-9BF4-8857EC431461}" type="datetime3">
              <a:rPr lang="en-GB" smtClean="0"/>
              <a:t>13 July, 2016</a:t>
            </a:fld>
            <a:endParaRPr lang="en-GB" dirty="0"/>
          </a:p>
        </p:txBody>
      </p:sp>
      <p:sp>
        <p:nvSpPr>
          <p:cNvPr id="101" name="Footer Placeholder 4"/>
          <p:cNvSpPr>
            <a:spLocks noGrp="1"/>
          </p:cNvSpPr>
          <p:nvPr>
            <p:ph type="ftr" sz="quarter" idx="3"/>
            <p:custDataLst>
              <p:tags r:id="rId1"/>
            </p:custDataLst>
          </p:nvPr>
        </p:nvSpPr>
        <p:spPr>
          <a:xfrm>
            <a:off x="0" y="5035501"/>
            <a:ext cx="7561263" cy="293738"/>
          </a:xfrm>
          <a:prstGeom prst="rect">
            <a:avLst/>
          </a:prstGeom>
        </p:spPr>
        <p:txBody>
          <a:bodyPr lIns="0" tIns="0" rIns="0" bIns="0" anchor="ctr"/>
          <a:lstStyle>
            <a:lvl1pPr algn="ctr">
              <a:defRPr lang="en-GB" sz="800" b="0" i="0" u="none">
                <a:solidFill>
                  <a:srgbClr val="FFFFFF"/>
                </a:solidFill>
                <a:latin typeface="Arial"/>
              </a:defRPr>
            </a:lvl1pPr>
          </a:lstStyle>
          <a:p>
            <a:endParaRPr lang="en-GB" b="1"/>
          </a:p>
        </p:txBody>
      </p:sp>
      <p:sp>
        <p:nvSpPr>
          <p:cNvPr id="103" name="Slide Number Placeholder 5"/>
          <p:cNvSpPr>
            <a:spLocks noGrp="1"/>
          </p:cNvSpPr>
          <p:nvPr>
            <p:ph type="sldNum" sz="quarter" idx="4"/>
          </p:nvPr>
        </p:nvSpPr>
        <p:spPr>
          <a:xfrm>
            <a:off x="6846455" y="5035501"/>
            <a:ext cx="297689" cy="293738"/>
          </a:xfrm>
          <a:prstGeom prst="rect">
            <a:avLst/>
          </a:prstGeom>
        </p:spPr>
        <p:txBody>
          <a:bodyPr lIns="0" tIns="0" rIns="0" bIns="0" anchor="ctr"/>
          <a:lstStyle>
            <a:lvl1pPr algn="r">
              <a:defRPr sz="700">
                <a:solidFill>
                  <a:schemeClr val="accent1"/>
                </a:solidFill>
              </a:defRPr>
            </a:lvl1pPr>
          </a:lstStyle>
          <a:p>
            <a:fld id="{71F9F866-B438-9445-8D9F-1F8FF6608833}" type="slidenum">
              <a:rPr lang="en-GB" smtClean="0"/>
              <a:pPr/>
              <a:t>‹#›</a:t>
            </a:fld>
            <a:endParaRPr lang="en-GB" dirty="0"/>
          </a:p>
        </p:txBody>
      </p:sp>
      <p:sp>
        <p:nvSpPr>
          <p:cNvPr id="4" name="Text Placeholder 3"/>
          <p:cNvSpPr>
            <a:spLocks noGrp="1"/>
          </p:cNvSpPr>
          <p:nvPr>
            <p:ph type="body" sz="quarter" idx="15"/>
          </p:nvPr>
        </p:nvSpPr>
        <p:spPr>
          <a:xfrm>
            <a:off x="595975" y="1685126"/>
            <a:ext cx="2979873" cy="334311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endParaRPr lang="en-GB" dirty="0"/>
          </a:p>
        </p:txBody>
      </p:sp>
      <p:sp>
        <p:nvSpPr>
          <p:cNvPr id="10" name="Content Placeholder 9"/>
          <p:cNvSpPr>
            <a:spLocks noGrp="1"/>
          </p:cNvSpPr>
          <p:nvPr>
            <p:ph sz="quarter" idx="16"/>
          </p:nvPr>
        </p:nvSpPr>
        <p:spPr>
          <a:xfrm>
            <a:off x="3985417" y="1685126"/>
            <a:ext cx="2981186" cy="3343110"/>
          </a:xfrm>
          <a:prstGeom prst="round2SameRect">
            <a:avLst>
              <a:gd name="adj1" fmla="val 7860"/>
              <a:gd name="adj2" fmla="val 0"/>
            </a:avLst>
          </a:prstGeom>
        </p:spPr>
        <p:txBody>
          <a:bodyPr/>
          <a:lstStyle/>
          <a:p>
            <a:pPr lvl="0"/>
            <a:r>
              <a:rPr lang="en-US" dirty="0" smtClean="0"/>
              <a:t>Click to edit Master text styles</a:t>
            </a:r>
          </a:p>
        </p:txBody>
      </p:sp>
    </p:spTree>
    <p:extLst>
      <p:ext uri="{BB962C8B-B14F-4D97-AF65-F5344CB8AC3E}">
        <p14:creationId xmlns:p14="http://schemas.microsoft.com/office/powerpoint/2010/main" val="1263794596"/>
      </p:ext>
    </p:extLst>
  </p:cSld>
  <p:clrMapOvr>
    <a:masterClrMapping/>
  </p:clrMapOvr>
  <p:timing>
    <p:tnLst>
      <p:par>
        <p:cTn id="1" dur="indefinite" restart="never" nodeType="tmRoot"/>
      </p:par>
    </p:tnLst>
  </p:timing>
</p:sldLayout>
</file>

<file path=ppt/slideLayouts/slideLayout138.xml><?xml version="1.0" encoding="utf-8"?>
<p:sldLayout xmlns:a="http://schemas.openxmlformats.org/drawingml/2006/main" xmlns:r="http://schemas.openxmlformats.org/officeDocument/2006/relationships" xmlns:p="http://schemas.openxmlformats.org/presentationml/2006/main" preserve="1" userDrawn="1">
  <p:cSld name="13_Text + image">
    <p:spTree>
      <p:nvGrpSpPr>
        <p:cNvPr id="1" name=""/>
        <p:cNvGrpSpPr/>
        <p:nvPr/>
      </p:nvGrpSpPr>
      <p:grpSpPr>
        <a:xfrm>
          <a:off x="0" y="0"/>
          <a:ext cx="0" cy="0"/>
          <a:chOff x="0" y="0"/>
          <a:chExt cx="0" cy="0"/>
        </a:xfrm>
      </p:grpSpPr>
      <p:sp>
        <p:nvSpPr>
          <p:cNvPr id="2" name="Title 1" descr="Ideally your title should fit on one line." title="Slide title"/>
          <p:cNvSpPr>
            <a:spLocks noGrp="1"/>
          </p:cNvSpPr>
          <p:nvPr>
            <p:ph type="title"/>
          </p:nvPr>
        </p:nvSpPr>
        <p:spPr/>
        <p:txBody>
          <a:bodyPr/>
          <a:lstStyle/>
          <a:p>
            <a:r>
              <a:rPr lang="en-US" smtClean="0"/>
              <a:t>Click to edit Master title style</a:t>
            </a:r>
            <a:endParaRPr lang="en-GB"/>
          </a:p>
        </p:txBody>
      </p:sp>
      <p:sp>
        <p:nvSpPr>
          <p:cNvPr id="9"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14"/>
          </p:nvPr>
        </p:nvSpPr>
        <p:spPr>
          <a:xfrm>
            <a:off x="5178679" y="1678957"/>
            <a:ext cx="1787923" cy="3080349"/>
          </a:xfrm>
          <a:prstGeom prst="roundRect">
            <a:avLst>
              <a:gd name="adj" fmla="val 10702"/>
            </a:avLst>
          </a:prstGeom>
        </p:spPr>
        <p:txBody>
          <a:bodyPr/>
          <a:lstStyle/>
          <a:p>
            <a:pPr lvl="0"/>
            <a:r>
              <a:rPr lang="en-US" noProof="0" dirty="0" smtClean="0"/>
              <a:t>Click icon to add picture</a:t>
            </a:r>
            <a:endParaRPr lang="en-GB" noProof="0" dirty="0"/>
          </a:p>
        </p:txBody>
      </p:sp>
      <p:sp>
        <p:nvSpPr>
          <p:cNvPr id="100" name="Date Placeholder 3"/>
          <p:cNvSpPr>
            <a:spLocks noGrp="1"/>
          </p:cNvSpPr>
          <p:nvPr>
            <p:ph type="dt" sz="half" idx="2"/>
          </p:nvPr>
        </p:nvSpPr>
        <p:spPr>
          <a:xfrm>
            <a:off x="594661" y="5035501"/>
            <a:ext cx="1547697" cy="293738"/>
          </a:xfrm>
          <a:prstGeom prst="rect">
            <a:avLst/>
          </a:prstGeom>
        </p:spPr>
        <p:txBody>
          <a:bodyPr lIns="0" tIns="0" rIns="0" bIns="0" anchor="ctr"/>
          <a:lstStyle>
            <a:lvl1pPr>
              <a:defRPr sz="700">
                <a:solidFill>
                  <a:schemeClr val="accent1"/>
                </a:solidFill>
              </a:defRPr>
            </a:lvl1pPr>
          </a:lstStyle>
          <a:p>
            <a:fld id="{3D8B94D5-4E54-D541-9BF4-8857EC431461}" type="datetime3">
              <a:rPr lang="en-GB" smtClean="0"/>
              <a:t>13 July, 2016</a:t>
            </a:fld>
            <a:endParaRPr lang="en-GB" dirty="0"/>
          </a:p>
        </p:txBody>
      </p:sp>
      <p:sp>
        <p:nvSpPr>
          <p:cNvPr id="101" name="Footer Placeholder 4"/>
          <p:cNvSpPr>
            <a:spLocks noGrp="1"/>
          </p:cNvSpPr>
          <p:nvPr>
            <p:ph type="ftr" sz="quarter" idx="3"/>
            <p:custDataLst>
              <p:tags r:id="rId1"/>
            </p:custDataLst>
          </p:nvPr>
        </p:nvSpPr>
        <p:spPr>
          <a:xfrm>
            <a:off x="0" y="5035501"/>
            <a:ext cx="7561263" cy="293738"/>
          </a:xfrm>
          <a:prstGeom prst="rect">
            <a:avLst/>
          </a:prstGeom>
        </p:spPr>
        <p:txBody>
          <a:bodyPr lIns="0" tIns="0" rIns="0" bIns="0" anchor="ctr"/>
          <a:lstStyle>
            <a:lvl1pPr algn="ctr">
              <a:defRPr lang="en-GB" sz="800" b="0" i="0" u="none">
                <a:solidFill>
                  <a:srgbClr val="FFFFFF"/>
                </a:solidFill>
                <a:latin typeface="Arial"/>
              </a:defRPr>
            </a:lvl1pPr>
          </a:lstStyle>
          <a:p>
            <a:endParaRPr lang="en-GB" b="1"/>
          </a:p>
        </p:txBody>
      </p:sp>
      <p:sp>
        <p:nvSpPr>
          <p:cNvPr id="103" name="Slide Number Placeholder 5"/>
          <p:cNvSpPr>
            <a:spLocks noGrp="1"/>
          </p:cNvSpPr>
          <p:nvPr>
            <p:ph type="sldNum" sz="quarter" idx="4"/>
          </p:nvPr>
        </p:nvSpPr>
        <p:spPr>
          <a:xfrm>
            <a:off x="6846455" y="5035501"/>
            <a:ext cx="297689" cy="293738"/>
          </a:xfrm>
          <a:prstGeom prst="rect">
            <a:avLst/>
          </a:prstGeom>
        </p:spPr>
        <p:txBody>
          <a:bodyPr lIns="0" tIns="0" rIns="0" bIns="0" anchor="ctr"/>
          <a:lstStyle>
            <a:lvl1pPr algn="r">
              <a:defRPr sz="700">
                <a:solidFill>
                  <a:schemeClr val="accent1"/>
                </a:solidFill>
              </a:defRPr>
            </a:lvl1pPr>
          </a:lstStyle>
          <a:p>
            <a:fld id="{71F9F866-B438-9445-8D9F-1F8FF6608833}" type="slidenum">
              <a:rPr lang="en-GB" smtClean="0"/>
              <a:pPr/>
              <a:t>‹#›</a:t>
            </a:fld>
            <a:endParaRPr lang="en-GB" dirty="0"/>
          </a:p>
        </p:txBody>
      </p:sp>
      <p:sp>
        <p:nvSpPr>
          <p:cNvPr id="4" name="Text Placeholder 3"/>
          <p:cNvSpPr>
            <a:spLocks noGrp="1"/>
          </p:cNvSpPr>
          <p:nvPr>
            <p:ph type="body" sz="quarter" idx="15"/>
          </p:nvPr>
        </p:nvSpPr>
        <p:spPr>
          <a:xfrm>
            <a:off x="594662" y="1685125"/>
            <a:ext cx="4284716" cy="3350512"/>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endParaRPr lang="en-GB" dirty="0"/>
          </a:p>
        </p:txBody>
      </p:sp>
    </p:spTree>
    <p:extLst>
      <p:ext uri="{BB962C8B-B14F-4D97-AF65-F5344CB8AC3E}">
        <p14:creationId xmlns:p14="http://schemas.microsoft.com/office/powerpoint/2010/main" val="1103839808"/>
      </p:ext>
    </p:extLst>
  </p:cSld>
  <p:clrMapOvr>
    <a:masterClrMapping/>
  </p:clrMapOvr>
  <p:timing>
    <p:tnLst>
      <p:par>
        <p:cTn id="1" dur="indefinite" restart="never" nodeType="tmRoot"/>
      </p:par>
    </p:tnLst>
  </p:timing>
</p:sldLayout>
</file>

<file path=ppt/slideLayouts/slideLayout139.xml><?xml version="1.0" encoding="utf-8"?>
<p:sldLayout xmlns:a="http://schemas.openxmlformats.org/drawingml/2006/main" xmlns:r="http://schemas.openxmlformats.org/officeDocument/2006/relationships" xmlns:p="http://schemas.openxmlformats.org/presentationml/2006/main" preserve="1" userDrawn="1">
  <p:cSld name="10_Text + image">
    <p:spTree>
      <p:nvGrpSpPr>
        <p:cNvPr id="1" name=""/>
        <p:cNvGrpSpPr/>
        <p:nvPr/>
      </p:nvGrpSpPr>
      <p:grpSpPr>
        <a:xfrm>
          <a:off x="0" y="0"/>
          <a:ext cx="0" cy="0"/>
          <a:chOff x="0" y="0"/>
          <a:chExt cx="0" cy="0"/>
        </a:xfrm>
      </p:grpSpPr>
      <p:sp>
        <p:nvSpPr>
          <p:cNvPr id="2" name="Title 1" descr="Ideally your title should fit on one line." title="Slide title"/>
          <p:cNvSpPr>
            <a:spLocks noGrp="1"/>
          </p:cNvSpPr>
          <p:nvPr>
            <p:ph type="title"/>
          </p:nvPr>
        </p:nvSpPr>
        <p:spPr/>
        <p:txBody>
          <a:bodyPr/>
          <a:lstStyle/>
          <a:p>
            <a:r>
              <a:rPr lang="en-US" smtClean="0"/>
              <a:t>Click to edit Master title style</a:t>
            </a:r>
            <a:endParaRPr lang="en-GB"/>
          </a:p>
        </p:txBody>
      </p:sp>
      <p:sp>
        <p:nvSpPr>
          <p:cNvPr id="9"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14"/>
          </p:nvPr>
        </p:nvSpPr>
        <p:spPr>
          <a:xfrm>
            <a:off x="3985416" y="1678957"/>
            <a:ext cx="2981185" cy="3349279"/>
          </a:xfrm>
          <a:prstGeom prst="round2SameRect">
            <a:avLst>
              <a:gd name="adj1" fmla="val 5389"/>
              <a:gd name="adj2" fmla="val 0"/>
            </a:avLst>
          </a:prstGeom>
        </p:spPr>
        <p:txBody>
          <a:bodyPr/>
          <a:lstStyle/>
          <a:p>
            <a:pPr lvl="0"/>
            <a:r>
              <a:rPr lang="en-US" noProof="0" dirty="0" smtClean="0"/>
              <a:t>Click icon to add picture</a:t>
            </a:r>
            <a:endParaRPr lang="en-GB" noProof="0" dirty="0"/>
          </a:p>
        </p:txBody>
      </p:sp>
      <p:sp>
        <p:nvSpPr>
          <p:cNvPr id="100" name="Date Placeholder 3"/>
          <p:cNvSpPr>
            <a:spLocks noGrp="1"/>
          </p:cNvSpPr>
          <p:nvPr>
            <p:ph type="dt" sz="half" idx="2"/>
          </p:nvPr>
        </p:nvSpPr>
        <p:spPr>
          <a:xfrm>
            <a:off x="594661" y="5035501"/>
            <a:ext cx="1547697" cy="293738"/>
          </a:xfrm>
          <a:prstGeom prst="rect">
            <a:avLst/>
          </a:prstGeom>
        </p:spPr>
        <p:txBody>
          <a:bodyPr lIns="0" tIns="0" rIns="0" bIns="0" anchor="ctr"/>
          <a:lstStyle>
            <a:lvl1pPr>
              <a:defRPr sz="700">
                <a:solidFill>
                  <a:schemeClr val="accent1"/>
                </a:solidFill>
              </a:defRPr>
            </a:lvl1pPr>
          </a:lstStyle>
          <a:p>
            <a:fld id="{3D8B94D5-4E54-D541-9BF4-8857EC431461}" type="datetime3">
              <a:rPr lang="en-GB" smtClean="0"/>
              <a:t>13 July, 2016</a:t>
            </a:fld>
            <a:endParaRPr lang="en-GB" dirty="0"/>
          </a:p>
        </p:txBody>
      </p:sp>
      <p:sp>
        <p:nvSpPr>
          <p:cNvPr id="101" name="Footer Placeholder 4"/>
          <p:cNvSpPr>
            <a:spLocks noGrp="1"/>
          </p:cNvSpPr>
          <p:nvPr>
            <p:ph type="ftr" sz="quarter" idx="3"/>
            <p:custDataLst>
              <p:tags r:id="rId1"/>
            </p:custDataLst>
          </p:nvPr>
        </p:nvSpPr>
        <p:spPr>
          <a:xfrm>
            <a:off x="0" y="5035501"/>
            <a:ext cx="7561263" cy="293738"/>
          </a:xfrm>
          <a:prstGeom prst="rect">
            <a:avLst/>
          </a:prstGeom>
        </p:spPr>
        <p:txBody>
          <a:bodyPr lIns="0" tIns="0" rIns="0" bIns="0" anchor="ctr"/>
          <a:lstStyle>
            <a:lvl1pPr algn="ctr">
              <a:defRPr lang="en-GB" sz="800" b="0" i="0" u="none">
                <a:solidFill>
                  <a:srgbClr val="FFFFFF"/>
                </a:solidFill>
                <a:latin typeface="Arial"/>
              </a:defRPr>
            </a:lvl1pPr>
          </a:lstStyle>
          <a:p>
            <a:endParaRPr lang="en-GB" b="1"/>
          </a:p>
        </p:txBody>
      </p:sp>
      <p:sp>
        <p:nvSpPr>
          <p:cNvPr id="103" name="Slide Number Placeholder 5"/>
          <p:cNvSpPr>
            <a:spLocks noGrp="1"/>
          </p:cNvSpPr>
          <p:nvPr>
            <p:ph type="sldNum" sz="quarter" idx="4"/>
          </p:nvPr>
        </p:nvSpPr>
        <p:spPr>
          <a:xfrm>
            <a:off x="6846455" y="5035501"/>
            <a:ext cx="297689" cy="293738"/>
          </a:xfrm>
          <a:prstGeom prst="rect">
            <a:avLst/>
          </a:prstGeom>
        </p:spPr>
        <p:txBody>
          <a:bodyPr lIns="0" tIns="0" rIns="0" bIns="0" anchor="ctr"/>
          <a:lstStyle>
            <a:lvl1pPr algn="r">
              <a:defRPr sz="700">
                <a:solidFill>
                  <a:schemeClr val="accent1"/>
                </a:solidFill>
              </a:defRPr>
            </a:lvl1pPr>
          </a:lstStyle>
          <a:p>
            <a:fld id="{71F9F866-B438-9445-8D9F-1F8FF6608833}" type="slidenum">
              <a:rPr lang="en-GB" smtClean="0"/>
              <a:pPr/>
              <a:t>‹#›</a:t>
            </a:fld>
            <a:endParaRPr lang="en-GB" dirty="0"/>
          </a:p>
        </p:txBody>
      </p:sp>
      <p:sp>
        <p:nvSpPr>
          <p:cNvPr id="4" name="Text Placeholder 3"/>
          <p:cNvSpPr>
            <a:spLocks noGrp="1"/>
          </p:cNvSpPr>
          <p:nvPr>
            <p:ph type="body" sz="quarter" idx="15"/>
          </p:nvPr>
        </p:nvSpPr>
        <p:spPr>
          <a:xfrm>
            <a:off x="595975" y="1678957"/>
            <a:ext cx="2979873" cy="284966"/>
          </a:xfrm>
        </p:spPr>
        <p:txBody>
          <a:bodyPr>
            <a:normAutofit/>
          </a:bodyPr>
          <a:lstStyle>
            <a:lvl1pPr>
              <a:defRPr sz="1500">
                <a:latin typeface="Franklin Gothic Medium" panose="020B0603020102020204" pitchFamily="34" charset="0"/>
              </a:defRPr>
            </a:lvl1pPr>
          </a:lstStyle>
          <a:p>
            <a:pPr lvl="0"/>
            <a:r>
              <a:rPr lang="en-US" dirty="0" smtClean="0"/>
              <a:t>Click to edit Master text styles</a:t>
            </a:r>
          </a:p>
        </p:txBody>
      </p:sp>
      <p:sp>
        <p:nvSpPr>
          <p:cNvPr id="6" name="Text Placeholder 5"/>
          <p:cNvSpPr>
            <a:spLocks noGrp="1"/>
          </p:cNvSpPr>
          <p:nvPr>
            <p:ph type="body" sz="quarter" idx="16"/>
          </p:nvPr>
        </p:nvSpPr>
        <p:spPr>
          <a:xfrm>
            <a:off x="594662" y="2242722"/>
            <a:ext cx="2981185" cy="2785514"/>
          </a:xfrm>
        </p:spPr>
        <p:txBody>
          <a:bodyPr>
            <a:normAutofit/>
          </a:bodyPr>
          <a:lstStyle>
            <a:lvl1pPr>
              <a:defRPr sz="1500"/>
            </a:lvl1pPr>
            <a:lvl2pPr>
              <a:defRPr sz="1500"/>
            </a:lvl2pPr>
            <a:lvl3pPr>
              <a:defRPr sz="1500"/>
            </a:lvl3pPr>
            <a:lvl4pPr>
              <a:defRPr sz="1500"/>
            </a:lvl4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spTree>
    <p:extLst>
      <p:ext uri="{BB962C8B-B14F-4D97-AF65-F5344CB8AC3E}">
        <p14:creationId xmlns:p14="http://schemas.microsoft.com/office/powerpoint/2010/main" val="3634968697"/>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Chart + chart">
    <p:spTree>
      <p:nvGrpSpPr>
        <p:cNvPr id="1" name=""/>
        <p:cNvGrpSpPr/>
        <p:nvPr/>
      </p:nvGrpSpPr>
      <p:grpSpPr>
        <a:xfrm>
          <a:off x="0" y="0"/>
          <a:ext cx="0" cy="0"/>
          <a:chOff x="0" y="0"/>
          <a:chExt cx="0" cy="0"/>
        </a:xfrm>
      </p:grpSpPr>
      <p:sp>
        <p:nvSpPr>
          <p:cNvPr id="5" name="Round Same Side Corner Rectangle 4"/>
          <p:cNvSpPr/>
          <p:nvPr userDrawn="1"/>
        </p:nvSpPr>
        <p:spPr>
          <a:xfrm>
            <a:off x="595974" y="1401393"/>
            <a:ext cx="2975933" cy="3619440"/>
          </a:xfrm>
          <a:prstGeom prst="round2SameRect">
            <a:avLst>
              <a:gd name="adj1" fmla="val 2774"/>
              <a:gd name="adj2" fmla="val 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73650" tIns="36825" rIns="73650" bIns="36825" anchor="ctr"/>
          <a:lstStyle/>
          <a:p>
            <a:pPr algn="ctr">
              <a:spcAft>
                <a:spcPct val="50000"/>
              </a:spcAft>
              <a:defRPr/>
            </a:pPr>
            <a:endParaRPr lang="en-GB" dirty="0">
              <a:latin typeface="Franklin Gothic Book"/>
            </a:endParaRPr>
          </a:p>
        </p:txBody>
      </p:sp>
      <p:sp>
        <p:nvSpPr>
          <p:cNvPr id="104" name="Round Same Side Corner Rectangle 103"/>
          <p:cNvSpPr/>
          <p:nvPr userDrawn="1"/>
        </p:nvSpPr>
        <p:spPr>
          <a:xfrm>
            <a:off x="3985417" y="1394010"/>
            <a:ext cx="2981186" cy="3626133"/>
          </a:xfrm>
          <a:prstGeom prst="round2SameRect">
            <a:avLst>
              <a:gd name="adj1" fmla="val 2774"/>
              <a:gd name="adj2" fmla="val 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73650" tIns="36825" rIns="73650" bIns="36825" anchor="ctr"/>
          <a:lstStyle/>
          <a:p>
            <a:pPr algn="ctr">
              <a:spcAft>
                <a:spcPct val="50000"/>
              </a:spcAft>
              <a:defRPr/>
            </a:pPr>
            <a:endParaRPr lang="en-GB" dirty="0">
              <a:latin typeface="Franklin Gothic Book"/>
            </a:endParaRPr>
          </a:p>
        </p:txBody>
      </p:sp>
      <p:sp>
        <p:nvSpPr>
          <p:cNvPr id="4" name="Content Placeholder 3"/>
          <p:cNvSpPr>
            <a:spLocks noGrp="1"/>
          </p:cNvSpPr>
          <p:nvPr>
            <p:ph sz="quarter" idx="10" hasCustomPrompt="1"/>
          </p:nvPr>
        </p:nvSpPr>
        <p:spPr>
          <a:xfrm>
            <a:off x="594663" y="1401394"/>
            <a:ext cx="2977247" cy="3639179"/>
          </a:xfrm>
        </p:spPr>
        <p:txBody>
          <a:bodyPr/>
          <a:lstStyle>
            <a:lvl1pPr>
              <a:defRPr baseline="0"/>
            </a:lvl1pPr>
          </a:lstStyle>
          <a:p>
            <a:pPr lvl="0"/>
            <a:r>
              <a:rPr lang="en-US" dirty="0" smtClean="0"/>
              <a:t>Click icon to insert object</a:t>
            </a:r>
          </a:p>
        </p:txBody>
      </p:sp>
      <p:sp>
        <p:nvSpPr>
          <p:cNvPr id="13" name="Content Placeholder 3"/>
          <p:cNvSpPr>
            <a:spLocks noGrp="1"/>
          </p:cNvSpPr>
          <p:nvPr>
            <p:ph sz="quarter" idx="11" hasCustomPrompt="1"/>
          </p:nvPr>
        </p:nvSpPr>
        <p:spPr>
          <a:xfrm>
            <a:off x="3985416" y="1401394"/>
            <a:ext cx="2977247" cy="3639179"/>
          </a:xfrm>
        </p:spPr>
        <p:txBody>
          <a:bodyPr/>
          <a:lstStyle>
            <a:lvl1pPr>
              <a:defRPr baseline="0"/>
            </a:lvl1pPr>
          </a:lstStyle>
          <a:p>
            <a:pPr lvl="0"/>
            <a:r>
              <a:rPr lang="en-US" dirty="0" smtClean="0"/>
              <a:t>Click icon to insert object</a:t>
            </a:r>
          </a:p>
        </p:txBody>
      </p:sp>
      <p:sp>
        <p:nvSpPr>
          <p:cNvPr id="2" name="Title 1" descr="Ideally your title should fit on one line." title="Slide title"/>
          <p:cNvSpPr>
            <a:spLocks noGrp="1"/>
          </p:cNvSpPr>
          <p:nvPr>
            <p:ph type="title"/>
          </p:nvPr>
        </p:nvSpPr>
        <p:spPr/>
        <p:txBody>
          <a:bodyPr/>
          <a:lstStyle/>
          <a:p>
            <a:r>
              <a:rPr lang="en-US" smtClean="0"/>
              <a:t>Click to edit Master title style</a:t>
            </a:r>
            <a:endParaRPr lang="en-GB"/>
          </a:p>
        </p:txBody>
      </p:sp>
      <p:sp>
        <p:nvSpPr>
          <p:cNvPr id="102" name="Date Placeholder 3"/>
          <p:cNvSpPr>
            <a:spLocks noGrp="1"/>
          </p:cNvSpPr>
          <p:nvPr>
            <p:ph type="dt" sz="half" idx="2"/>
          </p:nvPr>
        </p:nvSpPr>
        <p:spPr>
          <a:xfrm>
            <a:off x="594661" y="5035501"/>
            <a:ext cx="1547697" cy="293738"/>
          </a:xfrm>
          <a:prstGeom prst="rect">
            <a:avLst/>
          </a:prstGeom>
        </p:spPr>
        <p:txBody>
          <a:bodyPr lIns="0" tIns="0" rIns="0" bIns="0" anchor="ctr"/>
          <a:lstStyle>
            <a:lvl1pPr>
              <a:defRPr sz="700">
                <a:solidFill>
                  <a:schemeClr val="accent1"/>
                </a:solidFill>
              </a:defRPr>
            </a:lvl1pPr>
          </a:lstStyle>
          <a:p>
            <a:fld id="{C70A5BBD-BD63-F344-B625-7C085C238913}" type="datetime3">
              <a:rPr lang="en-GB" smtClean="0"/>
              <a:t>13 July, 2016</a:t>
            </a:fld>
            <a:endParaRPr lang="en-GB" dirty="0"/>
          </a:p>
        </p:txBody>
      </p:sp>
      <p:sp>
        <p:nvSpPr>
          <p:cNvPr id="103" name="Footer Placeholder 4"/>
          <p:cNvSpPr>
            <a:spLocks noGrp="1"/>
          </p:cNvSpPr>
          <p:nvPr>
            <p:ph type="ftr" sz="quarter" idx="3"/>
            <p:custDataLst>
              <p:tags r:id="rId1"/>
            </p:custDataLst>
          </p:nvPr>
        </p:nvSpPr>
        <p:spPr>
          <a:xfrm>
            <a:off x="0" y="5035501"/>
            <a:ext cx="7561263" cy="293738"/>
          </a:xfrm>
          <a:prstGeom prst="rect">
            <a:avLst/>
          </a:prstGeom>
        </p:spPr>
        <p:txBody>
          <a:bodyPr lIns="0" tIns="0" rIns="0" bIns="0" anchor="ctr"/>
          <a:lstStyle>
            <a:lvl1pPr algn="ctr">
              <a:defRPr lang="en-GB" sz="800" b="0" i="0" u="none">
                <a:solidFill>
                  <a:srgbClr val="FFFFFF"/>
                </a:solidFill>
                <a:latin typeface="Arial"/>
              </a:defRPr>
            </a:lvl1pPr>
          </a:lstStyle>
          <a:p>
            <a:endParaRPr lang="en-GB" b="1"/>
          </a:p>
        </p:txBody>
      </p:sp>
      <p:sp>
        <p:nvSpPr>
          <p:cNvPr id="105" name="Slide Number Placeholder 5"/>
          <p:cNvSpPr>
            <a:spLocks noGrp="1"/>
          </p:cNvSpPr>
          <p:nvPr>
            <p:ph type="sldNum" sz="quarter" idx="4"/>
          </p:nvPr>
        </p:nvSpPr>
        <p:spPr>
          <a:xfrm>
            <a:off x="6846455" y="5035501"/>
            <a:ext cx="297689" cy="293738"/>
          </a:xfrm>
          <a:prstGeom prst="rect">
            <a:avLst/>
          </a:prstGeom>
        </p:spPr>
        <p:txBody>
          <a:bodyPr lIns="0" tIns="0" rIns="0" bIns="0" anchor="ctr"/>
          <a:lstStyle>
            <a:lvl1pPr algn="r">
              <a:defRPr sz="700">
                <a:solidFill>
                  <a:schemeClr val="accent1"/>
                </a:solidFill>
              </a:defRPr>
            </a:lvl1pPr>
          </a:lstStyle>
          <a:p>
            <a:fld id="{71F9F866-B438-9445-8D9F-1F8FF6608833}" type="slidenum">
              <a:rPr lang="en-GB" smtClean="0"/>
              <a:pPr/>
              <a:t>‹#›</a:t>
            </a:fld>
            <a:endParaRPr lang="en-GB" dirty="0"/>
          </a:p>
        </p:txBody>
      </p:sp>
    </p:spTree>
    <p:extLst>
      <p:ext uri="{BB962C8B-B14F-4D97-AF65-F5344CB8AC3E}">
        <p14:creationId xmlns:p14="http://schemas.microsoft.com/office/powerpoint/2010/main" val="3606601768"/>
      </p:ext>
    </p:extLst>
  </p:cSld>
  <p:clrMapOvr>
    <a:masterClrMapping/>
  </p:clrMapOvr>
  <p:timing>
    <p:tnLst>
      <p:par>
        <p:cTn id="1" dur="indefinite" restart="never" nodeType="tmRoot"/>
      </p:par>
    </p:tnLst>
  </p:timing>
</p:sldLayout>
</file>

<file path=ppt/slideLayouts/slideLayout140.xml><?xml version="1.0" encoding="utf-8"?>
<p:sldLayout xmlns:a="http://schemas.openxmlformats.org/drawingml/2006/main" xmlns:r="http://schemas.openxmlformats.org/officeDocument/2006/relationships" xmlns:p="http://schemas.openxmlformats.org/presentationml/2006/main" preserve="1" userDrawn="1">
  <p:cSld name="Image + text">
    <p:spTree>
      <p:nvGrpSpPr>
        <p:cNvPr id="1" name=""/>
        <p:cNvGrpSpPr/>
        <p:nvPr/>
      </p:nvGrpSpPr>
      <p:grpSpPr>
        <a:xfrm>
          <a:off x="0" y="0"/>
          <a:ext cx="0" cy="0"/>
          <a:chOff x="0" y="0"/>
          <a:chExt cx="0" cy="0"/>
        </a:xfrm>
      </p:grpSpPr>
      <p:sp>
        <p:nvSpPr>
          <p:cNvPr id="2" name="Title 1" descr="Ideally your title should fit on one line." title="Slide title"/>
          <p:cNvSpPr>
            <a:spLocks noGrp="1"/>
          </p:cNvSpPr>
          <p:nvPr>
            <p:ph type="title"/>
          </p:nvPr>
        </p:nvSpPr>
        <p:spPr/>
        <p:txBody>
          <a:bodyPr/>
          <a:lstStyle/>
          <a:p>
            <a:r>
              <a:rPr lang="en-US" smtClean="0"/>
              <a:t>Click to edit Master title style</a:t>
            </a:r>
            <a:endParaRPr lang="en-GB" dirty="0"/>
          </a:p>
        </p:txBody>
      </p:sp>
      <p:sp>
        <p:nvSpPr>
          <p:cNvPr id="7" name="Text Placeholder 6"/>
          <p:cNvSpPr>
            <a:spLocks noGrp="1"/>
          </p:cNvSpPr>
          <p:nvPr>
            <p:ph type="body" sz="quarter" idx="13"/>
          </p:nvPr>
        </p:nvSpPr>
        <p:spPr>
          <a:xfrm>
            <a:off x="4191513" y="1678957"/>
            <a:ext cx="2952631" cy="2936918"/>
          </a:xfrm>
          <a:prstGeom prst="rect">
            <a:avLst/>
          </a:prstGeom>
        </p:spPr>
        <p:txBody>
          <a:bodyPr>
            <a:normAutofit/>
          </a:bodyPr>
          <a:lstStyle>
            <a:lvl1pPr marL="0" marR="0" indent="0" algn="l" defTabSz="736504" rtl="0" eaLnBrk="0" fontAlgn="base" latinLnBrk="0" hangingPunct="0">
              <a:lnSpc>
                <a:spcPct val="100000"/>
              </a:lnSpc>
              <a:spcBef>
                <a:spcPts val="0"/>
              </a:spcBef>
              <a:spcAft>
                <a:spcPts val="967"/>
              </a:spcAft>
              <a:buClrTx/>
              <a:buSzTx/>
              <a:buFontTx/>
              <a:buNone/>
              <a:tabLst/>
              <a:defRPr sz="1600">
                <a:solidFill>
                  <a:schemeClr val="tx1"/>
                </a:solidFill>
                <a:latin typeface="Franklin Gothic Book"/>
                <a:cs typeface="Franklin Gothic Book"/>
              </a:defRPr>
            </a:lvl1pPr>
            <a:lvl2pPr marL="144488" marR="0" indent="-144488" algn="l" defTabSz="736504" rtl="0" eaLnBrk="0" fontAlgn="base" latinLnBrk="0" hangingPunct="0">
              <a:lnSpc>
                <a:spcPct val="100000"/>
              </a:lnSpc>
              <a:spcBef>
                <a:spcPts val="0"/>
              </a:spcBef>
              <a:spcAft>
                <a:spcPts val="967"/>
              </a:spcAft>
              <a:buClrTx/>
              <a:buSzTx/>
              <a:buFont typeface="Arial" charset="0"/>
              <a:buChar char="•"/>
              <a:tabLst/>
              <a:defRPr>
                <a:solidFill>
                  <a:schemeClr val="tx1"/>
                </a:solidFill>
                <a:latin typeface="Franklin Gothic Book"/>
                <a:ea typeface="Franklin Gothic Book"/>
                <a:cs typeface="Franklin Gothic Book"/>
              </a:defRPr>
            </a:lvl2pPr>
            <a:lvl3pPr marL="289962" marR="0" indent="-144981" algn="l" defTabSz="736504" rtl="0" eaLnBrk="0" fontAlgn="base" latinLnBrk="0" hangingPunct="0">
              <a:lnSpc>
                <a:spcPct val="100000"/>
              </a:lnSpc>
              <a:spcBef>
                <a:spcPts val="0"/>
              </a:spcBef>
              <a:spcAft>
                <a:spcPts val="967"/>
              </a:spcAft>
              <a:buClrTx/>
              <a:buSzTx/>
              <a:buFont typeface="Arial"/>
              <a:buChar char="•"/>
              <a:tabLst/>
              <a:defRPr>
                <a:solidFill>
                  <a:schemeClr val="tx1"/>
                </a:solidFill>
                <a:latin typeface="Franklin Gothic Book"/>
                <a:ea typeface="Franklin Gothic Book"/>
                <a:cs typeface="Franklin Gothic Book"/>
              </a:defRPr>
            </a:lvl3pPr>
            <a:lvl4pPr marL="434943" marR="0" indent="-144981" algn="l" defTabSz="736504" rtl="0" eaLnBrk="0" fontAlgn="base" latinLnBrk="0" hangingPunct="0">
              <a:lnSpc>
                <a:spcPct val="100000"/>
              </a:lnSpc>
              <a:spcBef>
                <a:spcPts val="0"/>
              </a:spcBef>
              <a:spcAft>
                <a:spcPts val="967"/>
              </a:spcAft>
              <a:buClrTx/>
              <a:buSzTx/>
              <a:buFont typeface="Arial"/>
              <a:buChar char="•"/>
              <a:tabLst/>
              <a:defRPr>
                <a:latin typeface="Franklin Gothic Book"/>
                <a:ea typeface="Franklin Gothic Book"/>
                <a:cs typeface="Franklin Gothic Book"/>
              </a:defRPr>
            </a:lvl4pPr>
          </a:lstStyle>
          <a:p>
            <a:pPr marL="0" marR="0" lvl="0" indent="0" algn="l" defTabSz="736504" rtl="0" eaLnBrk="0" fontAlgn="base" latinLnBrk="0" hangingPunct="0">
              <a:lnSpc>
                <a:spcPct val="100000"/>
              </a:lnSpc>
              <a:spcBef>
                <a:spcPts val="0"/>
              </a:spcBef>
              <a:spcAft>
                <a:spcPts val="967"/>
              </a:spcAft>
              <a:buClrTx/>
              <a:buSzTx/>
              <a:buFontTx/>
              <a:buNone/>
              <a:tabLst/>
              <a:defRPr/>
            </a:pPr>
            <a:r>
              <a:rPr kumimoji="0" lang="en-US" sz="900" b="0" i="0" u="none" strike="noStrike" kern="1200" cap="none" spc="0" normalizeH="0" baseline="0" noProof="0" dirty="0" smtClean="0">
                <a:ln>
                  <a:noFill/>
                </a:ln>
                <a:solidFill>
                  <a:srgbClr val="58595B"/>
                </a:solidFill>
                <a:effectLst/>
                <a:uLnTx/>
                <a:uFillTx/>
                <a:latin typeface="Arial" pitchFamily="34" charset="0"/>
                <a:ea typeface="ＭＳ Ｐゴシック" charset="0"/>
                <a:cs typeface="Arial" pitchFamily="34" charset="0"/>
              </a:rPr>
              <a:t>Click to edit Master text styles</a:t>
            </a:r>
          </a:p>
          <a:p>
            <a:pPr marL="144488" marR="0" lvl="1" indent="-144488" algn="l" defTabSz="736504" rtl="0" eaLnBrk="0" fontAlgn="base" latinLnBrk="0" hangingPunct="0">
              <a:lnSpc>
                <a:spcPct val="100000"/>
              </a:lnSpc>
              <a:spcBef>
                <a:spcPts val="0"/>
              </a:spcBef>
              <a:spcAft>
                <a:spcPts val="967"/>
              </a:spcAft>
              <a:buClrTx/>
              <a:buSzTx/>
              <a:buFont typeface="Arial" charset="0"/>
              <a:buChar char="•"/>
              <a:tabLst/>
              <a:defRPr/>
            </a:pPr>
            <a:r>
              <a:rPr kumimoji="0" lang="en-US" sz="900" b="0" i="0" u="none" strike="noStrike" kern="1200" cap="none" spc="0" normalizeH="0" baseline="0" noProof="0" dirty="0" smtClean="0">
                <a:ln>
                  <a:noFill/>
                </a:ln>
                <a:solidFill>
                  <a:srgbClr val="58595B"/>
                </a:solidFill>
                <a:effectLst/>
                <a:uLnTx/>
                <a:uFillTx/>
                <a:latin typeface="Arial" pitchFamily="34" charset="0"/>
                <a:ea typeface="Arial" charset="0"/>
                <a:cs typeface="Arial" pitchFamily="34" charset="0"/>
              </a:rPr>
              <a:t>Second level</a:t>
            </a:r>
          </a:p>
          <a:p>
            <a:pPr marL="289962" marR="0" lvl="2" indent="-144981" algn="l" defTabSz="736504" rtl="0" eaLnBrk="0" fontAlgn="base" latinLnBrk="0" hangingPunct="0">
              <a:lnSpc>
                <a:spcPct val="100000"/>
              </a:lnSpc>
              <a:spcBef>
                <a:spcPts val="0"/>
              </a:spcBef>
              <a:spcAft>
                <a:spcPts val="967"/>
              </a:spcAft>
              <a:buClrTx/>
              <a:buSzTx/>
              <a:buFont typeface="Arial"/>
              <a:buChar char="•"/>
              <a:tabLst/>
              <a:defRPr/>
            </a:pPr>
            <a:r>
              <a:rPr kumimoji="0" lang="en-US" sz="900" b="0" i="0" u="none" strike="noStrike" kern="1200" cap="none" spc="0" normalizeH="0" baseline="0" noProof="0" dirty="0" smtClean="0">
                <a:ln>
                  <a:noFill/>
                </a:ln>
                <a:solidFill>
                  <a:srgbClr val="58595B"/>
                </a:solidFill>
                <a:effectLst/>
                <a:uLnTx/>
                <a:uFillTx/>
                <a:latin typeface="Arial" pitchFamily="34" charset="0"/>
                <a:ea typeface="Arial" charset="0"/>
                <a:cs typeface="Arial" pitchFamily="34" charset="0"/>
              </a:rPr>
              <a:t>Third level</a:t>
            </a:r>
          </a:p>
          <a:p>
            <a:pPr marL="434943" marR="0" lvl="3" indent="-144981" algn="l" defTabSz="736504" rtl="0" eaLnBrk="0" fontAlgn="base" latinLnBrk="0" hangingPunct="0">
              <a:lnSpc>
                <a:spcPct val="100000"/>
              </a:lnSpc>
              <a:spcBef>
                <a:spcPts val="0"/>
              </a:spcBef>
              <a:spcAft>
                <a:spcPts val="967"/>
              </a:spcAft>
              <a:buClrTx/>
              <a:buSzTx/>
              <a:buFont typeface="Arial"/>
              <a:buChar char="•"/>
              <a:tabLst/>
              <a:defRPr/>
            </a:pPr>
            <a:r>
              <a:rPr kumimoji="0" lang="en-US" sz="900" b="0" i="0" u="none" strike="noStrike" kern="1200" cap="none" spc="0" normalizeH="0" baseline="0" noProof="0" dirty="0" smtClean="0">
                <a:ln>
                  <a:noFill/>
                </a:ln>
                <a:solidFill>
                  <a:srgbClr val="58595B"/>
                </a:solidFill>
                <a:effectLst/>
                <a:uLnTx/>
                <a:uFillTx/>
                <a:latin typeface="Arial" pitchFamily="34" charset="0"/>
                <a:ea typeface="Arial" charset="0"/>
                <a:cs typeface="Arial" pitchFamily="34" charset="0"/>
              </a:rPr>
              <a:t>Fourth level</a:t>
            </a:r>
          </a:p>
        </p:txBody>
      </p:sp>
      <p:sp>
        <p:nvSpPr>
          <p:cNvPr id="9"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14"/>
          </p:nvPr>
        </p:nvSpPr>
        <p:spPr>
          <a:xfrm>
            <a:off x="593349" y="1678957"/>
            <a:ext cx="3195159" cy="3349278"/>
          </a:xfrm>
          <a:prstGeom prst="round2SameRect">
            <a:avLst>
              <a:gd name="adj1" fmla="val 1674"/>
              <a:gd name="adj2" fmla="val 0"/>
            </a:avLst>
          </a:prstGeom>
        </p:spPr>
        <p:txBody>
          <a:bodyPr/>
          <a:lstStyle/>
          <a:p>
            <a:pPr lvl="0"/>
            <a:r>
              <a:rPr lang="en-US" noProof="0" dirty="0" smtClean="0"/>
              <a:t>Click icon to add picture</a:t>
            </a:r>
            <a:endParaRPr lang="en-GB" noProof="0" dirty="0"/>
          </a:p>
        </p:txBody>
      </p:sp>
      <p:sp>
        <p:nvSpPr>
          <p:cNvPr id="100" name="Date Placeholder 3"/>
          <p:cNvSpPr>
            <a:spLocks noGrp="1"/>
          </p:cNvSpPr>
          <p:nvPr>
            <p:ph type="dt" sz="half" idx="2"/>
          </p:nvPr>
        </p:nvSpPr>
        <p:spPr>
          <a:xfrm>
            <a:off x="594661" y="5035501"/>
            <a:ext cx="1547697" cy="293738"/>
          </a:xfrm>
          <a:prstGeom prst="rect">
            <a:avLst/>
          </a:prstGeom>
        </p:spPr>
        <p:txBody>
          <a:bodyPr lIns="0" tIns="0" rIns="0" bIns="0" anchor="ctr"/>
          <a:lstStyle>
            <a:lvl1pPr>
              <a:defRPr sz="700">
                <a:solidFill>
                  <a:schemeClr val="accent1"/>
                </a:solidFill>
              </a:defRPr>
            </a:lvl1pPr>
          </a:lstStyle>
          <a:p>
            <a:fld id="{BA67E7FA-D7F1-764C-B0E1-8E31A2AA8DD1}" type="datetime3">
              <a:rPr lang="en-GB" smtClean="0"/>
              <a:t>13 July, 2016</a:t>
            </a:fld>
            <a:endParaRPr lang="en-GB" dirty="0"/>
          </a:p>
        </p:txBody>
      </p:sp>
      <p:sp>
        <p:nvSpPr>
          <p:cNvPr id="101" name="Footer Placeholder 4"/>
          <p:cNvSpPr>
            <a:spLocks noGrp="1"/>
          </p:cNvSpPr>
          <p:nvPr>
            <p:ph type="ftr" sz="quarter" idx="3"/>
            <p:custDataLst>
              <p:tags r:id="rId1"/>
            </p:custDataLst>
          </p:nvPr>
        </p:nvSpPr>
        <p:spPr>
          <a:xfrm>
            <a:off x="0" y="5035501"/>
            <a:ext cx="7561263" cy="293738"/>
          </a:xfrm>
          <a:prstGeom prst="rect">
            <a:avLst/>
          </a:prstGeom>
        </p:spPr>
        <p:txBody>
          <a:bodyPr lIns="0" tIns="0" rIns="0" bIns="0" anchor="ctr"/>
          <a:lstStyle>
            <a:lvl1pPr algn="ctr">
              <a:defRPr lang="en-GB" sz="800" b="0" i="0" u="none">
                <a:solidFill>
                  <a:srgbClr val="FFFFFF"/>
                </a:solidFill>
                <a:latin typeface="Arial"/>
              </a:defRPr>
            </a:lvl1pPr>
          </a:lstStyle>
          <a:p>
            <a:endParaRPr lang="en-GB" b="1"/>
          </a:p>
        </p:txBody>
      </p:sp>
      <p:sp>
        <p:nvSpPr>
          <p:cNvPr id="103" name="Slide Number Placeholder 5"/>
          <p:cNvSpPr>
            <a:spLocks noGrp="1"/>
          </p:cNvSpPr>
          <p:nvPr>
            <p:ph type="sldNum" sz="quarter" idx="4"/>
          </p:nvPr>
        </p:nvSpPr>
        <p:spPr>
          <a:xfrm>
            <a:off x="6846455" y="5035501"/>
            <a:ext cx="297689" cy="293738"/>
          </a:xfrm>
          <a:prstGeom prst="rect">
            <a:avLst/>
          </a:prstGeom>
        </p:spPr>
        <p:txBody>
          <a:bodyPr lIns="0" tIns="0" rIns="0" bIns="0" anchor="ctr"/>
          <a:lstStyle>
            <a:lvl1pPr algn="r">
              <a:defRPr sz="700">
                <a:solidFill>
                  <a:schemeClr val="accent1"/>
                </a:solidFill>
              </a:defRPr>
            </a:lvl1pPr>
          </a:lstStyle>
          <a:p>
            <a:fld id="{71F9F866-B438-9445-8D9F-1F8FF6608833}" type="slidenum">
              <a:rPr lang="en-GB" smtClean="0"/>
              <a:pPr/>
              <a:t>‹#›</a:t>
            </a:fld>
            <a:endParaRPr lang="en-GB" dirty="0"/>
          </a:p>
        </p:txBody>
      </p:sp>
    </p:spTree>
    <p:extLst>
      <p:ext uri="{BB962C8B-B14F-4D97-AF65-F5344CB8AC3E}">
        <p14:creationId xmlns:p14="http://schemas.microsoft.com/office/powerpoint/2010/main" val="3316388306"/>
      </p:ext>
    </p:extLst>
  </p:cSld>
  <p:clrMapOvr>
    <a:masterClrMapping/>
  </p:clrMapOvr>
  <p:timing>
    <p:tnLst>
      <p:par>
        <p:cTn id="1" dur="indefinite" restart="never" nodeType="tmRoot"/>
      </p:par>
    </p:tnLst>
  </p:timing>
</p:sldLayout>
</file>

<file path=ppt/slideLayouts/slideLayout141.xml><?xml version="1.0" encoding="utf-8"?>
<p:sldLayout xmlns:a="http://schemas.openxmlformats.org/drawingml/2006/main" xmlns:r="http://schemas.openxmlformats.org/officeDocument/2006/relationships" xmlns:p="http://schemas.openxmlformats.org/presentationml/2006/main" preserve="1" userDrawn="1">
  <p:cSld name="1_Image + text">
    <p:spTree>
      <p:nvGrpSpPr>
        <p:cNvPr id="1" name=""/>
        <p:cNvGrpSpPr/>
        <p:nvPr/>
      </p:nvGrpSpPr>
      <p:grpSpPr>
        <a:xfrm>
          <a:off x="0" y="0"/>
          <a:ext cx="0" cy="0"/>
          <a:chOff x="0" y="0"/>
          <a:chExt cx="0" cy="0"/>
        </a:xfrm>
      </p:grpSpPr>
      <p:sp>
        <p:nvSpPr>
          <p:cNvPr id="2" name="Title 1" descr="Ideally your title should fit on one line." title="Slide title"/>
          <p:cNvSpPr>
            <a:spLocks noGrp="1"/>
          </p:cNvSpPr>
          <p:nvPr>
            <p:ph type="title"/>
          </p:nvPr>
        </p:nvSpPr>
        <p:spPr/>
        <p:txBody>
          <a:bodyPr/>
          <a:lstStyle/>
          <a:p>
            <a:r>
              <a:rPr lang="en-US" smtClean="0"/>
              <a:t>Click to edit Master title style</a:t>
            </a:r>
            <a:endParaRPr lang="en-GB" dirty="0"/>
          </a:p>
        </p:txBody>
      </p:sp>
      <p:sp>
        <p:nvSpPr>
          <p:cNvPr id="7" name="Text Placeholder 6"/>
          <p:cNvSpPr>
            <a:spLocks noGrp="1"/>
          </p:cNvSpPr>
          <p:nvPr>
            <p:ph type="body" sz="quarter" idx="13"/>
          </p:nvPr>
        </p:nvSpPr>
        <p:spPr>
          <a:xfrm>
            <a:off x="4191513" y="2237787"/>
            <a:ext cx="2952631" cy="2378088"/>
          </a:xfrm>
          <a:prstGeom prst="rect">
            <a:avLst/>
          </a:prstGeom>
        </p:spPr>
        <p:txBody>
          <a:bodyPr>
            <a:normAutofit/>
          </a:bodyPr>
          <a:lstStyle>
            <a:lvl1pPr marL="0" marR="0" indent="0" algn="l" defTabSz="736504" rtl="0" eaLnBrk="0" fontAlgn="base" latinLnBrk="0" hangingPunct="0">
              <a:lnSpc>
                <a:spcPct val="100000"/>
              </a:lnSpc>
              <a:spcBef>
                <a:spcPts val="0"/>
              </a:spcBef>
              <a:spcAft>
                <a:spcPts val="967"/>
              </a:spcAft>
              <a:buClrTx/>
              <a:buSzTx/>
              <a:buFontTx/>
              <a:buNone/>
              <a:tabLst/>
              <a:defRPr sz="1600">
                <a:solidFill>
                  <a:schemeClr val="tx1"/>
                </a:solidFill>
                <a:latin typeface="Franklin Gothic Book"/>
                <a:cs typeface="Franklin Gothic Book"/>
              </a:defRPr>
            </a:lvl1pPr>
            <a:lvl2pPr marL="144488" marR="0" indent="-144488" algn="l" defTabSz="736504" rtl="0" eaLnBrk="0" fontAlgn="base" latinLnBrk="0" hangingPunct="0">
              <a:lnSpc>
                <a:spcPct val="100000"/>
              </a:lnSpc>
              <a:spcBef>
                <a:spcPts val="0"/>
              </a:spcBef>
              <a:spcAft>
                <a:spcPts val="967"/>
              </a:spcAft>
              <a:buClrTx/>
              <a:buSzTx/>
              <a:buFont typeface="Arial" charset="0"/>
              <a:buChar char="•"/>
              <a:tabLst/>
              <a:defRPr>
                <a:solidFill>
                  <a:schemeClr val="tx1"/>
                </a:solidFill>
                <a:latin typeface="Franklin Gothic Book"/>
                <a:ea typeface="Franklin Gothic Book"/>
                <a:cs typeface="Franklin Gothic Book"/>
              </a:defRPr>
            </a:lvl2pPr>
            <a:lvl3pPr marL="289962" marR="0" indent="-144981" algn="l" defTabSz="736504" rtl="0" eaLnBrk="0" fontAlgn="base" latinLnBrk="0" hangingPunct="0">
              <a:lnSpc>
                <a:spcPct val="100000"/>
              </a:lnSpc>
              <a:spcBef>
                <a:spcPts val="0"/>
              </a:spcBef>
              <a:spcAft>
                <a:spcPts val="967"/>
              </a:spcAft>
              <a:buClrTx/>
              <a:buSzTx/>
              <a:buFont typeface="Arial"/>
              <a:buChar char="•"/>
              <a:tabLst/>
              <a:defRPr>
                <a:solidFill>
                  <a:schemeClr val="tx1"/>
                </a:solidFill>
                <a:latin typeface="Franklin Gothic Book"/>
                <a:ea typeface="Franklin Gothic Book"/>
                <a:cs typeface="Franklin Gothic Book"/>
              </a:defRPr>
            </a:lvl3pPr>
            <a:lvl4pPr marL="434943" marR="0" indent="-144981" algn="l" defTabSz="736504" rtl="0" eaLnBrk="0" fontAlgn="base" latinLnBrk="0" hangingPunct="0">
              <a:lnSpc>
                <a:spcPct val="100000"/>
              </a:lnSpc>
              <a:spcBef>
                <a:spcPts val="0"/>
              </a:spcBef>
              <a:spcAft>
                <a:spcPts val="967"/>
              </a:spcAft>
              <a:buClrTx/>
              <a:buSzTx/>
              <a:buFont typeface="Arial"/>
              <a:buChar char="•"/>
              <a:tabLst/>
              <a:defRPr>
                <a:latin typeface="Franklin Gothic Book"/>
                <a:ea typeface="Franklin Gothic Book"/>
                <a:cs typeface="Franklin Gothic Book"/>
              </a:defRPr>
            </a:lvl4pPr>
          </a:lstStyle>
          <a:p>
            <a:pPr marL="0" marR="0" lvl="0" indent="0" algn="l" defTabSz="736504" rtl="0" eaLnBrk="0" fontAlgn="base" latinLnBrk="0" hangingPunct="0">
              <a:lnSpc>
                <a:spcPct val="100000"/>
              </a:lnSpc>
              <a:spcBef>
                <a:spcPts val="0"/>
              </a:spcBef>
              <a:spcAft>
                <a:spcPts val="967"/>
              </a:spcAft>
              <a:buClrTx/>
              <a:buSzTx/>
              <a:buFontTx/>
              <a:buNone/>
              <a:tabLst/>
              <a:defRPr/>
            </a:pPr>
            <a:r>
              <a:rPr kumimoji="0" lang="en-US" sz="900" b="0" i="0" u="none" strike="noStrike" kern="1200" cap="none" spc="0" normalizeH="0" baseline="0" noProof="0" dirty="0" smtClean="0">
                <a:ln>
                  <a:noFill/>
                </a:ln>
                <a:solidFill>
                  <a:srgbClr val="58595B"/>
                </a:solidFill>
                <a:effectLst/>
                <a:uLnTx/>
                <a:uFillTx/>
                <a:latin typeface="Arial" pitchFamily="34" charset="0"/>
                <a:ea typeface="ＭＳ Ｐゴシック" charset="0"/>
                <a:cs typeface="Arial" pitchFamily="34" charset="0"/>
              </a:rPr>
              <a:t>Click to edit Master text styles</a:t>
            </a:r>
          </a:p>
          <a:p>
            <a:pPr marL="144488" marR="0" lvl="1" indent="-144488" algn="l" defTabSz="736504" rtl="0" eaLnBrk="0" fontAlgn="base" latinLnBrk="0" hangingPunct="0">
              <a:lnSpc>
                <a:spcPct val="100000"/>
              </a:lnSpc>
              <a:spcBef>
                <a:spcPts val="0"/>
              </a:spcBef>
              <a:spcAft>
                <a:spcPts val="967"/>
              </a:spcAft>
              <a:buClrTx/>
              <a:buSzTx/>
              <a:buFont typeface="Arial" charset="0"/>
              <a:buChar char="•"/>
              <a:tabLst/>
              <a:defRPr/>
            </a:pPr>
            <a:r>
              <a:rPr kumimoji="0" lang="en-US" sz="900" b="0" i="0" u="none" strike="noStrike" kern="1200" cap="none" spc="0" normalizeH="0" baseline="0" noProof="0" dirty="0" smtClean="0">
                <a:ln>
                  <a:noFill/>
                </a:ln>
                <a:solidFill>
                  <a:srgbClr val="58595B"/>
                </a:solidFill>
                <a:effectLst/>
                <a:uLnTx/>
                <a:uFillTx/>
                <a:latin typeface="Arial" pitchFamily="34" charset="0"/>
                <a:ea typeface="Arial" charset="0"/>
                <a:cs typeface="Arial" pitchFamily="34" charset="0"/>
              </a:rPr>
              <a:t>Second level</a:t>
            </a:r>
          </a:p>
          <a:p>
            <a:pPr marL="289962" marR="0" lvl="2" indent="-144981" algn="l" defTabSz="736504" rtl="0" eaLnBrk="0" fontAlgn="base" latinLnBrk="0" hangingPunct="0">
              <a:lnSpc>
                <a:spcPct val="100000"/>
              </a:lnSpc>
              <a:spcBef>
                <a:spcPts val="0"/>
              </a:spcBef>
              <a:spcAft>
                <a:spcPts val="967"/>
              </a:spcAft>
              <a:buClrTx/>
              <a:buSzTx/>
              <a:buFont typeface="Arial"/>
              <a:buChar char="•"/>
              <a:tabLst/>
              <a:defRPr/>
            </a:pPr>
            <a:r>
              <a:rPr kumimoji="0" lang="en-US" sz="900" b="0" i="0" u="none" strike="noStrike" kern="1200" cap="none" spc="0" normalizeH="0" baseline="0" noProof="0" dirty="0" smtClean="0">
                <a:ln>
                  <a:noFill/>
                </a:ln>
                <a:solidFill>
                  <a:srgbClr val="58595B"/>
                </a:solidFill>
                <a:effectLst/>
                <a:uLnTx/>
                <a:uFillTx/>
                <a:latin typeface="Arial" pitchFamily="34" charset="0"/>
                <a:ea typeface="Arial" charset="0"/>
                <a:cs typeface="Arial" pitchFamily="34" charset="0"/>
              </a:rPr>
              <a:t>Third level</a:t>
            </a:r>
          </a:p>
          <a:p>
            <a:pPr marL="434943" marR="0" lvl="3" indent="-144981" algn="l" defTabSz="736504" rtl="0" eaLnBrk="0" fontAlgn="base" latinLnBrk="0" hangingPunct="0">
              <a:lnSpc>
                <a:spcPct val="100000"/>
              </a:lnSpc>
              <a:spcBef>
                <a:spcPts val="0"/>
              </a:spcBef>
              <a:spcAft>
                <a:spcPts val="967"/>
              </a:spcAft>
              <a:buClrTx/>
              <a:buSzTx/>
              <a:buFont typeface="Arial"/>
              <a:buChar char="•"/>
              <a:tabLst/>
              <a:defRPr/>
            </a:pPr>
            <a:r>
              <a:rPr kumimoji="0" lang="en-US" sz="900" b="0" i="0" u="none" strike="noStrike" kern="1200" cap="none" spc="0" normalizeH="0" baseline="0" noProof="0" dirty="0" smtClean="0">
                <a:ln>
                  <a:noFill/>
                </a:ln>
                <a:solidFill>
                  <a:srgbClr val="58595B"/>
                </a:solidFill>
                <a:effectLst/>
                <a:uLnTx/>
                <a:uFillTx/>
                <a:latin typeface="Arial" pitchFamily="34" charset="0"/>
                <a:ea typeface="Arial" charset="0"/>
                <a:cs typeface="Arial" pitchFamily="34" charset="0"/>
              </a:rPr>
              <a:t>Fourth level</a:t>
            </a:r>
          </a:p>
        </p:txBody>
      </p:sp>
      <p:sp>
        <p:nvSpPr>
          <p:cNvPr id="9"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14"/>
          </p:nvPr>
        </p:nvSpPr>
        <p:spPr>
          <a:xfrm>
            <a:off x="593348" y="1678957"/>
            <a:ext cx="3275234" cy="3349278"/>
          </a:xfrm>
          <a:prstGeom prst="round2SameRect">
            <a:avLst>
              <a:gd name="adj1" fmla="val 6315"/>
              <a:gd name="adj2" fmla="val 0"/>
            </a:avLst>
          </a:prstGeom>
        </p:spPr>
        <p:txBody>
          <a:bodyPr/>
          <a:lstStyle/>
          <a:p>
            <a:pPr lvl="0"/>
            <a:r>
              <a:rPr lang="en-US" noProof="0" dirty="0" smtClean="0"/>
              <a:t>Click icon to add picture</a:t>
            </a:r>
            <a:endParaRPr lang="en-GB" noProof="0" dirty="0"/>
          </a:p>
        </p:txBody>
      </p:sp>
      <p:sp>
        <p:nvSpPr>
          <p:cNvPr id="100" name="Date Placeholder 3"/>
          <p:cNvSpPr>
            <a:spLocks noGrp="1"/>
          </p:cNvSpPr>
          <p:nvPr>
            <p:ph type="dt" sz="half" idx="2"/>
          </p:nvPr>
        </p:nvSpPr>
        <p:spPr>
          <a:xfrm>
            <a:off x="594661" y="5035501"/>
            <a:ext cx="1547697" cy="293738"/>
          </a:xfrm>
          <a:prstGeom prst="rect">
            <a:avLst/>
          </a:prstGeom>
        </p:spPr>
        <p:txBody>
          <a:bodyPr lIns="0" tIns="0" rIns="0" bIns="0" anchor="ctr"/>
          <a:lstStyle>
            <a:lvl1pPr>
              <a:defRPr sz="700">
                <a:solidFill>
                  <a:schemeClr val="accent1"/>
                </a:solidFill>
              </a:defRPr>
            </a:lvl1pPr>
          </a:lstStyle>
          <a:p>
            <a:fld id="{BA67E7FA-D7F1-764C-B0E1-8E31A2AA8DD1}" type="datetime3">
              <a:rPr lang="en-GB" smtClean="0"/>
              <a:t>13 July, 2016</a:t>
            </a:fld>
            <a:endParaRPr lang="en-GB" dirty="0"/>
          </a:p>
        </p:txBody>
      </p:sp>
      <p:sp>
        <p:nvSpPr>
          <p:cNvPr id="101" name="Footer Placeholder 4"/>
          <p:cNvSpPr>
            <a:spLocks noGrp="1"/>
          </p:cNvSpPr>
          <p:nvPr>
            <p:ph type="ftr" sz="quarter" idx="3"/>
            <p:custDataLst>
              <p:tags r:id="rId1"/>
            </p:custDataLst>
          </p:nvPr>
        </p:nvSpPr>
        <p:spPr>
          <a:xfrm>
            <a:off x="0" y="5035501"/>
            <a:ext cx="7561263" cy="293738"/>
          </a:xfrm>
          <a:prstGeom prst="rect">
            <a:avLst/>
          </a:prstGeom>
        </p:spPr>
        <p:txBody>
          <a:bodyPr lIns="0" tIns="0" rIns="0" bIns="0" anchor="ctr"/>
          <a:lstStyle>
            <a:lvl1pPr algn="ctr">
              <a:defRPr lang="en-GB" sz="800" b="0" i="0" u="none">
                <a:solidFill>
                  <a:srgbClr val="FFFFFF"/>
                </a:solidFill>
                <a:latin typeface="Arial"/>
              </a:defRPr>
            </a:lvl1pPr>
          </a:lstStyle>
          <a:p>
            <a:endParaRPr lang="en-GB" b="1"/>
          </a:p>
        </p:txBody>
      </p:sp>
      <p:sp>
        <p:nvSpPr>
          <p:cNvPr id="103" name="Slide Number Placeholder 5"/>
          <p:cNvSpPr>
            <a:spLocks noGrp="1"/>
          </p:cNvSpPr>
          <p:nvPr>
            <p:ph type="sldNum" sz="quarter" idx="4"/>
          </p:nvPr>
        </p:nvSpPr>
        <p:spPr>
          <a:xfrm>
            <a:off x="6846455" y="5035501"/>
            <a:ext cx="297689" cy="293738"/>
          </a:xfrm>
          <a:prstGeom prst="rect">
            <a:avLst/>
          </a:prstGeom>
        </p:spPr>
        <p:txBody>
          <a:bodyPr lIns="0" tIns="0" rIns="0" bIns="0" anchor="ctr"/>
          <a:lstStyle>
            <a:lvl1pPr algn="r">
              <a:defRPr sz="700">
                <a:solidFill>
                  <a:schemeClr val="accent1"/>
                </a:solidFill>
              </a:defRPr>
            </a:lvl1pPr>
          </a:lstStyle>
          <a:p>
            <a:fld id="{71F9F866-B438-9445-8D9F-1F8FF6608833}" type="slidenum">
              <a:rPr lang="en-GB" smtClean="0"/>
              <a:pPr/>
              <a:t>‹#›</a:t>
            </a:fld>
            <a:endParaRPr lang="en-GB" dirty="0"/>
          </a:p>
        </p:txBody>
      </p:sp>
      <p:sp>
        <p:nvSpPr>
          <p:cNvPr id="102" name="Text Placeholder 6" descr="First level - paragraph text&#10;Second level - bullet 1&#10;Third level - bullet 2&#10;&#10;No more than 100 words per slide" title="Main text copy"/>
          <p:cNvSpPr>
            <a:spLocks noGrp="1"/>
          </p:cNvSpPr>
          <p:nvPr>
            <p:ph type="body" sz="quarter" idx="15"/>
          </p:nvPr>
        </p:nvSpPr>
        <p:spPr>
          <a:xfrm>
            <a:off x="4191513" y="1678957"/>
            <a:ext cx="2952631" cy="280031"/>
          </a:xfrm>
          <a:prstGeom prst="rect">
            <a:avLst/>
          </a:prstGeom>
        </p:spPr>
        <p:txBody>
          <a:bodyPr>
            <a:normAutofit/>
          </a:bodyPr>
          <a:lstStyle>
            <a:lvl1pPr marL="0" marR="0" indent="0" algn="l" defTabSz="736504" rtl="0" eaLnBrk="0" fontAlgn="base" latinLnBrk="0" hangingPunct="0">
              <a:lnSpc>
                <a:spcPct val="100000"/>
              </a:lnSpc>
              <a:spcBef>
                <a:spcPts val="0"/>
              </a:spcBef>
              <a:spcAft>
                <a:spcPts val="967"/>
              </a:spcAft>
              <a:buClrTx/>
              <a:buSzTx/>
              <a:buFontTx/>
              <a:buNone/>
              <a:tabLst/>
              <a:defRPr sz="1600">
                <a:solidFill>
                  <a:schemeClr val="tx1"/>
                </a:solidFill>
                <a:latin typeface="Franklin Gothic Book"/>
                <a:cs typeface="Franklin Gothic Book"/>
              </a:defRPr>
            </a:lvl1pPr>
            <a:lvl2pPr marL="144488" marR="0" indent="-144488" algn="l" defTabSz="736504" rtl="0" eaLnBrk="0" fontAlgn="base" latinLnBrk="0" hangingPunct="0">
              <a:lnSpc>
                <a:spcPct val="100000"/>
              </a:lnSpc>
              <a:spcBef>
                <a:spcPts val="0"/>
              </a:spcBef>
              <a:spcAft>
                <a:spcPts val="967"/>
              </a:spcAft>
              <a:buClrTx/>
              <a:buSzTx/>
              <a:buFont typeface="Arial" charset="0"/>
              <a:buChar char="•"/>
              <a:tabLst/>
              <a:defRPr>
                <a:solidFill>
                  <a:schemeClr val="tx1"/>
                </a:solidFill>
              </a:defRPr>
            </a:lvl2pPr>
            <a:lvl3pPr marL="289962" marR="0" indent="-144981" algn="l" defTabSz="736504" rtl="0" eaLnBrk="0" fontAlgn="base" latinLnBrk="0" hangingPunct="0">
              <a:lnSpc>
                <a:spcPct val="100000"/>
              </a:lnSpc>
              <a:spcBef>
                <a:spcPts val="0"/>
              </a:spcBef>
              <a:spcAft>
                <a:spcPts val="967"/>
              </a:spcAft>
              <a:buClrTx/>
              <a:buSzTx/>
              <a:buFont typeface="Arial"/>
              <a:buChar char="•"/>
              <a:tabLst/>
              <a:defRPr>
                <a:solidFill>
                  <a:schemeClr val="tx1"/>
                </a:solidFill>
              </a:defRPr>
            </a:lvl3pPr>
            <a:lvl4pPr marL="434943" marR="0" indent="-144981" algn="l" defTabSz="736504" rtl="0" eaLnBrk="0" fontAlgn="base" latinLnBrk="0" hangingPunct="0">
              <a:lnSpc>
                <a:spcPct val="100000"/>
              </a:lnSpc>
              <a:spcBef>
                <a:spcPts val="0"/>
              </a:spcBef>
              <a:spcAft>
                <a:spcPts val="967"/>
              </a:spcAft>
              <a:buClrTx/>
              <a:buSzTx/>
              <a:buFont typeface="Arial"/>
              <a:buChar char="•"/>
              <a:tabLst/>
              <a:defRPr/>
            </a:lvl4pPr>
          </a:lstStyle>
          <a:p>
            <a:pPr marL="0" marR="0" lvl="0" indent="0" algn="l" defTabSz="736504" rtl="0" eaLnBrk="0" fontAlgn="base" latinLnBrk="0" hangingPunct="0">
              <a:lnSpc>
                <a:spcPct val="100000"/>
              </a:lnSpc>
              <a:spcBef>
                <a:spcPts val="0"/>
              </a:spcBef>
              <a:spcAft>
                <a:spcPts val="967"/>
              </a:spcAft>
              <a:buClrTx/>
              <a:buSzTx/>
              <a:buFontTx/>
              <a:buNone/>
              <a:tabLst/>
              <a:defRPr/>
            </a:pPr>
            <a:r>
              <a:rPr kumimoji="0" lang="en-US" sz="900" b="0" i="0" u="none" strike="noStrike" kern="1200" cap="none" spc="0" normalizeH="0" baseline="0" noProof="0" dirty="0" smtClean="0">
                <a:ln>
                  <a:noFill/>
                </a:ln>
                <a:solidFill>
                  <a:srgbClr val="58595B"/>
                </a:solidFill>
                <a:effectLst/>
                <a:uLnTx/>
                <a:uFillTx/>
                <a:latin typeface="Arial" pitchFamily="34" charset="0"/>
                <a:ea typeface="ＭＳ Ｐゴシック" charset="0"/>
                <a:cs typeface="Arial" pitchFamily="34" charset="0"/>
              </a:rPr>
              <a:t>Click to edit Master text styles</a:t>
            </a:r>
          </a:p>
        </p:txBody>
      </p:sp>
    </p:spTree>
    <p:extLst>
      <p:ext uri="{BB962C8B-B14F-4D97-AF65-F5344CB8AC3E}">
        <p14:creationId xmlns:p14="http://schemas.microsoft.com/office/powerpoint/2010/main" val="2900669064"/>
      </p:ext>
    </p:extLst>
  </p:cSld>
  <p:clrMapOvr>
    <a:masterClrMapping/>
  </p:clrMapOvr>
  <p:timing>
    <p:tnLst>
      <p:par>
        <p:cTn id="1" dur="indefinite" restart="never" nodeType="tmRoot"/>
      </p:par>
    </p:tnLst>
  </p:timing>
</p:sldLayout>
</file>

<file path=ppt/slideLayouts/slideLayout142.xml><?xml version="1.0" encoding="utf-8"?>
<p:sldLayout xmlns:a="http://schemas.openxmlformats.org/drawingml/2006/main" xmlns:r="http://schemas.openxmlformats.org/officeDocument/2006/relationships" xmlns:p="http://schemas.openxmlformats.org/presentationml/2006/main" preserve="1" userDrawn="1">
  <p:cSld name="8_Text + image">
    <p:spTree>
      <p:nvGrpSpPr>
        <p:cNvPr id="1" name=""/>
        <p:cNvGrpSpPr/>
        <p:nvPr/>
      </p:nvGrpSpPr>
      <p:grpSpPr>
        <a:xfrm>
          <a:off x="0" y="0"/>
          <a:ext cx="0" cy="0"/>
          <a:chOff x="0" y="0"/>
          <a:chExt cx="0" cy="0"/>
        </a:xfrm>
      </p:grpSpPr>
      <p:sp>
        <p:nvSpPr>
          <p:cNvPr id="2" name="Title 1" descr="Ideally your title should fit on one line." title="Slide title"/>
          <p:cNvSpPr>
            <a:spLocks noGrp="1"/>
          </p:cNvSpPr>
          <p:nvPr>
            <p:ph type="title"/>
          </p:nvPr>
        </p:nvSpPr>
        <p:spPr/>
        <p:txBody>
          <a:bodyPr/>
          <a:lstStyle/>
          <a:p>
            <a:r>
              <a:rPr lang="en-US" smtClean="0"/>
              <a:t>Click to edit Master title style</a:t>
            </a:r>
            <a:endParaRPr lang="en-GB"/>
          </a:p>
        </p:txBody>
      </p:sp>
      <p:sp>
        <p:nvSpPr>
          <p:cNvPr id="9"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14"/>
          </p:nvPr>
        </p:nvSpPr>
        <p:spPr>
          <a:xfrm>
            <a:off x="585050" y="2797850"/>
            <a:ext cx="6559093" cy="2230385"/>
          </a:xfrm>
          <a:prstGeom prst="round2SameRect">
            <a:avLst>
              <a:gd name="adj1" fmla="val 1788"/>
              <a:gd name="adj2" fmla="val 0"/>
            </a:avLst>
          </a:prstGeom>
        </p:spPr>
        <p:txBody>
          <a:bodyPr/>
          <a:lstStyle/>
          <a:p>
            <a:pPr lvl="0"/>
            <a:r>
              <a:rPr lang="en-US" noProof="0" dirty="0" smtClean="0"/>
              <a:t>Click icon to add picture</a:t>
            </a:r>
            <a:endParaRPr lang="en-GB" noProof="0" dirty="0"/>
          </a:p>
        </p:txBody>
      </p:sp>
      <p:sp>
        <p:nvSpPr>
          <p:cNvPr id="98" name="Text Placeholder 6" descr="First level - paragraph text&#10;Second level - bullet 1&#10;Third level - bullet 2&#10;&#10;No more than 100 words per slide" title="Main text copy"/>
          <p:cNvSpPr>
            <a:spLocks noGrp="1"/>
          </p:cNvSpPr>
          <p:nvPr>
            <p:ph type="body" sz="quarter" idx="13"/>
          </p:nvPr>
        </p:nvSpPr>
        <p:spPr>
          <a:xfrm>
            <a:off x="595974" y="1678957"/>
            <a:ext cx="6548169" cy="838862"/>
          </a:xfrm>
          <a:prstGeom prst="rect">
            <a:avLst/>
          </a:prstGeom>
        </p:spPr>
        <p:txBody>
          <a:bodyPr>
            <a:normAutofit/>
          </a:bodyPr>
          <a:lstStyle>
            <a:lvl1pPr marL="0" marR="0" indent="0" algn="l" defTabSz="736504" rtl="0" eaLnBrk="0" fontAlgn="base" latinLnBrk="0" hangingPunct="0">
              <a:lnSpc>
                <a:spcPct val="100000"/>
              </a:lnSpc>
              <a:spcBef>
                <a:spcPts val="0"/>
              </a:spcBef>
              <a:spcAft>
                <a:spcPts val="483"/>
              </a:spcAft>
              <a:buClrTx/>
              <a:buSzTx/>
              <a:buFontTx/>
              <a:buNone/>
              <a:tabLst/>
              <a:defRPr sz="1600">
                <a:solidFill>
                  <a:schemeClr val="tx1"/>
                </a:solidFill>
                <a:latin typeface="Franklin Gothic Book"/>
                <a:cs typeface="Franklin Gothic Book"/>
              </a:defRPr>
            </a:lvl1pPr>
            <a:lvl2pPr marL="144488" marR="0" indent="-144488" algn="l" defTabSz="736504" rtl="0" eaLnBrk="0" fontAlgn="base" latinLnBrk="0" hangingPunct="0">
              <a:lnSpc>
                <a:spcPct val="100000"/>
              </a:lnSpc>
              <a:spcBef>
                <a:spcPts val="0"/>
              </a:spcBef>
              <a:spcAft>
                <a:spcPts val="483"/>
              </a:spcAft>
              <a:buClrTx/>
              <a:buSzTx/>
              <a:buFont typeface="Arial" charset="0"/>
              <a:buChar char="•"/>
              <a:tabLst/>
              <a:defRPr>
                <a:solidFill>
                  <a:schemeClr val="tx1"/>
                </a:solidFill>
                <a:latin typeface="Franklin Gothic Book"/>
                <a:ea typeface="Franklin Gothic Book"/>
                <a:cs typeface="Franklin Gothic Book"/>
              </a:defRPr>
            </a:lvl2pPr>
            <a:lvl3pPr marL="289962" marR="0" indent="-144981" algn="l" defTabSz="736504" rtl="0" eaLnBrk="0" fontAlgn="base" latinLnBrk="0" hangingPunct="0">
              <a:lnSpc>
                <a:spcPct val="100000"/>
              </a:lnSpc>
              <a:spcBef>
                <a:spcPts val="0"/>
              </a:spcBef>
              <a:spcAft>
                <a:spcPts val="483"/>
              </a:spcAft>
              <a:buClrTx/>
              <a:buSzTx/>
              <a:buFont typeface="Arial"/>
              <a:buChar char="•"/>
              <a:tabLst/>
              <a:defRPr>
                <a:solidFill>
                  <a:schemeClr val="tx1"/>
                </a:solidFill>
                <a:latin typeface="Franklin Gothic Book"/>
                <a:ea typeface="Franklin Gothic Book"/>
                <a:cs typeface="Franklin Gothic Book"/>
              </a:defRPr>
            </a:lvl3pPr>
            <a:lvl4pPr marL="289962" marR="0" indent="0" algn="l" defTabSz="736504" rtl="0" eaLnBrk="0" fontAlgn="base" latinLnBrk="0" hangingPunct="0">
              <a:lnSpc>
                <a:spcPct val="100000"/>
              </a:lnSpc>
              <a:spcBef>
                <a:spcPts val="0"/>
              </a:spcBef>
              <a:spcAft>
                <a:spcPts val="483"/>
              </a:spcAft>
              <a:buClrTx/>
              <a:buSzTx/>
              <a:buFont typeface="Arial"/>
              <a:buNone/>
              <a:tabLst/>
              <a:defRPr>
                <a:latin typeface="Franklin Gothic Book"/>
                <a:ea typeface="Franklin Gothic Book"/>
                <a:cs typeface="Franklin Gothic Book"/>
              </a:defRPr>
            </a:lvl4pPr>
          </a:lstStyle>
          <a:p>
            <a:pPr marL="0" marR="0" lvl="0" indent="0" algn="l" defTabSz="736504" rtl="0" eaLnBrk="0" fontAlgn="base" latinLnBrk="0" hangingPunct="0">
              <a:lnSpc>
                <a:spcPct val="100000"/>
              </a:lnSpc>
              <a:spcBef>
                <a:spcPts val="0"/>
              </a:spcBef>
              <a:spcAft>
                <a:spcPts val="967"/>
              </a:spcAft>
              <a:buClrTx/>
              <a:buSzTx/>
              <a:buFontTx/>
              <a:buNone/>
              <a:tabLst/>
              <a:defRPr/>
            </a:pPr>
            <a:r>
              <a:rPr kumimoji="0" lang="en-US" sz="900" b="0" i="0" u="none" strike="noStrike" kern="1200" cap="none" spc="0" normalizeH="0" baseline="0" noProof="0" dirty="0" smtClean="0">
                <a:ln>
                  <a:noFill/>
                </a:ln>
                <a:solidFill>
                  <a:srgbClr val="58595B"/>
                </a:solidFill>
                <a:effectLst/>
                <a:uLnTx/>
                <a:uFillTx/>
                <a:latin typeface="Arial" pitchFamily="34" charset="0"/>
                <a:ea typeface="ＭＳ Ｐゴシック" charset="0"/>
                <a:cs typeface="Arial" pitchFamily="34" charset="0"/>
              </a:rPr>
              <a:t>Click to edit Master text styles</a:t>
            </a:r>
          </a:p>
          <a:p>
            <a:pPr marL="144488" marR="0" lvl="1" indent="-144488" algn="l" defTabSz="736504" rtl="0" eaLnBrk="0" fontAlgn="base" latinLnBrk="0" hangingPunct="0">
              <a:lnSpc>
                <a:spcPct val="100000"/>
              </a:lnSpc>
              <a:spcBef>
                <a:spcPts val="0"/>
              </a:spcBef>
              <a:spcAft>
                <a:spcPts val="967"/>
              </a:spcAft>
              <a:buClrTx/>
              <a:buSzTx/>
              <a:buFont typeface="Arial" charset="0"/>
              <a:buChar char="•"/>
              <a:tabLst/>
              <a:defRPr/>
            </a:pPr>
            <a:r>
              <a:rPr kumimoji="0" lang="en-US" sz="900" b="0" i="0" u="none" strike="noStrike" kern="1200" cap="none" spc="0" normalizeH="0" baseline="0" noProof="0" dirty="0" smtClean="0">
                <a:ln>
                  <a:noFill/>
                </a:ln>
                <a:solidFill>
                  <a:srgbClr val="58595B"/>
                </a:solidFill>
                <a:effectLst/>
                <a:uLnTx/>
                <a:uFillTx/>
                <a:latin typeface="Arial" pitchFamily="34" charset="0"/>
                <a:ea typeface="Arial" charset="0"/>
                <a:cs typeface="Arial" pitchFamily="34" charset="0"/>
              </a:rPr>
              <a:t>Second level</a:t>
            </a:r>
          </a:p>
          <a:p>
            <a:pPr marL="289962" marR="0" lvl="2" indent="-144981" algn="l" defTabSz="736504" rtl="0" eaLnBrk="0" fontAlgn="base" latinLnBrk="0" hangingPunct="0">
              <a:lnSpc>
                <a:spcPct val="100000"/>
              </a:lnSpc>
              <a:spcBef>
                <a:spcPts val="0"/>
              </a:spcBef>
              <a:spcAft>
                <a:spcPts val="967"/>
              </a:spcAft>
              <a:buClrTx/>
              <a:buSzTx/>
              <a:buFont typeface="Arial"/>
              <a:buChar char="•"/>
              <a:tabLst/>
              <a:defRPr/>
            </a:pPr>
            <a:r>
              <a:rPr kumimoji="0" lang="en-US" sz="900" b="0" i="0" u="none" strike="noStrike" kern="1200" cap="none" spc="0" normalizeH="0" baseline="0" noProof="0" dirty="0" smtClean="0">
                <a:ln>
                  <a:noFill/>
                </a:ln>
                <a:solidFill>
                  <a:srgbClr val="58595B"/>
                </a:solidFill>
                <a:effectLst/>
                <a:uLnTx/>
                <a:uFillTx/>
                <a:latin typeface="Arial" pitchFamily="34" charset="0"/>
                <a:ea typeface="Arial" charset="0"/>
                <a:cs typeface="Arial" pitchFamily="34" charset="0"/>
              </a:rPr>
              <a:t>Third level</a:t>
            </a:r>
          </a:p>
          <a:p>
            <a:pPr marL="434943" marR="0" lvl="3" indent="-144981" algn="l" defTabSz="736504" rtl="0" eaLnBrk="0" fontAlgn="base" latinLnBrk="0" hangingPunct="0">
              <a:lnSpc>
                <a:spcPct val="100000"/>
              </a:lnSpc>
              <a:spcBef>
                <a:spcPts val="0"/>
              </a:spcBef>
              <a:spcAft>
                <a:spcPts val="967"/>
              </a:spcAft>
              <a:buClrTx/>
              <a:buSzTx/>
              <a:buFont typeface="Arial"/>
              <a:buChar char="•"/>
              <a:tabLst/>
              <a:defRPr/>
            </a:pPr>
            <a:endParaRPr kumimoji="0" lang="en-US" sz="900" b="0" i="0" u="none" strike="noStrike" kern="1200" cap="none" spc="0" normalizeH="0" baseline="0" noProof="0" dirty="0" smtClean="0">
              <a:ln>
                <a:noFill/>
              </a:ln>
              <a:solidFill>
                <a:srgbClr val="58595B"/>
              </a:solidFill>
              <a:effectLst/>
              <a:uLnTx/>
              <a:uFillTx/>
              <a:latin typeface="Arial" pitchFamily="34" charset="0"/>
              <a:ea typeface="Arial" charset="0"/>
              <a:cs typeface="Arial" pitchFamily="34" charset="0"/>
            </a:endParaRPr>
          </a:p>
        </p:txBody>
      </p:sp>
      <p:sp>
        <p:nvSpPr>
          <p:cNvPr id="99" name="Date Placeholder 3"/>
          <p:cNvSpPr>
            <a:spLocks noGrp="1"/>
          </p:cNvSpPr>
          <p:nvPr>
            <p:ph type="dt" sz="half" idx="2"/>
          </p:nvPr>
        </p:nvSpPr>
        <p:spPr>
          <a:xfrm>
            <a:off x="594661" y="5035501"/>
            <a:ext cx="1547697" cy="293738"/>
          </a:xfrm>
          <a:prstGeom prst="rect">
            <a:avLst/>
          </a:prstGeom>
        </p:spPr>
        <p:txBody>
          <a:bodyPr lIns="0" tIns="0" rIns="0" bIns="0" anchor="ctr"/>
          <a:lstStyle>
            <a:lvl1pPr>
              <a:defRPr sz="700">
                <a:solidFill>
                  <a:schemeClr val="accent1"/>
                </a:solidFill>
              </a:defRPr>
            </a:lvl1pPr>
          </a:lstStyle>
          <a:p>
            <a:fld id="{58A08D2F-58AB-0E44-B578-C5D8D2B4BF3B}" type="datetime3">
              <a:rPr lang="en-GB" smtClean="0"/>
              <a:t>13 July, 2016</a:t>
            </a:fld>
            <a:endParaRPr lang="en-GB" dirty="0"/>
          </a:p>
        </p:txBody>
      </p:sp>
      <p:sp>
        <p:nvSpPr>
          <p:cNvPr id="100" name="Footer Placeholder 4"/>
          <p:cNvSpPr>
            <a:spLocks noGrp="1"/>
          </p:cNvSpPr>
          <p:nvPr>
            <p:ph type="ftr" sz="quarter" idx="3"/>
            <p:custDataLst>
              <p:tags r:id="rId1"/>
            </p:custDataLst>
          </p:nvPr>
        </p:nvSpPr>
        <p:spPr>
          <a:xfrm>
            <a:off x="0" y="5035501"/>
            <a:ext cx="7561263" cy="293738"/>
          </a:xfrm>
          <a:prstGeom prst="rect">
            <a:avLst/>
          </a:prstGeom>
        </p:spPr>
        <p:txBody>
          <a:bodyPr lIns="0" tIns="0" rIns="0" bIns="0" anchor="ctr"/>
          <a:lstStyle>
            <a:lvl1pPr algn="ctr">
              <a:defRPr lang="en-GB" sz="800" b="0" i="0" u="none">
                <a:solidFill>
                  <a:srgbClr val="FFFFFF"/>
                </a:solidFill>
                <a:latin typeface="Arial"/>
              </a:defRPr>
            </a:lvl1pPr>
          </a:lstStyle>
          <a:p>
            <a:endParaRPr lang="en-GB" b="1"/>
          </a:p>
        </p:txBody>
      </p:sp>
      <p:sp>
        <p:nvSpPr>
          <p:cNvPr id="102" name="Slide Number Placeholder 5"/>
          <p:cNvSpPr>
            <a:spLocks noGrp="1"/>
          </p:cNvSpPr>
          <p:nvPr>
            <p:ph type="sldNum" sz="quarter" idx="4"/>
          </p:nvPr>
        </p:nvSpPr>
        <p:spPr>
          <a:xfrm>
            <a:off x="6846455" y="5035501"/>
            <a:ext cx="297689" cy="293738"/>
          </a:xfrm>
          <a:prstGeom prst="rect">
            <a:avLst/>
          </a:prstGeom>
        </p:spPr>
        <p:txBody>
          <a:bodyPr lIns="0" tIns="0" rIns="0" bIns="0" anchor="ctr"/>
          <a:lstStyle>
            <a:lvl1pPr algn="r">
              <a:defRPr sz="700">
                <a:solidFill>
                  <a:schemeClr val="accent1"/>
                </a:solidFill>
              </a:defRPr>
            </a:lvl1pPr>
          </a:lstStyle>
          <a:p>
            <a:fld id="{71F9F866-B438-9445-8D9F-1F8FF6608833}" type="slidenum">
              <a:rPr lang="en-GB" smtClean="0"/>
              <a:pPr/>
              <a:t>‹#›</a:t>
            </a:fld>
            <a:endParaRPr lang="en-GB" dirty="0"/>
          </a:p>
        </p:txBody>
      </p:sp>
    </p:spTree>
    <p:extLst>
      <p:ext uri="{BB962C8B-B14F-4D97-AF65-F5344CB8AC3E}">
        <p14:creationId xmlns:p14="http://schemas.microsoft.com/office/powerpoint/2010/main" val="4217836830"/>
      </p:ext>
    </p:extLst>
  </p:cSld>
  <p:clrMapOvr>
    <a:masterClrMapping/>
  </p:clrMapOvr>
  <p:timing>
    <p:tnLst>
      <p:par>
        <p:cTn id="1" dur="indefinite" restart="never" nodeType="tmRoot"/>
      </p:par>
    </p:tnLst>
  </p:timing>
</p:sldLayout>
</file>

<file path=ppt/slideLayouts/slideLayout143.xml><?xml version="1.0" encoding="utf-8"?>
<p:sldLayout xmlns:a="http://schemas.openxmlformats.org/drawingml/2006/main" xmlns:r="http://schemas.openxmlformats.org/officeDocument/2006/relationships" xmlns:p="http://schemas.openxmlformats.org/presentationml/2006/main" preserve="1" userDrawn="1">
  <p:cSld name="11_Text + image">
    <p:spTree>
      <p:nvGrpSpPr>
        <p:cNvPr id="1" name=""/>
        <p:cNvGrpSpPr/>
        <p:nvPr/>
      </p:nvGrpSpPr>
      <p:grpSpPr>
        <a:xfrm>
          <a:off x="0" y="0"/>
          <a:ext cx="0" cy="0"/>
          <a:chOff x="0" y="0"/>
          <a:chExt cx="0" cy="0"/>
        </a:xfrm>
      </p:grpSpPr>
      <p:sp>
        <p:nvSpPr>
          <p:cNvPr id="2" name="Title 1" descr="Ideally your title should fit on one line." title="Slide title"/>
          <p:cNvSpPr>
            <a:spLocks noGrp="1"/>
          </p:cNvSpPr>
          <p:nvPr>
            <p:ph type="title"/>
          </p:nvPr>
        </p:nvSpPr>
        <p:spPr/>
        <p:txBody>
          <a:bodyPr/>
          <a:lstStyle/>
          <a:p>
            <a:r>
              <a:rPr lang="en-US" smtClean="0"/>
              <a:t>Click to edit Master title style</a:t>
            </a:r>
            <a:endParaRPr lang="en-GB"/>
          </a:p>
        </p:txBody>
      </p:sp>
      <p:sp>
        <p:nvSpPr>
          <p:cNvPr id="9"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14"/>
          </p:nvPr>
        </p:nvSpPr>
        <p:spPr>
          <a:xfrm>
            <a:off x="585051" y="2797850"/>
            <a:ext cx="2986858" cy="2230385"/>
          </a:xfrm>
          <a:prstGeom prst="round2SameRect">
            <a:avLst>
              <a:gd name="adj1" fmla="val 1788"/>
              <a:gd name="adj2" fmla="val 0"/>
            </a:avLst>
          </a:prstGeom>
        </p:spPr>
        <p:txBody>
          <a:bodyPr/>
          <a:lstStyle/>
          <a:p>
            <a:pPr lvl="0"/>
            <a:r>
              <a:rPr lang="en-US" noProof="0" dirty="0" smtClean="0"/>
              <a:t>Click icon to add picture</a:t>
            </a:r>
            <a:endParaRPr lang="en-GB" noProof="0" dirty="0"/>
          </a:p>
        </p:txBody>
      </p:sp>
      <p:sp>
        <p:nvSpPr>
          <p:cNvPr id="98" name="Text Placeholder 6" descr="First level - paragraph text&#10;Second level - bullet 1&#10;Third level - bullet 2&#10;&#10;No more than 100 words per slide" title="Main text copy"/>
          <p:cNvSpPr>
            <a:spLocks noGrp="1"/>
          </p:cNvSpPr>
          <p:nvPr>
            <p:ph type="body" sz="quarter" idx="13"/>
          </p:nvPr>
        </p:nvSpPr>
        <p:spPr>
          <a:xfrm>
            <a:off x="595975" y="1678957"/>
            <a:ext cx="6250481" cy="838862"/>
          </a:xfrm>
          <a:prstGeom prst="rect">
            <a:avLst/>
          </a:prstGeom>
        </p:spPr>
        <p:txBody>
          <a:bodyPr>
            <a:normAutofit/>
          </a:bodyPr>
          <a:lstStyle>
            <a:lvl1pPr marL="0" marR="0" indent="0" algn="l" defTabSz="736504" rtl="0" eaLnBrk="0" fontAlgn="base" latinLnBrk="0" hangingPunct="0">
              <a:lnSpc>
                <a:spcPct val="100000"/>
              </a:lnSpc>
              <a:spcBef>
                <a:spcPts val="0"/>
              </a:spcBef>
              <a:spcAft>
                <a:spcPts val="483"/>
              </a:spcAft>
              <a:buClrTx/>
              <a:buSzTx/>
              <a:buFontTx/>
              <a:buNone/>
              <a:tabLst/>
              <a:defRPr sz="1600">
                <a:solidFill>
                  <a:schemeClr val="tx1"/>
                </a:solidFill>
                <a:latin typeface="Franklin Gothic Book"/>
                <a:cs typeface="Franklin Gothic Book"/>
              </a:defRPr>
            </a:lvl1pPr>
            <a:lvl2pPr marL="144488" marR="0" indent="-144488" algn="l" defTabSz="736504" rtl="0" eaLnBrk="0" fontAlgn="base" latinLnBrk="0" hangingPunct="0">
              <a:lnSpc>
                <a:spcPct val="100000"/>
              </a:lnSpc>
              <a:spcBef>
                <a:spcPts val="0"/>
              </a:spcBef>
              <a:spcAft>
                <a:spcPts val="483"/>
              </a:spcAft>
              <a:buClrTx/>
              <a:buSzTx/>
              <a:buFont typeface="Arial" charset="0"/>
              <a:buChar char="•"/>
              <a:tabLst/>
              <a:defRPr>
                <a:solidFill>
                  <a:schemeClr val="tx1"/>
                </a:solidFill>
                <a:latin typeface="Franklin Gothic Book"/>
                <a:ea typeface="Franklin Gothic Book"/>
                <a:cs typeface="Franklin Gothic Book"/>
              </a:defRPr>
            </a:lvl2pPr>
            <a:lvl3pPr marL="289962" marR="0" indent="-144981" algn="l" defTabSz="736504" rtl="0" eaLnBrk="0" fontAlgn="base" latinLnBrk="0" hangingPunct="0">
              <a:lnSpc>
                <a:spcPct val="100000"/>
              </a:lnSpc>
              <a:spcBef>
                <a:spcPts val="0"/>
              </a:spcBef>
              <a:spcAft>
                <a:spcPts val="483"/>
              </a:spcAft>
              <a:buClrTx/>
              <a:buSzTx/>
              <a:buFont typeface="Arial"/>
              <a:buChar char="•"/>
              <a:tabLst/>
              <a:defRPr>
                <a:solidFill>
                  <a:schemeClr val="tx1"/>
                </a:solidFill>
                <a:latin typeface="Franklin Gothic Book"/>
                <a:ea typeface="Franklin Gothic Book"/>
                <a:cs typeface="Franklin Gothic Book"/>
              </a:defRPr>
            </a:lvl3pPr>
            <a:lvl4pPr marL="289962" marR="0" indent="0" algn="l" defTabSz="736504" rtl="0" eaLnBrk="0" fontAlgn="base" latinLnBrk="0" hangingPunct="0">
              <a:lnSpc>
                <a:spcPct val="100000"/>
              </a:lnSpc>
              <a:spcBef>
                <a:spcPts val="0"/>
              </a:spcBef>
              <a:spcAft>
                <a:spcPts val="483"/>
              </a:spcAft>
              <a:buClrTx/>
              <a:buSzTx/>
              <a:buFont typeface="Arial"/>
              <a:buNone/>
              <a:tabLst/>
              <a:defRPr>
                <a:latin typeface="Franklin Gothic Book"/>
                <a:ea typeface="Franklin Gothic Book"/>
                <a:cs typeface="Franklin Gothic Book"/>
              </a:defRPr>
            </a:lvl4pPr>
          </a:lstStyle>
          <a:p>
            <a:pPr marL="0" marR="0" lvl="0" indent="0" algn="l" defTabSz="736504" rtl="0" eaLnBrk="0" fontAlgn="base" latinLnBrk="0" hangingPunct="0">
              <a:lnSpc>
                <a:spcPct val="100000"/>
              </a:lnSpc>
              <a:spcBef>
                <a:spcPts val="0"/>
              </a:spcBef>
              <a:spcAft>
                <a:spcPts val="967"/>
              </a:spcAft>
              <a:buClrTx/>
              <a:buSzTx/>
              <a:buFontTx/>
              <a:buNone/>
              <a:tabLst/>
              <a:defRPr/>
            </a:pPr>
            <a:r>
              <a:rPr kumimoji="0" lang="en-US" sz="900" b="0" i="0" u="none" strike="noStrike" kern="1200" cap="none" spc="0" normalizeH="0" baseline="0" noProof="0" dirty="0" smtClean="0">
                <a:ln>
                  <a:noFill/>
                </a:ln>
                <a:solidFill>
                  <a:srgbClr val="58595B"/>
                </a:solidFill>
                <a:effectLst/>
                <a:uLnTx/>
                <a:uFillTx/>
                <a:latin typeface="Arial" pitchFamily="34" charset="0"/>
                <a:ea typeface="ＭＳ Ｐゴシック" charset="0"/>
                <a:cs typeface="Arial" pitchFamily="34" charset="0"/>
              </a:rPr>
              <a:t>Click to edit Master text styles</a:t>
            </a:r>
          </a:p>
          <a:p>
            <a:pPr marL="144488" marR="0" lvl="1" indent="-144488" algn="l" defTabSz="736504" rtl="0" eaLnBrk="0" fontAlgn="base" latinLnBrk="0" hangingPunct="0">
              <a:lnSpc>
                <a:spcPct val="100000"/>
              </a:lnSpc>
              <a:spcBef>
                <a:spcPts val="0"/>
              </a:spcBef>
              <a:spcAft>
                <a:spcPts val="967"/>
              </a:spcAft>
              <a:buClrTx/>
              <a:buSzTx/>
              <a:buFont typeface="Arial" charset="0"/>
              <a:buChar char="•"/>
              <a:tabLst/>
              <a:defRPr/>
            </a:pPr>
            <a:r>
              <a:rPr kumimoji="0" lang="en-US" sz="900" b="0" i="0" u="none" strike="noStrike" kern="1200" cap="none" spc="0" normalizeH="0" baseline="0" noProof="0" dirty="0" smtClean="0">
                <a:ln>
                  <a:noFill/>
                </a:ln>
                <a:solidFill>
                  <a:srgbClr val="58595B"/>
                </a:solidFill>
                <a:effectLst/>
                <a:uLnTx/>
                <a:uFillTx/>
                <a:latin typeface="Arial" pitchFamily="34" charset="0"/>
                <a:ea typeface="Arial" charset="0"/>
                <a:cs typeface="Arial" pitchFamily="34" charset="0"/>
              </a:rPr>
              <a:t>Second level</a:t>
            </a:r>
          </a:p>
          <a:p>
            <a:pPr marL="289962" marR="0" lvl="2" indent="-144981" algn="l" defTabSz="736504" rtl="0" eaLnBrk="0" fontAlgn="base" latinLnBrk="0" hangingPunct="0">
              <a:lnSpc>
                <a:spcPct val="100000"/>
              </a:lnSpc>
              <a:spcBef>
                <a:spcPts val="0"/>
              </a:spcBef>
              <a:spcAft>
                <a:spcPts val="967"/>
              </a:spcAft>
              <a:buClrTx/>
              <a:buSzTx/>
              <a:buFont typeface="Arial"/>
              <a:buChar char="•"/>
              <a:tabLst/>
              <a:defRPr/>
            </a:pPr>
            <a:r>
              <a:rPr kumimoji="0" lang="en-US" sz="900" b="0" i="0" u="none" strike="noStrike" kern="1200" cap="none" spc="0" normalizeH="0" baseline="0" noProof="0" dirty="0" smtClean="0">
                <a:ln>
                  <a:noFill/>
                </a:ln>
                <a:solidFill>
                  <a:srgbClr val="58595B"/>
                </a:solidFill>
                <a:effectLst/>
                <a:uLnTx/>
                <a:uFillTx/>
                <a:latin typeface="Arial" pitchFamily="34" charset="0"/>
                <a:ea typeface="Arial" charset="0"/>
                <a:cs typeface="Arial" pitchFamily="34" charset="0"/>
              </a:rPr>
              <a:t>Third level</a:t>
            </a:r>
          </a:p>
          <a:p>
            <a:pPr marL="434943" marR="0" lvl="3" indent="-144981" algn="l" defTabSz="736504" rtl="0" eaLnBrk="0" fontAlgn="base" latinLnBrk="0" hangingPunct="0">
              <a:lnSpc>
                <a:spcPct val="100000"/>
              </a:lnSpc>
              <a:spcBef>
                <a:spcPts val="0"/>
              </a:spcBef>
              <a:spcAft>
                <a:spcPts val="967"/>
              </a:spcAft>
              <a:buClrTx/>
              <a:buSzTx/>
              <a:buFont typeface="Arial"/>
              <a:buChar char="•"/>
              <a:tabLst/>
              <a:defRPr/>
            </a:pPr>
            <a:endParaRPr kumimoji="0" lang="en-US" sz="900" b="0" i="0" u="none" strike="noStrike" kern="1200" cap="none" spc="0" normalizeH="0" baseline="0" noProof="0" dirty="0" smtClean="0">
              <a:ln>
                <a:noFill/>
              </a:ln>
              <a:solidFill>
                <a:srgbClr val="58595B"/>
              </a:solidFill>
              <a:effectLst/>
              <a:uLnTx/>
              <a:uFillTx/>
              <a:latin typeface="Arial" pitchFamily="34" charset="0"/>
              <a:ea typeface="Arial" charset="0"/>
              <a:cs typeface="Arial" pitchFamily="34" charset="0"/>
            </a:endParaRPr>
          </a:p>
        </p:txBody>
      </p:sp>
      <p:sp>
        <p:nvSpPr>
          <p:cNvPr id="99" name="Date Placeholder 3"/>
          <p:cNvSpPr>
            <a:spLocks noGrp="1"/>
          </p:cNvSpPr>
          <p:nvPr>
            <p:ph type="dt" sz="half" idx="2"/>
          </p:nvPr>
        </p:nvSpPr>
        <p:spPr>
          <a:xfrm>
            <a:off x="594661" y="5035501"/>
            <a:ext cx="1547697" cy="293738"/>
          </a:xfrm>
          <a:prstGeom prst="rect">
            <a:avLst/>
          </a:prstGeom>
        </p:spPr>
        <p:txBody>
          <a:bodyPr lIns="0" tIns="0" rIns="0" bIns="0" anchor="ctr"/>
          <a:lstStyle>
            <a:lvl1pPr>
              <a:defRPr sz="700">
                <a:solidFill>
                  <a:schemeClr val="accent1"/>
                </a:solidFill>
              </a:defRPr>
            </a:lvl1pPr>
          </a:lstStyle>
          <a:p>
            <a:fld id="{58A08D2F-58AB-0E44-B578-C5D8D2B4BF3B}" type="datetime3">
              <a:rPr lang="en-GB" smtClean="0"/>
              <a:t>13 July, 2016</a:t>
            </a:fld>
            <a:endParaRPr lang="en-GB" dirty="0"/>
          </a:p>
        </p:txBody>
      </p:sp>
      <p:sp>
        <p:nvSpPr>
          <p:cNvPr id="100" name="Footer Placeholder 4"/>
          <p:cNvSpPr>
            <a:spLocks noGrp="1"/>
          </p:cNvSpPr>
          <p:nvPr>
            <p:ph type="ftr" sz="quarter" idx="3"/>
            <p:custDataLst>
              <p:tags r:id="rId1"/>
            </p:custDataLst>
          </p:nvPr>
        </p:nvSpPr>
        <p:spPr>
          <a:xfrm>
            <a:off x="0" y="5035501"/>
            <a:ext cx="7561263" cy="293738"/>
          </a:xfrm>
          <a:prstGeom prst="rect">
            <a:avLst/>
          </a:prstGeom>
        </p:spPr>
        <p:txBody>
          <a:bodyPr lIns="0" tIns="0" rIns="0" bIns="0" anchor="ctr"/>
          <a:lstStyle>
            <a:lvl1pPr algn="ctr">
              <a:defRPr lang="en-GB" sz="800" b="0" i="0" u="none">
                <a:solidFill>
                  <a:srgbClr val="FFFFFF"/>
                </a:solidFill>
                <a:latin typeface="Arial"/>
              </a:defRPr>
            </a:lvl1pPr>
          </a:lstStyle>
          <a:p>
            <a:endParaRPr lang="en-GB" b="1"/>
          </a:p>
        </p:txBody>
      </p:sp>
      <p:sp>
        <p:nvSpPr>
          <p:cNvPr id="102" name="Slide Number Placeholder 5"/>
          <p:cNvSpPr>
            <a:spLocks noGrp="1"/>
          </p:cNvSpPr>
          <p:nvPr>
            <p:ph type="sldNum" sz="quarter" idx="4"/>
          </p:nvPr>
        </p:nvSpPr>
        <p:spPr>
          <a:xfrm>
            <a:off x="6846455" y="5035501"/>
            <a:ext cx="297689" cy="293738"/>
          </a:xfrm>
          <a:prstGeom prst="rect">
            <a:avLst/>
          </a:prstGeom>
        </p:spPr>
        <p:txBody>
          <a:bodyPr lIns="0" tIns="0" rIns="0" bIns="0" anchor="ctr"/>
          <a:lstStyle>
            <a:lvl1pPr algn="r">
              <a:defRPr sz="700">
                <a:solidFill>
                  <a:schemeClr val="accent1"/>
                </a:solidFill>
              </a:defRPr>
            </a:lvl1pPr>
          </a:lstStyle>
          <a:p>
            <a:fld id="{71F9F866-B438-9445-8D9F-1F8FF6608833}" type="slidenum">
              <a:rPr lang="en-GB" smtClean="0"/>
              <a:pPr/>
              <a:t>‹#›</a:t>
            </a:fld>
            <a:endParaRPr lang="en-GB" dirty="0"/>
          </a:p>
        </p:txBody>
      </p:sp>
      <p:sp>
        <p:nvSpPr>
          <p:cNvPr id="101"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15"/>
          </p:nvPr>
        </p:nvSpPr>
        <p:spPr>
          <a:xfrm>
            <a:off x="3868582" y="2797850"/>
            <a:ext cx="2977873" cy="2230385"/>
          </a:xfrm>
          <a:prstGeom prst="round2SameRect">
            <a:avLst>
              <a:gd name="adj1" fmla="val 1788"/>
              <a:gd name="adj2" fmla="val 0"/>
            </a:avLst>
          </a:prstGeom>
        </p:spPr>
        <p:txBody>
          <a:bodyPr/>
          <a:lstStyle/>
          <a:p>
            <a:pPr lvl="0"/>
            <a:r>
              <a:rPr lang="en-US" noProof="0" dirty="0" smtClean="0"/>
              <a:t>Click icon to add picture</a:t>
            </a:r>
            <a:endParaRPr lang="en-GB" noProof="0" dirty="0"/>
          </a:p>
        </p:txBody>
      </p:sp>
    </p:spTree>
    <p:extLst>
      <p:ext uri="{BB962C8B-B14F-4D97-AF65-F5344CB8AC3E}">
        <p14:creationId xmlns:p14="http://schemas.microsoft.com/office/powerpoint/2010/main" val="2213737463"/>
      </p:ext>
    </p:extLst>
  </p:cSld>
  <p:clrMapOvr>
    <a:masterClrMapping/>
  </p:clrMapOvr>
  <p:timing>
    <p:tnLst>
      <p:par>
        <p:cTn id="1" dur="indefinite" restart="never" nodeType="tmRoot"/>
      </p:par>
    </p:tnLst>
  </p:timing>
</p:sldLayout>
</file>

<file path=ppt/slideLayouts/slideLayout144.xml><?xml version="1.0" encoding="utf-8"?>
<p:sldLayout xmlns:a="http://schemas.openxmlformats.org/drawingml/2006/main" xmlns:r="http://schemas.openxmlformats.org/officeDocument/2006/relationships" xmlns:p="http://schemas.openxmlformats.org/presentationml/2006/main" preserve="1" userDrawn="1">
  <p:cSld name="3_Text + image">
    <p:spTree>
      <p:nvGrpSpPr>
        <p:cNvPr id="1" name=""/>
        <p:cNvGrpSpPr/>
        <p:nvPr/>
      </p:nvGrpSpPr>
      <p:grpSpPr>
        <a:xfrm>
          <a:off x="0" y="0"/>
          <a:ext cx="0" cy="0"/>
          <a:chOff x="0" y="0"/>
          <a:chExt cx="0" cy="0"/>
        </a:xfrm>
      </p:grpSpPr>
      <p:sp>
        <p:nvSpPr>
          <p:cNvPr id="2" name="Title 1" descr="Ideally your title should fit on one line." title="Slide title"/>
          <p:cNvSpPr>
            <a:spLocks noGrp="1"/>
          </p:cNvSpPr>
          <p:nvPr>
            <p:ph type="title"/>
          </p:nvPr>
        </p:nvSpPr>
        <p:spPr/>
        <p:txBody>
          <a:bodyPr/>
          <a:lstStyle/>
          <a:p>
            <a:r>
              <a:rPr lang="en-US" smtClean="0"/>
              <a:t>Click to edit Master title style</a:t>
            </a:r>
            <a:endParaRPr lang="en-GB"/>
          </a:p>
        </p:txBody>
      </p:sp>
      <p:sp>
        <p:nvSpPr>
          <p:cNvPr id="7" name="Text Placeholder 6" descr="First level - paragraph text&#10;Second level - bullet 1&#10;Third level - bullet 2&#10;&#10;No more than 100 words per slide" title="Main text copy"/>
          <p:cNvSpPr>
            <a:spLocks noGrp="1"/>
          </p:cNvSpPr>
          <p:nvPr>
            <p:ph type="body" sz="quarter" idx="13"/>
          </p:nvPr>
        </p:nvSpPr>
        <p:spPr>
          <a:xfrm>
            <a:off x="595974" y="1678957"/>
            <a:ext cx="2081973" cy="2936918"/>
          </a:xfrm>
          <a:prstGeom prst="rect">
            <a:avLst/>
          </a:prstGeom>
        </p:spPr>
        <p:txBody>
          <a:bodyPr>
            <a:normAutofit/>
          </a:bodyPr>
          <a:lstStyle>
            <a:lvl1pPr marL="0" marR="0" indent="0" algn="l" defTabSz="736504" rtl="0" eaLnBrk="0" fontAlgn="base" latinLnBrk="0" hangingPunct="0">
              <a:lnSpc>
                <a:spcPct val="100000"/>
              </a:lnSpc>
              <a:spcBef>
                <a:spcPts val="0"/>
              </a:spcBef>
              <a:spcAft>
                <a:spcPts val="967"/>
              </a:spcAft>
              <a:buClrTx/>
              <a:buSzTx/>
              <a:buFontTx/>
              <a:buNone/>
              <a:tabLst/>
              <a:defRPr sz="1600">
                <a:solidFill>
                  <a:schemeClr val="tx1"/>
                </a:solidFill>
                <a:latin typeface="Franklin Gothic Book"/>
                <a:cs typeface="Franklin Gothic Book"/>
              </a:defRPr>
            </a:lvl1pPr>
            <a:lvl2pPr marL="144488" marR="0" indent="-144488" algn="l" defTabSz="736504" rtl="0" eaLnBrk="0" fontAlgn="base" latinLnBrk="0" hangingPunct="0">
              <a:lnSpc>
                <a:spcPct val="100000"/>
              </a:lnSpc>
              <a:spcBef>
                <a:spcPts val="0"/>
              </a:spcBef>
              <a:spcAft>
                <a:spcPts val="967"/>
              </a:spcAft>
              <a:buClrTx/>
              <a:buSzTx/>
              <a:buFont typeface="Arial" charset="0"/>
              <a:buChar char="•"/>
              <a:tabLst/>
              <a:defRPr>
                <a:solidFill>
                  <a:schemeClr val="tx1"/>
                </a:solidFill>
                <a:latin typeface="Franklin Gothic Book"/>
                <a:ea typeface="Franklin Gothic Book"/>
                <a:cs typeface="Franklin Gothic Book"/>
              </a:defRPr>
            </a:lvl2pPr>
            <a:lvl3pPr marL="289962" marR="0" indent="-144981" algn="l" defTabSz="736504" rtl="0" eaLnBrk="0" fontAlgn="base" latinLnBrk="0" hangingPunct="0">
              <a:lnSpc>
                <a:spcPct val="100000"/>
              </a:lnSpc>
              <a:spcBef>
                <a:spcPts val="0"/>
              </a:spcBef>
              <a:spcAft>
                <a:spcPts val="967"/>
              </a:spcAft>
              <a:buClrTx/>
              <a:buSzTx/>
              <a:buFont typeface="Arial"/>
              <a:buChar char="•"/>
              <a:tabLst/>
              <a:defRPr>
                <a:solidFill>
                  <a:schemeClr val="tx1"/>
                </a:solidFill>
                <a:latin typeface="Franklin Gothic Book"/>
                <a:ea typeface="Franklin Gothic Book"/>
                <a:cs typeface="Franklin Gothic Book"/>
              </a:defRPr>
            </a:lvl3pPr>
            <a:lvl4pPr marL="434943" marR="0" indent="-144981" algn="l" defTabSz="736504" rtl="0" eaLnBrk="0" fontAlgn="base" latinLnBrk="0" hangingPunct="0">
              <a:lnSpc>
                <a:spcPct val="100000"/>
              </a:lnSpc>
              <a:spcBef>
                <a:spcPts val="0"/>
              </a:spcBef>
              <a:spcAft>
                <a:spcPts val="967"/>
              </a:spcAft>
              <a:buClrTx/>
              <a:buSzTx/>
              <a:buFont typeface="Arial"/>
              <a:buChar char="•"/>
              <a:tabLst/>
              <a:defRPr>
                <a:latin typeface="Franklin Gothic Book"/>
                <a:ea typeface="Franklin Gothic Book"/>
                <a:cs typeface="Franklin Gothic Book"/>
              </a:defRPr>
            </a:lvl4pPr>
          </a:lstStyle>
          <a:p>
            <a:pPr marL="0" marR="0" lvl="0" indent="0" algn="l" defTabSz="736504" rtl="0" eaLnBrk="0" fontAlgn="base" latinLnBrk="0" hangingPunct="0">
              <a:lnSpc>
                <a:spcPct val="100000"/>
              </a:lnSpc>
              <a:spcBef>
                <a:spcPts val="0"/>
              </a:spcBef>
              <a:spcAft>
                <a:spcPts val="967"/>
              </a:spcAft>
              <a:buClrTx/>
              <a:buSzTx/>
              <a:buFontTx/>
              <a:buNone/>
              <a:tabLst/>
              <a:defRPr/>
            </a:pPr>
            <a:r>
              <a:rPr kumimoji="0" lang="en-US" sz="900" b="0" i="0" u="none" strike="noStrike" kern="1200" cap="none" spc="0" normalizeH="0" baseline="0" noProof="0" dirty="0" smtClean="0">
                <a:ln>
                  <a:noFill/>
                </a:ln>
                <a:solidFill>
                  <a:srgbClr val="58595B"/>
                </a:solidFill>
                <a:effectLst/>
                <a:uLnTx/>
                <a:uFillTx/>
                <a:latin typeface="Arial" pitchFamily="34" charset="0"/>
                <a:ea typeface="ＭＳ Ｐゴシック" charset="0"/>
                <a:cs typeface="Arial" pitchFamily="34" charset="0"/>
              </a:rPr>
              <a:t>Click to edit Master text styles</a:t>
            </a:r>
          </a:p>
          <a:p>
            <a:pPr marL="144488" marR="0" lvl="1" indent="-144488" algn="l" defTabSz="736504" rtl="0" eaLnBrk="0" fontAlgn="base" latinLnBrk="0" hangingPunct="0">
              <a:lnSpc>
                <a:spcPct val="100000"/>
              </a:lnSpc>
              <a:spcBef>
                <a:spcPts val="0"/>
              </a:spcBef>
              <a:spcAft>
                <a:spcPts val="967"/>
              </a:spcAft>
              <a:buClrTx/>
              <a:buSzTx/>
              <a:buFont typeface="Arial" charset="0"/>
              <a:buChar char="•"/>
              <a:tabLst/>
              <a:defRPr/>
            </a:pPr>
            <a:r>
              <a:rPr kumimoji="0" lang="en-US" sz="900" b="0" i="0" u="none" strike="noStrike" kern="1200" cap="none" spc="0" normalizeH="0" baseline="0" noProof="0" dirty="0" smtClean="0">
                <a:ln>
                  <a:noFill/>
                </a:ln>
                <a:solidFill>
                  <a:srgbClr val="58595B"/>
                </a:solidFill>
                <a:effectLst/>
                <a:uLnTx/>
                <a:uFillTx/>
                <a:latin typeface="Arial" pitchFamily="34" charset="0"/>
                <a:ea typeface="Arial" charset="0"/>
                <a:cs typeface="Arial" pitchFamily="34" charset="0"/>
              </a:rPr>
              <a:t>Second level</a:t>
            </a:r>
          </a:p>
          <a:p>
            <a:pPr marL="289962" marR="0" lvl="2" indent="-144981" algn="l" defTabSz="736504" rtl="0" eaLnBrk="0" fontAlgn="base" latinLnBrk="0" hangingPunct="0">
              <a:lnSpc>
                <a:spcPct val="100000"/>
              </a:lnSpc>
              <a:spcBef>
                <a:spcPts val="0"/>
              </a:spcBef>
              <a:spcAft>
                <a:spcPts val="967"/>
              </a:spcAft>
              <a:buClrTx/>
              <a:buSzTx/>
              <a:buFont typeface="Arial"/>
              <a:buChar char="•"/>
              <a:tabLst/>
              <a:defRPr/>
            </a:pPr>
            <a:r>
              <a:rPr kumimoji="0" lang="en-US" sz="900" b="0" i="0" u="none" strike="noStrike" kern="1200" cap="none" spc="0" normalizeH="0" baseline="0" noProof="0" dirty="0" smtClean="0">
                <a:ln>
                  <a:noFill/>
                </a:ln>
                <a:solidFill>
                  <a:srgbClr val="58595B"/>
                </a:solidFill>
                <a:effectLst/>
                <a:uLnTx/>
                <a:uFillTx/>
                <a:latin typeface="Arial" pitchFamily="34" charset="0"/>
                <a:ea typeface="Arial" charset="0"/>
                <a:cs typeface="Arial" pitchFamily="34" charset="0"/>
              </a:rPr>
              <a:t>Third level</a:t>
            </a:r>
          </a:p>
          <a:p>
            <a:pPr marL="434943" marR="0" lvl="3" indent="-144981" algn="l" defTabSz="736504" rtl="0" eaLnBrk="0" fontAlgn="base" latinLnBrk="0" hangingPunct="0">
              <a:lnSpc>
                <a:spcPct val="100000"/>
              </a:lnSpc>
              <a:spcBef>
                <a:spcPts val="0"/>
              </a:spcBef>
              <a:spcAft>
                <a:spcPts val="967"/>
              </a:spcAft>
              <a:buClrTx/>
              <a:buSzTx/>
              <a:buFont typeface="Arial"/>
              <a:buChar char="•"/>
              <a:tabLst/>
              <a:defRPr/>
            </a:pPr>
            <a:r>
              <a:rPr kumimoji="0" lang="en-US" sz="900" b="0" i="0" u="none" strike="noStrike" kern="1200" cap="none" spc="0" normalizeH="0" baseline="0" noProof="0" dirty="0" smtClean="0">
                <a:ln>
                  <a:noFill/>
                </a:ln>
                <a:solidFill>
                  <a:srgbClr val="58595B"/>
                </a:solidFill>
                <a:effectLst/>
                <a:uLnTx/>
                <a:uFillTx/>
                <a:latin typeface="Arial" pitchFamily="34" charset="0"/>
                <a:ea typeface="Arial" charset="0"/>
                <a:cs typeface="Arial" pitchFamily="34" charset="0"/>
              </a:rPr>
              <a:t>Fourth level</a:t>
            </a:r>
          </a:p>
        </p:txBody>
      </p:sp>
      <p:sp>
        <p:nvSpPr>
          <p:cNvPr id="103"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17"/>
          </p:nvPr>
        </p:nvSpPr>
        <p:spPr>
          <a:xfrm>
            <a:off x="2975933" y="1678957"/>
            <a:ext cx="1785298" cy="2936918"/>
          </a:xfrm>
          <a:prstGeom prst="roundRect">
            <a:avLst>
              <a:gd name="adj" fmla="val 5286"/>
            </a:avLst>
          </a:prstGeom>
        </p:spPr>
        <p:txBody>
          <a:bodyPr/>
          <a:lstStyle/>
          <a:p>
            <a:pPr lvl="0"/>
            <a:r>
              <a:rPr lang="en-US" noProof="0" dirty="0" smtClean="0"/>
              <a:t>Click icon to add picture</a:t>
            </a:r>
            <a:endParaRPr lang="en-GB" noProof="0" dirty="0"/>
          </a:p>
        </p:txBody>
      </p:sp>
      <p:sp>
        <p:nvSpPr>
          <p:cNvPr id="100"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18"/>
          </p:nvPr>
        </p:nvSpPr>
        <p:spPr>
          <a:xfrm>
            <a:off x="5059219" y="1694123"/>
            <a:ext cx="1785298" cy="2936918"/>
          </a:xfrm>
          <a:prstGeom prst="roundRect">
            <a:avLst>
              <a:gd name="adj" fmla="val 5286"/>
            </a:avLst>
          </a:prstGeom>
        </p:spPr>
        <p:txBody>
          <a:bodyPr/>
          <a:lstStyle/>
          <a:p>
            <a:pPr lvl="0"/>
            <a:r>
              <a:rPr lang="en-US" noProof="0" dirty="0" smtClean="0"/>
              <a:t>Click icon to add picture</a:t>
            </a:r>
            <a:endParaRPr lang="en-GB" noProof="0" dirty="0"/>
          </a:p>
        </p:txBody>
      </p:sp>
      <p:sp>
        <p:nvSpPr>
          <p:cNvPr id="102" name="Date Placeholder 3"/>
          <p:cNvSpPr>
            <a:spLocks noGrp="1"/>
          </p:cNvSpPr>
          <p:nvPr>
            <p:ph type="dt" sz="half" idx="2"/>
          </p:nvPr>
        </p:nvSpPr>
        <p:spPr>
          <a:xfrm>
            <a:off x="594661" y="5035501"/>
            <a:ext cx="1547697" cy="293738"/>
          </a:xfrm>
          <a:prstGeom prst="rect">
            <a:avLst/>
          </a:prstGeom>
        </p:spPr>
        <p:txBody>
          <a:bodyPr lIns="0" tIns="0" rIns="0" bIns="0" anchor="ctr"/>
          <a:lstStyle>
            <a:lvl1pPr>
              <a:defRPr sz="700">
                <a:solidFill>
                  <a:schemeClr val="accent1"/>
                </a:solidFill>
              </a:defRPr>
            </a:lvl1pPr>
          </a:lstStyle>
          <a:p>
            <a:fld id="{EDCE6523-1D77-094B-8E5B-28D72BCF4B9A}" type="datetime3">
              <a:rPr lang="en-GB" smtClean="0"/>
              <a:t>13 July, 2016</a:t>
            </a:fld>
            <a:endParaRPr lang="en-GB" dirty="0"/>
          </a:p>
        </p:txBody>
      </p:sp>
      <p:sp>
        <p:nvSpPr>
          <p:cNvPr id="104" name="Footer Placeholder 4"/>
          <p:cNvSpPr>
            <a:spLocks noGrp="1"/>
          </p:cNvSpPr>
          <p:nvPr>
            <p:ph type="ftr" sz="quarter" idx="3"/>
            <p:custDataLst>
              <p:tags r:id="rId1"/>
            </p:custDataLst>
          </p:nvPr>
        </p:nvSpPr>
        <p:spPr>
          <a:xfrm>
            <a:off x="0" y="5035501"/>
            <a:ext cx="7561263" cy="293738"/>
          </a:xfrm>
          <a:prstGeom prst="rect">
            <a:avLst/>
          </a:prstGeom>
        </p:spPr>
        <p:txBody>
          <a:bodyPr lIns="0" tIns="0" rIns="0" bIns="0" anchor="ctr"/>
          <a:lstStyle>
            <a:lvl1pPr algn="ctr">
              <a:defRPr lang="en-GB" sz="800" b="0" i="0" u="none">
                <a:solidFill>
                  <a:srgbClr val="FFFFFF"/>
                </a:solidFill>
                <a:latin typeface="Arial"/>
              </a:defRPr>
            </a:lvl1pPr>
          </a:lstStyle>
          <a:p>
            <a:endParaRPr lang="en-GB" b="1"/>
          </a:p>
        </p:txBody>
      </p:sp>
      <p:sp>
        <p:nvSpPr>
          <p:cNvPr id="101" name="Slide Number Placeholder 5"/>
          <p:cNvSpPr>
            <a:spLocks noGrp="1"/>
          </p:cNvSpPr>
          <p:nvPr>
            <p:ph type="sldNum" sz="quarter" idx="4"/>
          </p:nvPr>
        </p:nvSpPr>
        <p:spPr>
          <a:xfrm>
            <a:off x="6846455" y="5035501"/>
            <a:ext cx="297689" cy="293738"/>
          </a:xfrm>
          <a:prstGeom prst="rect">
            <a:avLst/>
          </a:prstGeom>
        </p:spPr>
        <p:txBody>
          <a:bodyPr lIns="0" tIns="0" rIns="0" bIns="0" anchor="ctr"/>
          <a:lstStyle>
            <a:lvl1pPr algn="r">
              <a:defRPr sz="700">
                <a:solidFill>
                  <a:schemeClr val="accent1"/>
                </a:solidFill>
              </a:defRPr>
            </a:lvl1pPr>
          </a:lstStyle>
          <a:p>
            <a:fld id="{71F9F866-B438-9445-8D9F-1F8FF6608833}" type="slidenum">
              <a:rPr lang="en-GB" smtClean="0"/>
              <a:pPr/>
              <a:t>‹#›</a:t>
            </a:fld>
            <a:endParaRPr lang="en-GB" dirty="0"/>
          </a:p>
        </p:txBody>
      </p:sp>
    </p:spTree>
    <p:extLst>
      <p:ext uri="{BB962C8B-B14F-4D97-AF65-F5344CB8AC3E}">
        <p14:creationId xmlns:p14="http://schemas.microsoft.com/office/powerpoint/2010/main" val="3819144710"/>
      </p:ext>
    </p:extLst>
  </p:cSld>
  <p:clrMapOvr>
    <a:masterClrMapping/>
  </p:clrMapOvr>
  <p:timing>
    <p:tnLst>
      <p:par>
        <p:cTn id="1" dur="indefinite" restart="never" nodeType="tmRoot"/>
      </p:par>
    </p:tnLst>
  </p:timing>
</p:sldLayout>
</file>

<file path=ppt/slideLayouts/slideLayout145.xml><?xml version="1.0" encoding="utf-8"?>
<p:sldLayout xmlns:a="http://schemas.openxmlformats.org/drawingml/2006/main" xmlns:r="http://schemas.openxmlformats.org/officeDocument/2006/relationships" xmlns:p="http://schemas.openxmlformats.org/presentationml/2006/main" preserve="1" userDrawn="1">
  <p:cSld name="7_Text + image">
    <p:spTree>
      <p:nvGrpSpPr>
        <p:cNvPr id="1" name=""/>
        <p:cNvGrpSpPr/>
        <p:nvPr/>
      </p:nvGrpSpPr>
      <p:grpSpPr>
        <a:xfrm>
          <a:off x="0" y="0"/>
          <a:ext cx="0" cy="0"/>
          <a:chOff x="0" y="0"/>
          <a:chExt cx="0" cy="0"/>
        </a:xfrm>
      </p:grpSpPr>
      <p:sp>
        <p:nvSpPr>
          <p:cNvPr id="2" name="Title 1" descr="Ideally your title should fit on one line." title="Slide title"/>
          <p:cNvSpPr>
            <a:spLocks noGrp="1"/>
          </p:cNvSpPr>
          <p:nvPr>
            <p:ph type="title"/>
          </p:nvPr>
        </p:nvSpPr>
        <p:spPr/>
        <p:txBody>
          <a:bodyPr/>
          <a:lstStyle/>
          <a:p>
            <a:r>
              <a:rPr lang="en-US" smtClean="0"/>
              <a:t>Click to edit Master title style</a:t>
            </a:r>
            <a:endParaRPr lang="en-GB"/>
          </a:p>
        </p:txBody>
      </p:sp>
      <p:sp>
        <p:nvSpPr>
          <p:cNvPr id="7" name="Text Placeholder 6" descr="First level - paragraph text&#10;Second level - bullet 1&#10;Third level - bullet 2&#10;&#10;No more than 100 words per slide" title="Main text copy"/>
          <p:cNvSpPr>
            <a:spLocks noGrp="1"/>
          </p:cNvSpPr>
          <p:nvPr>
            <p:ph type="body" sz="quarter" idx="13"/>
          </p:nvPr>
        </p:nvSpPr>
        <p:spPr>
          <a:xfrm>
            <a:off x="595974" y="1678957"/>
            <a:ext cx="2081973" cy="2936918"/>
          </a:xfrm>
          <a:prstGeom prst="rect">
            <a:avLst/>
          </a:prstGeom>
        </p:spPr>
        <p:txBody>
          <a:bodyPr>
            <a:normAutofit/>
          </a:bodyPr>
          <a:lstStyle>
            <a:lvl1pPr marL="0" marR="0" indent="0" algn="l" defTabSz="736504" rtl="0" eaLnBrk="0" fontAlgn="base" latinLnBrk="0" hangingPunct="0">
              <a:lnSpc>
                <a:spcPct val="100000"/>
              </a:lnSpc>
              <a:spcBef>
                <a:spcPts val="0"/>
              </a:spcBef>
              <a:spcAft>
                <a:spcPts val="967"/>
              </a:spcAft>
              <a:buClrTx/>
              <a:buSzTx/>
              <a:buFontTx/>
              <a:buNone/>
              <a:tabLst/>
              <a:defRPr sz="1600">
                <a:solidFill>
                  <a:schemeClr val="tx1"/>
                </a:solidFill>
                <a:latin typeface="Franklin Gothic Book"/>
                <a:cs typeface="Franklin Gothic Book"/>
              </a:defRPr>
            </a:lvl1pPr>
            <a:lvl2pPr marL="144488" marR="0" indent="-144488" algn="l" defTabSz="736504" rtl="0" eaLnBrk="0" fontAlgn="base" latinLnBrk="0" hangingPunct="0">
              <a:lnSpc>
                <a:spcPct val="100000"/>
              </a:lnSpc>
              <a:spcBef>
                <a:spcPts val="0"/>
              </a:spcBef>
              <a:spcAft>
                <a:spcPts val="967"/>
              </a:spcAft>
              <a:buClrTx/>
              <a:buSzTx/>
              <a:buFont typeface="Arial" charset="0"/>
              <a:buChar char="•"/>
              <a:tabLst/>
              <a:defRPr>
                <a:solidFill>
                  <a:schemeClr val="tx1"/>
                </a:solidFill>
                <a:latin typeface="Franklin Gothic Book"/>
                <a:ea typeface="Franklin Gothic Book"/>
                <a:cs typeface="Franklin Gothic Book"/>
              </a:defRPr>
            </a:lvl2pPr>
            <a:lvl3pPr marL="289962" marR="0" indent="-144981" algn="l" defTabSz="736504" rtl="0" eaLnBrk="0" fontAlgn="base" latinLnBrk="0" hangingPunct="0">
              <a:lnSpc>
                <a:spcPct val="100000"/>
              </a:lnSpc>
              <a:spcBef>
                <a:spcPts val="0"/>
              </a:spcBef>
              <a:spcAft>
                <a:spcPts val="967"/>
              </a:spcAft>
              <a:buClrTx/>
              <a:buSzTx/>
              <a:buFont typeface="Arial"/>
              <a:buChar char="•"/>
              <a:tabLst/>
              <a:defRPr>
                <a:solidFill>
                  <a:schemeClr val="tx1"/>
                </a:solidFill>
                <a:latin typeface="Franklin Gothic Book"/>
                <a:ea typeface="Franklin Gothic Book"/>
                <a:cs typeface="Franklin Gothic Book"/>
              </a:defRPr>
            </a:lvl3pPr>
            <a:lvl4pPr marL="434943" marR="0" indent="-144981" algn="l" defTabSz="736504" rtl="0" eaLnBrk="0" fontAlgn="base" latinLnBrk="0" hangingPunct="0">
              <a:lnSpc>
                <a:spcPct val="100000"/>
              </a:lnSpc>
              <a:spcBef>
                <a:spcPts val="0"/>
              </a:spcBef>
              <a:spcAft>
                <a:spcPts val="967"/>
              </a:spcAft>
              <a:buClrTx/>
              <a:buSzTx/>
              <a:buFont typeface="Arial"/>
              <a:buChar char="•"/>
              <a:tabLst/>
              <a:defRPr>
                <a:latin typeface="Franklin Gothic Book"/>
                <a:ea typeface="Franklin Gothic Book"/>
                <a:cs typeface="Franklin Gothic Book"/>
              </a:defRPr>
            </a:lvl4pPr>
          </a:lstStyle>
          <a:p>
            <a:pPr marL="0" marR="0" lvl="0" indent="0" algn="l" defTabSz="736504" rtl="0" eaLnBrk="0" fontAlgn="base" latinLnBrk="0" hangingPunct="0">
              <a:lnSpc>
                <a:spcPct val="100000"/>
              </a:lnSpc>
              <a:spcBef>
                <a:spcPts val="0"/>
              </a:spcBef>
              <a:spcAft>
                <a:spcPts val="967"/>
              </a:spcAft>
              <a:buClrTx/>
              <a:buSzTx/>
              <a:buFontTx/>
              <a:buNone/>
              <a:tabLst/>
              <a:defRPr/>
            </a:pPr>
            <a:r>
              <a:rPr kumimoji="0" lang="en-US" sz="900" b="0" i="0" u="none" strike="noStrike" kern="1200" cap="none" spc="0" normalizeH="0" baseline="0" noProof="0" dirty="0" smtClean="0">
                <a:ln>
                  <a:noFill/>
                </a:ln>
                <a:solidFill>
                  <a:srgbClr val="58595B"/>
                </a:solidFill>
                <a:effectLst/>
                <a:uLnTx/>
                <a:uFillTx/>
                <a:latin typeface="Arial" pitchFamily="34" charset="0"/>
                <a:ea typeface="ＭＳ Ｐゴシック" charset="0"/>
                <a:cs typeface="Arial" pitchFamily="34" charset="0"/>
              </a:rPr>
              <a:t>Click to edit Master text styles</a:t>
            </a:r>
          </a:p>
          <a:p>
            <a:pPr marL="144488" marR="0" lvl="1" indent="-144488" algn="l" defTabSz="736504" rtl="0" eaLnBrk="0" fontAlgn="base" latinLnBrk="0" hangingPunct="0">
              <a:lnSpc>
                <a:spcPct val="100000"/>
              </a:lnSpc>
              <a:spcBef>
                <a:spcPts val="0"/>
              </a:spcBef>
              <a:spcAft>
                <a:spcPts val="967"/>
              </a:spcAft>
              <a:buClrTx/>
              <a:buSzTx/>
              <a:buFont typeface="Arial" charset="0"/>
              <a:buChar char="•"/>
              <a:tabLst/>
              <a:defRPr/>
            </a:pPr>
            <a:r>
              <a:rPr kumimoji="0" lang="en-US" sz="900" b="0" i="0" u="none" strike="noStrike" kern="1200" cap="none" spc="0" normalizeH="0" baseline="0" noProof="0" dirty="0" smtClean="0">
                <a:ln>
                  <a:noFill/>
                </a:ln>
                <a:solidFill>
                  <a:srgbClr val="58595B"/>
                </a:solidFill>
                <a:effectLst/>
                <a:uLnTx/>
                <a:uFillTx/>
                <a:latin typeface="Arial" pitchFamily="34" charset="0"/>
                <a:ea typeface="Arial" charset="0"/>
                <a:cs typeface="Arial" pitchFamily="34" charset="0"/>
              </a:rPr>
              <a:t>Second level</a:t>
            </a:r>
          </a:p>
          <a:p>
            <a:pPr marL="289962" marR="0" lvl="2" indent="-144981" algn="l" defTabSz="736504" rtl="0" eaLnBrk="0" fontAlgn="base" latinLnBrk="0" hangingPunct="0">
              <a:lnSpc>
                <a:spcPct val="100000"/>
              </a:lnSpc>
              <a:spcBef>
                <a:spcPts val="0"/>
              </a:spcBef>
              <a:spcAft>
                <a:spcPts val="967"/>
              </a:spcAft>
              <a:buClrTx/>
              <a:buSzTx/>
              <a:buFont typeface="Arial"/>
              <a:buChar char="•"/>
              <a:tabLst/>
              <a:defRPr/>
            </a:pPr>
            <a:r>
              <a:rPr kumimoji="0" lang="en-US" sz="900" b="0" i="0" u="none" strike="noStrike" kern="1200" cap="none" spc="0" normalizeH="0" baseline="0" noProof="0" dirty="0" smtClean="0">
                <a:ln>
                  <a:noFill/>
                </a:ln>
                <a:solidFill>
                  <a:srgbClr val="58595B"/>
                </a:solidFill>
                <a:effectLst/>
                <a:uLnTx/>
                <a:uFillTx/>
                <a:latin typeface="Arial" pitchFamily="34" charset="0"/>
                <a:ea typeface="Arial" charset="0"/>
                <a:cs typeface="Arial" pitchFamily="34" charset="0"/>
              </a:rPr>
              <a:t>Third level</a:t>
            </a:r>
          </a:p>
          <a:p>
            <a:pPr marL="434943" marR="0" lvl="3" indent="-144981" algn="l" defTabSz="736504" rtl="0" eaLnBrk="0" fontAlgn="base" latinLnBrk="0" hangingPunct="0">
              <a:lnSpc>
                <a:spcPct val="100000"/>
              </a:lnSpc>
              <a:spcBef>
                <a:spcPts val="0"/>
              </a:spcBef>
              <a:spcAft>
                <a:spcPts val="967"/>
              </a:spcAft>
              <a:buClrTx/>
              <a:buSzTx/>
              <a:buFont typeface="Arial"/>
              <a:buChar char="•"/>
              <a:tabLst/>
              <a:defRPr/>
            </a:pPr>
            <a:r>
              <a:rPr kumimoji="0" lang="en-US" sz="900" b="0" i="0" u="none" strike="noStrike" kern="1200" cap="none" spc="0" normalizeH="0" baseline="0" noProof="0" dirty="0" smtClean="0">
                <a:ln>
                  <a:noFill/>
                </a:ln>
                <a:solidFill>
                  <a:srgbClr val="58595B"/>
                </a:solidFill>
                <a:effectLst/>
                <a:uLnTx/>
                <a:uFillTx/>
                <a:latin typeface="Arial" pitchFamily="34" charset="0"/>
                <a:ea typeface="Arial" charset="0"/>
                <a:cs typeface="Arial" pitchFamily="34" charset="0"/>
              </a:rPr>
              <a:t>Fourth level</a:t>
            </a:r>
          </a:p>
        </p:txBody>
      </p:sp>
      <p:sp>
        <p:nvSpPr>
          <p:cNvPr id="103"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17"/>
          </p:nvPr>
        </p:nvSpPr>
        <p:spPr>
          <a:xfrm>
            <a:off x="2975933" y="1678957"/>
            <a:ext cx="4170300" cy="1398926"/>
          </a:xfrm>
          <a:prstGeom prst="roundRect">
            <a:avLst>
              <a:gd name="adj" fmla="val 5286"/>
            </a:avLst>
          </a:prstGeom>
        </p:spPr>
        <p:txBody>
          <a:bodyPr/>
          <a:lstStyle/>
          <a:p>
            <a:pPr lvl="0"/>
            <a:r>
              <a:rPr lang="en-US" noProof="0" dirty="0" smtClean="0"/>
              <a:t>Click icon to add picture</a:t>
            </a:r>
            <a:endParaRPr lang="en-GB" noProof="0" dirty="0"/>
          </a:p>
        </p:txBody>
      </p:sp>
      <p:sp>
        <p:nvSpPr>
          <p:cNvPr id="100"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18"/>
          </p:nvPr>
        </p:nvSpPr>
        <p:spPr>
          <a:xfrm>
            <a:off x="2975932" y="3356681"/>
            <a:ext cx="4168211" cy="1274359"/>
          </a:xfrm>
          <a:prstGeom prst="roundRect">
            <a:avLst>
              <a:gd name="adj" fmla="val 5286"/>
            </a:avLst>
          </a:prstGeom>
        </p:spPr>
        <p:txBody>
          <a:bodyPr/>
          <a:lstStyle/>
          <a:p>
            <a:pPr lvl="0"/>
            <a:r>
              <a:rPr lang="en-US" noProof="0" dirty="0" smtClean="0"/>
              <a:t>Click icon to add picture</a:t>
            </a:r>
            <a:endParaRPr lang="en-GB" noProof="0" dirty="0"/>
          </a:p>
        </p:txBody>
      </p:sp>
      <p:sp>
        <p:nvSpPr>
          <p:cNvPr id="101" name="Date Placeholder 3"/>
          <p:cNvSpPr>
            <a:spLocks noGrp="1"/>
          </p:cNvSpPr>
          <p:nvPr>
            <p:ph type="dt" sz="half" idx="2"/>
          </p:nvPr>
        </p:nvSpPr>
        <p:spPr>
          <a:xfrm>
            <a:off x="594661" y="5035501"/>
            <a:ext cx="1547697" cy="293738"/>
          </a:xfrm>
          <a:prstGeom prst="rect">
            <a:avLst/>
          </a:prstGeom>
        </p:spPr>
        <p:txBody>
          <a:bodyPr lIns="0" tIns="0" rIns="0" bIns="0" anchor="ctr"/>
          <a:lstStyle>
            <a:lvl1pPr>
              <a:defRPr sz="700">
                <a:solidFill>
                  <a:schemeClr val="accent1"/>
                </a:solidFill>
              </a:defRPr>
            </a:lvl1pPr>
          </a:lstStyle>
          <a:p>
            <a:fld id="{DDB9F3E3-D95D-7744-B1A9-3A5E9661014B}" type="datetime3">
              <a:rPr lang="en-GB" smtClean="0"/>
              <a:t>13 July, 2016</a:t>
            </a:fld>
            <a:endParaRPr lang="en-GB" dirty="0"/>
          </a:p>
        </p:txBody>
      </p:sp>
      <p:sp>
        <p:nvSpPr>
          <p:cNvPr id="102" name="Footer Placeholder 4"/>
          <p:cNvSpPr>
            <a:spLocks noGrp="1"/>
          </p:cNvSpPr>
          <p:nvPr>
            <p:ph type="ftr" sz="quarter" idx="3"/>
            <p:custDataLst>
              <p:tags r:id="rId1"/>
            </p:custDataLst>
          </p:nvPr>
        </p:nvSpPr>
        <p:spPr>
          <a:xfrm>
            <a:off x="0" y="5035501"/>
            <a:ext cx="7561263" cy="293738"/>
          </a:xfrm>
          <a:prstGeom prst="rect">
            <a:avLst/>
          </a:prstGeom>
        </p:spPr>
        <p:txBody>
          <a:bodyPr lIns="0" tIns="0" rIns="0" bIns="0" anchor="ctr"/>
          <a:lstStyle>
            <a:lvl1pPr algn="ctr">
              <a:defRPr lang="en-GB" sz="800" b="0" i="0" u="none">
                <a:solidFill>
                  <a:srgbClr val="FFFFFF"/>
                </a:solidFill>
                <a:latin typeface="Arial"/>
              </a:defRPr>
            </a:lvl1pPr>
          </a:lstStyle>
          <a:p>
            <a:endParaRPr lang="en-GB" b="1"/>
          </a:p>
        </p:txBody>
      </p:sp>
      <p:sp>
        <p:nvSpPr>
          <p:cNvPr id="105" name="Slide Number Placeholder 5"/>
          <p:cNvSpPr>
            <a:spLocks noGrp="1"/>
          </p:cNvSpPr>
          <p:nvPr>
            <p:ph type="sldNum" sz="quarter" idx="4"/>
          </p:nvPr>
        </p:nvSpPr>
        <p:spPr>
          <a:xfrm>
            <a:off x="6846455" y="5035501"/>
            <a:ext cx="297689" cy="293738"/>
          </a:xfrm>
          <a:prstGeom prst="rect">
            <a:avLst/>
          </a:prstGeom>
        </p:spPr>
        <p:txBody>
          <a:bodyPr lIns="0" tIns="0" rIns="0" bIns="0" anchor="ctr"/>
          <a:lstStyle>
            <a:lvl1pPr algn="r">
              <a:defRPr sz="700">
                <a:solidFill>
                  <a:schemeClr val="accent1"/>
                </a:solidFill>
              </a:defRPr>
            </a:lvl1pPr>
          </a:lstStyle>
          <a:p>
            <a:fld id="{71F9F866-B438-9445-8D9F-1F8FF6608833}" type="slidenum">
              <a:rPr lang="en-GB" smtClean="0"/>
              <a:pPr/>
              <a:t>‹#›</a:t>
            </a:fld>
            <a:endParaRPr lang="en-GB" dirty="0"/>
          </a:p>
        </p:txBody>
      </p:sp>
    </p:spTree>
    <p:extLst>
      <p:ext uri="{BB962C8B-B14F-4D97-AF65-F5344CB8AC3E}">
        <p14:creationId xmlns:p14="http://schemas.microsoft.com/office/powerpoint/2010/main" val="1408738241"/>
      </p:ext>
    </p:extLst>
  </p:cSld>
  <p:clrMapOvr>
    <a:masterClrMapping/>
  </p:clrMapOvr>
  <p:timing>
    <p:tnLst>
      <p:par>
        <p:cTn id="1" dur="indefinite" restart="never" nodeType="tmRoot"/>
      </p:par>
    </p:tnLst>
  </p:timing>
</p:sldLayout>
</file>

<file path=ppt/slideLayouts/slideLayout146.xml><?xml version="1.0" encoding="utf-8"?>
<p:sldLayout xmlns:a="http://schemas.openxmlformats.org/drawingml/2006/main" xmlns:r="http://schemas.openxmlformats.org/officeDocument/2006/relationships" xmlns:p="http://schemas.openxmlformats.org/presentationml/2006/main" preserve="1" userDrawn="1">
  <p:cSld name="2_Text + image">
    <p:spTree>
      <p:nvGrpSpPr>
        <p:cNvPr id="1" name=""/>
        <p:cNvGrpSpPr/>
        <p:nvPr/>
      </p:nvGrpSpPr>
      <p:grpSpPr>
        <a:xfrm>
          <a:off x="0" y="0"/>
          <a:ext cx="0" cy="0"/>
          <a:chOff x="0" y="0"/>
          <a:chExt cx="0" cy="0"/>
        </a:xfrm>
      </p:grpSpPr>
      <p:sp>
        <p:nvSpPr>
          <p:cNvPr id="2" name="Title 1" descr="Ideally your title should fit on one line." title="Slide title"/>
          <p:cNvSpPr>
            <a:spLocks noGrp="1"/>
          </p:cNvSpPr>
          <p:nvPr>
            <p:ph type="title"/>
          </p:nvPr>
        </p:nvSpPr>
        <p:spPr/>
        <p:txBody>
          <a:bodyPr/>
          <a:lstStyle/>
          <a:p>
            <a:r>
              <a:rPr lang="en-US" smtClean="0"/>
              <a:t>Click to edit Master title style</a:t>
            </a:r>
            <a:endParaRPr lang="en-GB"/>
          </a:p>
        </p:txBody>
      </p:sp>
      <p:sp>
        <p:nvSpPr>
          <p:cNvPr id="7" name="Text Placeholder 6" descr="First level - paragraph text&#10;Second level - bullet 1&#10;Third level - bullet 2&#10;&#10;No more than 100 words per slide" title="Main text copy"/>
          <p:cNvSpPr>
            <a:spLocks noGrp="1"/>
          </p:cNvSpPr>
          <p:nvPr>
            <p:ph type="body" sz="quarter" idx="13"/>
          </p:nvPr>
        </p:nvSpPr>
        <p:spPr>
          <a:xfrm>
            <a:off x="595975" y="1678957"/>
            <a:ext cx="3272607" cy="2936918"/>
          </a:xfrm>
          <a:prstGeom prst="rect">
            <a:avLst/>
          </a:prstGeom>
        </p:spPr>
        <p:txBody>
          <a:bodyPr>
            <a:normAutofit/>
          </a:bodyPr>
          <a:lstStyle>
            <a:lvl1pPr marL="0" marR="0" indent="0" algn="l" defTabSz="736504" rtl="0" eaLnBrk="0" fontAlgn="base" latinLnBrk="0" hangingPunct="0">
              <a:lnSpc>
                <a:spcPct val="100000"/>
              </a:lnSpc>
              <a:spcBef>
                <a:spcPts val="0"/>
              </a:spcBef>
              <a:spcAft>
                <a:spcPts val="967"/>
              </a:spcAft>
              <a:buClrTx/>
              <a:buSzTx/>
              <a:buFontTx/>
              <a:buNone/>
              <a:tabLst/>
              <a:defRPr sz="1600">
                <a:solidFill>
                  <a:schemeClr val="tx1"/>
                </a:solidFill>
                <a:latin typeface="Franklin Gothic Book"/>
                <a:cs typeface="Franklin Gothic Book"/>
              </a:defRPr>
            </a:lvl1pPr>
            <a:lvl2pPr marL="144488" marR="0" indent="-144488" algn="l" defTabSz="736504" rtl="0" eaLnBrk="0" fontAlgn="base" latinLnBrk="0" hangingPunct="0">
              <a:lnSpc>
                <a:spcPct val="100000"/>
              </a:lnSpc>
              <a:spcBef>
                <a:spcPts val="0"/>
              </a:spcBef>
              <a:spcAft>
                <a:spcPts val="967"/>
              </a:spcAft>
              <a:buClrTx/>
              <a:buSzTx/>
              <a:buFont typeface="Arial" charset="0"/>
              <a:buChar char="•"/>
              <a:tabLst/>
              <a:defRPr>
                <a:solidFill>
                  <a:schemeClr val="tx1"/>
                </a:solidFill>
                <a:latin typeface="Franklin Gothic Book"/>
                <a:ea typeface="Franklin Gothic Book"/>
                <a:cs typeface="Franklin Gothic Book"/>
              </a:defRPr>
            </a:lvl2pPr>
            <a:lvl3pPr marL="289962" marR="0" indent="-144981" algn="l" defTabSz="736504" rtl="0" eaLnBrk="0" fontAlgn="base" latinLnBrk="0" hangingPunct="0">
              <a:lnSpc>
                <a:spcPct val="100000"/>
              </a:lnSpc>
              <a:spcBef>
                <a:spcPts val="0"/>
              </a:spcBef>
              <a:spcAft>
                <a:spcPts val="967"/>
              </a:spcAft>
              <a:buClrTx/>
              <a:buSzTx/>
              <a:buFont typeface="Arial"/>
              <a:buChar char="•"/>
              <a:tabLst/>
              <a:defRPr>
                <a:solidFill>
                  <a:schemeClr val="tx1"/>
                </a:solidFill>
                <a:latin typeface="Franklin Gothic Book"/>
                <a:ea typeface="Franklin Gothic Book"/>
                <a:cs typeface="Franklin Gothic Book"/>
              </a:defRPr>
            </a:lvl3pPr>
            <a:lvl4pPr marL="434943" marR="0" indent="-144981" algn="l" defTabSz="736504" rtl="0" eaLnBrk="0" fontAlgn="base" latinLnBrk="0" hangingPunct="0">
              <a:lnSpc>
                <a:spcPct val="100000"/>
              </a:lnSpc>
              <a:spcBef>
                <a:spcPts val="0"/>
              </a:spcBef>
              <a:spcAft>
                <a:spcPts val="967"/>
              </a:spcAft>
              <a:buClrTx/>
              <a:buSzTx/>
              <a:buFont typeface="Arial"/>
              <a:buChar char="•"/>
              <a:tabLst/>
              <a:defRPr>
                <a:latin typeface="Franklin Gothic Book"/>
                <a:ea typeface="Franklin Gothic Book"/>
                <a:cs typeface="Franklin Gothic Book"/>
              </a:defRPr>
            </a:lvl4pPr>
          </a:lstStyle>
          <a:p>
            <a:pPr marL="0" marR="0" lvl="0" indent="0" algn="l" defTabSz="736504" rtl="0" eaLnBrk="0" fontAlgn="base" latinLnBrk="0" hangingPunct="0">
              <a:lnSpc>
                <a:spcPct val="100000"/>
              </a:lnSpc>
              <a:spcBef>
                <a:spcPts val="0"/>
              </a:spcBef>
              <a:spcAft>
                <a:spcPts val="967"/>
              </a:spcAft>
              <a:buClrTx/>
              <a:buSzTx/>
              <a:buFontTx/>
              <a:buNone/>
              <a:tabLst/>
              <a:defRPr/>
            </a:pPr>
            <a:r>
              <a:rPr kumimoji="0" lang="en-US" sz="900" b="0" i="0" u="none" strike="noStrike" kern="1200" cap="none" spc="0" normalizeH="0" baseline="0" noProof="0" dirty="0" smtClean="0">
                <a:ln>
                  <a:noFill/>
                </a:ln>
                <a:solidFill>
                  <a:srgbClr val="58595B"/>
                </a:solidFill>
                <a:effectLst/>
                <a:uLnTx/>
                <a:uFillTx/>
                <a:latin typeface="Arial" pitchFamily="34" charset="0"/>
                <a:ea typeface="ＭＳ Ｐゴシック" charset="0"/>
                <a:cs typeface="Arial" pitchFamily="34" charset="0"/>
              </a:rPr>
              <a:t>Click to edit Master text styles</a:t>
            </a:r>
          </a:p>
          <a:p>
            <a:pPr marL="144488" marR="0" lvl="1" indent="-144488" algn="l" defTabSz="736504" rtl="0" eaLnBrk="0" fontAlgn="base" latinLnBrk="0" hangingPunct="0">
              <a:lnSpc>
                <a:spcPct val="100000"/>
              </a:lnSpc>
              <a:spcBef>
                <a:spcPts val="0"/>
              </a:spcBef>
              <a:spcAft>
                <a:spcPts val="967"/>
              </a:spcAft>
              <a:buClrTx/>
              <a:buSzTx/>
              <a:buFont typeface="Arial" charset="0"/>
              <a:buChar char="•"/>
              <a:tabLst/>
              <a:defRPr/>
            </a:pPr>
            <a:r>
              <a:rPr kumimoji="0" lang="en-US" sz="900" b="0" i="0" u="none" strike="noStrike" kern="1200" cap="none" spc="0" normalizeH="0" baseline="0" noProof="0" dirty="0" smtClean="0">
                <a:ln>
                  <a:noFill/>
                </a:ln>
                <a:solidFill>
                  <a:srgbClr val="58595B"/>
                </a:solidFill>
                <a:effectLst/>
                <a:uLnTx/>
                <a:uFillTx/>
                <a:latin typeface="Arial" pitchFamily="34" charset="0"/>
                <a:ea typeface="Arial" charset="0"/>
                <a:cs typeface="Arial" pitchFamily="34" charset="0"/>
              </a:rPr>
              <a:t>Second level</a:t>
            </a:r>
          </a:p>
          <a:p>
            <a:pPr marL="289962" marR="0" lvl="2" indent="-144981" algn="l" defTabSz="736504" rtl="0" eaLnBrk="0" fontAlgn="base" latinLnBrk="0" hangingPunct="0">
              <a:lnSpc>
                <a:spcPct val="100000"/>
              </a:lnSpc>
              <a:spcBef>
                <a:spcPts val="0"/>
              </a:spcBef>
              <a:spcAft>
                <a:spcPts val="967"/>
              </a:spcAft>
              <a:buClrTx/>
              <a:buSzTx/>
              <a:buFont typeface="Arial"/>
              <a:buChar char="•"/>
              <a:tabLst/>
              <a:defRPr/>
            </a:pPr>
            <a:r>
              <a:rPr kumimoji="0" lang="en-US" sz="900" b="0" i="0" u="none" strike="noStrike" kern="1200" cap="none" spc="0" normalizeH="0" baseline="0" noProof="0" dirty="0" smtClean="0">
                <a:ln>
                  <a:noFill/>
                </a:ln>
                <a:solidFill>
                  <a:srgbClr val="58595B"/>
                </a:solidFill>
                <a:effectLst/>
                <a:uLnTx/>
                <a:uFillTx/>
                <a:latin typeface="Arial" pitchFamily="34" charset="0"/>
                <a:ea typeface="Arial" charset="0"/>
                <a:cs typeface="Arial" pitchFamily="34" charset="0"/>
              </a:rPr>
              <a:t>Third level</a:t>
            </a:r>
          </a:p>
          <a:p>
            <a:pPr marL="434943" marR="0" lvl="3" indent="-144981" algn="l" defTabSz="736504" rtl="0" eaLnBrk="0" fontAlgn="base" latinLnBrk="0" hangingPunct="0">
              <a:lnSpc>
                <a:spcPct val="100000"/>
              </a:lnSpc>
              <a:spcBef>
                <a:spcPts val="0"/>
              </a:spcBef>
              <a:spcAft>
                <a:spcPts val="967"/>
              </a:spcAft>
              <a:buClrTx/>
              <a:buSzTx/>
              <a:buFont typeface="Arial"/>
              <a:buChar char="•"/>
              <a:tabLst/>
              <a:defRPr/>
            </a:pPr>
            <a:r>
              <a:rPr kumimoji="0" lang="en-US" sz="900" b="0" i="0" u="none" strike="noStrike" kern="1200" cap="none" spc="0" normalizeH="0" baseline="0" noProof="0" dirty="0" smtClean="0">
                <a:ln>
                  <a:noFill/>
                </a:ln>
                <a:solidFill>
                  <a:srgbClr val="58595B"/>
                </a:solidFill>
                <a:effectLst/>
                <a:uLnTx/>
                <a:uFillTx/>
                <a:latin typeface="Arial" pitchFamily="34" charset="0"/>
                <a:ea typeface="Arial" charset="0"/>
                <a:cs typeface="Arial" pitchFamily="34" charset="0"/>
              </a:rPr>
              <a:t>Fourth level</a:t>
            </a:r>
          </a:p>
        </p:txBody>
      </p:sp>
      <p:sp>
        <p:nvSpPr>
          <p:cNvPr id="9"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14"/>
          </p:nvPr>
        </p:nvSpPr>
        <p:spPr>
          <a:xfrm>
            <a:off x="4166570" y="1678956"/>
            <a:ext cx="1488438" cy="1398926"/>
          </a:xfrm>
          <a:prstGeom prst="roundRect">
            <a:avLst>
              <a:gd name="adj" fmla="val 1665"/>
            </a:avLst>
          </a:prstGeom>
        </p:spPr>
        <p:txBody>
          <a:bodyPr/>
          <a:lstStyle/>
          <a:p>
            <a:pPr lvl="0"/>
            <a:r>
              <a:rPr lang="en-US" noProof="0" dirty="0" smtClean="0"/>
              <a:t>Click icon to add picture</a:t>
            </a:r>
            <a:endParaRPr lang="en-GB" noProof="0" dirty="0"/>
          </a:p>
        </p:txBody>
      </p:sp>
      <p:sp>
        <p:nvSpPr>
          <p:cNvPr id="100"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15"/>
          </p:nvPr>
        </p:nvSpPr>
        <p:spPr>
          <a:xfrm>
            <a:off x="5804936" y="1678957"/>
            <a:ext cx="1338994" cy="846513"/>
          </a:xfrm>
          <a:prstGeom prst="roundRect">
            <a:avLst>
              <a:gd name="adj" fmla="val 5742"/>
            </a:avLst>
          </a:prstGeom>
        </p:spPr>
        <p:txBody>
          <a:bodyPr/>
          <a:lstStyle/>
          <a:p>
            <a:pPr lvl="0"/>
            <a:r>
              <a:rPr lang="en-US" noProof="0" dirty="0" smtClean="0"/>
              <a:t>Click icon to add picture</a:t>
            </a:r>
            <a:endParaRPr lang="en-GB" noProof="0" dirty="0"/>
          </a:p>
        </p:txBody>
      </p:sp>
      <p:sp>
        <p:nvSpPr>
          <p:cNvPr id="101"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16"/>
          </p:nvPr>
        </p:nvSpPr>
        <p:spPr>
          <a:xfrm>
            <a:off x="4166570" y="3217369"/>
            <a:ext cx="1190750" cy="1398750"/>
          </a:xfrm>
          <a:prstGeom prst="roundRect">
            <a:avLst>
              <a:gd name="adj" fmla="val 4466"/>
            </a:avLst>
          </a:prstGeom>
        </p:spPr>
        <p:txBody>
          <a:bodyPr/>
          <a:lstStyle/>
          <a:p>
            <a:pPr lvl="0"/>
            <a:r>
              <a:rPr lang="en-US" noProof="0" dirty="0" smtClean="0"/>
              <a:t>Click icon to add picture</a:t>
            </a:r>
            <a:endParaRPr lang="en-GB" noProof="0" dirty="0"/>
          </a:p>
        </p:txBody>
      </p:sp>
      <p:sp>
        <p:nvSpPr>
          <p:cNvPr id="102"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17"/>
          </p:nvPr>
        </p:nvSpPr>
        <p:spPr>
          <a:xfrm>
            <a:off x="5953180" y="2657587"/>
            <a:ext cx="1190750" cy="979125"/>
          </a:xfrm>
          <a:prstGeom prst="roundRect">
            <a:avLst>
              <a:gd name="adj" fmla="val 5336"/>
            </a:avLst>
          </a:prstGeom>
        </p:spPr>
        <p:txBody>
          <a:bodyPr/>
          <a:lstStyle/>
          <a:p>
            <a:pPr lvl="0"/>
            <a:r>
              <a:rPr lang="en-US" noProof="0" dirty="0" smtClean="0"/>
              <a:t>Click icon to add picture</a:t>
            </a:r>
            <a:endParaRPr lang="en-GB" noProof="0" dirty="0"/>
          </a:p>
        </p:txBody>
      </p:sp>
      <p:sp>
        <p:nvSpPr>
          <p:cNvPr id="104"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18"/>
          </p:nvPr>
        </p:nvSpPr>
        <p:spPr>
          <a:xfrm>
            <a:off x="5510333" y="3779231"/>
            <a:ext cx="1633598" cy="829967"/>
          </a:xfrm>
          <a:prstGeom prst="roundRect">
            <a:avLst>
              <a:gd name="adj" fmla="val 5591"/>
            </a:avLst>
          </a:prstGeom>
        </p:spPr>
        <p:txBody>
          <a:bodyPr/>
          <a:lstStyle/>
          <a:p>
            <a:pPr lvl="0"/>
            <a:r>
              <a:rPr lang="en-US" noProof="0" dirty="0" smtClean="0"/>
              <a:t>Click icon to add picture</a:t>
            </a:r>
            <a:endParaRPr lang="en-GB" noProof="0" dirty="0"/>
          </a:p>
        </p:txBody>
      </p:sp>
      <p:sp>
        <p:nvSpPr>
          <p:cNvPr id="103" name="Date Placeholder 3"/>
          <p:cNvSpPr>
            <a:spLocks noGrp="1"/>
          </p:cNvSpPr>
          <p:nvPr>
            <p:ph type="dt" sz="half" idx="2"/>
          </p:nvPr>
        </p:nvSpPr>
        <p:spPr>
          <a:xfrm>
            <a:off x="594661" y="5035501"/>
            <a:ext cx="1547697" cy="293738"/>
          </a:xfrm>
          <a:prstGeom prst="rect">
            <a:avLst/>
          </a:prstGeom>
        </p:spPr>
        <p:txBody>
          <a:bodyPr lIns="0" tIns="0" rIns="0" bIns="0" anchor="ctr"/>
          <a:lstStyle>
            <a:lvl1pPr>
              <a:defRPr sz="700">
                <a:solidFill>
                  <a:schemeClr val="accent1"/>
                </a:solidFill>
              </a:defRPr>
            </a:lvl1pPr>
          </a:lstStyle>
          <a:p>
            <a:fld id="{D9A64614-7B90-2844-BF62-27C15202A4B6}" type="datetime3">
              <a:rPr lang="en-GB" smtClean="0"/>
              <a:t>13 July, 2016</a:t>
            </a:fld>
            <a:endParaRPr lang="en-GB" dirty="0"/>
          </a:p>
        </p:txBody>
      </p:sp>
      <p:sp>
        <p:nvSpPr>
          <p:cNvPr id="105" name="Footer Placeholder 4"/>
          <p:cNvSpPr>
            <a:spLocks noGrp="1"/>
          </p:cNvSpPr>
          <p:nvPr>
            <p:ph type="ftr" sz="quarter" idx="3"/>
            <p:custDataLst>
              <p:tags r:id="rId1"/>
            </p:custDataLst>
          </p:nvPr>
        </p:nvSpPr>
        <p:spPr>
          <a:xfrm>
            <a:off x="0" y="5035501"/>
            <a:ext cx="7561263" cy="293738"/>
          </a:xfrm>
          <a:prstGeom prst="rect">
            <a:avLst/>
          </a:prstGeom>
        </p:spPr>
        <p:txBody>
          <a:bodyPr lIns="0" tIns="0" rIns="0" bIns="0" anchor="ctr"/>
          <a:lstStyle>
            <a:lvl1pPr algn="ctr">
              <a:defRPr lang="en-GB" sz="800" b="0" i="0" u="none">
                <a:solidFill>
                  <a:srgbClr val="FFFFFF"/>
                </a:solidFill>
                <a:latin typeface="Arial"/>
              </a:defRPr>
            </a:lvl1pPr>
          </a:lstStyle>
          <a:p>
            <a:endParaRPr lang="en-GB" b="1"/>
          </a:p>
        </p:txBody>
      </p:sp>
      <p:sp>
        <p:nvSpPr>
          <p:cNvPr id="107" name="Slide Number Placeholder 5"/>
          <p:cNvSpPr>
            <a:spLocks noGrp="1"/>
          </p:cNvSpPr>
          <p:nvPr>
            <p:ph type="sldNum" sz="quarter" idx="4"/>
          </p:nvPr>
        </p:nvSpPr>
        <p:spPr>
          <a:xfrm>
            <a:off x="6846455" y="5035501"/>
            <a:ext cx="297689" cy="293738"/>
          </a:xfrm>
          <a:prstGeom prst="rect">
            <a:avLst/>
          </a:prstGeom>
        </p:spPr>
        <p:txBody>
          <a:bodyPr lIns="0" tIns="0" rIns="0" bIns="0" anchor="ctr"/>
          <a:lstStyle>
            <a:lvl1pPr algn="r">
              <a:defRPr sz="700">
                <a:solidFill>
                  <a:schemeClr val="accent1"/>
                </a:solidFill>
              </a:defRPr>
            </a:lvl1pPr>
          </a:lstStyle>
          <a:p>
            <a:fld id="{71F9F866-B438-9445-8D9F-1F8FF6608833}" type="slidenum">
              <a:rPr lang="en-GB" smtClean="0"/>
              <a:pPr/>
              <a:t>‹#›</a:t>
            </a:fld>
            <a:endParaRPr lang="en-GB" dirty="0"/>
          </a:p>
        </p:txBody>
      </p:sp>
    </p:spTree>
    <p:extLst>
      <p:ext uri="{BB962C8B-B14F-4D97-AF65-F5344CB8AC3E}">
        <p14:creationId xmlns:p14="http://schemas.microsoft.com/office/powerpoint/2010/main" val="693130809"/>
      </p:ext>
    </p:extLst>
  </p:cSld>
  <p:clrMapOvr>
    <a:masterClrMapping/>
  </p:clrMapOvr>
  <p:timing>
    <p:tnLst>
      <p:par>
        <p:cTn id="1" dur="indefinite" restart="never" nodeType="tmRoot"/>
      </p:par>
    </p:tnLst>
  </p:timing>
</p:sldLayout>
</file>

<file path=ppt/slideLayouts/slideLayout147.xml><?xml version="1.0" encoding="utf-8"?>
<p:sldLayout xmlns:a="http://schemas.openxmlformats.org/drawingml/2006/main" xmlns:r="http://schemas.openxmlformats.org/officeDocument/2006/relationships" xmlns:p="http://schemas.openxmlformats.org/presentationml/2006/main" preserve="1" userDrawn="1">
  <p:cSld name="4_Text + image">
    <p:spTree>
      <p:nvGrpSpPr>
        <p:cNvPr id="1" name=""/>
        <p:cNvGrpSpPr/>
        <p:nvPr/>
      </p:nvGrpSpPr>
      <p:grpSpPr>
        <a:xfrm>
          <a:off x="0" y="0"/>
          <a:ext cx="0" cy="0"/>
          <a:chOff x="0" y="0"/>
          <a:chExt cx="0" cy="0"/>
        </a:xfrm>
      </p:grpSpPr>
      <p:sp>
        <p:nvSpPr>
          <p:cNvPr id="2" name="Title 1" descr="Ideally your title should fit on one line." title="Slide title"/>
          <p:cNvSpPr>
            <a:spLocks noGrp="1"/>
          </p:cNvSpPr>
          <p:nvPr>
            <p:ph type="title"/>
          </p:nvPr>
        </p:nvSpPr>
        <p:spPr/>
        <p:txBody>
          <a:bodyPr/>
          <a:lstStyle/>
          <a:p>
            <a:r>
              <a:rPr lang="en-US" smtClean="0"/>
              <a:t>Click to edit Master title style</a:t>
            </a:r>
            <a:endParaRPr lang="en-GB"/>
          </a:p>
        </p:txBody>
      </p:sp>
      <p:sp>
        <p:nvSpPr>
          <p:cNvPr id="9"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14"/>
          </p:nvPr>
        </p:nvSpPr>
        <p:spPr>
          <a:xfrm>
            <a:off x="595975" y="1678956"/>
            <a:ext cx="2382399" cy="1398926"/>
          </a:xfrm>
          <a:prstGeom prst="roundRect">
            <a:avLst>
              <a:gd name="adj" fmla="val 5400"/>
            </a:avLst>
          </a:prstGeom>
        </p:spPr>
        <p:txBody>
          <a:bodyPr/>
          <a:lstStyle/>
          <a:p>
            <a:pPr lvl="0"/>
            <a:r>
              <a:rPr lang="en-US" noProof="0" dirty="0" smtClean="0"/>
              <a:t>Click icon to add picture</a:t>
            </a:r>
            <a:endParaRPr lang="en-GB" noProof="0" dirty="0"/>
          </a:p>
        </p:txBody>
      </p:sp>
      <p:sp>
        <p:nvSpPr>
          <p:cNvPr id="100"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15"/>
          </p:nvPr>
        </p:nvSpPr>
        <p:spPr>
          <a:xfrm>
            <a:off x="3271895" y="1678957"/>
            <a:ext cx="2085311" cy="1405342"/>
          </a:xfrm>
          <a:prstGeom prst="roundRect">
            <a:avLst>
              <a:gd name="adj" fmla="val 4197"/>
            </a:avLst>
          </a:prstGeom>
        </p:spPr>
        <p:txBody>
          <a:bodyPr/>
          <a:lstStyle/>
          <a:p>
            <a:pPr lvl="0"/>
            <a:r>
              <a:rPr lang="en-US" noProof="0" dirty="0" smtClean="0"/>
              <a:t>Click icon to add picture</a:t>
            </a:r>
            <a:endParaRPr lang="en-GB" noProof="0" dirty="0"/>
          </a:p>
        </p:txBody>
      </p:sp>
      <p:sp>
        <p:nvSpPr>
          <p:cNvPr id="101"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16"/>
          </p:nvPr>
        </p:nvSpPr>
        <p:spPr>
          <a:xfrm>
            <a:off x="2379959" y="3356681"/>
            <a:ext cx="2977362" cy="1399069"/>
          </a:xfrm>
          <a:prstGeom prst="roundRect">
            <a:avLst>
              <a:gd name="adj" fmla="val 4986"/>
            </a:avLst>
          </a:prstGeom>
        </p:spPr>
        <p:txBody>
          <a:bodyPr/>
          <a:lstStyle/>
          <a:p>
            <a:pPr lvl="0"/>
            <a:r>
              <a:rPr lang="en-US" noProof="0" dirty="0" smtClean="0"/>
              <a:t>Click icon to add picture</a:t>
            </a:r>
            <a:endParaRPr lang="en-GB" noProof="0" dirty="0"/>
          </a:p>
        </p:txBody>
      </p:sp>
      <p:sp>
        <p:nvSpPr>
          <p:cNvPr id="102"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17"/>
          </p:nvPr>
        </p:nvSpPr>
        <p:spPr>
          <a:xfrm>
            <a:off x="595975" y="3356680"/>
            <a:ext cx="1485996" cy="1399071"/>
          </a:xfrm>
          <a:prstGeom prst="roundRect">
            <a:avLst>
              <a:gd name="adj" fmla="val 6218"/>
            </a:avLst>
          </a:prstGeom>
        </p:spPr>
        <p:txBody>
          <a:bodyPr/>
          <a:lstStyle/>
          <a:p>
            <a:pPr lvl="0"/>
            <a:r>
              <a:rPr lang="en-US" noProof="0" dirty="0" smtClean="0"/>
              <a:t>Click icon to add picture</a:t>
            </a:r>
            <a:endParaRPr lang="en-GB" noProof="0" dirty="0"/>
          </a:p>
        </p:txBody>
      </p:sp>
      <p:sp>
        <p:nvSpPr>
          <p:cNvPr id="104"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18"/>
          </p:nvPr>
        </p:nvSpPr>
        <p:spPr>
          <a:xfrm>
            <a:off x="5655193" y="1678957"/>
            <a:ext cx="1488950" cy="3076793"/>
          </a:xfrm>
          <a:prstGeom prst="roundRect">
            <a:avLst>
              <a:gd name="adj" fmla="val 3743"/>
            </a:avLst>
          </a:prstGeom>
        </p:spPr>
        <p:txBody>
          <a:bodyPr/>
          <a:lstStyle/>
          <a:p>
            <a:pPr lvl="0"/>
            <a:r>
              <a:rPr lang="en-US" noProof="0" dirty="0" smtClean="0"/>
              <a:t>Click icon to add picture</a:t>
            </a:r>
            <a:endParaRPr lang="en-GB" noProof="0" dirty="0"/>
          </a:p>
        </p:txBody>
      </p:sp>
      <p:sp>
        <p:nvSpPr>
          <p:cNvPr id="103" name="Date Placeholder 3"/>
          <p:cNvSpPr>
            <a:spLocks noGrp="1"/>
          </p:cNvSpPr>
          <p:nvPr>
            <p:ph type="dt" sz="half" idx="2"/>
          </p:nvPr>
        </p:nvSpPr>
        <p:spPr>
          <a:xfrm>
            <a:off x="594661" y="5035501"/>
            <a:ext cx="1547697" cy="293738"/>
          </a:xfrm>
          <a:prstGeom prst="rect">
            <a:avLst/>
          </a:prstGeom>
        </p:spPr>
        <p:txBody>
          <a:bodyPr lIns="0" tIns="0" rIns="0" bIns="0" anchor="ctr"/>
          <a:lstStyle>
            <a:lvl1pPr>
              <a:defRPr sz="700">
                <a:solidFill>
                  <a:schemeClr val="accent1"/>
                </a:solidFill>
              </a:defRPr>
            </a:lvl1pPr>
          </a:lstStyle>
          <a:p>
            <a:fld id="{CD9326FB-DCCB-FC47-93A9-9DEA7DB23AC9}" type="datetime3">
              <a:rPr lang="en-GB" smtClean="0"/>
              <a:t>13 July, 2016</a:t>
            </a:fld>
            <a:endParaRPr lang="en-GB" dirty="0"/>
          </a:p>
        </p:txBody>
      </p:sp>
      <p:sp>
        <p:nvSpPr>
          <p:cNvPr id="105" name="Footer Placeholder 4"/>
          <p:cNvSpPr>
            <a:spLocks noGrp="1"/>
          </p:cNvSpPr>
          <p:nvPr>
            <p:ph type="ftr" sz="quarter" idx="3"/>
            <p:custDataLst>
              <p:tags r:id="rId1"/>
            </p:custDataLst>
          </p:nvPr>
        </p:nvSpPr>
        <p:spPr>
          <a:xfrm>
            <a:off x="0" y="5035501"/>
            <a:ext cx="7561263" cy="293738"/>
          </a:xfrm>
          <a:prstGeom prst="rect">
            <a:avLst/>
          </a:prstGeom>
        </p:spPr>
        <p:txBody>
          <a:bodyPr lIns="0" tIns="0" rIns="0" bIns="0" anchor="ctr"/>
          <a:lstStyle>
            <a:lvl1pPr algn="ctr">
              <a:defRPr lang="en-GB" sz="800" b="0" i="0" u="none">
                <a:solidFill>
                  <a:srgbClr val="FFFFFF"/>
                </a:solidFill>
                <a:latin typeface="Arial"/>
              </a:defRPr>
            </a:lvl1pPr>
          </a:lstStyle>
          <a:p>
            <a:endParaRPr lang="en-GB" b="1"/>
          </a:p>
        </p:txBody>
      </p:sp>
      <p:sp>
        <p:nvSpPr>
          <p:cNvPr id="107" name="Slide Number Placeholder 5"/>
          <p:cNvSpPr>
            <a:spLocks noGrp="1"/>
          </p:cNvSpPr>
          <p:nvPr>
            <p:ph type="sldNum" sz="quarter" idx="4"/>
          </p:nvPr>
        </p:nvSpPr>
        <p:spPr>
          <a:xfrm>
            <a:off x="6846455" y="5035501"/>
            <a:ext cx="297689" cy="293738"/>
          </a:xfrm>
          <a:prstGeom prst="rect">
            <a:avLst/>
          </a:prstGeom>
        </p:spPr>
        <p:txBody>
          <a:bodyPr lIns="0" tIns="0" rIns="0" bIns="0" anchor="ctr"/>
          <a:lstStyle>
            <a:lvl1pPr algn="r">
              <a:defRPr sz="700">
                <a:solidFill>
                  <a:schemeClr val="accent1"/>
                </a:solidFill>
              </a:defRPr>
            </a:lvl1pPr>
          </a:lstStyle>
          <a:p>
            <a:fld id="{71F9F866-B438-9445-8D9F-1F8FF6608833}" type="slidenum">
              <a:rPr lang="en-GB" smtClean="0"/>
              <a:pPr/>
              <a:t>‹#›</a:t>
            </a:fld>
            <a:endParaRPr lang="en-GB" dirty="0"/>
          </a:p>
        </p:txBody>
      </p:sp>
    </p:spTree>
    <p:extLst>
      <p:ext uri="{BB962C8B-B14F-4D97-AF65-F5344CB8AC3E}">
        <p14:creationId xmlns:p14="http://schemas.microsoft.com/office/powerpoint/2010/main" val="3318553421"/>
      </p:ext>
    </p:extLst>
  </p:cSld>
  <p:clrMapOvr>
    <a:masterClrMapping/>
  </p:clrMapOvr>
  <p:timing>
    <p:tnLst>
      <p:par>
        <p:cTn id="1" dur="indefinite" restart="never" nodeType="tmRoot"/>
      </p:par>
    </p:tnLst>
  </p:timing>
</p:sldLayout>
</file>

<file path=ppt/slideLayouts/slideLayout148.xml><?xml version="1.0" encoding="utf-8"?>
<p:sldLayout xmlns:a="http://schemas.openxmlformats.org/drawingml/2006/main" xmlns:r="http://schemas.openxmlformats.org/officeDocument/2006/relationships" xmlns:p="http://schemas.openxmlformats.org/presentationml/2006/main" preserve="1" userDrawn="1">
  <p:cSld name="6_Text + image">
    <p:spTree>
      <p:nvGrpSpPr>
        <p:cNvPr id="1" name=""/>
        <p:cNvGrpSpPr/>
        <p:nvPr/>
      </p:nvGrpSpPr>
      <p:grpSpPr>
        <a:xfrm>
          <a:off x="0" y="0"/>
          <a:ext cx="0" cy="0"/>
          <a:chOff x="0" y="0"/>
          <a:chExt cx="0" cy="0"/>
        </a:xfrm>
      </p:grpSpPr>
      <p:sp>
        <p:nvSpPr>
          <p:cNvPr id="2" name="Title 1" descr="Ideally your title should fit on one line." title="Slide title"/>
          <p:cNvSpPr>
            <a:spLocks noGrp="1"/>
          </p:cNvSpPr>
          <p:nvPr>
            <p:ph type="title"/>
          </p:nvPr>
        </p:nvSpPr>
        <p:spPr/>
        <p:txBody>
          <a:bodyPr/>
          <a:lstStyle/>
          <a:p>
            <a:r>
              <a:rPr lang="en-US" smtClean="0"/>
              <a:t>Click to edit Master title style</a:t>
            </a:r>
            <a:endParaRPr lang="en-GB"/>
          </a:p>
        </p:txBody>
      </p:sp>
      <p:sp>
        <p:nvSpPr>
          <p:cNvPr id="9"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14"/>
          </p:nvPr>
        </p:nvSpPr>
        <p:spPr>
          <a:xfrm>
            <a:off x="594246" y="1678180"/>
            <a:ext cx="1488438" cy="1398750"/>
          </a:xfrm>
          <a:prstGeom prst="roundRect">
            <a:avLst>
              <a:gd name="adj" fmla="val 5400"/>
            </a:avLst>
          </a:prstGeom>
        </p:spPr>
        <p:txBody>
          <a:bodyPr>
            <a:normAutofit/>
          </a:bodyPr>
          <a:lstStyle>
            <a:lvl1pPr>
              <a:defRPr sz="900"/>
            </a:lvl1pPr>
          </a:lstStyle>
          <a:p>
            <a:pPr lvl="0"/>
            <a:r>
              <a:rPr lang="en-US" noProof="0" dirty="0" smtClean="0"/>
              <a:t>Click icon to add picture</a:t>
            </a:r>
            <a:endParaRPr lang="en-GB" noProof="0" dirty="0"/>
          </a:p>
        </p:txBody>
      </p:sp>
      <p:sp>
        <p:nvSpPr>
          <p:cNvPr id="103"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15"/>
          </p:nvPr>
        </p:nvSpPr>
        <p:spPr>
          <a:xfrm>
            <a:off x="593534" y="3356681"/>
            <a:ext cx="1488438" cy="1398750"/>
          </a:xfrm>
          <a:prstGeom prst="roundRect">
            <a:avLst>
              <a:gd name="adj" fmla="val 5400"/>
            </a:avLst>
          </a:prstGeom>
        </p:spPr>
        <p:txBody>
          <a:bodyPr>
            <a:normAutofit/>
          </a:bodyPr>
          <a:lstStyle>
            <a:lvl1pPr>
              <a:defRPr sz="900"/>
            </a:lvl1pPr>
          </a:lstStyle>
          <a:p>
            <a:pPr lvl="0"/>
            <a:r>
              <a:rPr lang="en-US" noProof="0" dirty="0" smtClean="0"/>
              <a:t>Click icon to add picture</a:t>
            </a:r>
            <a:endParaRPr lang="en-GB" noProof="0" dirty="0"/>
          </a:p>
        </p:txBody>
      </p:sp>
      <p:sp>
        <p:nvSpPr>
          <p:cNvPr id="105"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16"/>
          </p:nvPr>
        </p:nvSpPr>
        <p:spPr>
          <a:xfrm>
            <a:off x="2381272" y="1678180"/>
            <a:ext cx="1488438" cy="1398750"/>
          </a:xfrm>
          <a:prstGeom prst="roundRect">
            <a:avLst>
              <a:gd name="adj" fmla="val 5400"/>
            </a:avLst>
          </a:prstGeom>
        </p:spPr>
        <p:txBody>
          <a:bodyPr>
            <a:normAutofit/>
          </a:bodyPr>
          <a:lstStyle>
            <a:lvl1pPr>
              <a:defRPr sz="900"/>
            </a:lvl1pPr>
          </a:lstStyle>
          <a:p>
            <a:pPr lvl="0"/>
            <a:r>
              <a:rPr lang="en-US" noProof="0" dirty="0" smtClean="0"/>
              <a:t>Click icon to add picture</a:t>
            </a:r>
            <a:endParaRPr lang="en-GB" noProof="0" dirty="0"/>
          </a:p>
        </p:txBody>
      </p:sp>
      <p:sp>
        <p:nvSpPr>
          <p:cNvPr id="106"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17"/>
          </p:nvPr>
        </p:nvSpPr>
        <p:spPr>
          <a:xfrm>
            <a:off x="2379958" y="3356681"/>
            <a:ext cx="1488438" cy="1398750"/>
          </a:xfrm>
          <a:prstGeom prst="roundRect">
            <a:avLst>
              <a:gd name="adj" fmla="val 5400"/>
            </a:avLst>
          </a:prstGeom>
        </p:spPr>
        <p:txBody>
          <a:bodyPr>
            <a:normAutofit/>
          </a:bodyPr>
          <a:lstStyle>
            <a:lvl1pPr>
              <a:defRPr sz="900"/>
            </a:lvl1pPr>
          </a:lstStyle>
          <a:p>
            <a:pPr lvl="0"/>
            <a:r>
              <a:rPr lang="en-US" noProof="0" dirty="0" smtClean="0"/>
              <a:t>Click icon to add picture</a:t>
            </a:r>
            <a:endParaRPr lang="en-GB" noProof="0" dirty="0"/>
          </a:p>
        </p:txBody>
      </p:sp>
      <p:sp>
        <p:nvSpPr>
          <p:cNvPr id="110"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20"/>
          </p:nvPr>
        </p:nvSpPr>
        <p:spPr>
          <a:xfrm>
            <a:off x="4164928" y="1678180"/>
            <a:ext cx="1488438" cy="1398750"/>
          </a:xfrm>
          <a:prstGeom prst="roundRect">
            <a:avLst>
              <a:gd name="adj" fmla="val 5400"/>
            </a:avLst>
          </a:prstGeom>
        </p:spPr>
        <p:txBody>
          <a:bodyPr>
            <a:normAutofit/>
          </a:bodyPr>
          <a:lstStyle>
            <a:lvl1pPr>
              <a:defRPr sz="900"/>
            </a:lvl1pPr>
          </a:lstStyle>
          <a:p>
            <a:pPr lvl="0"/>
            <a:r>
              <a:rPr lang="en-US" noProof="0" dirty="0" smtClean="0"/>
              <a:t>Click icon to add picture</a:t>
            </a:r>
            <a:endParaRPr lang="en-GB" noProof="0" dirty="0"/>
          </a:p>
        </p:txBody>
      </p:sp>
      <p:sp>
        <p:nvSpPr>
          <p:cNvPr id="111"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21"/>
          </p:nvPr>
        </p:nvSpPr>
        <p:spPr>
          <a:xfrm>
            <a:off x="4166570" y="3356681"/>
            <a:ext cx="1488438" cy="1398750"/>
          </a:xfrm>
          <a:prstGeom prst="roundRect">
            <a:avLst>
              <a:gd name="adj" fmla="val 5400"/>
            </a:avLst>
          </a:prstGeom>
        </p:spPr>
        <p:txBody>
          <a:bodyPr>
            <a:normAutofit/>
          </a:bodyPr>
          <a:lstStyle>
            <a:lvl1pPr>
              <a:defRPr sz="900"/>
            </a:lvl1pPr>
          </a:lstStyle>
          <a:p>
            <a:pPr lvl="0"/>
            <a:r>
              <a:rPr lang="en-US" noProof="0" dirty="0" smtClean="0"/>
              <a:t>Click icon to add picture</a:t>
            </a:r>
            <a:endParaRPr lang="en-GB" noProof="0" dirty="0"/>
          </a:p>
        </p:txBody>
      </p:sp>
      <p:sp>
        <p:nvSpPr>
          <p:cNvPr id="102" name="Date Placeholder 3"/>
          <p:cNvSpPr>
            <a:spLocks noGrp="1"/>
          </p:cNvSpPr>
          <p:nvPr>
            <p:ph type="dt" sz="half" idx="2"/>
          </p:nvPr>
        </p:nvSpPr>
        <p:spPr>
          <a:xfrm>
            <a:off x="594661" y="5035501"/>
            <a:ext cx="1547697" cy="293738"/>
          </a:xfrm>
          <a:prstGeom prst="rect">
            <a:avLst/>
          </a:prstGeom>
        </p:spPr>
        <p:txBody>
          <a:bodyPr lIns="0" tIns="0" rIns="0" bIns="0" anchor="ctr"/>
          <a:lstStyle>
            <a:lvl1pPr>
              <a:defRPr sz="700">
                <a:solidFill>
                  <a:schemeClr val="accent1"/>
                </a:solidFill>
              </a:defRPr>
            </a:lvl1pPr>
          </a:lstStyle>
          <a:p>
            <a:fld id="{04E479E0-1E06-DE4C-83BA-C65FC6EB3C8D}" type="datetime3">
              <a:rPr lang="en-GB" smtClean="0"/>
              <a:t>13 July, 2016</a:t>
            </a:fld>
            <a:endParaRPr lang="en-GB" dirty="0"/>
          </a:p>
        </p:txBody>
      </p:sp>
      <p:sp>
        <p:nvSpPr>
          <p:cNvPr id="104" name="Footer Placeholder 4"/>
          <p:cNvSpPr>
            <a:spLocks noGrp="1"/>
          </p:cNvSpPr>
          <p:nvPr>
            <p:ph type="ftr" sz="quarter" idx="3"/>
            <p:custDataLst>
              <p:tags r:id="rId1"/>
            </p:custDataLst>
          </p:nvPr>
        </p:nvSpPr>
        <p:spPr>
          <a:xfrm>
            <a:off x="0" y="5035501"/>
            <a:ext cx="7561263" cy="293738"/>
          </a:xfrm>
          <a:prstGeom prst="rect">
            <a:avLst/>
          </a:prstGeom>
        </p:spPr>
        <p:txBody>
          <a:bodyPr lIns="0" tIns="0" rIns="0" bIns="0" anchor="ctr"/>
          <a:lstStyle>
            <a:lvl1pPr algn="ctr">
              <a:defRPr lang="en-GB" sz="800" b="0" i="0" u="none">
                <a:solidFill>
                  <a:srgbClr val="FFFFFF"/>
                </a:solidFill>
                <a:latin typeface="Arial"/>
              </a:defRPr>
            </a:lvl1pPr>
          </a:lstStyle>
          <a:p>
            <a:endParaRPr lang="en-GB" b="1"/>
          </a:p>
        </p:txBody>
      </p:sp>
      <p:sp>
        <p:nvSpPr>
          <p:cNvPr id="100" name="Slide Number Placeholder 5"/>
          <p:cNvSpPr>
            <a:spLocks noGrp="1"/>
          </p:cNvSpPr>
          <p:nvPr>
            <p:ph type="sldNum" sz="quarter" idx="4"/>
          </p:nvPr>
        </p:nvSpPr>
        <p:spPr>
          <a:xfrm>
            <a:off x="6846455" y="5035501"/>
            <a:ext cx="297689" cy="293738"/>
          </a:xfrm>
          <a:prstGeom prst="rect">
            <a:avLst/>
          </a:prstGeom>
        </p:spPr>
        <p:txBody>
          <a:bodyPr lIns="0" tIns="0" rIns="0" bIns="0" anchor="ctr"/>
          <a:lstStyle>
            <a:lvl1pPr algn="r">
              <a:defRPr sz="700">
                <a:solidFill>
                  <a:schemeClr val="accent1"/>
                </a:solidFill>
              </a:defRPr>
            </a:lvl1pPr>
          </a:lstStyle>
          <a:p>
            <a:fld id="{71F9F866-B438-9445-8D9F-1F8FF6608833}" type="slidenum">
              <a:rPr lang="en-GB" smtClean="0"/>
              <a:pPr/>
              <a:t>‹#›</a:t>
            </a:fld>
            <a:endParaRPr lang="en-GB" dirty="0"/>
          </a:p>
        </p:txBody>
      </p:sp>
    </p:spTree>
    <p:extLst>
      <p:ext uri="{BB962C8B-B14F-4D97-AF65-F5344CB8AC3E}">
        <p14:creationId xmlns:p14="http://schemas.microsoft.com/office/powerpoint/2010/main" val="160376203"/>
      </p:ext>
    </p:extLst>
  </p:cSld>
  <p:clrMapOvr>
    <a:masterClrMapping/>
  </p:clrMapOvr>
  <p:timing>
    <p:tnLst>
      <p:par>
        <p:cTn id="1" dur="indefinite" restart="never" nodeType="tmRoot"/>
      </p:par>
    </p:tnLst>
  </p:timing>
</p:sldLayout>
</file>

<file path=ppt/slideLayouts/slideLayout149.xml><?xml version="1.0" encoding="utf-8"?>
<p:sldLayout xmlns:a="http://schemas.openxmlformats.org/drawingml/2006/main" xmlns:r="http://schemas.openxmlformats.org/officeDocument/2006/relationships" xmlns:p="http://schemas.openxmlformats.org/presentationml/2006/main" preserve="1" userDrawn="1">
  <p:cSld name="5_Text + image">
    <p:spTree>
      <p:nvGrpSpPr>
        <p:cNvPr id="1" name=""/>
        <p:cNvGrpSpPr/>
        <p:nvPr/>
      </p:nvGrpSpPr>
      <p:grpSpPr>
        <a:xfrm>
          <a:off x="0" y="0"/>
          <a:ext cx="0" cy="0"/>
          <a:chOff x="0" y="0"/>
          <a:chExt cx="0" cy="0"/>
        </a:xfrm>
      </p:grpSpPr>
      <p:sp>
        <p:nvSpPr>
          <p:cNvPr id="2" name="Title 1" descr="Ideally your title should fit on one line." title="Slide title"/>
          <p:cNvSpPr>
            <a:spLocks noGrp="1"/>
          </p:cNvSpPr>
          <p:nvPr>
            <p:ph type="title"/>
          </p:nvPr>
        </p:nvSpPr>
        <p:spPr/>
        <p:txBody>
          <a:bodyPr/>
          <a:lstStyle/>
          <a:p>
            <a:r>
              <a:rPr lang="en-US" smtClean="0"/>
              <a:t>Click to edit Master title style</a:t>
            </a:r>
            <a:endParaRPr lang="en-GB"/>
          </a:p>
        </p:txBody>
      </p:sp>
      <p:sp>
        <p:nvSpPr>
          <p:cNvPr id="9"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14"/>
          </p:nvPr>
        </p:nvSpPr>
        <p:spPr>
          <a:xfrm>
            <a:off x="595974" y="1678957"/>
            <a:ext cx="893063" cy="838862"/>
          </a:xfrm>
          <a:prstGeom prst="roundRect">
            <a:avLst>
              <a:gd name="adj" fmla="val 5400"/>
            </a:avLst>
          </a:prstGeom>
        </p:spPr>
        <p:txBody>
          <a:bodyPr>
            <a:normAutofit/>
          </a:bodyPr>
          <a:lstStyle>
            <a:lvl1pPr>
              <a:defRPr sz="900"/>
            </a:lvl1pPr>
          </a:lstStyle>
          <a:p>
            <a:pPr lvl="0"/>
            <a:r>
              <a:rPr lang="en-US" noProof="0" dirty="0" smtClean="0"/>
              <a:t>Click icon to add picture</a:t>
            </a:r>
            <a:endParaRPr lang="en-GB" noProof="0" dirty="0"/>
          </a:p>
        </p:txBody>
      </p:sp>
      <p:sp>
        <p:nvSpPr>
          <p:cNvPr id="103"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15"/>
          </p:nvPr>
        </p:nvSpPr>
        <p:spPr>
          <a:xfrm>
            <a:off x="594247" y="2797850"/>
            <a:ext cx="893063" cy="838862"/>
          </a:xfrm>
          <a:prstGeom prst="roundRect">
            <a:avLst>
              <a:gd name="adj" fmla="val 5400"/>
            </a:avLst>
          </a:prstGeom>
        </p:spPr>
        <p:txBody>
          <a:bodyPr>
            <a:normAutofit/>
          </a:bodyPr>
          <a:lstStyle>
            <a:lvl1pPr>
              <a:defRPr sz="900"/>
            </a:lvl1pPr>
          </a:lstStyle>
          <a:p>
            <a:pPr lvl="0"/>
            <a:r>
              <a:rPr lang="en-US" noProof="0" dirty="0" smtClean="0"/>
              <a:t>Click icon to add picture</a:t>
            </a:r>
            <a:endParaRPr lang="en-GB" noProof="0" dirty="0"/>
          </a:p>
        </p:txBody>
      </p:sp>
      <p:sp>
        <p:nvSpPr>
          <p:cNvPr id="105"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16"/>
          </p:nvPr>
        </p:nvSpPr>
        <p:spPr>
          <a:xfrm>
            <a:off x="1784883" y="1678958"/>
            <a:ext cx="893063" cy="838862"/>
          </a:xfrm>
          <a:prstGeom prst="roundRect">
            <a:avLst>
              <a:gd name="adj" fmla="val 5400"/>
            </a:avLst>
          </a:prstGeom>
        </p:spPr>
        <p:txBody>
          <a:bodyPr>
            <a:normAutofit/>
          </a:bodyPr>
          <a:lstStyle>
            <a:lvl1pPr>
              <a:defRPr sz="900"/>
            </a:lvl1pPr>
          </a:lstStyle>
          <a:p>
            <a:pPr lvl="0"/>
            <a:r>
              <a:rPr lang="en-US" noProof="0" dirty="0" smtClean="0"/>
              <a:t>Click icon to add picture</a:t>
            </a:r>
            <a:endParaRPr lang="en-GB" noProof="0" dirty="0"/>
          </a:p>
        </p:txBody>
      </p:sp>
      <p:sp>
        <p:nvSpPr>
          <p:cNvPr id="106"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17"/>
          </p:nvPr>
        </p:nvSpPr>
        <p:spPr>
          <a:xfrm>
            <a:off x="1775257" y="2797851"/>
            <a:ext cx="893063" cy="838862"/>
          </a:xfrm>
          <a:prstGeom prst="roundRect">
            <a:avLst>
              <a:gd name="adj" fmla="val 5400"/>
            </a:avLst>
          </a:prstGeom>
        </p:spPr>
        <p:txBody>
          <a:bodyPr>
            <a:normAutofit/>
          </a:bodyPr>
          <a:lstStyle>
            <a:lvl1pPr>
              <a:defRPr sz="900"/>
            </a:lvl1pPr>
          </a:lstStyle>
          <a:p>
            <a:pPr lvl="0"/>
            <a:r>
              <a:rPr lang="en-US" noProof="0" dirty="0" smtClean="0"/>
              <a:t>Click icon to add picture</a:t>
            </a:r>
            <a:endParaRPr lang="en-GB" noProof="0" dirty="0"/>
          </a:p>
        </p:txBody>
      </p:sp>
      <p:sp>
        <p:nvSpPr>
          <p:cNvPr id="107"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18"/>
          </p:nvPr>
        </p:nvSpPr>
        <p:spPr>
          <a:xfrm>
            <a:off x="594247" y="3916889"/>
            <a:ext cx="893063" cy="838862"/>
          </a:xfrm>
          <a:prstGeom prst="roundRect">
            <a:avLst>
              <a:gd name="adj" fmla="val 5400"/>
            </a:avLst>
          </a:prstGeom>
        </p:spPr>
        <p:txBody>
          <a:bodyPr>
            <a:normAutofit/>
          </a:bodyPr>
          <a:lstStyle>
            <a:lvl1pPr>
              <a:defRPr sz="900"/>
            </a:lvl1pPr>
          </a:lstStyle>
          <a:p>
            <a:pPr lvl="0"/>
            <a:r>
              <a:rPr lang="en-US" noProof="0" dirty="0" smtClean="0"/>
              <a:t>Click icon to add picture</a:t>
            </a:r>
            <a:endParaRPr lang="en-GB" noProof="0" dirty="0"/>
          </a:p>
        </p:txBody>
      </p:sp>
      <p:sp>
        <p:nvSpPr>
          <p:cNvPr id="108"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19"/>
          </p:nvPr>
        </p:nvSpPr>
        <p:spPr>
          <a:xfrm>
            <a:off x="1775257" y="3916744"/>
            <a:ext cx="893063" cy="838862"/>
          </a:xfrm>
          <a:prstGeom prst="roundRect">
            <a:avLst>
              <a:gd name="adj" fmla="val 5400"/>
            </a:avLst>
          </a:prstGeom>
        </p:spPr>
        <p:txBody>
          <a:bodyPr>
            <a:normAutofit/>
          </a:bodyPr>
          <a:lstStyle>
            <a:lvl1pPr>
              <a:defRPr sz="900"/>
            </a:lvl1pPr>
          </a:lstStyle>
          <a:p>
            <a:pPr lvl="0"/>
            <a:r>
              <a:rPr lang="en-US" noProof="0" dirty="0" smtClean="0"/>
              <a:t>Click icon to add picture</a:t>
            </a:r>
            <a:endParaRPr lang="en-GB" noProof="0" dirty="0"/>
          </a:p>
        </p:txBody>
      </p:sp>
      <p:sp>
        <p:nvSpPr>
          <p:cNvPr id="110"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20"/>
          </p:nvPr>
        </p:nvSpPr>
        <p:spPr>
          <a:xfrm>
            <a:off x="2977661" y="1678958"/>
            <a:ext cx="893063" cy="838862"/>
          </a:xfrm>
          <a:prstGeom prst="roundRect">
            <a:avLst>
              <a:gd name="adj" fmla="val 5400"/>
            </a:avLst>
          </a:prstGeom>
        </p:spPr>
        <p:txBody>
          <a:bodyPr>
            <a:normAutofit/>
          </a:bodyPr>
          <a:lstStyle>
            <a:lvl1pPr>
              <a:defRPr sz="900"/>
            </a:lvl1pPr>
          </a:lstStyle>
          <a:p>
            <a:pPr lvl="0"/>
            <a:r>
              <a:rPr lang="en-US" noProof="0" dirty="0" smtClean="0"/>
              <a:t>Click icon to add picture</a:t>
            </a:r>
            <a:endParaRPr lang="en-GB" noProof="0" dirty="0"/>
          </a:p>
        </p:txBody>
      </p:sp>
      <p:sp>
        <p:nvSpPr>
          <p:cNvPr id="111"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21"/>
          </p:nvPr>
        </p:nvSpPr>
        <p:spPr>
          <a:xfrm>
            <a:off x="2975933" y="2797851"/>
            <a:ext cx="893063" cy="838862"/>
          </a:xfrm>
          <a:prstGeom prst="roundRect">
            <a:avLst>
              <a:gd name="adj" fmla="val 5400"/>
            </a:avLst>
          </a:prstGeom>
        </p:spPr>
        <p:txBody>
          <a:bodyPr>
            <a:normAutofit/>
          </a:bodyPr>
          <a:lstStyle>
            <a:lvl1pPr>
              <a:defRPr sz="900"/>
            </a:lvl1pPr>
          </a:lstStyle>
          <a:p>
            <a:pPr lvl="0"/>
            <a:r>
              <a:rPr lang="en-US" noProof="0" dirty="0" smtClean="0"/>
              <a:t>Click icon to add picture</a:t>
            </a:r>
            <a:endParaRPr lang="en-GB" noProof="0" dirty="0"/>
          </a:p>
        </p:txBody>
      </p:sp>
      <p:sp>
        <p:nvSpPr>
          <p:cNvPr id="112"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22"/>
          </p:nvPr>
        </p:nvSpPr>
        <p:spPr>
          <a:xfrm>
            <a:off x="4166570" y="1678959"/>
            <a:ext cx="893063" cy="838862"/>
          </a:xfrm>
          <a:prstGeom prst="roundRect">
            <a:avLst>
              <a:gd name="adj" fmla="val 5400"/>
            </a:avLst>
          </a:prstGeom>
        </p:spPr>
        <p:txBody>
          <a:bodyPr>
            <a:normAutofit/>
          </a:bodyPr>
          <a:lstStyle>
            <a:lvl1pPr>
              <a:defRPr sz="900"/>
            </a:lvl1pPr>
          </a:lstStyle>
          <a:p>
            <a:pPr lvl="0"/>
            <a:r>
              <a:rPr lang="en-US" noProof="0" dirty="0" smtClean="0"/>
              <a:t>Click icon to add picture</a:t>
            </a:r>
            <a:endParaRPr lang="en-GB" noProof="0" dirty="0"/>
          </a:p>
        </p:txBody>
      </p:sp>
      <p:sp>
        <p:nvSpPr>
          <p:cNvPr id="113"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23"/>
          </p:nvPr>
        </p:nvSpPr>
        <p:spPr>
          <a:xfrm>
            <a:off x="4156944" y="2797851"/>
            <a:ext cx="893063" cy="838862"/>
          </a:xfrm>
          <a:prstGeom prst="roundRect">
            <a:avLst>
              <a:gd name="adj" fmla="val 5400"/>
            </a:avLst>
          </a:prstGeom>
        </p:spPr>
        <p:txBody>
          <a:bodyPr>
            <a:normAutofit/>
          </a:bodyPr>
          <a:lstStyle>
            <a:lvl1pPr>
              <a:defRPr sz="900"/>
            </a:lvl1pPr>
          </a:lstStyle>
          <a:p>
            <a:pPr lvl="0"/>
            <a:r>
              <a:rPr lang="en-US" noProof="0" dirty="0" smtClean="0"/>
              <a:t>Click icon to add picture</a:t>
            </a:r>
            <a:endParaRPr lang="en-GB" noProof="0" dirty="0"/>
          </a:p>
        </p:txBody>
      </p:sp>
      <p:sp>
        <p:nvSpPr>
          <p:cNvPr id="114"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24"/>
          </p:nvPr>
        </p:nvSpPr>
        <p:spPr>
          <a:xfrm>
            <a:off x="2975933" y="3916889"/>
            <a:ext cx="893063" cy="838862"/>
          </a:xfrm>
          <a:prstGeom prst="roundRect">
            <a:avLst>
              <a:gd name="adj" fmla="val 5400"/>
            </a:avLst>
          </a:prstGeom>
        </p:spPr>
        <p:txBody>
          <a:bodyPr>
            <a:normAutofit/>
          </a:bodyPr>
          <a:lstStyle>
            <a:lvl1pPr>
              <a:defRPr sz="900"/>
            </a:lvl1pPr>
          </a:lstStyle>
          <a:p>
            <a:pPr lvl="0"/>
            <a:r>
              <a:rPr lang="en-US" noProof="0" dirty="0" smtClean="0"/>
              <a:t>Click icon to add picture</a:t>
            </a:r>
            <a:endParaRPr lang="en-GB" noProof="0" dirty="0"/>
          </a:p>
        </p:txBody>
      </p:sp>
      <p:sp>
        <p:nvSpPr>
          <p:cNvPr id="115"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25"/>
          </p:nvPr>
        </p:nvSpPr>
        <p:spPr>
          <a:xfrm>
            <a:off x="4156944" y="3916745"/>
            <a:ext cx="893063" cy="838862"/>
          </a:xfrm>
          <a:prstGeom prst="roundRect">
            <a:avLst>
              <a:gd name="adj" fmla="val 5400"/>
            </a:avLst>
          </a:prstGeom>
        </p:spPr>
        <p:txBody>
          <a:bodyPr>
            <a:normAutofit/>
          </a:bodyPr>
          <a:lstStyle>
            <a:lvl1pPr>
              <a:defRPr sz="900"/>
            </a:lvl1pPr>
          </a:lstStyle>
          <a:p>
            <a:pPr lvl="0"/>
            <a:r>
              <a:rPr lang="en-US" noProof="0" dirty="0" smtClean="0"/>
              <a:t>Click icon to add picture</a:t>
            </a:r>
            <a:endParaRPr lang="en-GB" noProof="0" dirty="0"/>
          </a:p>
        </p:txBody>
      </p:sp>
      <p:sp>
        <p:nvSpPr>
          <p:cNvPr id="116"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26"/>
          </p:nvPr>
        </p:nvSpPr>
        <p:spPr>
          <a:xfrm>
            <a:off x="5360246" y="1678956"/>
            <a:ext cx="893063" cy="838862"/>
          </a:xfrm>
          <a:prstGeom prst="roundRect">
            <a:avLst>
              <a:gd name="adj" fmla="val 5400"/>
            </a:avLst>
          </a:prstGeom>
        </p:spPr>
        <p:txBody>
          <a:bodyPr>
            <a:normAutofit/>
          </a:bodyPr>
          <a:lstStyle>
            <a:lvl1pPr>
              <a:defRPr sz="900"/>
            </a:lvl1pPr>
          </a:lstStyle>
          <a:p>
            <a:pPr lvl="0"/>
            <a:r>
              <a:rPr lang="en-US" noProof="0" dirty="0" smtClean="0"/>
              <a:t>Click icon to add picture</a:t>
            </a:r>
            <a:endParaRPr lang="en-GB" noProof="0" dirty="0"/>
          </a:p>
        </p:txBody>
      </p:sp>
      <p:sp>
        <p:nvSpPr>
          <p:cNvPr id="117"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27"/>
          </p:nvPr>
        </p:nvSpPr>
        <p:spPr>
          <a:xfrm>
            <a:off x="5358518" y="2797849"/>
            <a:ext cx="893063" cy="838862"/>
          </a:xfrm>
          <a:prstGeom prst="roundRect">
            <a:avLst>
              <a:gd name="adj" fmla="val 5400"/>
            </a:avLst>
          </a:prstGeom>
        </p:spPr>
        <p:txBody>
          <a:bodyPr>
            <a:normAutofit/>
          </a:bodyPr>
          <a:lstStyle>
            <a:lvl1pPr>
              <a:defRPr sz="900"/>
            </a:lvl1pPr>
          </a:lstStyle>
          <a:p>
            <a:pPr lvl="0"/>
            <a:r>
              <a:rPr lang="en-US" noProof="0" dirty="0" smtClean="0"/>
              <a:t>Click icon to add picture</a:t>
            </a:r>
            <a:endParaRPr lang="en-GB" noProof="0" dirty="0"/>
          </a:p>
        </p:txBody>
      </p:sp>
      <p:sp>
        <p:nvSpPr>
          <p:cNvPr id="120"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30"/>
          </p:nvPr>
        </p:nvSpPr>
        <p:spPr>
          <a:xfrm>
            <a:off x="5358518" y="3916888"/>
            <a:ext cx="893063" cy="838862"/>
          </a:xfrm>
          <a:prstGeom prst="roundRect">
            <a:avLst>
              <a:gd name="adj" fmla="val 5400"/>
            </a:avLst>
          </a:prstGeom>
        </p:spPr>
        <p:txBody>
          <a:bodyPr>
            <a:normAutofit/>
          </a:bodyPr>
          <a:lstStyle>
            <a:lvl1pPr>
              <a:defRPr sz="900"/>
            </a:lvl1pPr>
          </a:lstStyle>
          <a:p>
            <a:pPr lvl="0"/>
            <a:r>
              <a:rPr lang="en-US" noProof="0" dirty="0" smtClean="0"/>
              <a:t>Click icon to add picture</a:t>
            </a:r>
            <a:endParaRPr lang="en-GB" noProof="0" dirty="0"/>
          </a:p>
        </p:txBody>
      </p:sp>
      <p:sp>
        <p:nvSpPr>
          <p:cNvPr id="122" name="Date Placeholder 3"/>
          <p:cNvSpPr>
            <a:spLocks noGrp="1"/>
          </p:cNvSpPr>
          <p:nvPr>
            <p:ph type="dt" sz="half" idx="2"/>
          </p:nvPr>
        </p:nvSpPr>
        <p:spPr>
          <a:xfrm>
            <a:off x="594661" y="5035501"/>
            <a:ext cx="1547697" cy="293738"/>
          </a:xfrm>
          <a:prstGeom prst="rect">
            <a:avLst/>
          </a:prstGeom>
        </p:spPr>
        <p:txBody>
          <a:bodyPr lIns="0" tIns="0" rIns="0" bIns="0" anchor="ctr"/>
          <a:lstStyle>
            <a:lvl1pPr>
              <a:defRPr sz="700">
                <a:solidFill>
                  <a:schemeClr val="accent1"/>
                </a:solidFill>
              </a:defRPr>
            </a:lvl1pPr>
          </a:lstStyle>
          <a:p>
            <a:fld id="{2B7358CC-5F0F-DE45-B162-F1F79492E334}" type="datetime3">
              <a:rPr lang="en-GB" smtClean="0"/>
              <a:t>13 July, 2016</a:t>
            </a:fld>
            <a:endParaRPr lang="en-GB" dirty="0"/>
          </a:p>
        </p:txBody>
      </p:sp>
      <p:sp>
        <p:nvSpPr>
          <p:cNvPr id="123" name="Footer Placeholder 4"/>
          <p:cNvSpPr>
            <a:spLocks noGrp="1"/>
          </p:cNvSpPr>
          <p:nvPr>
            <p:ph type="ftr" sz="quarter" idx="3"/>
            <p:custDataLst>
              <p:tags r:id="rId1"/>
            </p:custDataLst>
          </p:nvPr>
        </p:nvSpPr>
        <p:spPr>
          <a:xfrm>
            <a:off x="0" y="5035501"/>
            <a:ext cx="7561263" cy="293738"/>
          </a:xfrm>
          <a:prstGeom prst="rect">
            <a:avLst/>
          </a:prstGeom>
        </p:spPr>
        <p:txBody>
          <a:bodyPr lIns="0" tIns="0" rIns="0" bIns="0" anchor="ctr"/>
          <a:lstStyle>
            <a:lvl1pPr algn="ctr">
              <a:defRPr lang="en-GB" sz="800" b="0" i="0" u="none">
                <a:solidFill>
                  <a:srgbClr val="FFFFFF"/>
                </a:solidFill>
                <a:latin typeface="Arial"/>
              </a:defRPr>
            </a:lvl1pPr>
          </a:lstStyle>
          <a:p>
            <a:endParaRPr lang="en-GB" b="1"/>
          </a:p>
        </p:txBody>
      </p:sp>
      <p:sp>
        <p:nvSpPr>
          <p:cNvPr id="100" name="Slide Number Placeholder 5"/>
          <p:cNvSpPr>
            <a:spLocks noGrp="1"/>
          </p:cNvSpPr>
          <p:nvPr>
            <p:ph type="sldNum" sz="quarter" idx="4"/>
          </p:nvPr>
        </p:nvSpPr>
        <p:spPr>
          <a:xfrm>
            <a:off x="6846455" y="5035501"/>
            <a:ext cx="297689" cy="293738"/>
          </a:xfrm>
          <a:prstGeom prst="rect">
            <a:avLst/>
          </a:prstGeom>
        </p:spPr>
        <p:txBody>
          <a:bodyPr lIns="0" tIns="0" rIns="0" bIns="0" anchor="ctr"/>
          <a:lstStyle>
            <a:lvl1pPr algn="r">
              <a:defRPr sz="700">
                <a:solidFill>
                  <a:schemeClr val="accent1"/>
                </a:solidFill>
              </a:defRPr>
            </a:lvl1pPr>
          </a:lstStyle>
          <a:p>
            <a:fld id="{71F9F866-B438-9445-8D9F-1F8FF6608833}" type="slidenum">
              <a:rPr lang="en-GB" smtClean="0"/>
              <a:pPr/>
              <a:t>‹#›</a:t>
            </a:fld>
            <a:endParaRPr lang="en-GB" dirty="0"/>
          </a:p>
        </p:txBody>
      </p:sp>
    </p:spTree>
    <p:extLst>
      <p:ext uri="{BB962C8B-B14F-4D97-AF65-F5344CB8AC3E}">
        <p14:creationId xmlns:p14="http://schemas.microsoft.com/office/powerpoint/2010/main" val="1559767123"/>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Chart + chart - with titles">
    <p:spTree>
      <p:nvGrpSpPr>
        <p:cNvPr id="1" name=""/>
        <p:cNvGrpSpPr/>
        <p:nvPr/>
      </p:nvGrpSpPr>
      <p:grpSpPr>
        <a:xfrm>
          <a:off x="0" y="0"/>
          <a:ext cx="0" cy="0"/>
          <a:chOff x="0" y="0"/>
          <a:chExt cx="0" cy="0"/>
        </a:xfrm>
      </p:grpSpPr>
      <p:sp>
        <p:nvSpPr>
          <p:cNvPr id="5" name="Round Same Side Corner Rectangle 4"/>
          <p:cNvSpPr/>
          <p:nvPr userDrawn="1"/>
        </p:nvSpPr>
        <p:spPr>
          <a:xfrm>
            <a:off x="595975" y="1685063"/>
            <a:ext cx="2975933" cy="3335770"/>
          </a:xfrm>
          <a:prstGeom prst="round2SameRect">
            <a:avLst>
              <a:gd name="adj1" fmla="val 2774"/>
              <a:gd name="adj2" fmla="val 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73650" tIns="36825" rIns="73650" bIns="36825" anchor="ctr"/>
          <a:lstStyle/>
          <a:p>
            <a:pPr algn="ctr">
              <a:spcAft>
                <a:spcPct val="50000"/>
              </a:spcAft>
              <a:defRPr/>
            </a:pPr>
            <a:endParaRPr lang="en-GB" dirty="0">
              <a:latin typeface="Franklin Gothic Book"/>
            </a:endParaRPr>
          </a:p>
        </p:txBody>
      </p:sp>
      <p:sp>
        <p:nvSpPr>
          <p:cNvPr id="2" name="Title 1" descr="Ideally your title should fit on one line." title="Slide title"/>
          <p:cNvSpPr>
            <a:spLocks noGrp="1"/>
          </p:cNvSpPr>
          <p:nvPr>
            <p:ph type="title"/>
          </p:nvPr>
        </p:nvSpPr>
        <p:spPr/>
        <p:txBody>
          <a:bodyPr/>
          <a:lstStyle/>
          <a:p>
            <a:r>
              <a:rPr lang="en-US" smtClean="0"/>
              <a:t>Click to edit Master title style</a:t>
            </a:r>
            <a:endParaRPr lang="en-GB"/>
          </a:p>
        </p:txBody>
      </p:sp>
      <p:sp>
        <p:nvSpPr>
          <p:cNvPr id="102" name="Date Placeholder 3"/>
          <p:cNvSpPr>
            <a:spLocks noGrp="1"/>
          </p:cNvSpPr>
          <p:nvPr>
            <p:ph type="dt" sz="half" idx="2"/>
          </p:nvPr>
        </p:nvSpPr>
        <p:spPr>
          <a:xfrm>
            <a:off x="594661" y="5035501"/>
            <a:ext cx="1547697" cy="293738"/>
          </a:xfrm>
          <a:prstGeom prst="rect">
            <a:avLst/>
          </a:prstGeom>
        </p:spPr>
        <p:txBody>
          <a:bodyPr lIns="0" tIns="0" rIns="0" bIns="0" anchor="ctr"/>
          <a:lstStyle>
            <a:lvl1pPr>
              <a:defRPr sz="700">
                <a:solidFill>
                  <a:schemeClr val="accent1"/>
                </a:solidFill>
              </a:defRPr>
            </a:lvl1pPr>
          </a:lstStyle>
          <a:p>
            <a:fld id="{C70A5BBD-BD63-F344-B625-7C085C238913}" type="datetime3">
              <a:rPr lang="en-GB" smtClean="0"/>
              <a:t>13 July, 2016</a:t>
            </a:fld>
            <a:endParaRPr lang="en-GB" dirty="0"/>
          </a:p>
        </p:txBody>
      </p:sp>
      <p:sp>
        <p:nvSpPr>
          <p:cNvPr id="103" name="Footer Placeholder 4"/>
          <p:cNvSpPr>
            <a:spLocks noGrp="1"/>
          </p:cNvSpPr>
          <p:nvPr>
            <p:ph type="ftr" sz="quarter" idx="3"/>
            <p:custDataLst>
              <p:tags r:id="rId1"/>
            </p:custDataLst>
          </p:nvPr>
        </p:nvSpPr>
        <p:spPr>
          <a:xfrm>
            <a:off x="0" y="5035501"/>
            <a:ext cx="7561263" cy="293738"/>
          </a:xfrm>
          <a:prstGeom prst="rect">
            <a:avLst/>
          </a:prstGeom>
        </p:spPr>
        <p:txBody>
          <a:bodyPr lIns="0" tIns="0" rIns="0" bIns="0" anchor="ctr"/>
          <a:lstStyle>
            <a:lvl1pPr algn="ctr">
              <a:defRPr lang="en-GB" sz="800" b="0" i="0" u="none">
                <a:solidFill>
                  <a:srgbClr val="FFFFFF"/>
                </a:solidFill>
                <a:latin typeface="Arial"/>
              </a:defRPr>
            </a:lvl1pPr>
          </a:lstStyle>
          <a:p>
            <a:endParaRPr lang="en-GB" b="1"/>
          </a:p>
        </p:txBody>
      </p:sp>
      <p:sp>
        <p:nvSpPr>
          <p:cNvPr id="105" name="Slide Number Placeholder 5"/>
          <p:cNvSpPr>
            <a:spLocks noGrp="1"/>
          </p:cNvSpPr>
          <p:nvPr>
            <p:ph type="sldNum" sz="quarter" idx="4"/>
          </p:nvPr>
        </p:nvSpPr>
        <p:spPr>
          <a:xfrm>
            <a:off x="6846455" y="5035501"/>
            <a:ext cx="297689" cy="293738"/>
          </a:xfrm>
          <a:prstGeom prst="rect">
            <a:avLst/>
          </a:prstGeom>
        </p:spPr>
        <p:txBody>
          <a:bodyPr lIns="0" tIns="0" rIns="0" bIns="0" anchor="ctr"/>
          <a:lstStyle>
            <a:lvl1pPr algn="r">
              <a:defRPr sz="700">
                <a:solidFill>
                  <a:schemeClr val="accent1"/>
                </a:solidFill>
              </a:defRPr>
            </a:lvl1pPr>
          </a:lstStyle>
          <a:p>
            <a:fld id="{71F9F866-B438-9445-8D9F-1F8FF6608833}" type="slidenum">
              <a:rPr lang="en-GB" smtClean="0"/>
              <a:pPr/>
              <a:t>‹#›</a:t>
            </a:fld>
            <a:endParaRPr lang="en-GB" dirty="0"/>
          </a:p>
        </p:txBody>
      </p:sp>
      <p:sp>
        <p:nvSpPr>
          <p:cNvPr id="104" name="Round Same Side Corner Rectangle 103"/>
          <p:cNvSpPr/>
          <p:nvPr userDrawn="1"/>
        </p:nvSpPr>
        <p:spPr>
          <a:xfrm>
            <a:off x="3985417" y="1685125"/>
            <a:ext cx="2981186" cy="3335018"/>
          </a:xfrm>
          <a:prstGeom prst="round2SameRect">
            <a:avLst>
              <a:gd name="adj1" fmla="val 2774"/>
              <a:gd name="adj2" fmla="val 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73650" tIns="36825" rIns="73650" bIns="36825" anchor="ctr"/>
          <a:lstStyle/>
          <a:p>
            <a:pPr algn="ctr">
              <a:spcAft>
                <a:spcPct val="50000"/>
              </a:spcAft>
              <a:defRPr/>
            </a:pPr>
            <a:endParaRPr lang="en-GB" dirty="0">
              <a:latin typeface="Franklin Gothic Book"/>
            </a:endParaRPr>
          </a:p>
        </p:txBody>
      </p:sp>
      <p:sp>
        <p:nvSpPr>
          <p:cNvPr id="4" name="Text Placeholder 3"/>
          <p:cNvSpPr>
            <a:spLocks noGrp="1"/>
          </p:cNvSpPr>
          <p:nvPr>
            <p:ph type="body" sz="quarter" idx="20" hasCustomPrompt="1"/>
          </p:nvPr>
        </p:nvSpPr>
        <p:spPr>
          <a:xfrm>
            <a:off x="585473" y="1123828"/>
            <a:ext cx="6381129" cy="562530"/>
          </a:xfrm>
        </p:spPr>
        <p:txBody>
          <a:bodyPr/>
          <a:lstStyle>
            <a:lvl1pPr>
              <a:defRPr/>
            </a:lvl1pPr>
          </a:lstStyle>
          <a:p>
            <a:pPr lvl="0"/>
            <a:r>
              <a:rPr lang="en-US" dirty="0" smtClean="0"/>
              <a:t>Short intro text</a:t>
            </a:r>
          </a:p>
        </p:txBody>
      </p:sp>
      <p:sp>
        <p:nvSpPr>
          <p:cNvPr id="7" name="Text Placeholder 6"/>
          <p:cNvSpPr>
            <a:spLocks noGrp="1"/>
          </p:cNvSpPr>
          <p:nvPr>
            <p:ph type="body" sz="quarter" idx="21" hasCustomPrompt="1"/>
          </p:nvPr>
        </p:nvSpPr>
        <p:spPr>
          <a:xfrm>
            <a:off x="703618" y="1765486"/>
            <a:ext cx="2572930" cy="189978"/>
          </a:xfrm>
        </p:spPr>
        <p:txBody>
          <a:bodyPr/>
          <a:lstStyle>
            <a:lvl1pPr>
              <a:defRPr sz="1300" baseline="0">
                <a:latin typeface="Franklin Gothic Medium" panose="020B0603020102020204" pitchFamily="34" charset="0"/>
              </a:defRPr>
            </a:lvl1pPr>
          </a:lstStyle>
          <a:p>
            <a:pPr lvl="0"/>
            <a:r>
              <a:rPr lang="en-US" dirty="0" smtClean="0"/>
              <a:t>Chart title</a:t>
            </a:r>
          </a:p>
        </p:txBody>
      </p:sp>
      <p:sp>
        <p:nvSpPr>
          <p:cNvPr id="18" name="Text Placeholder 6"/>
          <p:cNvSpPr>
            <a:spLocks noGrp="1"/>
          </p:cNvSpPr>
          <p:nvPr>
            <p:ph type="body" sz="quarter" idx="22" hasCustomPrompt="1"/>
          </p:nvPr>
        </p:nvSpPr>
        <p:spPr>
          <a:xfrm>
            <a:off x="4195450" y="1745748"/>
            <a:ext cx="2572930" cy="209716"/>
          </a:xfrm>
        </p:spPr>
        <p:txBody>
          <a:bodyPr/>
          <a:lstStyle>
            <a:lvl1pPr>
              <a:defRPr sz="1300" baseline="0">
                <a:latin typeface="Franklin Gothic Medium" panose="020B0603020102020204" pitchFamily="34" charset="0"/>
              </a:defRPr>
            </a:lvl1pPr>
          </a:lstStyle>
          <a:p>
            <a:pPr lvl="0"/>
            <a:r>
              <a:rPr lang="en-US" dirty="0" smtClean="0"/>
              <a:t>Chart title</a:t>
            </a:r>
          </a:p>
        </p:txBody>
      </p:sp>
      <p:sp>
        <p:nvSpPr>
          <p:cNvPr id="9" name="Content Placeholder 8"/>
          <p:cNvSpPr>
            <a:spLocks noGrp="1"/>
          </p:cNvSpPr>
          <p:nvPr>
            <p:ph sz="quarter" idx="23"/>
          </p:nvPr>
        </p:nvSpPr>
        <p:spPr>
          <a:xfrm>
            <a:off x="595975" y="2053434"/>
            <a:ext cx="2979873" cy="2967399"/>
          </a:xfrm>
        </p:spPr>
        <p:txBody>
          <a:bodyPr/>
          <a:lstStyle>
            <a:lvl1pPr>
              <a:defRPr sz="1300"/>
            </a:lvl1pPr>
          </a:lstStyle>
          <a:p>
            <a:pPr lvl="0"/>
            <a:r>
              <a:rPr lang="en-US" smtClean="0"/>
              <a:t>Click to edit Master text styles</a:t>
            </a:r>
          </a:p>
        </p:txBody>
      </p:sp>
      <p:sp>
        <p:nvSpPr>
          <p:cNvPr id="21" name="Content Placeholder 8"/>
          <p:cNvSpPr>
            <a:spLocks noGrp="1"/>
          </p:cNvSpPr>
          <p:nvPr>
            <p:ph sz="quarter" idx="24"/>
          </p:nvPr>
        </p:nvSpPr>
        <p:spPr>
          <a:xfrm>
            <a:off x="3988042" y="2052745"/>
            <a:ext cx="2979873" cy="2967399"/>
          </a:xfrm>
        </p:spPr>
        <p:txBody>
          <a:bodyPr/>
          <a:lstStyle>
            <a:lvl1pPr>
              <a:defRPr sz="1300"/>
            </a:lvl1pPr>
          </a:lstStyle>
          <a:p>
            <a:pPr lvl="0"/>
            <a:r>
              <a:rPr lang="en-US" smtClean="0"/>
              <a:t>Click to edit Master text styles</a:t>
            </a:r>
          </a:p>
        </p:txBody>
      </p:sp>
    </p:spTree>
    <p:extLst>
      <p:ext uri="{BB962C8B-B14F-4D97-AF65-F5344CB8AC3E}">
        <p14:creationId xmlns:p14="http://schemas.microsoft.com/office/powerpoint/2010/main" val="2627946920"/>
      </p:ext>
    </p:extLst>
  </p:cSld>
  <p:clrMapOvr>
    <a:masterClrMapping/>
  </p:clrMapOvr>
  <p:timing>
    <p:tnLst>
      <p:par>
        <p:cTn id="1" dur="indefinite" restart="never" nodeType="tmRoot"/>
      </p:par>
    </p:tnLst>
  </p:timing>
</p:sldLayout>
</file>

<file path=ppt/slideLayouts/slideLayout150.xml><?xml version="1.0" encoding="utf-8"?>
<p:sldLayout xmlns:a="http://schemas.openxmlformats.org/drawingml/2006/main" xmlns:r="http://schemas.openxmlformats.org/officeDocument/2006/relationships" xmlns:p="http://schemas.openxmlformats.org/presentationml/2006/main" preserve="1" userDrawn="1">
  <p:cSld name="9_Text + image">
    <p:spTree>
      <p:nvGrpSpPr>
        <p:cNvPr id="1" name=""/>
        <p:cNvGrpSpPr/>
        <p:nvPr/>
      </p:nvGrpSpPr>
      <p:grpSpPr>
        <a:xfrm>
          <a:off x="0" y="0"/>
          <a:ext cx="0" cy="0"/>
          <a:chOff x="0" y="0"/>
          <a:chExt cx="0" cy="0"/>
        </a:xfrm>
      </p:grpSpPr>
      <p:sp>
        <p:nvSpPr>
          <p:cNvPr id="2" name="Title 1" descr="Ideally your title should fit on one line." title="Slide title"/>
          <p:cNvSpPr>
            <a:spLocks noGrp="1"/>
          </p:cNvSpPr>
          <p:nvPr>
            <p:ph type="title"/>
          </p:nvPr>
        </p:nvSpPr>
        <p:spPr/>
        <p:txBody>
          <a:bodyPr/>
          <a:lstStyle/>
          <a:p>
            <a:r>
              <a:rPr lang="en-US" smtClean="0"/>
              <a:t>Click to edit Master title style</a:t>
            </a:r>
            <a:endParaRPr lang="en-GB"/>
          </a:p>
        </p:txBody>
      </p:sp>
      <p:sp>
        <p:nvSpPr>
          <p:cNvPr id="9"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14"/>
          </p:nvPr>
        </p:nvSpPr>
        <p:spPr>
          <a:xfrm>
            <a:off x="595974" y="1678957"/>
            <a:ext cx="2081972" cy="838862"/>
          </a:xfrm>
          <a:prstGeom prst="roundRect">
            <a:avLst>
              <a:gd name="adj" fmla="val 5400"/>
            </a:avLst>
          </a:prstGeom>
        </p:spPr>
        <p:txBody>
          <a:bodyPr>
            <a:normAutofit/>
          </a:bodyPr>
          <a:lstStyle>
            <a:lvl1pPr>
              <a:defRPr sz="900"/>
            </a:lvl1pPr>
          </a:lstStyle>
          <a:p>
            <a:pPr lvl="0"/>
            <a:r>
              <a:rPr lang="en-US" noProof="0" dirty="0" smtClean="0"/>
              <a:t>Click icon to add picture</a:t>
            </a:r>
            <a:endParaRPr lang="en-GB" noProof="0" dirty="0"/>
          </a:p>
        </p:txBody>
      </p:sp>
      <p:sp>
        <p:nvSpPr>
          <p:cNvPr id="103"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15"/>
          </p:nvPr>
        </p:nvSpPr>
        <p:spPr>
          <a:xfrm>
            <a:off x="594246" y="2797849"/>
            <a:ext cx="2084252" cy="1957758"/>
          </a:xfrm>
          <a:prstGeom prst="roundRect">
            <a:avLst>
              <a:gd name="adj" fmla="val 5400"/>
            </a:avLst>
          </a:prstGeom>
        </p:spPr>
        <p:txBody>
          <a:bodyPr>
            <a:normAutofit/>
          </a:bodyPr>
          <a:lstStyle>
            <a:lvl1pPr>
              <a:defRPr sz="900"/>
            </a:lvl1pPr>
          </a:lstStyle>
          <a:p>
            <a:pPr lvl="0"/>
            <a:r>
              <a:rPr lang="en-US" noProof="0" dirty="0" smtClean="0"/>
              <a:t>Click icon to add picture</a:t>
            </a:r>
            <a:endParaRPr lang="en-GB" noProof="0" dirty="0"/>
          </a:p>
        </p:txBody>
      </p:sp>
      <p:sp>
        <p:nvSpPr>
          <p:cNvPr id="110"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20"/>
          </p:nvPr>
        </p:nvSpPr>
        <p:spPr>
          <a:xfrm>
            <a:off x="2977660" y="1678957"/>
            <a:ext cx="2084249" cy="1957754"/>
          </a:xfrm>
          <a:prstGeom prst="roundRect">
            <a:avLst>
              <a:gd name="adj" fmla="val 5400"/>
            </a:avLst>
          </a:prstGeom>
        </p:spPr>
        <p:txBody>
          <a:bodyPr>
            <a:normAutofit/>
          </a:bodyPr>
          <a:lstStyle>
            <a:lvl1pPr>
              <a:defRPr sz="900"/>
            </a:lvl1pPr>
          </a:lstStyle>
          <a:p>
            <a:pPr lvl="0"/>
            <a:r>
              <a:rPr lang="en-US" noProof="0" dirty="0" smtClean="0"/>
              <a:t>Click icon to add picture</a:t>
            </a:r>
            <a:endParaRPr lang="en-GB" noProof="0" dirty="0"/>
          </a:p>
        </p:txBody>
      </p:sp>
      <p:sp>
        <p:nvSpPr>
          <p:cNvPr id="114"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24"/>
          </p:nvPr>
        </p:nvSpPr>
        <p:spPr>
          <a:xfrm>
            <a:off x="2975933" y="3916889"/>
            <a:ext cx="2083286" cy="838862"/>
          </a:xfrm>
          <a:prstGeom prst="roundRect">
            <a:avLst>
              <a:gd name="adj" fmla="val 5400"/>
            </a:avLst>
          </a:prstGeom>
        </p:spPr>
        <p:txBody>
          <a:bodyPr>
            <a:normAutofit/>
          </a:bodyPr>
          <a:lstStyle>
            <a:lvl1pPr>
              <a:defRPr sz="900"/>
            </a:lvl1pPr>
          </a:lstStyle>
          <a:p>
            <a:pPr lvl="0"/>
            <a:r>
              <a:rPr lang="en-US" noProof="0" dirty="0" smtClean="0"/>
              <a:t>Click icon to add picture</a:t>
            </a:r>
            <a:endParaRPr lang="en-GB" noProof="0" dirty="0"/>
          </a:p>
        </p:txBody>
      </p:sp>
      <p:sp>
        <p:nvSpPr>
          <p:cNvPr id="116"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26"/>
          </p:nvPr>
        </p:nvSpPr>
        <p:spPr>
          <a:xfrm>
            <a:off x="5360246" y="1678956"/>
            <a:ext cx="1783897" cy="3076796"/>
          </a:xfrm>
          <a:prstGeom prst="roundRect">
            <a:avLst>
              <a:gd name="adj" fmla="val 5400"/>
            </a:avLst>
          </a:prstGeom>
        </p:spPr>
        <p:txBody>
          <a:bodyPr>
            <a:normAutofit/>
          </a:bodyPr>
          <a:lstStyle>
            <a:lvl1pPr>
              <a:defRPr sz="900"/>
            </a:lvl1pPr>
          </a:lstStyle>
          <a:p>
            <a:pPr lvl="0"/>
            <a:r>
              <a:rPr lang="en-US" noProof="0" dirty="0" smtClean="0"/>
              <a:t>Click icon to add picture</a:t>
            </a:r>
            <a:endParaRPr lang="en-GB" noProof="0" dirty="0"/>
          </a:p>
        </p:txBody>
      </p:sp>
      <p:sp>
        <p:nvSpPr>
          <p:cNvPr id="122" name="Date Placeholder 3"/>
          <p:cNvSpPr>
            <a:spLocks noGrp="1"/>
          </p:cNvSpPr>
          <p:nvPr>
            <p:ph type="dt" sz="half" idx="2"/>
          </p:nvPr>
        </p:nvSpPr>
        <p:spPr>
          <a:xfrm>
            <a:off x="594661" y="5035501"/>
            <a:ext cx="1547697" cy="293738"/>
          </a:xfrm>
          <a:prstGeom prst="rect">
            <a:avLst/>
          </a:prstGeom>
        </p:spPr>
        <p:txBody>
          <a:bodyPr lIns="0" tIns="0" rIns="0" bIns="0" anchor="ctr"/>
          <a:lstStyle>
            <a:lvl1pPr>
              <a:defRPr sz="700">
                <a:solidFill>
                  <a:schemeClr val="accent1"/>
                </a:solidFill>
              </a:defRPr>
            </a:lvl1pPr>
          </a:lstStyle>
          <a:p>
            <a:fld id="{2B7358CC-5F0F-DE45-B162-F1F79492E334}" type="datetime3">
              <a:rPr lang="en-GB" smtClean="0"/>
              <a:t>13 July, 2016</a:t>
            </a:fld>
            <a:endParaRPr lang="en-GB" dirty="0"/>
          </a:p>
        </p:txBody>
      </p:sp>
      <p:sp>
        <p:nvSpPr>
          <p:cNvPr id="123" name="Footer Placeholder 4"/>
          <p:cNvSpPr>
            <a:spLocks noGrp="1"/>
          </p:cNvSpPr>
          <p:nvPr>
            <p:ph type="ftr" sz="quarter" idx="3"/>
            <p:custDataLst>
              <p:tags r:id="rId1"/>
            </p:custDataLst>
          </p:nvPr>
        </p:nvSpPr>
        <p:spPr>
          <a:xfrm>
            <a:off x="0" y="5035501"/>
            <a:ext cx="7561263" cy="293738"/>
          </a:xfrm>
          <a:prstGeom prst="rect">
            <a:avLst/>
          </a:prstGeom>
        </p:spPr>
        <p:txBody>
          <a:bodyPr lIns="0" tIns="0" rIns="0" bIns="0" anchor="ctr"/>
          <a:lstStyle>
            <a:lvl1pPr algn="ctr">
              <a:defRPr lang="en-GB" sz="800" b="0" i="0" u="none">
                <a:solidFill>
                  <a:srgbClr val="FFFFFF"/>
                </a:solidFill>
                <a:latin typeface="Arial"/>
              </a:defRPr>
            </a:lvl1pPr>
          </a:lstStyle>
          <a:p>
            <a:endParaRPr lang="en-GB" b="1"/>
          </a:p>
        </p:txBody>
      </p:sp>
      <p:sp>
        <p:nvSpPr>
          <p:cNvPr id="100" name="Slide Number Placeholder 5"/>
          <p:cNvSpPr>
            <a:spLocks noGrp="1"/>
          </p:cNvSpPr>
          <p:nvPr>
            <p:ph type="sldNum" sz="quarter" idx="4"/>
          </p:nvPr>
        </p:nvSpPr>
        <p:spPr>
          <a:xfrm>
            <a:off x="6846455" y="5035501"/>
            <a:ext cx="297689" cy="293738"/>
          </a:xfrm>
          <a:prstGeom prst="rect">
            <a:avLst/>
          </a:prstGeom>
        </p:spPr>
        <p:txBody>
          <a:bodyPr lIns="0" tIns="0" rIns="0" bIns="0" anchor="ctr"/>
          <a:lstStyle>
            <a:lvl1pPr algn="r">
              <a:defRPr sz="700">
                <a:solidFill>
                  <a:schemeClr val="accent1"/>
                </a:solidFill>
              </a:defRPr>
            </a:lvl1pPr>
          </a:lstStyle>
          <a:p>
            <a:fld id="{71F9F866-B438-9445-8D9F-1F8FF6608833}" type="slidenum">
              <a:rPr lang="en-GB" smtClean="0"/>
              <a:pPr/>
              <a:t>‹#›</a:t>
            </a:fld>
            <a:endParaRPr lang="en-GB" dirty="0"/>
          </a:p>
        </p:txBody>
      </p:sp>
    </p:spTree>
    <p:extLst>
      <p:ext uri="{BB962C8B-B14F-4D97-AF65-F5344CB8AC3E}">
        <p14:creationId xmlns:p14="http://schemas.microsoft.com/office/powerpoint/2010/main" val="523664267"/>
      </p:ext>
    </p:extLst>
  </p:cSld>
  <p:clrMapOvr>
    <a:masterClrMapping/>
  </p:clrMapOvr>
  <p:timing>
    <p:tnLst>
      <p:par>
        <p:cTn id="1" dur="indefinite" restart="never" nodeType="tmRoot"/>
      </p:par>
    </p:tnLst>
  </p:timing>
</p:sldLayout>
</file>

<file path=ppt/slideLayouts/slideLayout151.xml><?xml version="1.0" encoding="utf-8"?>
<p:sldLayout xmlns:a="http://schemas.openxmlformats.org/drawingml/2006/main" xmlns:r="http://schemas.openxmlformats.org/officeDocument/2006/relationships" xmlns:p="http://schemas.openxmlformats.org/presentationml/2006/main" preserve="1" userDrawn="1">
  <p:cSld name="1_Single column layout">
    <p:spTree>
      <p:nvGrpSpPr>
        <p:cNvPr id="1" name=""/>
        <p:cNvGrpSpPr/>
        <p:nvPr/>
      </p:nvGrpSpPr>
      <p:grpSpPr>
        <a:xfrm>
          <a:off x="0" y="0"/>
          <a:ext cx="0" cy="0"/>
          <a:chOff x="0" y="0"/>
          <a:chExt cx="0" cy="0"/>
        </a:xfrm>
      </p:grpSpPr>
      <p:sp>
        <p:nvSpPr>
          <p:cNvPr id="2" name="Title 1" descr="Ideally your title should fit on one line." title="Slide title"/>
          <p:cNvSpPr>
            <a:spLocks noGrp="1"/>
          </p:cNvSpPr>
          <p:nvPr>
            <p:ph type="title"/>
          </p:nvPr>
        </p:nvSpPr>
        <p:spPr/>
        <p:txBody>
          <a:bodyPr/>
          <a:lstStyle/>
          <a:p>
            <a:r>
              <a:rPr lang="en-GB" smtClean="0"/>
              <a:t>Click to edit Master title style</a:t>
            </a:r>
            <a:endParaRPr lang="en-GB" dirty="0"/>
          </a:p>
        </p:txBody>
      </p:sp>
      <p:sp>
        <p:nvSpPr>
          <p:cNvPr id="16" name="Text Placeholder 6" descr="First level - paragraph text&#10;Second level - bullet 1&#10;Third level - bullet 2&#10;&#10;No more than 100 words per slide" title="Main text copy"/>
          <p:cNvSpPr>
            <a:spLocks noGrp="1"/>
          </p:cNvSpPr>
          <p:nvPr>
            <p:ph type="body" sz="quarter" idx="13"/>
          </p:nvPr>
        </p:nvSpPr>
        <p:spPr>
          <a:xfrm>
            <a:off x="2081971" y="1678957"/>
            <a:ext cx="4764486" cy="2517293"/>
          </a:xfrm>
        </p:spPr>
        <p:txBody>
          <a:bodyPr/>
          <a:lstStyle>
            <a:lvl1pPr marL="0" marR="0" indent="0" algn="l" defTabSz="736504" rtl="0" eaLnBrk="0" fontAlgn="base" latinLnBrk="0" hangingPunct="0">
              <a:lnSpc>
                <a:spcPct val="100000"/>
              </a:lnSpc>
              <a:spcBef>
                <a:spcPts val="0"/>
              </a:spcBef>
              <a:spcAft>
                <a:spcPts val="483"/>
              </a:spcAft>
              <a:buClrTx/>
              <a:buSzTx/>
              <a:buFontTx/>
              <a:buNone/>
              <a:tabLst/>
              <a:defRPr sz="1600">
                <a:solidFill>
                  <a:schemeClr val="tx1"/>
                </a:solidFill>
                <a:latin typeface="Franklin Gothic Book"/>
                <a:cs typeface="Franklin Gothic Book"/>
              </a:defRPr>
            </a:lvl1pPr>
            <a:lvl2pPr marL="144488" marR="0" indent="-144488" algn="l" defTabSz="736504" rtl="0" eaLnBrk="0" fontAlgn="base" latinLnBrk="0" hangingPunct="0">
              <a:lnSpc>
                <a:spcPct val="100000"/>
              </a:lnSpc>
              <a:spcBef>
                <a:spcPts val="0"/>
              </a:spcBef>
              <a:spcAft>
                <a:spcPts val="483"/>
              </a:spcAft>
              <a:buClrTx/>
              <a:buSzTx/>
              <a:buFont typeface="Arial" charset="0"/>
              <a:buChar char="•"/>
              <a:tabLst/>
              <a:defRPr>
                <a:solidFill>
                  <a:schemeClr val="tx1"/>
                </a:solidFill>
                <a:latin typeface="Franklin Gothic Book"/>
                <a:ea typeface="Franklin Gothic Book"/>
                <a:cs typeface="Franklin Gothic Book"/>
              </a:defRPr>
            </a:lvl2pPr>
            <a:lvl3pPr marL="289962" marR="0" indent="-144981" algn="l" defTabSz="736504" rtl="0" eaLnBrk="0" fontAlgn="base" latinLnBrk="0" hangingPunct="0">
              <a:lnSpc>
                <a:spcPct val="100000"/>
              </a:lnSpc>
              <a:spcBef>
                <a:spcPts val="0"/>
              </a:spcBef>
              <a:spcAft>
                <a:spcPts val="483"/>
              </a:spcAft>
              <a:buClrTx/>
              <a:buSzTx/>
              <a:buFont typeface="Arial"/>
              <a:buChar char="•"/>
              <a:tabLst/>
              <a:defRPr>
                <a:solidFill>
                  <a:schemeClr val="tx1"/>
                </a:solidFill>
                <a:latin typeface="Franklin Gothic Book"/>
                <a:ea typeface="Franklin Gothic Book"/>
                <a:cs typeface="Franklin Gothic Book"/>
              </a:defRPr>
            </a:lvl3pPr>
            <a:lvl4pPr marL="434943" marR="0" indent="-144981" algn="l" defTabSz="736504" rtl="0" eaLnBrk="0" fontAlgn="base" latinLnBrk="0" hangingPunct="0">
              <a:lnSpc>
                <a:spcPct val="100000"/>
              </a:lnSpc>
              <a:spcBef>
                <a:spcPts val="0"/>
              </a:spcBef>
              <a:spcAft>
                <a:spcPts val="483"/>
              </a:spcAft>
              <a:buClrTx/>
              <a:buSzTx/>
              <a:buFont typeface="Arial"/>
              <a:buChar char="•"/>
              <a:tabLst/>
              <a:defRPr>
                <a:latin typeface="Franklin Gothic Book"/>
                <a:ea typeface="Franklin Gothic Book"/>
                <a:cs typeface="Franklin Gothic Book"/>
              </a:defRPr>
            </a:lvl4pPr>
          </a:lstStyle>
          <a:p>
            <a:pPr marL="0" marR="0" lvl="0" indent="0" algn="l" defTabSz="736504" rtl="0" eaLnBrk="0" fontAlgn="base" latinLnBrk="0" hangingPunct="0">
              <a:lnSpc>
                <a:spcPct val="100000"/>
              </a:lnSpc>
              <a:spcBef>
                <a:spcPts val="0"/>
              </a:spcBef>
              <a:spcAft>
                <a:spcPts val="967"/>
              </a:spcAft>
              <a:buClrTx/>
              <a:buSzTx/>
              <a:buFontTx/>
              <a:buNone/>
              <a:tabLst/>
              <a:defRPr/>
            </a:pPr>
            <a:r>
              <a:rPr kumimoji="0" lang="en-US" sz="900" b="0" i="0" u="none" strike="noStrike" kern="1200" cap="none" spc="0" normalizeH="0" baseline="0" noProof="0" dirty="0" smtClean="0">
                <a:ln>
                  <a:noFill/>
                </a:ln>
                <a:solidFill>
                  <a:srgbClr val="58595B"/>
                </a:solidFill>
                <a:effectLst/>
                <a:uLnTx/>
                <a:uFillTx/>
                <a:latin typeface="Arial" pitchFamily="34" charset="0"/>
                <a:ea typeface="ＭＳ Ｐゴシック" charset="0"/>
                <a:cs typeface="Arial" pitchFamily="34" charset="0"/>
              </a:rPr>
              <a:t>Click to edit Master text styles</a:t>
            </a:r>
          </a:p>
          <a:p>
            <a:pPr marL="144488" marR="0" lvl="1" indent="-144488" algn="l" defTabSz="736504" rtl="0" eaLnBrk="0" fontAlgn="base" latinLnBrk="0" hangingPunct="0">
              <a:lnSpc>
                <a:spcPct val="100000"/>
              </a:lnSpc>
              <a:spcBef>
                <a:spcPts val="0"/>
              </a:spcBef>
              <a:spcAft>
                <a:spcPts val="967"/>
              </a:spcAft>
              <a:buClrTx/>
              <a:buSzTx/>
              <a:buFont typeface="Arial" charset="0"/>
              <a:buChar char="•"/>
              <a:tabLst/>
              <a:defRPr/>
            </a:pPr>
            <a:r>
              <a:rPr kumimoji="0" lang="en-US" sz="900" b="0" i="0" u="none" strike="noStrike" kern="1200" cap="none" spc="0" normalizeH="0" baseline="0" noProof="0" dirty="0" smtClean="0">
                <a:ln>
                  <a:noFill/>
                </a:ln>
                <a:solidFill>
                  <a:srgbClr val="58595B"/>
                </a:solidFill>
                <a:effectLst/>
                <a:uLnTx/>
                <a:uFillTx/>
                <a:latin typeface="Arial" pitchFamily="34" charset="0"/>
                <a:ea typeface="Arial" charset="0"/>
                <a:cs typeface="Arial" pitchFamily="34" charset="0"/>
              </a:rPr>
              <a:t>Second level</a:t>
            </a:r>
          </a:p>
          <a:p>
            <a:pPr marL="289962" marR="0" lvl="2" indent="-144981" algn="l" defTabSz="736504" rtl="0" eaLnBrk="0" fontAlgn="base" latinLnBrk="0" hangingPunct="0">
              <a:lnSpc>
                <a:spcPct val="100000"/>
              </a:lnSpc>
              <a:spcBef>
                <a:spcPts val="0"/>
              </a:spcBef>
              <a:spcAft>
                <a:spcPts val="967"/>
              </a:spcAft>
              <a:buClrTx/>
              <a:buSzTx/>
              <a:buFont typeface="Arial"/>
              <a:buChar char="•"/>
              <a:tabLst/>
              <a:defRPr/>
            </a:pPr>
            <a:r>
              <a:rPr kumimoji="0" lang="en-US" sz="900" b="0" i="0" u="none" strike="noStrike" kern="1200" cap="none" spc="0" normalizeH="0" baseline="0" noProof="0" dirty="0" smtClean="0">
                <a:ln>
                  <a:noFill/>
                </a:ln>
                <a:solidFill>
                  <a:srgbClr val="58595B"/>
                </a:solidFill>
                <a:effectLst/>
                <a:uLnTx/>
                <a:uFillTx/>
                <a:latin typeface="Arial" pitchFamily="34" charset="0"/>
                <a:ea typeface="Arial" charset="0"/>
                <a:cs typeface="Arial" pitchFamily="34" charset="0"/>
              </a:rPr>
              <a:t>Third level</a:t>
            </a:r>
          </a:p>
          <a:p>
            <a:pPr marL="434943" marR="0" lvl="3" indent="-144981" algn="l" defTabSz="736504" rtl="0" eaLnBrk="0" fontAlgn="base" latinLnBrk="0" hangingPunct="0">
              <a:lnSpc>
                <a:spcPct val="100000"/>
              </a:lnSpc>
              <a:spcBef>
                <a:spcPts val="0"/>
              </a:spcBef>
              <a:spcAft>
                <a:spcPts val="967"/>
              </a:spcAft>
              <a:buClrTx/>
              <a:buSzTx/>
              <a:buFont typeface="Arial"/>
              <a:buChar char="•"/>
              <a:tabLst/>
              <a:defRPr/>
            </a:pPr>
            <a:r>
              <a:rPr kumimoji="0" lang="en-US" sz="900" b="0" i="0" u="none" strike="noStrike" kern="1200" cap="none" spc="0" normalizeH="0" baseline="0" noProof="0" dirty="0" smtClean="0">
                <a:ln>
                  <a:noFill/>
                </a:ln>
                <a:solidFill>
                  <a:srgbClr val="58595B"/>
                </a:solidFill>
                <a:effectLst/>
                <a:uLnTx/>
                <a:uFillTx/>
                <a:latin typeface="Arial" pitchFamily="34" charset="0"/>
                <a:ea typeface="Arial" charset="0"/>
                <a:cs typeface="Arial" pitchFamily="34" charset="0"/>
              </a:rPr>
              <a:t>Fourth level</a:t>
            </a:r>
          </a:p>
        </p:txBody>
      </p:sp>
      <p:sp>
        <p:nvSpPr>
          <p:cNvPr id="56" name="Date Placeholder 3"/>
          <p:cNvSpPr>
            <a:spLocks noGrp="1"/>
          </p:cNvSpPr>
          <p:nvPr>
            <p:ph type="dt" sz="half" idx="2"/>
          </p:nvPr>
        </p:nvSpPr>
        <p:spPr>
          <a:xfrm>
            <a:off x="594661" y="5035501"/>
            <a:ext cx="1547697" cy="293738"/>
          </a:xfrm>
          <a:prstGeom prst="rect">
            <a:avLst/>
          </a:prstGeom>
        </p:spPr>
        <p:txBody>
          <a:bodyPr lIns="0" tIns="0" rIns="0" bIns="0" anchor="ctr"/>
          <a:lstStyle>
            <a:lvl1pPr>
              <a:defRPr sz="700">
                <a:solidFill>
                  <a:schemeClr val="accent1"/>
                </a:solidFill>
              </a:defRPr>
            </a:lvl1pPr>
          </a:lstStyle>
          <a:p>
            <a:fld id="{4AC23DB2-FB1A-4E43-8F6F-8E1E5CEC6EBA}" type="datetime3">
              <a:rPr lang="en-GB" smtClean="0"/>
              <a:t>13 July, 2016</a:t>
            </a:fld>
            <a:endParaRPr lang="en-GB" dirty="0"/>
          </a:p>
        </p:txBody>
      </p:sp>
      <p:sp>
        <p:nvSpPr>
          <p:cNvPr id="57" name="Footer Placeholder 4"/>
          <p:cNvSpPr>
            <a:spLocks noGrp="1"/>
          </p:cNvSpPr>
          <p:nvPr>
            <p:ph type="ftr" sz="quarter" idx="3"/>
            <p:custDataLst>
              <p:tags r:id="rId1"/>
            </p:custDataLst>
          </p:nvPr>
        </p:nvSpPr>
        <p:spPr>
          <a:xfrm>
            <a:off x="0" y="5035501"/>
            <a:ext cx="7561263" cy="293738"/>
          </a:xfrm>
          <a:prstGeom prst="rect">
            <a:avLst/>
          </a:prstGeom>
        </p:spPr>
        <p:txBody>
          <a:bodyPr lIns="0" tIns="0" rIns="0" bIns="0" anchor="ctr"/>
          <a:lstStyle>
            <a:lvl1pPr algn="ctr">
              <a:defRPr lang="en-GB" sz="800" b="0" i="0" u="none">
                <a:solidFill>
                  <a:srgbClr val="FFFFFF"/>
                </a:solidFill>
                <a:latin typeface="Arial"/>
              </a:defRPr>
            </a:lvl1pPr>
          </a:lstStyle>
          <a:p>
            <a:endParaRPr lang="en-GB" b="1"/>
          </a:p>
        </p:txBody>
      </p:sp>
      <p:sp>
        <p:nvSpPr>
          <p:cNvPr id="59"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14"/>
          </p:nvPr>
        </p:nvSpPr>
        <p:spPr>
          <a:xfrm>
            <a:off x="594659" y="1678956"/>
            <a:ext cx="1190638" cy="2936918"/>
          </a:xfrm>
          <a:prstGeom prst="roundRect">
            <a:avLst>
              <a:gd name="adj" fmla="val 10455"/>
            </a:avLst>
          </a:prstGeom>
        </p:spPr>
        <p:txBody>
          <a:bodyPr>
            <a:normAutofit/>
          </a:bodyPr>
          <a:lstStyle>
            <a:lvl1pPr>
              <a:defRPr sz="900"/>
            </a:lvl1pPr>
          </a:lstStyle>
          <a:p>
            <a:pPr lvl="0"/>
            <a:r>
              <a:rPr lang="en-US" noProof="0" dirty="0" smtClean="0"/>
              <a:t>Click icon to add picture</a:t>
            </a:r>
            <a:endParaRPr lang="en-GB" noProof="0" dirty="0"/>
          </a:p>
        </p:txBody>
      </p:sp>
      <p:sp>
        <p:nvSpPr>
          <p:cNvPr id="60" name="Text Placeholder 6" descr="First level - paragraph text&#10;Second level - bullet 1&#10;Third level - bullet 2&#10;&#10;No more than 100 words per slide" title="Main text copy"/>
          <p:cNvSpPr>
            <a:spLocks noGrp="1"/>
          </p:cNvSpPr>
          <p:nvPr>
            <p:ph type="body" sz="quarter" idx="15"/>
          </p:nvPr>
        </p:nvSpPr>
        <p:spPr>
          <a:xfrm>
            <a:off x="2081970" y="4196250"/>
            <a:ext cx="4764486" cy="412492"/>
          </a:xfrm>
        </p:spPr>
        <p:txBody>
          <a:bodyPr anchor="b">
            <a:normAutofit/>
          </a:bodyPr>
          <a:lstStyle>
            <a:lvl1pPr marL="0" marR="0" indent="0" algn="l" defTabSz="736504" rtl="0" eaLnBrk="0" fontAlgn="base" latinLnBrk="0" hangingPunct="0">
              <a:lnSpc>
                <a:spcPct val="100000"/>
              </a:lnSpc>
              <a:spcBef>
                <a:spcPts val="0"/>
              </a:spcBef>
              <a:spcAft>
                <a:spcPts val="967"/>
              </a:spcAft>
              <a:buClrTx/>
              <a:buSzTx/>
              <a:buFontTx/>
              <a:buNone/>
              <a:tabLst/>
              <a:defRPr sz="800">
                <a:solidFill>
                  <a:schemeClr val="tx1"/>
                </a:solidFill>
                <a:latin typeface="Franklin Gothic Book"/>
                <a:cs typeface="Franklin Gothic Book"/>
              </a:defRPr>
            </a:lvl1pPr>
            <a:lvl2pPr marL="144488" marR="0" indent="-144488" algn="l" defTabSz="736504" rtl="0" eaLnBrk="0" fontAlgn="base" latinLnBrk="0" hangingPunct="0">
              <a:lnSpc>
                <a:spcPct val="100000"/>
              </a:lnSpc>
              <a:spcBef>
                <a:spcPts val="0"/>
              </a:spcBef>
              <a:spcAft>
                <a:spcPts val="967"/>
              </a:spcAft>
              <a:buClrTx/>
              <a:buSzTx/>
              <a:buFont typeface="Arial" charset="0"/>
              <a:buChar char="•"/>
              <a:tabLst/>
              <a:defRPr>
                <a:solidFill>
                  <a:schemeClr val="tx1"/>
                </a:solidFill>
              </a:defRPr>
            </a:lvl2pPr>
            <a:lvl3pPr marL="289962" marR="0" indent="-144981" algn="l" defTabSz="736504" rtl="0" eaLnBrk="0" fontAlgn="base" latinLnBrk="0" hangingPunct="0">
              <a:lnSpc>
                <a:spcPct val="100000"/>
              </a:lnSpc>
              <a:spcBef>
                <a:spcPts val="0"/>
              </a:spcBef>
              <a:spcAft>
                <a:spcPts val="967"/>
              </a:spcAft>
              <a:buClrTx/>
              <a:buSzTx/>
              <a:buFont typeface="Arial"/>
              <a:buChar char="•"/>
              <a:tabLst/>
              <a:defRPr>
                <a:solidFill>
                  <a:schemeClr val="tx1"/>
                </a:solidFill>
              </a:defRPr>
            </a:lvl3pPr>
            <a:lvl4pPr marL="434943" marR="0" indent="-144981" algn="l" defTabSz="736504" rtl="0" eaLnBrk="0" fontAlgn="base" latinLnBrk="0" hangingPunct="0">
              <a:lnSpc>
                <a:spcPct val="100000"/>
              </a:lnSpc>
              <a:spcBef>
                <a:spcPts val="0"/>
              </a:spcBef>
              <a:spcAft>
                <a:spcPts val="967"/>
              </a:spcAft>
              <a:buClrTx/>
              <a:buSzTx/>
              <a:buFont typeface="Arial"/>
              <a:buChar char="•"/>
              <a:tabLst/>
              <a:defRPr/>
            </a:lvl4pPr>
          </a:lstStyle>
          <a:p>
            <a:pPr marL="0" marR="0" lvl="0" indent="0" algn="l" defTabSz="736504" rtl="0" eaLnBrk="0" fontAlgn="base" latinLnBrk="0" hangingPunct="0">
              <a:lnSpc>
                <a:spcPct val="100000"/>
              </a:lnSpc>
              <a:spcBef>
                <a:spcPts val="0"/>
              </a:spcBef>
              <a:spcAft>
                <a:spcPts val="967"/>
              </a:spcAft>
              <a:buClrTx/>
              <a:buSzTx/>
              <a:buFontTx/>
              <a:buNone/>
              <a:tabLst/>
              <a:defRPr/>
            </a:pPr>
            <a:r>
              <a:rPr kumimoji="0" lang="en-US" sz="900" b="0" i="0" u="none" strike="noStrike" kern="1200" cap="none" spc="0" normalizeH="0" baseline="0" noProof="0" dirty="0" smtClean="0">
                <a:ln>
                  <a:noFill/>
                </a:ln>
                <a:solidFill>
                  <a:srgbClr val="58595B"/>
                </a:solidFill>
                <a:effectLst/>
                <a:uLnTx/>
                <a:uFillTx/>
                <a:latin typeface="Arial" pitchFamily="34" charset="0"/>
                <a:ea typeface="ＭＳ Ｐゴシック" charset="0"/>
                <a:cs typeface="Arial" pitchFamily="34" charset="0"/>
              </a:rPr>
              <a:t>Click to edit Master text styles</a:t>
            </a:r>
          </a:p>
        </p:txBody>
      </p:sp>
      <p:sp>
        <p:nvSpPr>
          <p:cNvPr id="61" name="Slide Number Placeholder 5"/>
          <p:cNvSpPr>
            <a:spLocks noGrp="1"/>
          </p:cNvSpPr>
          <p:nvPr>
            <p:ph type="sldNum" sz="quarter" idx="4"/>
          </p:nvPr>
        </p:nvSpPr>
        <p:spPr>
          <a:xfrm>
            <a:off x="6846455" y="5035501"/>
            <a:ext cx="297689" cy="293738"/>
          </a:xfrm>
          <a:prstGeom prst="rect">
            <a:avLst/>
          </a:prstGeom>
        </p:spPr>
        <p:txBody>
          <a:bodyPr lIns="0" tIns="0" rIns="0" bIns="0" anchor="ctr"/>
          <a:lstStyle>
            <a:lvl1pPr algn="r">
              <a:defRPr sz="700">
                <a:solidFill>
                  <a:schemeClr val="accent1"/>
                </a:solidFill>
              </a:defRPr>
            </a:lvl1pPr>
          </a:lstStyle>
          <a:p>
            <a:fld id="{71F9F866-B438-9445-8D9F-1F8FF6608833}" type="slidenum">
              <a:rPr lang="en-GB" smtClean="0"/>
              <a:pPr/>
              <a:t>‹#›</a:t>
            </a:fld>
            <a:endParaRPr lang="en-GB" dirty="0"/>
          </a:p>
        </p:txBody>
      </p:sp>
    </p:spTree>
    <p:extLst>
      <p:ext uri="{BB962C8B-B14F-4D97-AF65-F5344CB8AC3E}">
        <p14:creationId xmlns:p14="http://schemas.microsoft.com/office/powerpoint/2010/main" val="3694956076"/>
      </p:ext>
    </p:extLst>
  </p:cSld>
  <p:clrMapOvr>
    <a:masterClrMapping/>
  </p:clrMapOvr>
  <p:timing>
    <p:tnLst>
      <p:par>
        <p:cTn id="1" dur="indefinite" restart="never" nodeType="tmRoot"/>
      </p:par>
    </p:tnLst>
  </p:timing>
</p:sldLayout>
</file>

<file path=ppt/slideLayouts/slideLayout152.xml><?xml version="1.0" encoding="utf-8"?>
<p:sldLayout xmlns:a="http://schemas.openxmlformats.org/drawingml/2006/main" xmlns:r="http://schemas.openxmlformats.org/officeDocument/2006/relationships" xmlns:p="http://schemas.openxmlformats.org/presentationml/2006/main" preserve="1" userDrawn="1">
  <p:cSld name="2_Single column layout">
    <p:spTree>
      <p:nvGrpSpPr>
        <p:cNvPr id="1" name=""/>
        <p:cNvGrpSpPr/>
        <p:nvPr/>
      </p:nvGrpSpPr>
      <p:grpSpPr>
        <a:xfrm>
          <a:off x="0" y="0"/>
          <a:ext cx="0" cy="0"/>
          <a:chOff x="0" y="0"/>
          <a:chExt cx="0" cy="0"/>
        </a:xfrm>
      </p:grpSpPr>
      <p:sp>
        <p:nvSpPr>
          <p:cNvPr id="2" name="Title 1" descr="Ideally your title should fit on one line." title="Slide title"/>
          <p:cNvSpPr>
            <a:spLocks noGrp="1"/>
          </p:cNvSpPr>
          <p:nvPr>
            <p:ph type="title"/>
          </p:nvPr>
        </p:nvSpPr>
        <p:spPr/>
        <p:txBody>
          <a:bodyPr/>
          <a:lstStyle/>
          <a:p>
            <a:r>
              <a:rPr lang="en-GB" smtClean="0"/>
              <a:t>Click to edit Master title style</a:t>
            </a:r>
            <a:endParaRPr lang="en-GB" dirty="0"/>
          </a:p>
        </p:txBody>
      </p:sp>
      <p:sp>
        <p:nvSpPr>
          <p:cNvPr id="16" name="Text Placeholder 6" descr="First level - paragraph text&#10;Second level - bullet 1&#10;Third level - bullet 2&#10;&#10;No more than 100 words per slide" title="Main text copy"/>
          <p:cNvSpPr>
            <a:spLocks noGrp="1"/>
          </p:cNvSpPr>
          <p:nvPr>
            <p:ph type="body" sz="quarter" idx="13"/>
          </p:nvPr>
        </p:nvSpPr>
        <p:spPr>
          <a:xfrm>
            <a:off x="594659" y="1678957"/>
            <a:ext cx="5060534" cy="2517293"/>
          </a:xfrm>
        </p:spPr>
        <p:txBody>
          <a:bodyPr/>
          <a:lstStyle>
            <a:lvl1pPr marL="0" marR="0" indent="0" algn="l" defTabSz="736504" rtl="0" eaLnBrk="0" fontAlgn="base" latinLnBrk="0" hangingPunct="0">
              <a:lnSpc>
                <a:spcPct val="100000"/>
              </a:lnSpc>
              <a:spcBef>
                <a:spcPts val="0"/>
              </a:spcBef>
              <a:spcAft>
                <a:spcPts val="967"/>
              </a:spcAft>
              <a:buClrTx/>
              <a:buSzTx/>
              <a:buFontTx/>
              <a:buNone/>
              <a:tabLst/>
              <a:defRPr sz="1600">
                <a:solidFill>
                  <a:schemeClr val="tx1"/>
                </a:solidFill>
                <a:latin typeface="Franklin Gothic Book"/>
                <a:cs typeface="Franklin Gothic Book"/>
              </a:defRPr>
            </a:lvl1pPr>
            <a:lvl2pPr marL="144488" marR="0" indent="-144488" algn="l" defTabSz="736504" rtl="0" eaLnBrk="0" fontAlgn="base" latinLnBrk="0" hangingPunct="0">
              <a:lnSpc>
                <a:spcPct val="100000"/>
              </a:lnSpc>
              <a:spcBef>
                <a:spcPts val="0"/>
              </a:spcBef>
              <a:spcAft>
                <a:spcPts val="967"/>
              </a:spcAft>
              <a:buClrTx/>
              <a:buSzTx/>
              <a:buFont typeface="Arial" charset="0"/>
              <a:buChar char="•"/>
              <a:tabLst/>
              <a:defRPr>
                <a:solidFill>
                  <a:schemeClr val="tx1"/>
                </a:solidFill>
                <a:latin typeface="Franklin Gothic Book"/>
                <a:ea typeface="Franklin Gothic Book"/>
                <a:cs typeface="Franklin Gothic Book"/>
              </a:defRPr>
            </a:lvl2pPr>
            <a:lvl3pPr marL="289962" marR="0" indent="-144981" algn="l" defTabSz="736504" rtl="0" eaLnBrk="0" fontAlgn="base" latinLnBrk="0" hangingPunct="0">
              <a:lnSpc>
                <a:spcPct val="100000"/>
              </a:lnSpc>
              <a:spcBef>
                <a:spcPts val="0"/>
              </a:spcBef>
              <a:spcAft>
                <a:spcPts val="967"/>
              </a:spcAft>
              <a:buClrTx/>
              <a:buSzTx/>
              <a:buFont typeface="Arial"/>
              <a:buChar char="•"/>
              <a:tabLst/>
              <a:defRPr>
                <a:solidFill>
                  <a:schemeClr val="tx1"/>
                </a:solidFill>
                <a:latin typeface="Franklin Gothic Book"/>
                <a:ea typeface="Franklin Gothic Book"/>
                <a:cs typeface="Franklin Gothic Book"/>
              </a:defRPr>
            </a:lvl3pPr>
            <a:lvl4pPr marL="434943" marR="0" indent="-144981" algn="l" defTabSz="736504" rtl="0" eaLnBrk="0" fontAlgn="base" latinLnBrk="0" hangingPunct="0">
              <a:lnSpc>
                <a:spcPct val="100000"/>
              </a:lnSpc>
              <a:spcBef>
                <a:spcPts val="0"/>
              </a:spcBef>
              <a:spcAft>
                <a:spcPts val="967"/>
              </a:spcAft>
              <a:buClrTx/>
              <a:buSzTx/>
              <a:buFont typeface="Arial"/>
              <a:buChar char="•"/>
              <a:tabLst/>
              <a:defRPr>
                <a:latin typeface="Franklin Gothic Book"/>
                <a:ea typeface="Franklin Gothic Book"/>
                <a:cs typeface="Franklin Gothic Book"/>
              </a:defRPr>
            </a:lvl4pPr>
          </a:lstStyle>
          <a:p>
            <a:pPr marL="0" marR="0" lvl="0" indent="0" algn="l" defTabSz="736504" rtl="0" eaLnBrk="0" fontAlgn="base" latinLnBrk="0" hangingPunct="0">
              <a:lnSpc>
                <a:spcPct val="100000"/>
              </a:lnSpc>
              <a:spcBef>
                <a:spcPts val="0"/>
              </a:spcBef>
              <a:spcAft>
                <a:spcPts val="967"/>
              </a:spcAft>
              <a:buClrTx/>
              <a:buSzTx/>
              <a:buFontTx/>
              <a:buNone/>
              <a:tabLst/>
              <a:defRPr/>
            </a:pPr>
            <a:r>
              <a:rPr kumimoji="0" lang="en-US" sz="900" b="0" i="0" u="none" strike="noStrike" kern="1200" cap="none" spc="0" normalizeH="0" baseline="0" noProof="0" dirty="0" smtClean="0">
                <a:ln>
                  <a:noFill/>
                </a:ln>
                <a:solidFill>
                  <a:srgbClr val="58595B"/>
                </a:solidFill>
                <a:effectLst/>
                <a:uLnTx/>
                <a:uFillTx/>
                <a:latin typeface="Arial" pitchFamily="34" charset="0"/>
                <a:ea typeface="ＭＳ Ｐゴシック" charset="0"/>
                <a:cs typeface="Arial" pitchFamily="34" charset="0"/>
              </a:rPr>
              <a:t>Click to edit Master text styles</a:t>
            </a:r>
          </a:p>
          <a:p>
            <a:pPr marL="144488" marR="0" lvl="1" indent="-144488" algn="l" defTabSz="736504" rtl="0" eaLnBrk="0" fontAlgn="base" latinLnBrk="0" hangingPunct="0">
              <a:lnSpc>
                <a:spcPct val="100000"/>
              </a:lnSpc>
              <a:spcBef>
                <a:spcPts val="0"/>
              </a:spcBef>
              <a:spcAft>
                <a:spcPts val="967"/>
              </a:spcAft>
              <a:buClrTx/>
              <a:buSzTx/>
              <a:buFont typeface="Arial" charset="0"/>
              <a:buChar char="•"/>
              <a:tabLst/>
              <a:defRPr/>
            </a:pPr>
            <a:r>
              <a:rPr kumimoji="0" lang="en-US" sz="900" b="0" i="0" u="none" strike="noStrike" kern="1200" cap="none" spc="0" normalizeH="0" baseline="0" noProof="0" dirty="0" smtClean="0">
                <a:ln>
                  <a:noFill/>
                </a:ln>
                <a:solidFill>
                  <a:srgbClr val="58595B"/>
                </a:solidFill>
                <a:effectLst/>
                <a:uLnTx/>
                <a:uFillTx/>
                <a:latin typeface="Arial" pitchFamily="34" charset="0"/>
                <a:ea typeface="Arial" charset="0"/>
                <a:cs typeface="Arial" pitchFamily="34" charset="0"/>
              </a:rPr>
              <a:t>Second level</a:t>
            </a:r>
          </a:p>
          <a:p>
            <a:pPr marL="289962" marR="0" lvl="2" indent="-144981" algn="l" defTabSz="736504" rtl="0" eaLnBrk="0" fontAlgn="base" latinLnBrk="0" hangingPunct="0">
              <a:lnSpc>
                <a:spcPct val="100000"/>
              </a:lnSpc>
              <a:spcBef>
                <a:spcPts val="0"/>
              </a:spcBef>
              <a:spcAft>
                <a:spcPts val="967"/>
              </a:spcAft>
              <a:buClrTx/>
              <a:buSzTx/>
              <a:buFont typeface="Arial"/>
              <a:buChar char="•"/>
              <a:tabLst/>
              <a:defRPr/>
            </a:pPr>
            <a:r>
              <a:rPr kumimoji="0" lang="en-US" sz="900" b="0" i="0" u="none" strike="noStrike" kern="1200" cap="none" spc="0" normalizeH="0" baseline="0" noProof="0" dirty="0" smtClean="0">
                <a:ln>
                  <a:noFill/>
                </a:ln>
                <a:solidFill>
                  <a:srgbClr val="58595B"/>
                </a:solidFill>
                <a:effectLst/>
                <a:uLnTx/>
                <a:uFillTx/>
                <a:latin typeface="Arial" pitchFamily="34" charset="0"/>
                <a:ea typeface="Arial" charset="0"/>
                <a:cs typeface="Arial" pitchFamily="34" charset="0"/>
              </a:rPr>
              <a:t>Third level</a:t>
            </a:r>
          </a:p>
          <a:p>
            <a:pPr marL="434943" marR="0" lvl="3" indent="-144981" algn="l" defTabSz="736504" rtl="0" eaLnBrk="0" fontAlgn="base" latinLnBrk="0" hangingPunct="0">
              <a:lnSpc>
                <a:spcPct val="100000"/>
              </a:lnSpc>
              <a:spcBef>
                <a:spcPts val="0"/>
              </a:spcBef>
              <a:spcAft>
                <a:spcPts val="967"/>
              </a:spcAft>
              <a:buClrTx/>
              <a:buSzTx/>
              <a:buFont typeface="Arial"/>
              <a:buChar char="•"/>
              <a:tabLst/>
              <a:defRPr/>
            </a:pPr>
            <a:r>
              <a:rPr kumimoji="0" lang="en-US" sz="900" b="0" i="0" u="none" strike="noStrike" kern="1200" cap="none" spc="0" normalizeH="0" baseline="0" noProof="0" dirty="0" smtClean="0">
                <a:ln>
                  <a:noFill/>
                </a:ln>
                <a:solidFill>
                  <a:srgbClr val="58595B"/>
                </a:solidFill>
                <a:effectLst/>
                <a:uLnTx/>
                <a:uFillTx/>
                <a:latin typeface="Arial" pitchFamily="34" charset="0"/>
                <a:ea typeface="Arial" charset="0"/>
                <a:cs typeface="Arial" pitchFamily="34" charset="0"/>
              </a:rPr>
              <a:t>Fourth level</a:t>
            </a:r>
          </a:p>
        </p:txBody>
      </p:sp>
      <p:sp>
        <p:nvSpPr>
          <p:cNvPr id="56" name="Date Placeholder 3"/>
          <p:cNvSpPr>
            <a:spLocks noGrp="1"/>
          </p:cNvSpPr>
          <p:nvPr>
            <p:ph type="dt" sz="half" idx="2"/>
          </p:nvPr>
        </p:nvSpPr>
        <p:spPr>
          <a:xfrm>
            <a:off x="594661" y="5035501"/>
            <a:ext cx="1547697" cy="293738"/>
          </a:xfrm>
          <a:prstGeom prst="rect">
            <a:avLst/>
          </a:prstGeom>
        </p:spPr>
        <p:txBody>
          <a:bodyPr lIns="0" tIns="0" rIns="0" bIns="0" anchor="ctr"/>
          <a:lstStyle>
            <a:lvl1pPr>
              <a:defRPr sz="700">
                <a:solidFill>
                  <a:schemeClr val="accent1"/>
                </a:solidFill>
              </a:defRPr>
            </a:lvl1pPr>
          </a:lstStyle>
          <a:p>
            <a:fld id="{4AC23DB2-FB1A-4E43-8F6F-8E1E5CEC6EBA}" type="datetime3">
              <a:rPr lang="en-GB" smtClean="0"/>
              <a:t>13 July, 2016</a:t>
            </a:fld>
            <a:endParaRPr lang="en-GB" dirty="0"/>
          </a:p>
        </p:txBody>
      </p:sp>
      <p:sp>
        <p:nvSpPr>
          <p:cNvPr id="57" name="Footer Placeholder 4"/>
          <p:cNvSpPr>
            <a:spLocks noGrp="1"/>
          </p:cNvSpPr>
          <p:nvPr>
            <p:ph type="ftr" sz="quarter" idx="3"/>
            <p:custDataLst>
              <p:tags r:id="rId1"/>
            </p:custDataLst>
          </p:nvPr>
        </p:nvSpPr>
        <p:spPr>
          <a:xfrm>
            <a:off x="0" y="5035501"/>
            <a:ext cx="7561263" cy="293738"/>
          </a:xfrm>
          <a:prstGeom prst="rect">
            <a:avLst/>
          </a:prstGeom>
        </p:spPr>
        <p:txBody>
          <a:bodyPr lIns="0" tIns="0" rIns="0" bIns="0" anchor="ctr"/>
          <a:lstStyle>
            <a:lvl1pPr algn="ctr">
              <a:defRPr lang="en-GB" sz="800" b="0" i="0" u="none">
                <a:solidFill>
                  <a:srgbClr val="FFFFFF"/>
                </a:solidFill>
                <a:latin typeface="Arial"/>
              </a:defRPr>
            </a:lvl1pPr>
          </a:lstStyle>
          <a:p>
            <a:endParaRPr lang="en-GB" b="1"/>
          </a:p>
        </p:txBody>
      </p:sp>
      <p:sp>
        <p:nvSpPr>
          <p:cNvPr id="59"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14"/>
          </p:nvPr>
        </p:nvSpPr>
        <p:spPr>
          <a:xfrm>
            <a:off x="5953836" y="1678958"/>
            <a:ext cx="1190638" cy="2936918"/>
          </a:xfrm>
          <a:prstGeom prst="roundRect">
            <a:avLst>
              <a:gd name="adj" fmla="val 10455"/>
            </a:avLst>
          </a:prstGeom>
        </p:spPr>
        <p:txBody>
          <a:bodyPr>
            <a:normAutofit/>
          </a:bodyPr>
          <a:lstStyle>
            <a:lvl1pPr>
              <a:defRPr sz="900"/>
            </a:lvl1pPr>
          </a:lstStyle>
          <a:p>
            <a:pPr lvl="0"/>
            <a:r>
              <a:rPr lang="en-US" noProof="0" dirty="0" smtClean="0"/>
              <a:t>Click icon to add picture</a:t>
            </a:r>
            <a:endParaRPr lang="en-GB" noProof="0" dirty="0"/>
          </a:p>
        </p:txBody>
      </p:sp>
      <p:sp>
        <p:nvSpPr>
          <p:cNvPr id="60" name="Text Placeholder 6" descr="First level - paragraph text&#10;Second level - bullet 1&#10;Third level - bullet 2&#10;&#10;No more than 100 words per slide" title="Main text copy"/>
          <p:cNvSpPr>
            <a:spLocks noGrp="1"/>
          </p:cNvSpPr>
          <p:nvPr>
            <p:ph type="body" sz="quarter" idx="15"/>
          </p:nvPr>
        </p:nvSpPr>
        <p:spPr>
          <a:xfrm>
            <a:off x="595974" y="4203383"/>
            <a:ext cx="5059219" cy="412492"/>
          </a:xfrm>
        </p:spPr>
        <p:txBody>
          <a:bodyPr anchor="b">
            <a:normAutofit/>
          </a:bodyPr>
          <a:lstStyle>
            <a:lvl1pPr marL="0" marR="0" indent="0" algn="l" defTabSz="736504" rtl="0" eaLnBrk="0" fontAlgn="base" latinLnBrk="0" hangingPunct="0">
              <a:lnSpc>
                <a:spcPct val="100000"/>
              </a:lnSpc>
              <a:spcBef>
                <a:spcPts val="0"/>
              </a:spcBef>
              <a:spcAft>
                <a:spcPts val="967"/>
              </a:spcAft>
              <a:buClrTx/>
              <a:buSzTx/>
              <a:buFontTx/>
              <a:buNone/>
              <a:tabLst/>
              <a:defRPr sz="800">
                <a:solidFill>
                  <a:schemeClr val="tx1"/>
                </a:solidFill>
                <a:latin typeface="Franklin Gothic Book"/>
                <a:cs typeface="Franklin Gothic Book"/>
              </a:defRPr>
            </a:lvl1pPr>
            <a:lvl2pPr marL="144488" marR="0" indent="-144488" algn="l" defTabSz="736504" rtl="0" eaLnBrk="0" fontAlgn="base" latinLnBrk="0" hangingPunct="0">
              <a:lnSpc>
                <a:spcPct val="100000"/>
              </a:lnSpc>
              <a:spcBef>
                <a:spcPts val="0"/>
              </a:spcBef>
              <a:spcAft>
                <a:spcPts val="967"/>
              </a:spcAft>
              <a:buClrTx/>
              <a:buSzTx/>
              <a:buFont typeface="Arial" charset="0"/>
              <a:buChar char="•"/>
              <a:tabLst/>
              <a:defRPr>
                <a:solidFill>
                  <a:schemeClr val="tx1"/>
                </a:solidFill>
              </a:defRPr>
            </a:lvl2pPr>
            <a:lvl3pPr marL="289962" marR="0" indent="-144981" algn="l" defTabSz="736504" rtl="0" eaLnBrk="0" fontAlgn="base" latinLnBrk="0" hangingPunct="0">
              <a:lnSpc>
                <a:spcPct val="100000"/>
              </a:lnSpc>
              <a:spcBef>
                <a:spcPts val="0"/>
              </a:spcBef>
              <a:spcAft>
                <a:spcPts val="967"/>
              </a:spcAft>
              <a:buClrTx/>
              <a:buSzTx/>
              <a:buFont typeface="Arial"/>
              <a:buChar char="•"/>
              <a:tabLst/>
              <a:defRPr>
                <a:solidFill>
                  <a:schemeClr val="tx1"/>
                </a:solidFill>
              </a:defRPr>
            </a:lvl3pPr>
            <a:lvl4pPr marL="434943" marR="0" indent="-144981" algn="l" defTabSz="736504" rtl="0" eaLnBrk="0" fontAlgn="base" latinLnBrk="0" hangingPunct="0">
              <a:lnSpc>
                <a:spcPct val="100000"/>
              </a:lnSpc>
              <a:spcBef>
                <a:spcPts val="0"/>
              </a:spcBef>
              <a:spcAft>
                <a:spcPts val="967"/>
              </a:spcAft>
              <a:buClrTx/>
              <a:buSzTx/>
              <a:buFont typeface="Arial"/>
              <a:buChar char="•"/>
              <a:tabLst/>
              <a:defRPr/>
            </a:lvl4pPr>
          </a:lstStyle>
          <a:p>
            <a:pPr marL="0" marR="0" lvl="0" indent="0" algn="l" defTabSz="736504" rtl="0" eaLnBrk="0" fontAlgn="base" latinLnBrk="0" hangingPunct="0">
              <a:lnSpc>
                <a:spcPct val="100000"/>
              </a:lnSpc>
              <a:spcBef>
                <a:spcPts val="0"/>
              </a:spcBef>
              <a:spcAft>
                <a:spcPts val="967"/>
              </a:spcAft>
              <a:buClrTx/>
              <a:buSzTx/>
              <a:buFontTx/>
              <a:buNone/>
              <a:tabLst/>
              <a:defRPr/>
            </a:pPr>
            <a:r>
              <a:rPr kumimoji="0" lang="en-US" sz="900" b="0" i="0" u="none" strike="noStrike" kern="1200" cap="none" spc="0" normalizeH="0" baseline="0" noProof="0" dirty="0" smtClean="0">
                <a:ln>
                  <a:noFill/>
                </a:ln>
                <a:solidFill>
                  <a:srgbClr val="58595B"/>
                </a:solidFill>
                <a:effectLst/>
                <a:uLnTx/>
                <a:uFillTx/>
                <a:latin typeface="Arial" pitchFamily="34" charset="0"/>
                <a:ea typeface="ＭＳ Ｐゴシック" charset="0"/>
                <a:cs typeface="Arial" pitchFamily="34" charset="0"/>
              </a:rPr>
              <a:t>Click to edit Master text styles</a:t>
            </a:r>
          </a:p>
        </p:txBody>
      </p:sp>
      <p:sp>
        <p:nvSpPr>
          <p:cNvPr id="61" name="Slide Number Placeholder 5"/>
          <p:cNvSpPr>
            <a:spLocks noGrp="1"/>
          </p:cNvSpPr>
          <p:nvPr>
            <p:ph type="sldNum" sz="quarter" idx="4"/>
          </p:nvPr>
        </p:nvSpPr>
        <p:spPr>
          <a:xfrm>
            <a:off x="6846455" y="5035501"/>
            <a:ext cx="297689" cy="293738"/>
          </a:xfrm>
          <a:prstGeom prst="rect">
            <a:avLst/>
          </a:prstGeom>
        </p:spPr>
        <p:txBody>
          <a:bodyPr lIns="0" tIns="0" rIns="0" bIns="0" anchor="ctr"/>
          <a:lstStyle>
            <a:lvl1pPr algn="r">
              <a:defRPr sz="700">
                <a:solidFill>
                  <a:schemeClr val="accent1"/>
                </a:solidFill>
              </a:defRPr>
            </a:lvl1pPr>
          </a:lstStyle>
          <a:p>
            <a:fld id="{71F9F866-B438-9445-8D9F-1F8FF6608833}" type="slidenum">
              <a:rPr lang="en-GB" smtClean="0"/>
              <a:pPr/>
              <a:t>‹#›</a:t>
            </a:fld>
            <a:endParaRPr lang="en-GB" dirty="0"/>
          </a:p>
        </p:txBody>
      </p:sp>
    </p:spTree>
    <p:extLst>
      <p:ext uri="{BB962C8B-B14F-4D97-AF65-F5344CB8AC3E}">
        <p14:creationId xmlns:p14="http://schemas.microsoft.com/office/powerpoint/2010/main" val="1085829712"/>
      </p:ext>
    </p:extLst>
  </p:cSld>
  <p:clrMapOvr>
    <a:masterClrMapping/>
  </p:clrMapOvr>
  <p:timing>
    <p:tnLst>
      <p:par>
        <p:cTn id="1" dur="indefinite" restart="never" nodeType="tmRoot"/>
      </p:par>
    </p:tnLst>
  </p:timing>
</p:sldLayout>
</file>

<file path=ppt/slideLayouts/slideLayout153.xml><?xml version="1.0" encoding="utf-8"?>
<p:sldLayout xmlns:a="http://schemas.openxmlformats.org/drawingml/2006/main" xmlns:r="http://schemas.openxmlformats.org/officeDocument/2006/relationships" xmlns:p="http://schemas.openxmlformats.org/presentationml/2006/main" preserve="1" userDrawn="1">
  <p:cSld name="2_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594659" y="1"/>
            <a:ext cx="5202310" cy="838861"/>
          </a:xfrm>
        </p:spPr>
        <p:txBody>
          <a:bodyPr/>
          <a:lstStyle/>
          <a:p>
            <a:r>
              <a:rPr lang="en-GB" dirty="0" smtClean="0"/>
              <a:t>Click to edit Master title style</a:t>
            </a:r>
            <a:endParaRPr lang="en-US" dirty="0"/>
          </a:p>
        </p:txBody>
      </p:sp>
      <p:sp>
        <p:nvSpPr>
          <p:cNvPr id="4" name="Text Placeholder 3"/>
          <p:cNvSpPr>
            <a:spLocks noGrp="1"/>
          </p:cNvSpPr>
          <p:nvPr>
            <p:ph type="body" sz="half" idx="2"/>
          </p:nvPr>
        </p:nvSpPr>
        <p:spPr>
          <a:xfrm>
            <a:off x="4166571" y="1678957"/>
            <a:ext cx="2977573" cy="3076794"/>
          </a:xfrm>
          <a:prstGeom prst="rect">
            <a:avLst/>
          </a:prstGeom>
        </p:spPr>
        <p:txBody>
          <a:bodyPr>
            <a:normAutofit/>
          </a:bodyPr>
          <a:lstStyle>
            <a:lvl1pPr marL="0" marR="0" indent="0" algn="l" defTabSz="736504" rtl="0" eaLnBrk="0" fontAlgn="base" latinLnBrk="0" hangingPunct="0">
              <a:lnSpc>
                <a:spcPct val="100000"/>
              </a:lnSpc>
              <a:spcBef>
                <a:spcPts val="0"/>
              </a:spcBef>
              <a:spcAft>
                <a:spcPts val="483"/>
              </a:spcAft>
              <a:buClrTx/>
              <a:buSzTx/>
              <a:buFontTx/>
              <a:buNone/>
              <a:tabLst/>
              <a:defRPr>
                <a:latin typeface="Franklin Gothic Book"/>
                <a:cs typeface="Franklin Gothic Book"/>
              </a:defRPr>
            </a:lvl1pPr>
            <a:lvl2pPr marL="144488" marR="0" indent="-144488" algn="l" defTabSz="736504" rtl="0" eaLnBrk="0" fontAlgn="base" latinLnBrk="0" hangingPunct="0">
              <a:lnSpc>
                <a:spcPct val="100000"/>
              </a:lnSpc>
              <a:spcBef>
                <a:spcPts val="0"/>
              </a:spcBef>
              <a:spcAft>
                <a:spcPts val="483"/>
              </a:spcAft>
              <a:buClrTx/>
              <a:buSzTx/>
              <a:buFont typeface="Arial" charset="0"/>
              <a:buChar char="•"/>
              <a:tabLst/>
              <a:defRPr>
                <a:latin typeface="Franklin Gothic Book"/>
                <a:ea typeface="Franklin Gothic Book"/>
                <a:cs typeface="Franklin Gothic Book"/>
              </a:defRPr>
            </a:lvl2pPr>
            <a:lvl3pPr marL="289962" marR="0" indent="-144981" algn="l" defTabSz="736504" rtl="0" eaLnBrk="0" fontAlgn="base" latinLnBrk="0" hangingPunct="0">
              <a:lnSpc>
                <a:spcPct val="100000"/>
              </a:lnSpc>
              <a:spcBef>
                <a:spcPts val="0"/>
              </a:spcBef>
              <a:spcAft>
                <a:spcPts val="483"/>
              </a:spcAft>
              <a:buClrTx/>
              <a:buSzTx/>
              <a:buFont typeface="Arial"/>
              <a:buChar char="•"/>
              <a:tabLst/>
              <a:defRPr>
                <a:latin typeface="Franklin Gothic Book"/>
                <a:ea typeface="Franklin Gothic Book"/>
                <a:cs typeface="Franklin Gothic Book"/>
              </a:defRPr>
            </a:lvl3pPr>
            <a:lvl4pPr marL="434943" marR="0" indent="-144981" algn="l" defTabSz="736504" rtl="0" eaLnBrk="0" fontAlgn="base" latinLnBrk="0" hangingPunct="0">
              <a:lnSpc>
                <a:spcPct val="100000"/>
              </a:lnSpc>
              <a:spcBef>
                <a:spcPts val="0"/>
              </a:spcBef>
              <a:spcAft>
                <a:spcPts val="483"/>
              </a:spcAft>
              <a:buClrTx/>
              <a:buSzTx/>
              <a:buFont typeface="Arial"/>
              <a:buChar char="•"/>
              <a:tabLst/>
              <a:defRPr>
                <a:latin typeface="Franklin Gothic Book"/>
                <a:ea typeface="Franklin Gothic Book"/>
                <a:cs typeface="Franklin Gothic Book"/>
              </a:defRPr>
            </a:lvl4pPr>
          </a:lstStyle>
          <a:p>
            <a:pPr marL="0" marR="0" lvl="0" indent="0" algn="l" defTabSz="736504" rtl="0" eaLnBrk="0" fontAlgn="base" latinLnBrk="0" hangingPunct="0">
              <a:lnSpc>
                <a:spcPct val="100000"/>
              </a:lnSpc>
              <a:spcBef>
                <a:spcPts val="0"/>
              </a:spcBef>
              <a:spcAft>
                <a:spcPts val="967"/>
              </a:spcAft>
              <a:buClrTx/>
              <a:buSzTx/>
              <a:buFontTx/>
              <a:buNone/>
              <a:tabLst/>
              <a:defRPr/>
            </a:pPr>
            <a:r>
              <a:rPr kumimoji="0" lang="en-US" sz="900" b="0" i="0" u="none" strike="noStrike" kern="1200" cap="none" spc="0" normalizeH="0" baseline="0" noProof="0" dirty="0" smtClean="0">
                <a:ln>
                  <a:noFill/>
                </a:ln>
                <a:solidFill>
                  <a:srgbClr val="58595B"/>
                </a:solidFill>
                <a:effectLst/>
                <a:uLnTx/>
                <a:uFillTx/>
                <a:latin typeface="Arial" pitchFamily="34" charset="0"/>
                <a:ea typeface="ＭＳ Ｐゴシック" charset="0"/>
                <a:cs typeface="Arial" pitchFamily="34" charset="0"/>
              </a:rPr>
              <a:t>Click to edit Master text styles</a:t>
            </a:r>
          </a:p>
          <a:p>
            <a:pPr marL="144488" marR="0" lvl="1" indent="-144488" algn="l" defTabSz="736504" rtl="0" eaLnBrk="0" fontAlgn="base" latinLnBrk="0" hangingPunct="0">
              <a:lnSpc>
                <a:spcPct val="100000"/>
              </a:lnSpc>
              <a:spcBef>
                <a:spcPts val="0"/>
              </a:spcBef>
              <a:spcAft>
                <a:spcPts val="967"/>
              </a:spcAft>
              <a:buClrTx/>
              <a:buSzTx/>
              <a:buFont typeface="Arial" charset="0"/>
              <a:buChar char="•"/>
              <a:tabLst/>
              <a:defRPr/>
            </a:pPr>
            <a:r>
              <a:rPr kumimoji="0" lang="en-US" sz="900" b="0" i="0" u="none" strike="noStrike" kern="1200" cap="none" spc="0" normalizeH="0" baseline="0" noProof="0" dirty="0" smtClean="0">
                <a:ln>
                  <a:noFill/>
                </a:ln>
                <a:solidFill>
                  <a:srgbClr val="58595B"/>
                </a:solidFill>
                <a:effectLst/>
                <a:uLnTx/>
                <a:uFillTx/>
                <a:latin typeface="Arial" pitchFamily="34" charset="0"/>
                <a:ea typeface="Arial" charset="0"/>
                <a:cs typeface="Arial" pitchFamily="34" charset="0"/>
              </a:rPr>
              <a:t>Second level</a:t>
            </a:r>
          </a:p>
          <a:p>
            <a:pPr marL="289962" marR="0" lvl="2" indent="-144981" algn="l" defTabSz="736504" rtl="0" eaLnBrk="0" fontAlgn="base" latinLnBrk="0" hangingPunct="0">
              <a:lnSpc>
                <a:spcPct val="100000"/>
              </a:lnSpc>
              <a:spcBef>
                <a:spcPts val="0"/>
              </a:spcBef>
              <a:spcAft>
                <a:spcPts val="967"/>
              </a:spcAft>
              <a:buClrTx/>
              <a:buSzTx/>
              <a:buFont typeface="Arial"/>
              <a:buChar char="•"/>
              <a:tabLst/>
              <a:defRPr/>
            </a:pPr>
            <a:r>
              <a:rPr kumimoji="0" lang="en-US" sz="900" b="0" i="0" u="none" strike="noStrike" kern="1200" cap="none" spc="0" normalizeH="0" baseline="0" noProof="0" dirty="0" smtClean="0">
                <a:ln>
                  <a:noFill/>
                </a:ln>
                <a:solidFill>
                  <a:srgbClr val="58595B"/>
                </a:solidFill>
                <a:effectLst/>
                <a:uLnTx/>
                <a:uFillTx/>
                <a:latin typeface="Arial" pitchFamily="34" charset="0"/>
                <a:ea typeface="Arial" charset="0"/>
                <a:cs typeface="Arial" pitchFamily="34" charset="0"/>
              </a:rPr>
              <a:t>Third level</a:t>
            </a:r>
          </a:p>
          <a:p>
            <a:pPr marL="434943" marR="0" lvl="3" indent="-144981" algn="l" defTabSz="736504" rtl="0" eaLnBrk="0" fontAlgn="base" latinLnBrk="0" hangingPunct="0">
              <a:lnSpc>
                <a:spcPct val="100000"/>
              </a:lnSpc>
              <a:spcBef>
                <a:spcPts val="0"/>
              </a:spcBef>
              <a:spcAft>
                <a:spcPts val="967"/>
              </a:spcAft>
              <a:buClrTx/>
              <a:buSzTx/>
              <a:buFont typeface="Arial"/>
              <a:buChar char="•"/>
              <a:tabLst/>
              <a:defRPr/>
            </a:pPr>
            <a:r>
              <a:rPr kumimoji="0" lang="en-US" sz="900" b="0" i="0" u="none" strike="noStrike" kern="1200" cap="none" spc="0" normalizeH="0" baseline="0" noProof="0" dirty="0" smtClean="0">
                <a:ln>
                  <a:noFill/>
                </a:ln>
                <a:solidFill>
                  <a:srgbClr val="58595B"/>
                </a:solidFill>
                <a:effectLst/>
                <a:uLnTx/>
                <a:uFillTx/>
                <a:latin typeface="Arial" pitchFamily="34" charset="0"/>
                <a:ea typeface="Arial" charset="0"/>
                <a:cs typeface="Arial" pitchFamily="34" charset="0"/>
              </a:rPr>
              <a:t>Fourth level</a:t>
            </a:r>
          </a:p>
        </p:txBody>
      </p:sp>
      <p:sp>
        <p:nvSpPr>
          <p:cNvPr id="54" name="Date Placeholder 3"/>
          <p:cNvSpPr>
            <a:spLocks noGrp="1"/>
          </p:cNvSpPr>
          <p:nvPr>
            <p:ph type="dt" sz="half" idx="10"/>
          </p:nvPr>
        </p:nvSpPr>
        <p:spPr>
          <a:xfrm>
            <a:off x="594661" y="5035501"/>
            <a:ext cx="1547697" cy="293738"/>
          </a:xfrm>
          <a:prstGeom prst="rect">
            <a:avLst/>
          </a:prstGeom>
        </p:spPr>
        <p:txBody>
          <a:bodyPr lIns="0" tIns="0" rIns="0" bIns="0" anchor="ctr"/>
          <a:lstStyle>
            <a:lvl1pPr>
              <a:defRPr sz="700">
                <a:solidFill>
                  <a:schemeClr val="accent1"/>
                </a:solidFill>
              </a:defRPr>
            </a:lvl1pPr>
          </a:lstStyle>
          <a:p>
            <a:fld id="{64815ECD-0D2A-4942-A2BB-9C0FFC9E6DD9}" type="datetime3">
              <a:rPr lang="en-GB" smtClean="0"/>
              <a:t>13 July, 2016</a:t>
            </a:fld>
            <a:endParaRPr lang="en-GB" dirty="0"/>
          </a:p>
        </p:txBody>
      </p:sp>
      <p:sp>
        <p:nvSpPr>
          <p:cNvPr id="55" name="Footer Placeholder 4"/>
          <p:cNvSpPr>
            <a:spLocks noGrp="1"/>
          </p:cNvSpPr>
          <p:nvPr>
            <p:ph type="ftr" sz="quarter" idx="3"/>
            <p:custDataLst>
              <p:tags r:id="rId1"/>
            </p:custDataLst>
          </p:nvPr>
        </p:nvSpPr>
        <p:spPr>
          <a:xfrm>
            <a:off x="0" y="5035501"/>
            <a:ext cx="7561263" cy="293738"/>
          </a:xfrm>
          <a:prstGeom prst="rect">
            <a:avLst/>
          </a:prstGeom>
        </p:spPr>
        <p:txBody>
          <a:bodyPr lIns="0" tIns="0" rIns="0" bIns="0" anchor="ctr"/>
          <a:lstStyle>
            <a:lvl1pPr algn="ctr">
              <a:defRPr lang="en-GB" sz="800" b="0" i="0" u="none">
                <a:solidFill>
                  <a:srgbClr val="FFFFFF"/>
                </a:solidFill>
                <a:latin typeface="Arial"/>
              </a:defRPr>
            </a:lvl1pPr>
          </a:lstStyle>
          <a:p>
            <a:endParaRPr lang="en-GB" b="1"/>
          </a:p>
        </p:txBody>
      </p:sp>
      <p:sp>
        <p:nvSpPr>
          <p:cNvPr id="58"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17"/>
          </p:nvPr>
        </p:nvSpPr>
        <p:spPr>
          <a:xfrm>
            <a:off x="594661" y="1678957"/>
            <a:ext cx="3273922" cy="2517963"/>
          </a:xfrm>
          <a:prstGeom prst="roundRect">
            <a:avLst>
              <a:gd name="adj" fmla="val 3484"/>
            </a:avLst>
          </a:prstGeom>
        </p:spPr>
        <p:txBody>
          <a:bodyPr/>
          <a:lstStyle/>
          <a:p>
            <a:pPr lvl="0"/>
            <a:r>
              <a:rPr lang="en-US" noProof="0" dirty="0" smtClean="0"/>
              <a:t>Click icon to add picture</a:t>
            </a:r>
            <a:endParaRPr lang="en-GB" noProof="0" dirty="0"/>
          </a:p>
        </p:txBody>
      </p:sp>
      <p:sp>
        <p:nvSpPr>
          <p:cNvPr id="62" name="Text Placeholder 6"/>
          <p:cNvSpPr>
            <a:spLocks noGrp="1"/>
          </p:cNvSpPr>
          <p:nvPr>
            <p:ph type="body" sz="quarter" idx="13"/>
          </p:nvPr>
        </p:nvSpPr>
        <p:spPr>
          <a:xfrm>
            <a:off x="594661" y="4476001"/>
            <a:ext cx="3273921" cy="280032"/>
          </a:xfrm>
          <a:prstGeom prst="rect">
            <a:avLst/>
          </a:prstGeom>
        </p:spPr>
        <p:txBody>
          <a:bodyPr>
            <a:normAutofit/>
          </a:bodyPr>
          <a:lstStyle>
            <a:lvl1pPr marL="0" marR="0" indent="0" algn="l" defTabSz="736504" rtl="0" eaLnBrk="0" fontAlgn="base" latinLnBrk="0" hangingPunct="0">
              <a:lnSpc>
                <a:spcPct val="100000"/>
              </a:lnSpc>
              <a:spcBef>
                <a:spcPts val="0"/>
              </a:spcBef>
              <a:spcAft>
                <a:spcPts val="967"/>
              </a:spcAft>
              <a:buClrTx/>
              <a:buSzTx/>
              <a:buFontTx/>
              <a:buNone/>
              <a:tabLst/>
              <a:defRPr sz="1600">
                <a:solidFill>
                  <a:schemeClr val="tx1"/>
                </a:solidFill>
                <a:latin typeface="Franklin Gothic Book"/>
                <a:cs typeface="Franklin Gothic Book"/>
              </a:defRPr>
            </a:lvl1pPr>
            <a:lvl2pPr marL="144488" marR="0" indent="-144488" algn="l" defTabSz="736504" rtl="0" eaLnBrk="0" fontAlgn="base" latinLnBrk="0" hangingPunct="0">
              <a:lnSpc>
                <a:spcPct val="100000"/>
              </a:lnSpc>
              <a:spcBef>
                <a:spcPts val="0"/>
              </a:spcBef>
              <a:spcAft>
                <a:spcPts val="967"/>
              </a:spcAft>
              <a:buClrTx/>
              <a:buSzTx/>
              <a:buFont typeface="Arial" charset="0"/>
              <a:buChar char="•"/>
              <a:tabLst/>
              <a:defRPr>
                <a:solidFill>
                  <a:schemeClr val="tx1"/>
                </a:solidFill>
              </a:defRPr>
            </a:lvl2pPr>
            <a:lvl3pPr marL="289962" marR="0" indent="-144981" algn="l" defTabSz="736504" rtl="0" eaLnBrk="0" fontAlgn="base" latinLnBrk="0" hangingPunct="0">
              <a:lnSpc>
                <a:spcPct val="100000"/>
              </a:lnSpc>
              <a:spcBef>
                <a:spcPts val="0"/>
              </a:spcBef>
              <a:spcAft>
                <a:spcPts val="967"/>
              </a:spcAft>
              <a:buClrTx/>
              <a:buSzTx/>
              <a:buFont typeface="Arial"/>
              <a:buChar char="•"/>
              <a:tabLst/>
              <a:defRPr>
                <a:solidFill>
                  <a:schemeClr val="tx1"/>
                </a:solidFill>
              </a:defRPr>
            </a:lvl3pPr>
            <a:lvl4pPr marL="434943" marR="0" indent="-144981" algn="l" defTabSz="736504" rtl="0" eaLnBrk="0" fontAlgn="base" latinLnBrk="0" hangingPunct="0">
              <a:lnSpc>
                <a:spcPct val="100000"/>
              </a:lnSpc>
              <a:spcBef>
                <a:spcPts val="0"/>
              </a:spcBef>
              <a:spcAft>
                <a:spcPts val="967"/>
              </a:spcAft>
              <a:buClrTx/>
              <a:buSzTx/>
              <a:buFont typeface="Arial"/>
              <a:buChar char="•"/>
              <a:tabLst/>
              <a:defRPr/>
            </a:lvl4pPr>
          </a:lstStyle>
          <a:p>
            <a:pPr marL="0" marR="0" lvl="0" indent="0" algn="l" defTabSz="736504" rtl="0" eaLnBrk="0" fontAlgn="base" latinLnBrk="0" hangingPunct="0">
              <a:lnSpc>
                <a:spcPct val="100000"/>
              </a:lnSpc>
              <a:spcBef>
                <a:spcPts val="0"/>
              </a:spcBef>
              <a:spcAft>
                <a:spcPts val="967"/>
              </a:spcAft>
              <a:buClrTx/>
              <a:buSzTx/>
              <a:buFontTx/>
              <a:buNone/>
              <a:tabLst/>
              <a:defRPr/>
            </a:pPr>
            <a:r>
              <a:rPr kumimoji="0" lang="en-US" sz="900" b="0" i="0" u="none" strike="noStrike" kern="1200" cap="none" spc="0" normalizeH="0" baseline="0" noProof="0" dirty="0" smtClean="0">
                <a:ln>
                  <a:noFill/>
                </a:ln>
                <a:solidFill>
                  <a:srgbClr val="58595B"/>
                </a:solidFill>
                <a:effectLst/>
                <a:uLnTx/>
                <a:uFillTx/>
                <a:latin typeface="Arial" pitchFamily="34" charset="0"/>
                <a:ea typeface="ＭＳ Ｐゴシック" charset="0"/>
                <a:cs typeface="Arial" pitchFamily="34" charset="0"/>
              </a:rPr>
              <a:t>Click to edit Master text styles</a:t>
            </a:r>
          </a:p>
        </p:txBody>
      </p:sp>
      <p:sp>
        <p:nvSpPr>
          <p:cNvPr id="57" name="Slide Number Placeholder 5"/>
          <p:cNvSpPr>
            <a:spLocks noGrp="1"/>
          </p:cNvSpPr>
          <p:nvPr>
            <p:ph type="sldNum" sz="quarter" idx="4"/>
          </p:nvPr>
        </p:nvSpPr>
        <p:spPr>
          <a:xfrm>
            <a:off x="6846455" y="5035501"/>
            <a:ext cx="297689" cy="293738"/>
          </a:xfrm>
          <a:prstGeom prst="rect">
            <a:avLst/>
          </a:prstGeom>
        </p:spPr>
        <p:txBody>
          <a:bodyPr lIns="0" tIns="0" rIns="0" bIns="0" anchor="ctr"/>
          <a:lstStyle>
            <a:lvl1pPr algn="r">
              <a:defRPr sz="700">
                <a:solidFill>
                  <a:schemeClr val="accent1"/>
                </a:solidFill>
              </a:defRPr>
            </a:lvl1pPr>
          </a:lstStyle>
          <a:p>
            <a:fld id="{71F9F866-B438-9445-8D9F-1F8FF6608833}" type="slidenum">
              <a:rPr lang="en-GB" smtClean="0"/>
              <a:pPr/>
              <a:t>‹#›</a:t>
            </a:fld>
            <a:endParaRPr lang="en-GB" dirty="0"/>
          </a:p>
        </p:txBody>
      </p:sp>
    </p:spTree>
    <p:extLst>
      <p:ext uri="{BB962C8B-B14F-4D97-AF65-F5344CB8AC3E}">
        <p14:creationId xmlns:p14="http://schemas.microsoft.com/office/powerpoint/2010/main" val="227781685"/>
      </p:ext>
    </p:extLst>
  </p:cSld>
  <p:clrMapOvr>
    <a:masterClrMapping/>
  </p:clrMapOvr>
  <p:timing>
    <p:tnLst>
      <p:par>
        <p:cTn id="1" dur="indefinite" restart="never" nodeType="tmRoot"/>
      </p:par>
    </p:tnLst>
  </p:timing>
</p:sldLayout>
</file>

<file path=ppt/slideLayouts/slideLayout154.xml><?xml version="1.0" encoding="utf-8"?>
<p:sldLayout xmlns:a="http://schemas.openxmlformats.org/drawingml/2006/main" xmlns:r="http://schemas.openxmlformats.org/officeDocument/2006/relationships" xmlns:p="http://schemas.openxmlformats.org/presentationml/2006/main" preserve="1" userDrawn="1">
  <p:cSld name="3_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594659" y="1"/>
            <a:ext cx="5202310" cy="838861"/>
          </a:xfrm>
        </p:spPr>
        <p:txBody>
          <a:bodyPr/>
          <a:lstStyle/>
          <a:p>
            <a:r>
              <a:rPr lang="en-GB" dirty="0" smtClean="0"/>
              <a:t>Click to edit Master title style</a:t>
            </a:r>
            <a:endParaRPr lang="en-US" dirty="0"/>
          </a:p>
        </p:txBody>
      </p:sp>
      <p:sp>
        <p:nvSpPr>
          <p:cNvPr id="4" name="Text Placeholder 3"/>
          <p:cNvSpPr>
            <a:spLocks noGrp="1"/>
          </p:cNvSpPr>
          <p:nvPr>
            <p:ph type="body" sz="half" idx="2"/>
          </p:nvPr>
        </p:nvSpPr>
        <p:spPr>
          <a:xfrm>
            <a:off x="4166571" y="1678957"/>
            <a:ext cx="2977573" cy="3077076"/>
          </a:xfrm>
          <a:prstGeom prst="rect">
            <a:avLst/>
          </a:prstGeom>
        </p:spPr>
        <p:txBody>
          <a:bodyPr>
            <a:normAutofit/>
          </a:bodyPr>
          <a:lstStyle>
            <a:lvl1pPr marL="0" marR="0" indent="0" algn="l" defTabSz="736504" rtl="0" eaLnBrk="0" fontAlgn="base" latinLnBrk="0" hangingPunct="0">
              <a:lnSpc>
                <a:spcPct val="100000"/>
              </a:lnSpc>
              <a:spcBef>
                <a:spcPts val="0"/>
              </a:spcBef>
              <a:spcAft>
                <a:spcPts val="967"/>
              </a:spcAft>
              <a:buClrTx/>
              <a:buSzTx/>
              <a:buFontTx/>
              <a:buNone/>
              <a:tabLst/>
              <a:defRPr>
                <a:latin typeface="Franklin Gothic Book"/>
                <a:cs typeface="Franklin Gothic Book"/>
              </a:defRPr>
            </a:lvl1pPr>
            <a:lvl2pPr marL="144488" marR="0" indent="-144488" algn="l" defTabSz="736504" rtl="0" eaLnBrk="0" fontAlgn="base" latinLnBrk="0" hangingPunct="0">
              <a:lnSpc>
                <a:spcPct val="100000"/>
              </a:lnSpc>
              <a:spcBef>
                <a:spcPts val="0"/>
              </a:spcBef>
              <a:spcAft>
                <a:spcPts val="967"/>
              </a:spcAft>
              <a:buClrTx/>
              <a:buSzTx/>
              <a:buFont typeface="Arial" charset="0"/>
              <a:buChar char="•"/>
              <a:tabLst/>
              <a:defRPr>
                <a:latin typeface="Franklin Gothic Book"/>
                <a:ea typeface="Franklin Gothic Book"/>
                <a:cs typeface="Franklin Gothic Book"/>
              </a:defRPr>
            </a:lvl2pPr>
            <a:lvl3pPr marL="289962" marR="0" indent="-144981" algn="l" defTabSz="736504" rtl="0" eaLnBrk="0" fontAlgn="base" latinLnBrk="0" hangingPunct="0">
              <a:lnSpc>
                <a:spcPct val="100000"/>
              </a:lnSpc>
              <a:spcBef>
                <a:spcPts val="0"/>
              </a:spcBef>
              <a:spcAft>
                <a:spcPts val="967"/>
              </a:spcAft>
              <a:buClrTx/>
              <a:buSzTx/>
              <a:buFont typeface="Arial"/>
              <a:buChar char="•"/>
              <a:tabLst/>
              <a:defRPr>
                <a:latin typeface="Franklin Gothic Book"/>
                <a:ea typeface="Franklin Gothic Book"/>
                <a:cs typeface="Franklin Gothic Book"/>
              </a:defRPr>
            </a:lvl3pPr>
            <a:lvl4pPr marL="434943" marR="0" indent="-144981" algn="l" defTabSz="736504" rtl="0" eaLnBrk="0" fontAlgn="base" latinLnBrk="0" hangingPunct="0">
              <a:lnSpc>
                <a:spcPct val="100000"/>
              </a:lnSpc>
              <a:spcBef>
                <a:spcPts val="0"/>
              </a:spcBef>
              <a:spcAft>
                <a:spcPts val="967"/>
              </a:spcAft>
              <a:buClrTx/>
              <a:buSzTx/>
              <a:buFont typeface="Arial"/>
              <a:buChar char="•"/>
              <a:tabLst/>
              <a:defRPr>
                <a:latin typeface="Franklin Gothic Book"/>
                <a:ea typeface="Franklin Gothic Book"/>
                <a:cs typeface="Franklin Gothic Book"/>
              </a:defRPr>
            </a:lvl4pPr>
          </a:lstStyle>
          <a:p>
            <a:pPr marL="0" marR="0" lvl="0" indent="0" algn="l" defTabSz="736504" rtl="0" eaLnBrk="0" fontAlgn="base" latinLnBrk="0" hangingPunct="0">
              <a:lnSpc>
                <a:spcPct val="100000"/>
              </a:lnSpc>
              <a:spcBef>
                <a:spcPts val="0"/>
              </a:spcBef>
              <a:spcAft>
                <a:spcPts val="967"/>
              </a:spcAft>
              <a:buClrTx/>
              <a:buSzTx/>
              <a:buFontTx/>
              <a:buNone/>
              <a:tabLst/>
              <a:defRPr/>
            </a:pPr>
            <a:r>
              <a:rPr kumimoji="0" lang="en-US" sz="900" b="0" i="0" u="none" strike="noStrike" kern="1200" cap="none" spc="0" normalizeH="0" baseline="0" noProof="0" dirty="0" smtClean="0">
                <a:ln>
                  <a:noFill/>
                </a:ln>
                <a:solidFill>
                  <a:srgbClr val="58595B"/>
                </a:solidFill>
                <a:effectLst/>
                <a:uLnTx/>
                <a:uFillTx/>
                <a:latin typeface="Arial" pitchFamily="34" charset="0"/>
                <a:ea typeface="ＭＳ Ｐゴシック" charset="0"/>
                <a:cs typeface="Arial" pitchFamily="34" charset="0"/>
              </a:rPr>
              <a:t>Click to edit Master text styles</a:t>
            </a:r>
          </a:p>
          <a:p>
            <a:pPr marL="144488" marR="0" lvl="1" indent="-144488" algn="l" defTabSz="736504" rtl="0" eaLnBrk="0" fontAlgn="base" latinLnBrk="0" hangingPunct="0">
              <a:lnSpc>
                <a:spcPct val="100000"/>
              </a:lnSpc>
              <a:spcBef>
                <a:spcPts val="0"/>
              </a:spcBef>
              <a:spcAft>
                <a:spcPts val="967"/>
              </a:spcAft>
              <a:buClrTx/>
              <a:buSzTx/>
              <a:buFont typeface="Arial" charset="0"/>
              <a:buChar char="•"/>
              <a:tabLst/>
              <a:defRPr/>
            </a:pPr>
            <a:r>
              <a:rPr kumimoji="0" lang="en-US" sz="900" b="0" i="0" u="none" strike="noStrike" kern="1200" cap="none" spc="0" normalizeH="0" baseline="0" noProof="0" dirty="0" smtClean="0">
                <a:ln>
                  <a:noFill/>
                </a:ln>
                <a:solidFill>
                  <a:srgbClr val="58595B"/>
                </a:solidFill>
                <a:effectLst/>
                <a:uLnTx/>
                <a:uFillTx/>
                <a:latin typeface="Arial" pitchFamily="34" charset="0"/>
                <a:ea typeface="Arial" charset="0"/>
                <a:cs typeface="Arial" pitchFamily="34" charset="0"/>
              </a:rPr>
              <a:t>Second level</a:t>
            </a:r>
          </a:p>
          <a:p>
            <a:pPr marL="289962" marR="0" lvl="2" indent="-144981" algn="l" defTabSz="736504" rtl="0" eaLnBrk="0" fontAlgn="base" latinLnBrk="0" hangingPunct="0">
              <a:lnSpc>
                <a:spcPct val="100000"/>
              </a:lnSpc>
              <a:spcBef>
                <a:spcPts val="0"/>
              </a:spcBef>
              <a:spcAft>
                <a:spcPts val="967"/>
              </a:spcAft>
              <a:buClrTx/>
              <a:buSzTx/>
              <a:buFont typeface="Arial"/>
              <a:buChar char="•"/>
              <a:tabLst/>
              <a:defRPr/>
            </a:pPr>
            <a:r>
              <a:rPr kumimoji="0" lang="en-US" sz="900" b="0" i="0" u="none" strike="noStrike" kern="1200" cap="none" spc="0" normalizeH="0" baseline="0" noProof="0" dirty="0" smtClean="0">
                <a:ln>
                  <a:noFill/>
                </a:ln>
                <a:solidFill>
                  <a:srgbClr val="58595B"/>
                </a:solidFill>
                <a:effectLst/>
                <a:uLnTx/>
                <a:uFillTx/>
                <a:latin typeface="Arial" pitchFamily="34" charset="0"/>
                <a:ea typeface="Arial" charset="0"/>
                <a:cs typeface="Arial" pitchFamily="34" charset="0"/>
              </a:rPr>
              <a:t>Third level</a:t>
            </a:r>
          </a:p>
          <a:p>
            <a:pPr marL="434943" marR="0" lvl="3" indent="-144981" algn="l" defTabSz="736504" rtl="0" eaLnBrk="0" fontAlgn="base" latinLnBrk="0" hangingPunct="0">
              <a:lnSpc>
                <a:spcPct val="100000"/>
              </a:lnSpc>
              <a:spcBef>
                <a:spcPts val="0"/>
              </a:spcBef>
              <a:spcAft>
                <a:spcPts val="967"/>
              </a:spcAft>
              <a:buClrTx/>
              <a:buSzTx/>
              <a:buFont typeface="Arial"/>
              <a:buChar char="•"/>
              <a:tabLst/>
              <a:defRPr/>
            </a:pPr>
            <a:r>
              <a:rPr kumimoji="0" lang="en-US" sz="900" b="0" i="0" u="none" strike="noStrike" kern="1200" cap="none" spc="0" normalizeH="0" baseline="0" noProof="0" dirty="0" smtClean="0">
                <a:ln>
                  <a:noFill/>
                </a:ln>
                <a:solidFill>
                  <a:srgbClr val="58595B"/>
                </a:solidFill>
                <a:effectLst/>
                <a:uLnTx/>
                <a:uFillTx/>
                <a:latin typeface="Arial" pitchFamily="34" charset="0"/>
                <a:ea typeface="Arial" charset="0"/>
                <a:cs typeface="Arial" pitchFamily="34" charset="0"/>
              </a:rPr>
              <a:t>Fourth level</a:t>
            </a:r>
          </a:p>
        </p:txBody>
      </p:sp>
      <p:sp>
        <p:nvSpPr>
          <p:cNvPr id="54" name="Date Placeholder 3"/>
          <p:cNvSpPr>
            <a:spLocks noGrp="1"/>
          </p:cNvSpPr>
          <p:nvPr>
            <p:ph type="dt" sz="half" idx="10"/>
          </p:nvPr>
        </p:nvSpPr>
        <p:spPr>
          <a:xfrm>
            <a:off x="594661" y="5035501"/>
            <a:ext cx="1547697" cy="293738"/>
          </a:xfrm>
          <a:prstGeom prst="rect">
            <a:avLst/>
          </a:prstGeom>
        </p:spPr>
        <p:txBody>
          <a:bodyPr lIns="0" tIns="0" rIns="0" bIns="0" anchor="ctr"/>
          <a:lstStyle>
            <a:lvl1pPr>
              <a:defRPr sz="700">
                <a:solidFill>
                  <a:schemeClr val="accent1"/>
                </a:solidFill>
              </a:defRPr>
            </a:lvl1pPr>
          </a:lstStyle>
          <a:p>
            <a:fld id="{64815ECD-0D2A-4942-A2BB-9C0FFC9E6DD9}" type="datetime3">
              <a:rPr lang="en-GB" smtClean="0"/>
              <a:t>13 July, 2016</a:t>
            </a:fld>
            <a:endParaRPr lang="en-GB" dirty="0"/>
          </a:p>
        </p:txBody>
      </p:sp>
      <p:sp>
        <p:nvSpPr>
          <p:cNvPr id="55" name="Footer Placeholder 4"/>
          <p:cNvSpPr>
            <a:spLocks noGrp="1"/>
          </p:cNvSpPr>
          <p:nvPr>
            <p:ph type="ftr" sz="quarter" idx="3"/>
            <p:custDataLst>
              <p:tags r:id="rId1"/>
            </p:custDataLst>
          </p:nvPr>
        </p:nvSpPr>
        <p:spPr>
          <a:xfrm>
            <a:off x="0" y="5035501"/>
            <a:ext cx="7561263" cy="293738"/>
          </a:xfrm>
          <a:prstGeom prst="rect">
            <a:avLst/>
          </a:prstGeom>
        </p:spPr>
        <p:txBody>
          <a:bodyPr lIns="0" tIns="0" rIns="0" bIns="0" anchor="ctr"/>
          <a:lstStyle>
            <a:lvl1pPr algn="ctr">
              <a:defRPr lang="en-GB" sz="800" b="0" i="0" u="none">
                <a:solidFill>
                  <a:srgbClr val="FFFFFF"/>
                </a:solidFill>
                <a:latin typeface="Arial"/>
              </a:defRPr>
            </a:lvl1pPr>
          </a:lstStyle>
          <a:p>
            <a:endParaRPr lang="en-GB" b="1"/>
          </a:p>
        </p:txBody>
      </p:sp>
      <p:sp>
        <p:nvSpPr>
          <p:cNvPr id="58"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17"/>
          </p:nvPr>
        </p:nvSpPr>
        <p:spPr>
          <a:xfrm>
            <a:off x="595315" y="1678957"/>
            <a:ext cx="3273267" cy="1118893"/>
          </a:xfrm>
          <a:prstGeom prst="roundRect">
            <a:avLst>
              <a:gd name="adj" fmla="val 5286"/>
            </a:avLst>
          </a:prstGeom>
        </p:spPr>
        <p:txBody>
          <a:bodyPr/>
          <a:lstStyle/>
          <a:p>
            <a:pPr lvl="0"/>
            <a:r>
              <a:rPr lang="en-US" noProof="0" dirty="0" smtClean="0"/>
              <a:t>Click icon to add picture</a:t>
            </a:r>
            <a:endParaRPr lang="en-GB" noProof="0" dirty="0"/>
          </a:p>
        </p:txBody>
      </p:sp>
      <p:sp>
        <p:nvSpPr>
          <p:cNvPr id="59"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18"/>
          </p:nvPr>
        </p:nvSpPr>
        <p:spPr>
          <a:xfrm>
            <a:off x="595315" y="3077882"/>
            <a:ext cx="3273267" cy="1119039"/>
          </a:xfrm>
          <a:prstGeom prst="roundRect">
            <a:avLst>
              <a:gd name="adj" fmla="val 5286"/>
            </a:avLst>
          </a:prstGeom>
        </p:spPr>
        <p:txBody>
          <a:bodyPr/>
          <a:lstStyle/>
          <a:p>
            <a:pPr lvl="0"/>
            <a:r>
              <a:rPr lang="en-US" noProof="0" dirty="0" smtClean="0"/>
              <a:t>Click icon to add picture</a:t>
            </a:r>
            <a:endParaRPr lang="en-GB" noProof="0" dirty="0"/>
          </a:p>
        </p:txBody>
      </p:sp>
      <p:sp>
        <p:nvSpPr>
          <p:cNvPr id="61" name="Text Placeholder 6"/>
          <p:cNvSpPr>
            <a:spLocks noGrp="1"/>
          </p:cNvSpPr>
          <p:nvPr>
            <p:ph type="body" sz="quarter" idx="13"/>
          </p:nvPr>
        </p:nvSpPr>
        <p:spPr>
          <a:xfrm>
            <a:off x="594661" y="4476001"/>
            <a:ext cx="3273922" cy="280032"/>
          </a:xfrm>
          <a:prstGeom prst="rect">
            <a:avLst/>
          </a:prstGeom>
        </p:spPr>
        <p:txBody>
          <a:bodyPr>
            <a:normAutofit/>
          </a:bodyPr>
          <a:lstStyle>
            <a:lvl1pPr marL="0" marR="0" indent="0" algn="l" defTabSz="736504" rtl="0" eaLnBrk="0" fontAlgn="base" latinLnBrk="0" hangingPunct="0">
              <a:lnSpc>
                <a:spcPct val="100000"/>
              </a:lnSpc>
              <a:spcBef>
                <a:spcPts val="0"/>
              </a:spcBef>
              <a:spcAft>
                <a:spcPts val="967"/>
              </a:spcAft>
              <a:buClrTx/>
              <a:buSzTx/>
              <a:buFontTx/>
              <a:buNone/>
              <a:tabLst/>
              <a:defRPr sz="1600">
                <a:solidFill>
                  <a:schemeClr val="tx1"/>
                </a:solidFill>
                <a:latin typeface="Franklin Gothic Book"/>
                <a:cs typeface="Franklin Gothic Book"/>
              </a:defRPr>
            </a:lvl1pPr>
            <a:lvl2pPr marL="144488" marR="0" indent="-144488" algn="l" defTabSz="736504" rtl="0" eaLnBrk="0" fontAlgn="base" latinLnBrk="0" hangingPunct="0">
              <a:lnSpc>
                <a:spcPct val="100000"/>
              </a:lnSpc>
              <a:spcBef>
                <a:spcPts val="0"/>
              </a:spcBef>
              <a:spcAft>
                <a:spcPts val="967"/>
              </a:spcAft>
              <a:buClrTx/>
              <a:buSzTx/>
              <a:buFont typeface="Arial" charset="0"/>
              <a:buChar char="•"/>
              <a:tabLst/>
              <a:defRPr>
                <a:solidFill>
                  <a:schemeClr val="tx1"/>
                </a:solidFill>
              </a:defRPr>
            </a:lvl2pPr>
            <a:lvl3pPr marL="289962" marR="0" indent="-144981" algn="l" defTabSz="736504" rtl="0" eaLnBrk="0" fontAlgn="base" latinLnBrk="0" hangingPunct="0">
              <a:lnSpc>
                <a:spcPct val="100000"/>
              </a:lnSpc>
              <a:spcBef>
                <a:spcPts val="0"/>
              </a:spcBef>
              <a:spcAft>
                <a:spcPts val="967"/>
              </a:spcAft>
              <a:buClrTx/>
              <a:buSzTx/>
              <a:buFont typeface="Arial"/>
              <a:buChar char="•"/>
              <a:tabLst/>
              <a:defRPr>
                <a:solidFill>
                  <a:schemeClr val="tx1"/>
                </a:solidFill>
              </a:defRPr>
            </a:lvl3pPr>
            <a:lvl4pPr marL="434943" marR="0" indent="-144981" algn="l" defTabSz="736504" rtl="0" eaLnBrk="0" fontAlgn="base" latinLnBrk="0" hangingPunct="0">
              <a:lnSpc>
                <a:spcPct val="100000"/>
              </a:lnSpc>
              <a:spcBef>
                <a:spcPts val="0"/>
              </a:spcBef>
              <a:spcAft>
                <a:spcPts val="967"/>
              </a:spcAft>
              <a:buClrTx/>
              <a:buSzTx/>
              <a:buFont typeface="Arial"/>
              <a:buChar char="•"/>
              <a:tabLst/>
              <a:defRPr/>
            </a:lvl4pPr>
          </a:lstStyle>
          <a:p>
            <a:pPr marL="0" marR="0" lvl="0" indent="0" algn="l" defTabSz="736504" rtl="0" eaLnBrk="0" fontAlgn="base" latinLnBrk="0" hangingPunct="0">
              <a:lnSpc>
                <a:spcPct val="100000"/>
              </a:lnSpc>
              <a:spcBef>
                <a:spcPts val="0"/>
              </a:spcBef>
              <a:spcAft>
                <a:spcPts val="967"/>
              </a:spcAft>
              <a:buClrTx/>
              <a:buSzTx/>
              <a:buFontTx/>
              <a:buNone/>
              <a:tabLst/>
              <a:defRPr/>
            </a:pPr>
            <a:r>
              <a:rPr kumimoji="0" lang="en-US" sz="900" b="0" i="0" u="none" strike="noStrike" kern="1200" cap="none" spc="0" normalizeH="0" baseline="0" noProof="0" dirty="0" smtClean="0">
                <a:ln>
                  <a:noFill/>
                </a:ln>
                <a:solidFill>
                  <a:srgbClr val="58595B"/>
                </a:solidFill>
                <a:effectLst/>
                <a:uLnTx/>
                <a:uFillTx/>
                <a:latin typeface="Arial" pitchFamily="34" charset="0"/>
                <a:ea typeface="ＭＳ Ｐゴシック" charset="0"/>
                <a:cs typeface="Arial" pitchFamily="34" charset="0"/>
              </a:rPr>
              <a:t>Click to edit Master text styles</a:t>
            </a:r>
          </a:p>
        </p:txBody>
      </p:sp>
      <p:sp>
        <p:nvSpPr>
          <p:cNvPr id="60" name="Slide Number Placeholder 5"/>
          <p:cNvSpPr>
            <a:spLocks noGrp="1"/>
          </p:cNvSpPr>
          <p:nvPr>
            <p:ph type="sldNum" sz="quarter" idx="4"/>
          </p:nvPr>
        </p:nvSpPr>
        <p:spPr>
          <a:xfrm>
            <a:off x="6846455" y="5035501"/>
            <a:ext cx="297689" cy="293738"/>
          </a:xfrm>
          <a:prstGeom prst="rect">
            <a:avLst/>
          </a:prstGeom>
        </p:spPr>
        <p:txBody>
          <a:bodyPr lIns="0" tIns="0" rIns="0" bIns="0" anchor="ctr"/>
          <a:lstStyle>
            <a:lvl1pPr algn="r">
              <a:defRPr sz="700">
                <a:solidFill>
                  <a:schemeClr val="accent1"/>
                </a:solidFill>
              </a:defRPr>
            </a:lvl1pPr>
          </a:lstStyle>
          <a:p>
            <a:fld id="{71F9F866-B438-9445-8D9F-1F8FF6608833}" type="slidenum">
              <a:rPr lang="en-GB" smtClean="0"/>
              <a:pPr/>
              <a:t>‹#›</a:t>
            </a:fld>
            <a:endParaRPr lang="en-GB" dirty="0"/>
          </a:p>
        </p:txBody>
      </p:sp>
    </p:spTree>
    <p:extLst>
      <p:ext uri="{BB962C8B-B14F-4D97-AF65-F5344CB8AC3E}">
        <p14:creationId xmlns:p14="http://schemas.microsoft.com/office/powerpoint/2010/main" val="3430770233"/>
      </p:ext>
    </p:extLst>
  </p:cSld>
  <p:clrMapOvr>
    <a:masterClrMapping/>
  </p:clrMapOvr>
  <p:timing>
    <p:tnLst>
      <p:par>
        <p:cTn id="1" dur="indefinite" restart="never" nodeType="tmRoot"/>
      </p:par>
    </p:tnLst>
  </p:timing>
</p:sldLayout>
</file>

<file path=ppt/slideLayouts/slideLayout155.xml><?xml version="1.0" encoding="utf-8"?>
<p:sldLayout xmlns:a="http://schemas.openxmlformats.org/drawingml/2006/main" xmlns:r="http://schemas.openxmlformats.org/officeDocument/2006/relationships" xmlns:p="http://schemas.openxmlformats.org/presentationml/2006/main" preserve="1" userDrawn="1">
  <p:cSld name="1_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594659" y="1"/>
            <a:ext cx="5202310" cy="838861"/>
          </a:xfrm>
        </p:spPr>
        <p:txBody>
          <a:bodyPr/>
          <a:lstStyle/>
          <a:p>
            <a:r>
              <a:rPr lang="en-GB" dirty="0" smtClean="0"/>
              <a:t>Click to edit Master title style</a:t>
            </a:r>
            <a:endParaRPr lang="en-US" dirty="0"/>
          </a:p>
        </p:txBody>
      </p:sp>
      <p:sp>
        <p:nvSpPr>
          <p:cNvPr id="4" name="Text Placeholder 3"/>
          <p:cNvSpPr>
            <a:spLocks noGrp="1"/>
          </p:cNvSpPr>
          <p:nvPr>
            <p:ph type="body" sz="half" idx="2"/>
          </p:nvPr>
        </p:nvSpPr>
        <p:spPr>
          <a:xfrm>
            <a:off x="4166569" y="1678957"/>
            <a:ext cx="2977574" cy="3077076"/>
          </a:xfrm>
          <a:prstGeom prst="rect">
            <a:avLst/>
          </a:prstGeom>
        </p:spPr>
        <p:txBody>
          <a:bodyPr>
            <a:normAutofit/>
          </a:bodyPr>
          <a:lstStyle>
            <a:lvl1pPr marL="0" marR="0" indent="0" algn="l" defTabSz="736504" rtl="0" eaLnBrk="0" fontAlgn="base" latinLnBrk="0" hangingPunct="0">
              <a:lnSpc>
                <a:spcPct val="100000"/>
              </a:lnSpc>
              <a:spcBef>
                <a:spcPts val="0"/>
              </a:spcBef>
              <a:spcAft>
                <a:spcPts val="967"/>
              </a:spcAft>
              <a:buClrTx/>
              <a:buSzTx/>
              <a:buFontTx/>
              <a:buNone/>
              <a:tabLst/>
              <a:defRPr>
                <a:latin typeface="Franklin Gothic Book"/>
                <a:cs typeface="Franklin Gothic Book"/>
              </a:defRPr>
            </a:lvl1pPr>
            <a:lvl2pPr marL="144488" marR="0" indent="-144488" algn="l" defTabSz="736504" rtl="0" eaLnBrk="0" fontAlgn="base" latinLnBrk="0" hangingPunct="0">
              <a:lnSpc>
                <a:spcPct val="100000"/>
              </a:lnSpc>
              <a:spcBef>
                <a:spcPts val="0"/>
              </a:spcBef>
              <a:spcAft>
                <a:spcPts val="967"/>
              </a:spcAft>
              <a:buClrTx/>
              <a:buSzTx/>
              <a:buFont typeface="Arial" charset="0"/>
              <a:buChar char="•"/>
              <a:tabLst/>
              <a:defRPr>
                <a:latin typeface="Franklin Gothic Book"/>
                <a:ea typeface="Franklin Gothic Book"/>
                <a:cs typeface="Franklin Gothic Book"/>
              </a:defRPr>
            </a:lvl2pPr>
            <a:lvl3pPr marL="289962" marR="0" indent="-144981" algn="l" defTabSz="736504" rtl="0" eaLnBrk="0" fontAlgn="base" latinLnBrk="0" hangingPunct="0">
              <a:lnSpc>
                <a:spcPct val="100000"/>
              </a:lnSpc>
              <a:spcBef>
                <a:spcPts val="0"/>
              </a:spcBef>
              <a:spcAft>
                <a:spcPts val="967"/>
              </a:spcAft>
              <a:buClrTx/>
              <a:buSzTx/>
              <a:buFont typeface="Arial"/>
              <a:buChar char="•"/>
              <a:tabLst/>
              <a:defRPr>
                <a:latin typeface="Franklin Gothic Book"/>
                <a:ea typeface="Franklin Gothic Book"/>
                <a:cs typeface="Franklin Gothic Book"/>
              </a:defRPr>
            </a:lvl3pPr>
            <a:lvl4pPr marL="434943" marR="0" indent="-144981" algn="l" defTabSz="736504" rtl="0" eaLnBrk="0" fontAlgn="base" latinLnBrk="0" hangingPunct="0">
              <a:lnSpc>
                <a:spcPct val="100000"/>
              </a:lnSpc>
              <a:spcBef>
                <a:spcPts val="0"/>
              </a:spcBef>
              <a:spcAft>
                <a:spcPts val="967"/>
              </a:spcAft>
              <a:buClrTx/>
              <a:buSzTx/>
              <a:buFont typeface="Arial"/>
              <a:buChar char="•"/>
              <a:tabLst/>
              <a:defRPr>
                <a:latin typeface="Franklin Gothic Book"/>
                <a:ea typeface="Franklin Gothic Book"/>
                <a:cs typeface="Franklin Gothic Book"/>
              </a:defRPr>
            </a:lvl4pPr>
          </a:lstStyle>
          <a:p>
            <a:pPr marL="0" marR="0" lvl="0" indent="0" algn="l" defTabSz="736504" rtl="0" eaLnBrk="0" fontAlgn="base" latinLnBrk="0" hangingPunct="0">
              <a:lnSpc>
                <a:spcPct val="100000"/>
              </a:lnSpc>
              <a:spcBef>
                <a:spcPts val="0"/>
              </a:spcBef>
              <a:spcAft>
                <a:spcPts val="967"/>
              </a:spcAft>
              <a:buClrTx/>
              <a:buSzTx/>
              <a:buFontTx/>
              <a:buNone/>
              <a:tabLst/>
              <a:defRPr/>
            </a:pPr>
            <a:r>
              <a:rPr kumimoji="0" lang="en-US" sz="900" b="0" i="0" u="none" strike="noStrike" kern="1200" cap="none" spc="0" normalizeH="0" baseline="0" noProof="0" dirty="0" smtClean="0">
                <a:ln>
                  <a:noFill/>
                </a:ln>
                <a:solidFill>
                  <a:srgbClr val="58595B"/>
                </a:solidFill>
                <a:effectLst/>
                <a:uLnTx/>
                <a:uFillTx/>
                <a:latin typeface="Arial" pitchFamily="34" charset="0"/>
                <a:ea typeface="ＭＳ Ｐゴシック" charset="0"/>
                <a:cs typeface="Arial" pitchFamily="34" charset="0"/>
              </a:rPr>
              <a:t>Click to edit Master text styles</a:t>
            </a:r>
          </a:p>
          <a:p>
            <a:pPr marL="144488" marR="0" lvl="1" indent="-144488" algn="l" defTabSz="736504" rtl="0" eaLnBrk="0" fontAlgn="base" latinLnBrk="0" hangingPunct="0">
              <a:lnSpc>
                <a:spcPct val="100000"/>
              </a:lnSpc>
              <a:spcBef>
                <a:spcPts val="0"/>
              </a:spcBef>
              <a:spcAft>
                <a:spcPts val="967"/>
              </a:spcAft>
              <a:buClrTx/>
              <a:buSzTx/>
              <a:buFont typeface="Arial" charset="0"/>
              <a:buChar char="•"/>
              <a:tabLst/>
              <a:defRPr/>
            </a:pPr>
            <a:r>
              <a:rPr kumimoji="0" lang="en-US" sz="900" b="0" i="0" u="none" strike="noStrike" kern="1200" cap="none" spc="0" normalizeH="0" baseline="0" noProof="0" dirty="0" smtClean="0">
                <a:ln>
                  <a:noFill/>
                </a:ln>
                <a:solidFill>
                  <a:srgbClr val="58595B"/>
                </a:solidFill>
                <a:effectLst/>
                <a:uLnTx/>
                <a:uFillTx/>
                <a:latin typeface="Arial" pitchFamily="34" charset="0"/>
                <a:ea typeface="Arial" charset="0"/>
                <a:cs typeface="Arial" pitchFamily="34" charset="0"/>
              </a:rPr>
              <a:t>Second level</a:t>
            </a:r>
          </a:p>
          <a:p>
            <a:pPr marL="289962" marR="0" lvl="2" indent="-144981" algn="l" defTabSz="736504" rtl="0" eaLnBrk="0" fontAlgn="base" latinLnBrk="0" hangingPunct="0">
              <a:lnSpc>
                <a:spcPct val="100000"/>
              </a:lnSpc>
              <a:spcBef>
                <a:spcPts val="0"/>
              </a:spcBef>
              <a:spcAft>
                <a:spcPts val="967"/>
              </a:spcAft>
              <a:buClrTx/>
              <a:buSzTx/>
              <a:buFont typeface="Arial"/>
              <a:buChar char="•"/>
              <a:tabLst/>
              <a:defRPr/>
            </a:pPr>
            <a:r>
              <a:rPr kumimoji="0" lang="en-US" sz="900" b="0" i="0" u="none" strike="noStrike" kern="1200" cap="none" spc="0" normalizeH="0" baseline="0" noProof="0" dirty="0" smtClean="0">
                <a:ln>
                  <a:noFill/>
                </a:ln>
                <a:solidFill>
                  <a:srgbClr val="58595B"/>
                </a:solidFill>
                <a:effectLst/>
                <a:uLnTx/>
                <a:uFillTx/>
                <a:latin typeface="Arial" pitchFamily="34" charset="0"/>
                <a:ea typeface="Arial" charset="0"/>
                <a:cs typeface="Arial" pitchFamily="34" charset="0"/>
              </a:rPr>
              <a:t>Third level</a:t>
            </a:r>
          </a:p>
          <a:p>
            <a:pPr marL="434943" marR="0" lvl="3" indent="-144981" algn="l" defTabSz="736504" rtl="0" eaLnBrk="0" fontAlgn="base" latinLnBrk="0" hangingPunct="0">
              <a:lnSpc>
                <a:spcPct val="100000"/>
              </a:lnSpc>
              <a:spcBef>
                <a:spcPts val="0"/>
              </a:spcBef>
              <a:spcAft>
                <a:spcPts val="967"/>
              </a:spcAft>
              <a:buClrTx/>
              <a:buSzTx/>
              <a:buFont typeface="Arial"/>
              <a:buChar char="•"/>
              <a:tabLst/>
              <a:defRPr/>
            </a:pPr>
            <a:r>
              <a:rPr kumimoji="0" lang="en-US" sz="900" b="0" i="0" u="none" strike="noStrike" kern="1200" cap="none" spc="0" normalizeH="0" baseline="0" noProof="0" dirty="0" smtClean="0">
                <a:ln>
                  <a:noFill/>
                </a:ln>
                <a:solidFill>
                  <a:srgbClr val="58595B"/>
                </a:solidFill>
                <a:effectLst/>
                <a:uLnTx/>
                <a:uFillTx/>
                <a:latin typeface="Arial" pitchFamily="34" charset="0"/>
                <a:ea typeface="Arial" charset="0"/>
                <a:cs typeface="Arial" pitchFamily="34" charset="0"/>
              </a:rPr>
              <a:t>Fourth level</a:t>
            </a:r>
          </a:p>
        </p:txBody>
      </p:sp>
      <p:sp>
        <p:nvSpPr>
          <p:cNvPr id="54" name="Date Placeholder 3"/>
          <p:cNvSpPr>
            <a:spLocks noGrp="1"/>
          </p:cNvSpPr>
          <p:nvPr>
            <p:ph type="dt" sz="half" idx="10"/>
          </p:nvPr>
        </p:nvSpPr>
        <p:spPr>
          <a:xfrm>
            <a:off x="594661" y="5035501"/>
            <a:ext cx="1547697" cy="293738"/>
          </a:xfrm>
          <a:prstGeom prst="rect">
            <a:avLst/>
          </a:prstGeom>
        </p:spPr>
        <p:txBody>
          <a:bodyPr lIns="0" tIns="0" rIns="0" bIns="0" anchor="ctr"/>
          <a:lstStyle>
            <a:lvl1pPr>
              <a:defRPr sz="700">
                <a:solidFill>
                  <a:schemeClr val="accent1"/>
                </a:solidFill>
              </a:defRPr>
            </a:lvl1pPr>
          </a:lstStyle>
          <a:p>
            <a:fld id="{64815ECD-0D2A-4942-A2BB-9C0FFC9E6DD9}" type="datetime3">
              <a:rPr lang="en-GB" smtClean="0"/>
              <a:t>13 July, 2016</a:t>
            </a:fld>
            <a:endParaRPr lang="en-GB" dirty="0"/>
          </a:p>
        </p:txBody>
      </p:sp>
      <p:sp>
        <p:nvSpPr>
          <p:cNvPr id="55" name="Footer Placeholder 4"/>
          <p:cNvSpPr>
            <a:spLocks noGrp="1"/>
          </p:cNvSpPr>
          <p:nvPr>
            <p:ph type="ftr" sz="quarter" idx="3"/>
            <p:custDataLst>
              <p:tags r:id="rId1"/>
            </p:custDataLst>
          </p:nvPr>
        </p:nvSpPr>
        <p:spPr>
          <a:xfrm>
            <a:off x="0" y="5035501"/>
            <a:ext cx="7561263" cy="293738"/>
          </a:xfrm>
          <a:prstGeom prst="rect">
            <a:avLst/>
          </a:prstGeom>
        </p:spPr>
        <p:txBody>
          <a:bodyPr lIns="0" tIns="0" rIns="0" bIns="0" anchor="ctr"/>
          <a:lstStyle>
            <a:lvl1pPr algn="ctr">
              <a:defRPr lang="en-GB" sz="800" b="0" i="0" u="none">
                <a:solidFill>
                  <a:srgbClr val="FFFFFF"/>
                </a:solidFill>
                <a:latin typeface="Arial"/>
              </a:defRPr>
            </a:lvl1pPr>
          </a:lstStyle>
          <a:p>
            <a:endParaRPr lang="en-GB" b="1"/>
          </a:p>
        </p:txBody>
      </p:sp>
      <p:sp>
        <p:nvSpPr>
          <p:cNvPr id="58"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17"/>
          </p:nvPr>
        </p:nvSpPr>
        <p:spPr>
          <a:xfrm>
            <a:off x="595315" y="1678957"/>
            <a:ext cx="3271300" cy="558830"/>
          </a:xfrm>
          <a:prstGeom prst="roundRect">
            <a:avLst>
              <a:gd name="adj" fmla="val 5286"/>
            </a:avLst>
          </a:prstGeom>
        </p:spPr>
        <p:txBody>
          <a:bodyPr/>
          <a:lstStyle/>
          <a:p>
            <a:pPr lvl="0"/>
            <a:r>
              <a:rPr lang="en-US" noProof="0" dirty="0" smtClean="0"/>
              <a:t>Click icon to add picture</a:t>
            </a:r>
            <a:endParaRPr lang="en-GB" noProof="0" dirty="0"/>
          </a:p>
        </p:txBody>
      </p:sp>
      <p:sp>
        <p:nvSpPr>
          <p:cNvPr id="59"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18"/>
          </p:nvPr>
        </p:nvSpPr>
        <p:spPr>
          <a:xfrm>
            <a:off x="595316" y="2518363"/>
            <a:ext cx="1486657" cy="1677888"/>
          </a:xfrm>
          <a:prstGeom prst="roundRect">
            <a:avLst>
              <a:gd name="adj" fmla="val 5286"/>
            </a:avLst>
          </a:prstGeom>
        </p:spPr>
        <p:txBody>
          <a:bodyPr/>
          <a:lstStyle/>
          <a:p>
            <a:pPr lvl="0"/>
            <a:r>
              <a:rPr lang="en-US" noProof="0" dirty="0" smtClean="0"/>
              <a:t>Click icon to add picture</a:t>
            </a:r>
            <a:endParaRPr lang="en-GB" noProof="0" dirty="0"/>
          </a:p>
        </p:txBody>
      </p:sp>
      <p:sp>
        <p:nvSpPr>
          <p:cNvPr id="61" name="Text Placeholder 6"/>
          <p:cNvSpPr>
            <a:spLocks noGrp="1"/>
          </p:cNvSpPr>
          <p:nvPr>
            <p:ph type="body" sz="quarter" idx="13"/>
          </p:nvPr>
        </p:nvSpPr>
        <p:spPr>
          <a:xfrm>
            <a:off x="594661" y="4476001"/>
            <a:ext cx="3271954" cy="280032"/>
          </a:xfrm>
          <a:prstGeom prst="rect">
            <a:avLst/>
          </a:prstGeom>
        </p:spPr>
        <p:txBody>
          <a:bodyPr>
            <a:normAutofit/>
          </a:bodyPr>
          <a:lstStyle>
            <a:lvl1pPr marL="0" marR="0" indent="0" algn="l" defTabSz="736504" rtl="0" eaLnBrk="0" fontAlgn="base" latinLnBrk="0" hangingPunct="0">
              <a:lnSpc>
                <a:spcPct val="100000"/>
              </a:lnSpc>
              <a:spcBef>
                <a:spcPts val="0"/>
              </a:spcBef>
              <a:spcAft>
                <a:spcPts val="967"/>
              </a:spcAft>
              <a:buClrTx/>
              <a:buSzTx/>
              <a:buFontTx/>
              <a:buNone/>
              <a:tabLst/>
              <a:defRPr sz="1600">
                <a:solidFill>
                  <a:schemeClr val="tx1"/>
                </a:solidFill>
                <a:latin typeface="Franklin Gothic Book"/>
                <a:cs typeface="Franklin Gothic Book"/>
              </a:defRPr>
            </a:lvl1pPr>
            <a:lvl2pPr marL="144488" marR="0" indent="-144488" algn="l" defTabSz="736504" rtl="0" eaLnBrk="0" fontAlgn="base" latinLnBrk="0" hangingPunct="0">
              <a:lnSpc>
                <a:spcPct val="100000"/>
              </a:lnSpc>
              <a:spcBef>
                <a:spcPts val="0"/>
              </a:spcBef>
              <a:spcAft>
                <a:spcPts val="967"/>
              </a:spcAft>
              <a:buClrTx/>
              <a:buSzTx/>
              <a:buFont typeface="Arial" charset="0"/>
              <a:buChar char="•"/>
              <a:tabLst/>
              <a:defRPr>
                <a:solidFill>
                  <a:schemeClr val="tx1"/>
                </a:solidFill>
              </a:defRPr>
            </a:lvl2pPr>
            <a:lvl3pPr marL="289962" marR="0" indent="-144981" algn="l" defTabSz="736504" rtl="0" eaLnBrk="0" fontAlgn="base" latinLnBrk="0" hangingPunct="0">
              <a:lnSpc>
                <a:spcPct val="100000"/>
              </a:lnSpc>
              <a:spcBef>
                <a:spcPts val="0"/>
              </a:spcBef>
              <a:spcAft>
                <a:spcPts val="967"/>
              </a:spcAft>
              <a:buClrTx/>
              <a:buSzTx/>
              <a:buFont typeface="Arial"/>
              <a:buChar char="•"/>
              <a:tabLst/>
              <a:defRPr>
                <a:solidFill>
                  <a:schemeClr val="tx1"/>
                </a:solidFill>
              </a:defRPr>
            </a:lvl3pPr>
            <a:lvl4pPr marL="434943" marR="0" indent="-144981" algn="l" defTabSz="736504" rtl="0" eaLnBrk="0" fontAlgn="base" latinLnBrk="0" hangingPunct="0">
              <a:lnSpc>
                <a:spcPct val="100000"/>
              </a:lnSpc>
              <a:spcBef>
                <a:spcPts val="0"/>
              </a:spcBef>
              <a:spcAft>
                <a:spcPts val="967"/>
              </a:spcAft>
              <a:buClrTx/>
              <a:buSzTx/>
              <a:buFont typeface="Arial"/>
              <a:buChar char="•"/>
              <a:tabLst/>
              <a:defRPr/>
            </a:lvl4pPr>
          </a:lstStyle>
          <a:p>
            <a:pPr marL="0" marR="0" lvl="0" indent="0" algn="l" defTabSz="736504" rtl="0" eaLnBrk="0" fontAlgn="base" latinLnBrk="0" hangingPunct="0">
              <a:lnSpc>
                <a:spcPct val="100000"/>
              </a:lnSpc>
              <a:spcBef>
                <a:spcPts val="0"/>
              </a:spcBef>
              <a:spcAft>
                <a:spcPts val="967"/>
              </a:spcAft>
              <a:buClrTx/>
              <a:buSzTx/>
              <a:buFontTx/>
              <a:buNone/>
              <a:tabLst/>
              <a:defRPr/>
            </a:pPr>
            <a:r>
              <a:rPr kumimoji="0" lang="en-US" sz="900" b="0" i="0" u="none" strike="noStrike" kern="1200" cap="none" spc="0" normalizeH="0" baseline="0" noProof="0" dirty="0" smtClean="0">
                <a:ln>
                  <a:noFill/>
                </a:ln>
                <a:solidFill>
                  <a:srgbClr val="58595B"/>
                </a:solidFill>
                <a:effectLst/>
                <a:uLnTx/>
                <a:uFillTx/>
                <a:latin typeface="Arial" pitchFamily="34" charset="0"/>
                <a:ea typeface="ＭＳ Ｐゴシック" charset="0"/>
                <a:cs typeface="Arial" pitchFamily="34" charset="0"/>
              </a:rPr>
              <a:t>Click to edit Master text styles</a:t>
            </a:r>
          </a:p>
        </p:txBody>
      </p:sp>
      <p:sp>
        <p:nvSpPr>
          <p:cNvPr id="62"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19"/>
          </p:nvPr>
        </p:nvSpPr>
        <p:spPr>
          <a:xfrm>
            <a:off x="2379958" y="2518363"/>
            <a:ext cx="1486657" cy="1677888"/>
          </a:xfrm>
          <a:prstGeom prst="roundRect">
            <a:avLst>
              <a:gd name="adj" fmla="val 5286"/>
            </a:avLst>
          </a:prstGeom>
        </p:spPr>
        <p:txBody>
          <a:bodyPr/>
          <a:lstStyle/>
          <a:p>
            <a:pPr lvl="0"/>
            <a:r>
              <a:rPr lang="en-US" noProof="0" dirty="0" smtClean="0"/>
              <a:t>Click icon to add picture</a:t>
            </a:r>
            <a:endParaRPr lang="en-GB" noProof="0" dirty="0"/>
          </a:p>
        </p:txBody>
      </p:sp>
      <p:sp>
        <p:nvSpPr>
          <p:cNvPr id="60" name="Slide Number Placeholder 5"/>
          <p:cNvSpPr>
            <a:spLocks noGrp="1"/>
          </p:cNvSpPr>
          <p:nvPr>
            <p:ph type="sldNum" sz="quarter" idx="4"/>
          </p:nvPr>
        </p:nvSpPr>
        <p:spPr>
          <a:xfrm>
            <a:off x="6846455" y="5035501"/>
            <a:ext cx="297689" cy="293738"/>
          </a:xfrm>
          <a:prstGeom prst="rect">
            <a:avLst/>
          </a:prstGeom>
        </p:spPr>
        <p:txBody>
          <a:bodyPr lIns="0" tIns="0" rIns="0" bIns="0" anchor="ctr"/>
          <a:lstStyle>
            <a:lvl1pPr algn="r">
              <a:defRPr sz="700">
                <a:solidFill>
                  <a:schemeClr val="accent1"/>
                </a:solidFill>
              </a:defRPr>
            </a:lvl1pPr>
          </a:lstStyle>
          <a:p>
            <a:fld id="{71F9F866-B438-9445-8D9F-1F8FF6608833}" type="slidenum">
              <a:rPr lang="en-GB" smtClean="0"/>
              <a:pPr/>
              <a:t>‹#›</a:t>
            </a:fld>
            <a:endParaRPr lang="en-GB" dirty="0"/>
          </a:p>
        </p:txBody>
      </p:sp>
    </p:spTree>
    <p:extLst>
      <p:ext uri="{BB962C8B-B14F-4D97-AF65-F5344CB8AC3E}">
        <p14:creationId xmlns:p14="http://schemas.microsoft.com/office/powerpoint/2010/main" val="3756872607"/>
      </p:ext>
    </p:extLst>
  </p:cSld>
  <p:clrMapOvr>
    <a:masterClrMapping/>
  </p:clrMapOvr>
  <p:timing>
    <p:tnLst>
      <p:par>
        <p:cTn id="1" dur="indefinite" restart="never" nodeType="tmRoot"/>
      </p:par>
    </p:tnLst>
  </p:timing>
</p:sldLayout>
</file>

<file path=ppt/slideLayouts/slideLayout156.xml><?xml version="1.0" encoding="utf-8"?>
<p:sldLayout xmlns:a="http://schemas.openxmlformats.org/drawingml/2006/main" xmlns:r="http://schemas.openxmlformats.org/officeDocument/2006/relationships" xmlns:p="http://schemas.openxmlformats.org/presentationml/2006/main" preserve="1" userDrawn="1">
  <p:cSld name="5_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594659" y="1"/>
            <a:ext cx="5202310" cy="838861"/>
          </a:xfrm>
        </p:spPr>
        <p:txBody>
          <a:bodyPr/>
          <a:lstStyle/>
          <a:p>
            <a:r>
              <a:rPr lang="en-GB" dirty="0" smtClean="0"/>
              <a:t>Click to edit Master title style</a:t>
            </a:r>
            <a:endParaRPr lang="en-US" dirty="0"/>
          </a:p>
        </p:txBody>
      </p:sp>
      <p:sp>
        <p:nvSpPr>
          <p:cNvPr id="4" name="Text Placeholder 3"/>
          <p:cNvSpPr>
            <a:spLocks noGrp="1"/>
          </p:cNvSpPr>
          <p:nvPr>
            <p:ph type="body" sz="half" idx="2"/>
          </p:nvPr>
        </p:nvSpPr>
        <p:spPr>
          <a:xfrm>
            <a:off x="4166569" y="1678957"/>
            <a:ext cx="2977574" cy="3077076"/>
          </a:xfrm>
          <a:prstGeom prst="rect">
            <a:avLst/>
          </a:prstGeom>
        </p:spPr>
        <p:txBody>
          <a:bodyPr>
            <a:normAutofit/>
          </a:bodyPr>
          <a:lstStyle>
            <a:lvl1pPr marL="0" marR="0" indent="0" algn="l" defTabSz="736504" rtl="0" eaLnBrk="0" fontAlgn="base" latinLnBrk="0" hangingPunct="0">
              <a:lnSpc>
                <a:spcPct val="100000"/>
              </a:lnSpc>
              <a:spcBef>
                <a:spcPts val="0"/>
              </a:spcBef>
              <a:spcAft>
                <a:spcPts val="967"/>
              </a:spcAft>
              <a:buClrTx/>
              <a:buSzTx/>
              <a:buFontTx/>
              <a:buNone/>
              <a:tabLst/>
              <a:defRPr>
                <a:latin typeface="Franklin Gothic Book"/>
                <a:cs typeface="Franklin Gothic Book"/>
              </a:defRPr>
            </a:lvl1pPr>
            <a:lvl2pPr marL="144488" marR="0" indent="-144488" algn="l" defTabSz="736504" rtl="0" eaLnBrk="0" fontAlgn="base" latinLnBrk="0" hangingPunct="0">
              <a:lnSpc>
                <a:spcPct val="100000"/>
              </a:lnSpc>
              <a:spcBef>
                <a:spcPts val="0"/>
              </a:spcBef>
              <a:spcAft>
                <a:spcPts val="967"/>
              </a:spcAft>
              <a:buClrTx/>
              <a:buSzTx/>
              <a:buFont typeface="Arial" charset="0"/>
              <a:buChar char="•"/>
              <a:tabLst/>
              <a:defRPr>
                <a:latin typeface="Franklin Gothic Book"/>
                <a:ea typeface="Franklin Gothic Book"/>
                <a:cs typeface="Franklin Gothic Book"/>
              </a:defRPr>
            </a:lvl2pPr>
            <a:lvl3pPr marL="289962" marR="0" indent="-144981" algn="l" defTabSz="736504" rtl="0" eaLnBrk="0" fontAlgn="base" latinLnBrk="0" hangingPunct="0">
              <a:lnSpc>
                <a:spcPct val="100000"/>
              </a:lnSpc>
              <a:spcBef>
                <a:spcPts val="0"/>
              </a:spcBef>
              <a:spcAft>
                <a:spcPts val="967"/>
              </a:spcAft>
              <a:buClrTx/>
              <a:buSzTx/>
              <a:buFont typeface="Arial"/>
              <a:buChar char="•"/>
              <a:tabLst/>
              <a:defRPr>
                <a:latin typeface="Franklin Gothic Book"/>
                <a:ea typeface="Franklin Gothic Book"/>
                <a:cs typeface="Franklin Gothic Book"/>
              </a:defRPr>
            </a:lvl3pPr>
            <a:lvl4pPr marL="434943" marR="0" indent="-144981" algn="l" defTabSz="736504" rtl="0" eaLnBrk="0" fontAlgn="base" latinLnBrk="0" hangingPunct="0">
              <a:lnSpc>
                <a:spcPct val="100000"/>
              </a:lnSpc>
              <a:spcBef>
                <a:spcPts val="0"/>
              </a:spcBef>
              <a:spcAft>
                <a:spcPts val="967"/>
              </a:spcAft>
              <a:buClrTx/>
              <a:buSzTx/>
              <a:buFont typeface="Arial"/>
              <a:buChar char="•"/>
              <a:tabLst/>
              <a:defRPr>
                <a:latin typeface="Franklin Gothic Book"/>
                <a:ea typeface="Franklin Gothic Book"/>
                <a:cs typeface="Franklin Gothic Book"/>
              </a:defRPr>
            </a:lvl4pPr>
          </a:lstStyle>
          <a:p>
            <a:pPr marL="0" marR="0" lvl="0" indent="0" algn="l" defTabSz="736504" rtl="0" eaLnBrk="0" fontAlgn="base" latinLnBrk="0" hangingPunct="0">
              <a:lnSpc>
                <a:spcPct val="100000"/>
              </a:lnSpc>
              <a:spcBef>
                <a:spcPts val="0"/>
              </a:spcBef>
              <a:spcAft>
                <a:spcPts val="967"/>
              </a:spcAft>
              <a:buClrTx/>
              <a:buSzTx/>
              <a:buFontTx/>
              <a:buNone/>
              <a:tabLst/>
              <a:defRPr/>
            </a:pPr>
            <a:r>
              <a:rPr kumimoji="0" lang="en-US" sz="900" b="0" i="0" u="none" strike="noStrike" kern="1200" cap="none" spc="0" normalizeH="0" baseline="0" noProof="0" dirty="0" smtClean="0">
                <a:ln>
                  <a:noFill/>
                </a:ln>
                <a:solidFill>
                  <a:srgbClr val="58595B"/>
                </a:solidFill>
                <a:effectLst/>
                <a:uLnTx/>
                <a:uFillTx/>
                <a:latin typeface="Arial" pitchFamily="34" charset="0"/>
                <a:ea typeface="ＭＳ Ｐゴシック" charset="0"/>
                <a:cs typeface="Arial" pitchFamily="34" charset="0"/>
              </a:rPr>
              <a:t>Click to edit Master text styles</a:t>
            </a:r>
          </a:p>
          <a:p>
            <a:pPr marL="144488" marR="0" lvl="1" indent="-144488" algn="l" defTabSz="736504" rtl="0" eaLnBrk="0" fontAlgn="base" latinLnBrk="0" hangingPunct="0">
              <a:lnSpc>
                <a:spcPct val="100000"/>
              </a:lnSpc>
              <a:spcBef>
                <a:spcPts val="0"/>
              </a:spcBef>
              <a:spcAft>
                <a:spcPts val="967"/>
              </a:spcAft>
              <a:buClrTx/>
              <a:buSzTx/>
              <a:buFont typeface="Arial" charset="0"/>
              <a:buChar char="•"/>
              <a:tabLst/>
              <a:defRPr/>
            </a:pPr>
            <a:r>
              <a:rPr kumimoji="0" lang="en-US" sz="900" b="0" i="0" u="none" strike="noStrike" kern="1200" cap="none" spc="0" normalizeH="0" baseline="0" noProof="0" dirty="0" smtClean="0">
                <a:ln>
                  <a:noFill/>
                </a:ln>
                <a:solidFill>
                  <a:srgbClr val="58595B"/>
                </a:solidFill>
                <a:effectLst/>
                <a:uLnTx/>
                <a:uFillTx/>
                <a:latin typeface="Arial" pitchFamily="34" charset="0"/>
                <a:ea typeface="Arial" charset="0"/>
                <a:cs typeface="Arial" pitchFamily="34" charset="0"/>
              </a:rPr>
              <a:t>Second level</a:t>
            </a:r>
          </a:p>
          <a:p>
            <a:pPr marL="289962" marR="0" lvl="2" indent="-144981" algn="l" defTabSz="736504" rtl="0" eaLnBrk="0" fontAlgn="base" latinLnBrk="0" hangingPunct="0">
              <a:lnSpc>
                <a:spcPct val="100000"/>
              </a:lnSpc>
              <a:spcBef>
                <a:spcPts val="0"/>
              </a:spcBef>
              <a:spcAft>
                <a:spcPts val="967"/>
              </a:spcAft>
              <a:buClrTx/>
              <a:buSzTx/>
              <a:buFont typeface="Arial"/>
              <a:buChar char="•"/>
              <a:tabLst/>
              <a:defRPr/>
            </a:pPr>
            <a:r>
              <a:rPr kumimoji="0" lang="en-US" sz="900" b="0" i="0" u="none" strike="noStrike" kern="1200" cap="none" spc="0" normalizeH="0" baseline="0" noProof="0" dirty="0" smtClean="0">
                <a:ln>
                  <a:noFill/>
                </a:ln>
                <a:solidFill>
                  <a:srgbClr val="58595B"/>
                </a:solidFill>
                <a:effectLst/>
                <a:uLnTx/>
                <a:uFillTx/>
                <a:latin typeface="Arial" pitchFamily="34" charset="0"/>
                <a:ea typeface="Arial" charset="0"/>
                <a:cs typeface="Arial" pitchFamily="34" charset="0"/>
              </a:rPr>
              <a:t>Third level</a:t>
            </a:r>
          </a:p>
          <a:p>
            <a:pPr marL="434943" marR="0" lvl="3" indent="-144981" algn="l" defTabSz="736504" rtl="0" eaLnBrk="0" fontAlgn="base" latinLnBrk="0" hangingPunct="0">
              <a:lnSpc>
                <a:spcPct val="100000"/>
              </a:lnSpc>
              <a:spcBef>
                <a:spcPts val="0"/>
              </a:spcBef>
              <a:spcAft>
                <a:spcPts val="967"/>
              </a:spcAft>
              <a:buClrTx/>
              <a:buSzTx/>
              <a:buFont typeface="Arial"/>
              <a:buChar char="•"/>
              <a:tabLst/>
              <a:defRPr/>
            </a:pPr>
            <a:r>
              <a:rPr kumimoji="0" lang="en-US" sz="900" b="0" i="0" u="none" strike="noStrike" kern="1200" cap="none" spc="0" normalizeH="0" baseline="0" noProof="0" dirty="0" smtClean="0">
                <a:ln>
                  <a:noFill/>
                </a:ln>
                <a:solidFill>
                  <a:srgbClr val="58595B"/>
                </a:solidFill>
                <a:effectLst/>
                <a:uLnTx/>
                <a:uFillTx/>
                <a:latin typeface="Arial" pitchFamily="34" charset="0"/>
                <a:ea typeface="Arial" charset="0"/>
                <a:cs typeface="Arial" pitchFamily="34" charset="0"/>
              </a:rPr>
              <a:t>Fourth level</a:t>
            </a:r>
          </a:p>
        </p:txBody>
      </p:sp>
      <p:sp>
        <p:nvSpPr>
          <p:cNvPr id="54" name="Date Placeholder 3"/>
          <p:cNvSpPr>
            <a:spLocks noGrp="1"/>
          </p:cNvSpPr>
          <p:nvPr>
            <p:ph type="dt" sz="half" idx="10"/>
          </p:nvPr>
        </p:nvSpPr>
        <p:spPr>
          <a:xfrm>
            <a:off x="594661" y="5035501"/>
            <a:ext cx="1547697" cy="293738"/>
          </a:xfrm>
          <a:prstGeom prst="rect">
            <a:avLst/>
          </a:prstGeom>
        </p:spPr>
        <p:txBody>
          <a:bodyPr lIns="0" tIns="0" rIns="0" bIns="0" anchor="ctr"/>
          <a:lstStyle>
            <a:lvl1pPr>
              <a:defRPr sz="700">
                <a:solidFill>
                  <a:schemeClr val="accent1"/>
                </a:solidFill>
              </a:defRPr>
            </a:lvl1pPr>
          </a:lstStyle>
          <a:p>
            <a:fld id="{64815ECD-0D2A-4942-A2BB-9C0FFC9E6DD9}" type="datetime3">
              <a:rPr lang="en-GB" smtClean="0"/>
              <a:t>13 July, 2016</a:t>
            </a:fld>
            <a:endParaRPr lang="en-GB" dirty="0"/>
          </a:p>
        </p:txBody>
      </p:sp>
      <p:sp>
        <p:nvSpPr>
          <p:cNvPr id="55" name="Footer Placeholder 4"/>
          <p:cNvSpPr>
            <a:spLocks noGrp="1"/>
          </p:cNvSpPr>
          <p:nvPr>
            <p:ph type="ftr" sz="quarter" idx="3"/>
            <p:custDataLst>
              <p:tags r:id="rId1"/>
            </p:custDataLst>
          </p:nvPr>
        </p:nvSpPr>
        <p:spPr>
          <a:xfrm>
            <a:off x="0" y="5035501"/>
            <a:ext cx="7561263" cy="293738"/>
          </a:xfrm>
          <a:prstGeom prst="rect">
            <a:avLst/>
          </a:prstGeom>
        </p:spPr>
        <p:txBody>
          <a:bodyPr lIns="0" tIns="0" rIns="0" bIns="0" anchor="ctr"/>
          <a:lstStyle>
            <a:lvl1pPr algn="ctr">
              <a:defRPr lang="en-GB" sz="800" b="0" i="0" u="none">
                <a:solidFill>
                  <a:srgbClr val="FFFFFF"/>
                </a:solidFill>
                <a:latin typeface="Arial"/>
              </a:defRPr>
            </a:lvl1pPr>
          </a:lstStyle>
          <a:p>
            <a:endParaRPr lang="en-GB" b="1"/>
          </a:p>
        </p:txBody>
      </p:sp>
      <p:sp>
        <p:nvSpPr>
          <p:cNvPr id="58"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17"/>
          </p:nvPr>
        </p:nvSpPr>
        <p:spPr>
          <a:xfrm>
            <a:off x="595315" y="1678957"/>
            <a:ext cx="3271300" cy="558830"/>
          </a:xfrm>
          <a:prstGeom prst="roundRect">
            <a:avLst>
              <a:gd name="adj" fmla="val 15436"/>
            </a:avLst>
          </a:prstGeom>
        </p:spPr>
        <p:txBody>
          <a:bodyPr/>
          <a:lstStyle/>
          <a:p>
            <a:pPr lvl="0"/>
            <a:r>
              <a:rPr lang="en-US" noProof="0" dirty="0" smtClean="0"/>
              <a:t>Click icon to add picture</a:t>
            </a:r>
            <a:endParaRPr lang="en-GB" noProof="0" dirty="0"/>
          </a:p>
        </p:txBody>
      </p:sp>
      <p:sp>
        <p:nvSpPr>
          <p:cNvPr id="59"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18"/>
          </p:nvPr>
        </p:nvSpPr>
        <p:spPr>
          <a:xfrm>
            <a:off x="595315" y="2518363"/>
            <a:ext cx="3271300" cy="1677888"/>
          </a:xfrm>
          <a:prstGeom prst="roundRect">
            <a:avLst>
              <a:gd name="adj" fmla="val 5286"/>
            </a:avLst>
          </a:prstGeom>
        </p:spPr>
        <p:txBody>
          <a:bodyPr/>
          <a:lstStyle/>
          <a:p>
            <a:pPr lvl="0"/>
            <a:r>
              <a:rPr lang="en-US" noProof="0" dirty="0" smtClean="0"/>
              <a:t>Click icon to add picture</a:t>
            </a:r>
            <a:endParaRPr lang="en-GB" noProof="0" dirty="0"/>
          </a:p>
        </p:txBody>
      </p:sp>
      <p:sp>
        <p:nvSpPr>
          <p:cNvPr id="61" name="Text Placeholder 6"/>
          <p:cNvSpPr>
            <a:spLocks noGrp="1"/>
          </p:cNvSpPr>
          <p:nvPr>
            <p:ph type="body" sz="quarter" idx="13"/>
          </p:nvPr>
        </p:nvSpPr>
        <p:spPr>
          <a:xfrm>
            <a:off x="594661" y="4476001"/>
            <a:ext cx="3271954" cy="280032"/>
          </a:xfrm>
          <a:prstGeom prst="rect">
            <a:avLst/>
          </a:prstGeom>
        </p:spPr>
        <p:txBody>
          <a:bodyPr>
            <a:normAutofit/>
          </a:bodyPr>
          <a:lstStyle>
            <a:lvl1pPr marL="0" marR="0" indent="0" algn="l" defTabSz="736504" rtl="0" eaLnBrk="0" fontAlgn="base" latinLnBrk="0" hangingPunct="0">
              <a:lnSpc>
                <a:spcPct val="100000"/>
              </a:lnSpc>
              <a:spcBef>
                <a:spcPts val="0"/>
              </a:spcBef>
              <a:spcAft>
                <a:spcPts val="967"/>
              </a:spcAft>
              <a:buClrTx/>
              <a:buSzTx/>
              <a:buFontTx/>
              <a:buNone/>
              <a:tabLst/>
              <a:defRPr sz="1600">
                <a:solidFill>
                  <a:schemeClr val="tx1"/>
                </a:solidFill>
                <a:latin typeface="Franklin Gothic Book"/>
                <a:cs typeface="Franklin Gothic Book"/>
              </a:defRPr>
            </a:lvl1pPr>
            <a:lvl2pPr marL="144488" marR="0" indent="-144488" algn="l" defTabSz="736504" rtl="0" eaLnBrk="0" fontAlgn="base" latinLnBrk="0" hangingPunct="0">
              <a:lnSpc>
                <a:spcPct val="100000"/>
              </a:lnSpc>
              <a:spcBef>
                <a:spcPts val="0"/>
              </a:spcBef>
              <a:spcAft>
                <a:spcPts val="967"/>
              </a:spcAft>
              <a:buClrTx/>
              <a:buSzTx/>
              <a:buFont typeface="Arial" charset="0"/>
              <a:buChar char="•"/>
              <a:tabLst/>
              <a:defRPr>
                <a:solidFill>
                  <a:schemeClr val="tx1"/>
                </a:solidFill>
              </a:defRPr>
            </a:lvl2pPr>
            <a:lvl3pPr marL="289962" marR="0" indent="-144981" algn="l" defTabSz="736504" rtl="0" eaLnBrk="0" fontAlgn="base" latinLnBrk="0" hangingPunct="0">
              <a:lnSpc>
                <a:spcPct val="100000"/>
              </a:lnSpc>
              <a:spcBef>
                <a:spcPts val="0"/>
              </a:spcBef>
              <a:spcAft>
                <a:spcPts val="967"/>
              </a:spcAft>
              <a:buClrTx/>
              <a:buSzTx/>
              <a:buFont typeface="Arial"/>
              <a:buChar char="•"/>
              <a:tabLst/>
              <a:defRPr>
                <a:solidFill>
                  <a:schemeClr val="tx1"/>
                </a:solidFill>
              </a:defRPr>
            </a:lvl3pPr>
            <a:lvl4pPr marL="434943" marR="0" indent="-144981" algn="l" defTabSz="736504" rtl="0" eaLnBrk="0" fontAlgn="base" latinLnBrk="0" hangingPunct="0">
              <a:lnSpc>
                <a:spcPct val="100000"/>
              </a:lnSpc>
              <a:spcBef>
                <a:spcPts val="0"/>
              </a:spcBef>
              <a:spcAft>
                <a:spcPts val="967"/>
              </a:spcAft>
              <a:buClrTx/>
              <a:buSzTx/>
              <a:buFont typeface="Arial"/>
              <a:buChar char="•"/>
              <a:tabLst/>
              <a:defRPr/>
            </a:lvl4pPr>
          </a:lstStyle>
          <a:p>
            <a:pPr marL="0" marR="0" lvl="0" indent="0" algn="l" defTabSz="736504" rtl="0" eaLnBrk="0" fontAlgn="base" latinLnBrk="0" hangingPunct="0">
              <a:lnSpc>
                <a:spcPct val="100000"/>
              </a:lnSpc>
              <a:spcBef>
                <a:spcPts val="0"/>
              </a:spcBef>
              <a:spcAft>
                <a:spcPts val="967"/>
              </a:spcAft>
              <a:buClrTx/>
              <a:buSzTx/>
              <a:buFontTx/>
              <a:buNone/>
              <a:tabLst/>
              <a:defRPr/>
            </a:pPr>
            <a:r>
              <a:rPr kumimoji="0" lang="en-US" sz="900" b="0" i="0" u="none" strike="noStrike" kern="1200" cap="none" spc="0" normalizeH="0" baseline="0" noProof="0" dirty="0" smtClean="0">
                <a:ln>
                  <a:noFill/>
                </a:ln>
                <a:solidFill>
                  <a:srgbClr val="58595B"/>
                </a:solidFill>
                <a:effectLst/>
                <a:uLnTx/>
                <a:uFillTx/>
                <a:latin typeface="Arial" pitchFamily="34" charset="0"/>
                <a:ea typeface="ＭＳ Ｐゴシック" charset="0"/>
                <a:cs typeface="Arial" pitchFamily="34" charset="0"/>
              </a:rPr>
              <a:t>Click to edit Master text styles</a:t>
            </a:r>
          </a:p>
        </p:txBody>
      </p:sp>
      <p:sp>
        <p:nvSpPr>
          <p:cNvPr id="60" name="Slide Number Placeholder 5"/>
          <p:cNvSpPr>
            <a:spLocks noGrp="1"/>
          </p:cNvSpPr>
          <p:nvPr>
            <p:ph type="sldNum" sz="quarter" idx="4"/>
          </p:nvPr>
        </p:nvSpPr>
        <p:spPr>
          <a:xfrm>
            <a:off x="6846455" y="5035501"/>
            <a:ext cx="297689" cy="293738"/>
          </a:xfrm>
          <a:prstGeom prst="rect">
            <a:avLst/>
          </a:prstGeom>
        </p:spPr>
        <p:txBody>
          <a:bodyPr lIns="0" tIns="0" rIns="0" bIns="0" anchor="ctr"/>
          <a:lstStyle>
            <a:lvl1pPr algn="r">
              <a:defRPr sz="700">
                <a:solidFill>
                  <a:schemeClr val="accent1"/>
                </a:solidFill>
              </a:defRPr>
            </a:lvl1pPr>
          </a:lstStyle>
          <a:p>
            <a:fld id="{71F9F866-B438-9445-8D9F-1F8FF6608833}" type="slidenum">
              <a:rPr lang="en-GB" smtClean="0"/>
              <a:pPr/>
              <a:t>‹#›</a:t>
            </a:fld>
            <a:endParaRPr lang="en-GB" dirty="0"/>
          </a:p>
        </p:txBody>
      </p:sp>
    </p:spTree>
    <p:extLst>
      <p:ext uri="{BB962C8B-B14F-4D97-AF65-F5344CB8AC3E}">
        <p14:creationId xmlns:p14="http://schemas.microsoft.com/office/powerpoint/2010/main" val="2574599299"/>
      </p:ext>
    </p:extLst>
  </p:cSld>
  <p:clrMapOvr>
    <a:masterClrMapping/>
  </p:clrMapOvr>
  <p:timing>
    <p:tnLst>
      <p:par>
        <p:cTn id="1" dur="indefinite" restart="never" nodeType="tmRoot"/>
      </p:par>
    </p:tnLst>
  </p:timing>
</p:sldLayout>
</file>

<file path=ppt/slideLayouts/slideLayout157.xml><?xml version="1.0" encoding="utf-8"?>
<p:sldLayout xmlns:a="http://schemas.openxmlformats.org/drawingml/2006/main" xmlns:r="http://schemas.openxmlformats.org/officeDocument/2006/relationships" xmlns:p="http://schemas.openxmlformats.org/presentationml/2006/main" preserve="1" userDrawn="1">
  <p:cSld name="4_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594659" y="1"/>
            <a:ext cx="5202310" cy="838861"/>
          </a:xfrm>
        </p:spPr>
        <p:txBody>
          <a:bodyPr/>
          <a:lstStyle/>
          <a:p>
            <a:r>
              <a:rPr lang="en-GB" dirty="0" smtClean="0"/>
              <a:t>Click to edit Master title style</a:t>
            </a:r>
            <a:endParaRPr lang="en-US" dirty="0"/>
          </a:p>
        </p:txBody>
      </p:sp>
      <p:sp>
        <p:nvSpPr>
          <p:cNvPr id="4" name="Text Placeholder 3"/>
          <p:cNvSpPr>
            <a:spLocks noGrp="1"/>
          </p:cNvSpPr>
          <p:nvPr>
            <p:ph type="body" sz="half" idx="2"/>
          </p:nvPr>
        </p:nvSpPr>
        <p:spPr>
          <a:xfrm>
            <a:off x="4166569" y="1678957"/>
            <a:ext cx="2977574" cy="3077076"/>
          </a:xfrm>
          <a:prstGeom prst="rect">
            <a:avLst/>
          </a:prstGeom>
        </p:spPr>
        <p:txBody>
          <a:bodyPr>
            <a:normAutofit/>
          </a:bodyPr>
          <a:lstStyle>
            <a:lvl1pPr marL="0" marR="0" indent="0" algn="l" defTabSz="736504" rtl="0" eaLnBrk="0" fontAlgn="base" latinLnBrk="0" hangingPunct="0">
              <a:lnSpc>
                <a:spcPct val="100000"/>
              </a:lnSpc>
              <a:spcBef>
                <a:spcPts val="0"/>
              </a:spcBef>
              <a:spcAft>
                <a:spcPts val="967"/>
              </a:spcAft>
              <a:buClrTx/>
              <a:buSzTx/>
              <a:buFontTx/>
              <a:buNone/>
              <a:tabLst/>
              <a:defRPr>
                <a:latin typeface="Franklin Gothic Book"/>
                <a:cs typeface="Franklin Gothic Book"/>
              </a:defRPr>
            </a:lvl1pPr>
            <a:lvl2pPr marL="144488" marR="0" indent="-144488" algn="l" defTabSz="736504" rtl="0" eaLnBrk="0" fontAlgn="base" latinLnBrk="0" hangingPunct="0">
              <a:lnSpc>
                <a:spcPct val="100000"/>
              </a:lnSpc>
              <a:spcBef>
                <a:spcPts val="0"/>
              </a:spcBef>
              <a:spcAft>
                <a:spcPts val="967"/>
              </a:spcAft>
              <a:buClrTx/>
              <a:buSzTx/>
              <a:buFont typeface="Arial" charset="0"/>
              <a:buChar char="•"/>
              <a:tabLst/>
              <a:defRPr>
                <a:latin typeface="Franklin Gothic Book"/>
                <a:ea typeface="Franklin Gothic Book"/>
                <a:cs typeface="Franklin Gothic Book"/>
              </a:defRPr>
            </a:lvl2pPr>
            <a:lvl3pPr marL="289962" marR="0" indent="-144981" algn="l" defTabSz="736504" rtl="0" eaLnBrk="0" fontAlgn="base" latinLnBrk="0" hangingPunct="0">
              <a:lnSpc>
                <a:spcPct val="100000"/>
              </a:lnSpc>
              <a:spcBef>
                <a:spcPts val="0"/>
              </a:spcBef>
              <a:spcAft>
                <a:spcPts val="967"/>
              </a:spcAft>
              <a:buClrTx/>
              <a:buSzTx/>
              <a:buFont typeface="Arial"/>
              <a:buChar char="•"/>
              <a:tabLst/>
              <a:defRPr>
                <a:latin typeface="Franklin Gothic Book"/>
                <a:ea typeface="Franklin Gothic Book"/>
                <a:cs typeface="Franklin Gothic Book"/>
              </a:defRPr>
            </a:lvl3pPr>
            <a:lvl4pPr marL="434943" marR="0" indent="-144981" algn="l" defTabSz="736504" rtl="0" eaLnBrk="0" fontAlgn="base" latinLnBrk="0" hangingPunct="0">
              <a:lnSpc>
                <a:spcPct val="100000"/>
              </a:lnSpc>
              <a:spcBef>
                <a:spcPts val="0"/>
              </a:spcBef>
              <a:spcAft>
                <a:spcPts val="967"/>
              </a:spcAft>
              <a:buClrTx/>
              <a:buSzTx/>
              <a:buFont typeface="Arial"/>
              <a:buChar char="•"/>
              <a:tabLst/>
              <a:defRPr>
                <a:latin typeface="Franklin Gothic Book"/>
                <a:ea typeface="Franklin Gothic Book"/>
                <a:cs typeface="Franklin Gothic Book"/>
              </a:defRPr>
            </a:lvl4pPr>
          </a:lstStyle>
          <a:p>
            <a:pPr marL="0" marR="0" lvl="0" indent="0" algn="l" defTabSz="736504" rtl="0" eaLnBrk="0" fontAlgn="base" latinLnBrk="0" hangingPunct="0">
              <a:lnSpc>
                <a:spcPct val="100000"/>
              </a:lnSpc>
              <a:spcBef>
                <a:spcPts val="0"/>
              </a:spcBef>
              <a:spcAft>
                <a:spcPts val="967"/>
              </a:spcAft>
              <a:buClrTx/>
              <a:buSzTx/>
              <a:buFontTx/>
              <a:buNone/>
              <a:tabLst/>
              <a:defRPr/>
            </a:pPr>
            <a:r>
              <a:rPr kumimoji="0" lang="en-US" sz="900" b="0" i="0" u="none" strike="noStrike" kern="1200" cap="none" spc="0" normalizeH="0" baseline="0" noProof="0" dirty="0" smtClean="0">
                <a:ln>
                  <a:noFill/>
                </a:ln>
                <a:solidFill>
                  <a:srgbClr val="58595B"/>
                </a:solidFill>
                <a:effectLst/>
                <a:uLnTx/>
                <a:uFillTx/>
                <a:latin typeface="Arial" pitchFamily="34" charset="0"/>
                <a:ea typeface="ＭＳ Ｐゴシック" charset="0"/>
                <a:cs typeface="Arial" pitchFamily="34" charset="0"/>
              </a:rPr>
              <a:t>Click to edit Master text styles</a:t>
            </a:r>
          </a:p>
          <a:p>
            <a:pPr marL="144488" marR="0" lvl="1" indent="-144488" algn="l" defTabSz="736504" rtl="0" eaLnBrk="0" fontAlgn="base" latinLnBrk="0" hangingPunct="0">
              <a:lnSpc>
                <a:spcPct val="100000"/>
              </a:lnSpc>
              <a:spcBef>
                <a:spcPts val="0"/>
              </a:spcBef>
              <a:spcAft>
                <a:spcPts val="967"/>
              </a:spcAft>
              <a:buClrTx/>
              <a:buSzTx/>
              <a:buFont typeface="Arial" charset="0"/>
              <a:buChar char="•"/>
              <a:tabLst/>
              <a:defRPr/>
            </a:pPr>
            <a:r>
              <a:rPr kumimoji="0" lang="en-US" sz="900" b="0" i="0" u="none" strike="noStrike" kern="1200" cap="none" spc="0" normalizeH="0" baseline="0" noProof="0" dirty="0" smtClean="0">
                <a:ln>
                  <a:noFill/>
                </a:ln>
                <a:solidFill>
                  <a:srgbClr val="58595B"/>
                </a:solidFill>
                <a:effectLst/>
                <a:uLnTx/>
                <a:uFillTx/>
                <a:latin typeface="Arial" pitchFamily="34" charset="0"/>
                <a:ea typeface="Arial" charset="0"/>
                <a:cs typeface="Arial" pitchFamily="34" charset="0"/>
              </a:rPr>
              <a:t>Second level</a:t>
            </a:r>
          </a:p>
          <a:p>
            <a:pPr marL="289962" marR="0" lvl="2" indent="-144981" algn="l" defTabSz="736504" rtl="0" eaLnBrk="0" fontAlgn="base" latinLnBrk="0" hangingPunct="0">
              <a:lnSpc>
                <a:spcPct val="100000"/>
              </a:lnSpc>
              <a:spcBef>
                <a:spcPts val="0"/>
              </a:spcBef>
              <a:spcAft>
                <a:spcPts val="967"/>
              </a:spcAft>
              <a:buClrTx/>
              <a:buSzTx/>
              <a:buFont typeface="Arial"/>
              <a:buChar char="•"/>
              <a:tabLst/>
              <a:defRPr/>
            </a:pPr>
            <a:r>
              <a:rPr kumimoji="0" lang="en-US" sz="900" b="0" i="0" u="none" strike="noStrike" kern="1200" cap="none" spc="0" normalizeH="0" baseline="0" noProof="0" dirty="0" smtClean="0">
                <a:ln>
                  <a:noFill/>
                </a:ln>
                <a:solidFill>
                  <a:srgbClr val="58595B"/>
                </a:solidFill>
                <a:effectLst/>
                <a:uLnTx/>
                <a:uFillTx/>
                <a:latin typeface="Arial" pitchFamily="34" charset="0"/>
                <a:ea typeface="Arial" charset="0"/>
                <a:cs typeface="Arial" pitchFamily="34" charset="0"/>
              </a:rPr>
              <a:t>Third level</a:t>
            </a:r>
          </a:p>
          <a:p>
            <a:pPr marL="434943" marR="0" lvl="3" indent="-144981" algn="l" defTabSz="736504" rtl="0" eaLnBrk="0" fontAlgn="base" latinLnBrk="0" hangingPunct="0">
              <a:lnSpc>
                <a:spcPct val="100000"/>
              </a:lnSpc>
              <a:spcBef>
                <a:spcPts val="0"/>
              </a:spcBef>
              <a:spcAft>
                <a:spcPts val="967"/>
              </a:spcAft>
              <a:buClrTx/>
              <a:buSzTx/>
              <a:buFont typeface="Arial"/>
              <a:buChar char="•"/>
              <a:tabLst/>
              <a:defRPr/>
            </a:pPr>
            <a:r>
              <a:rPr kumimoji="0" lang="en-US" sz="900" b="0" i="0" u="none" strike="noStrike" kern="1200" cap="none" spc="0" normalizeH="0" baseline="0" noProof="0" dirty="0" smtClean="0">
                <a:ln>
                  <a:noFill/>
                </a:ln>
                <a:solidFill>
                  <a:srgbClr val="58595B"/>
                </a:solidFill>
                <a:effectLst/>
                <a:uLnTx/>
                <a:uFillTx/>
                <a:latin typeface="Arial" pitchFamily="34" charset="0"/>
                <a:ea typeface="Arial" charset="0"/>
                <a:cs typeface="Arial" pitchFamily="34" charset="0"/>
              </a:rPr>
              <a:t>Fourth level</a:t>
            </a:r>
          </a:p>
        </p:txBody>
      </p:sp>
      <p:sp>
        <p:nvSpPr>
          <p:cNvPr id="54" name="Date Placeholder 3"/>
          <p:cNvSpPr>
            <a:spLocks noGrp="1"/>
          </p:cNvSpPr>
          <p:nvPr>
            <p:ph type="dt" sz="half" idx="10"/>
          </p:nvPr>
        </p:nvSpPr>
        <p:spPr>
          <a:xfrm>
            <a:off x="594661" y="5035501"/>
            <a:ext cx="1547697" cy="293738"/>
          </a:xfrm>
          <a:prstGeom prst="rect">
            <a:avLst/>
          </a:prstGeom>
        </p:spPr>
        <p:txBody>
          <a:bodyPr lIns="0" tIns="0" rIns="0" bIns="0" anchor="ctr"/>
          <a:lstStyle>
            <a:lvl1pPr>
              <a:defRPr sz="700">
                <a:solidFill>
                  <a:schemeClr val="accent1"/>
                </a:solidFill>
              </a:defRPr>
            </a:lvl1pPr>
          </a:lstStyle>
          <a:p>
            <a:fld id="{64815ECD-0D2A-4942-A2BB-9C0FFC9E6DD9}" type="datetime3">
              <a:rPr lang="en-GB" smtClean="0"/>
              <a:t>13 July, 2016</a:t>
            </a:fld>
            <a:endParaRPr lang="en-GB" dirty="0"/>
          </a:p>
        </p:txBody>
      </p:sp>
      <p:sp>
        <p:nvSpPr>
          <p:cNvPr id="55" name="Footer Placeholder 4"/>
          <p:cNvSpPr>
            <a:spLocks noGrp="1"/>
          </p:cNvSpPr>
          <p:nvPr>
            <p:ph type="ftr" sz="quarter" idx="3"/>
            <p:custDataLst>
              <p:tags r:id="rId1"/>
            </p:custDataLst>
          </p:nvPr>
        </p:nvSpPr>
        <p:spPr>
          <a:xfrm>
            <a:off x="0" y="5035501"/>
            <a:ext cx="7561263" cy="293738"/>
          </a:xfrm>
          <a:prstGeom prst="rect">
            <a:avLst/>
          </a:prstGeom>
        </p:spPr>
        <p:txBody>
          <a:bodyPr lIns="0" tIns="0" rIns="0" bIns="0" anchor="ctr"/>
          <a:lstStyle>
            <a:lvl1pPr algn="ctr">
              <a:defRPr lang="en-GB" sz="800" b="0" i="0" u="none">
                <a:solidFill>
                  <a:srgbClr val="FFFFFF"/>
                </a:solidFill>
                <a:latin typeface="Arial"/>
              </a:defRPr>
            </a:lvl1pPr>
          </a:lstStyle>
          <a:p>
            <a:endParaRPr lang="en-GB" b="1"/>
          </a:p>
        </p:txBody>
      </p:sp>
      <p:sp>
        <p:nvSpPr>
          <p:cNvPr id="58"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17"/>
          </p:nvPr>
        </p:nvSpPr>
        <p:spPr>
          <a:xfrm>
            <a:off x="595316" y="1678957"/>
            <a:ext cx="3273267" cy="558830"/>
          </a:xfrm>
          <a:prstGeom prst="roundRect">
            <a:avLst>
              <a:gd name="adj" fmla="val 10361"/>
            </a:avLst>
          </a:prstGeom>
        </p:spPr>
        <p:txBody>
          <a:bodyPr>
            <a:normAutofit/>
          </a:bodyPr>
          <a:lstStyle>
            <a:lvl1pPr>
              <a:defRPr sz="900"/>
            </a:lvl1pPr>
          </a:lstStyle>
          <a:p>
            <a:pPr lvl="0"/>
            <a:r>
              <a:rPr lang="en-US" noProof="0" dirty="0" smtClean="0"/>
              <a:t>Click icon to add picture</a:t>
            </a:r>
            <a:endParaRPr lang="en-GB" noProof="0" dirty="0"/>
          </a:p>
        </p:txBody>
      </p:sp>
      <p:sp>
        <p:nvSpPr>
          <p:cNvPr id="59"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18"/>
          </p:nvPr>
        </p:nvSpPr>
        <p:spPr>
          <a:xfrm>
            <a:off x="595316" y="2518362"/>
            <a:ext cx="1486657" cy="838318"/>
          </a:xfrm>
          <a:prstGeom prst="roundRect">
            <a:avLst>
              <a:gd name="adj" fmla="val 5286"/>
            </a:avLst>
          </a:prstGeom>
        </p:spPr>
        <p:txBody>
          <a:bodyPr>
            <a:normAutofit/>
          </a:bodyPr>
          <a:lstStyle>
            <a:lvl1pPr>
              <a:defRPr sz="900"/>
            </a:lvl1pPr>
          </a:lstStyle>
          <a:p>
            <a:pPr lvl="0"/>
            <a:r>
              <a:rPr lang="en-US" noProof="0" dirty="0" smtClean="0"/>
              <a:t>Click icon to add picture</a:t>
            </a:r>
            <a:endParaRPr lang="en-GB" noProof="0" dirty="0"/>
          </a:p>
        </p:txBody>
      </p:sp>
      <p:sp>
        <p:nvSpPr>
          <p:cNvPr id="61" name="Text Placeholder 6"/>
          <p:cNvSpPr>
            <a:spLocks noGrp="1"/>
          </p:cNvSpPr>
          <p:nvPr>
            <p:ph type="body" sz="quarter" idx="13"/>
          </p:nvPr>
        </p:nvSpPr>
        <p:spPr>
          <a:xfrm>
            <a:off x="594661" y="4476001"/>
            <a:ext cx="3273921" cy="280032"/>
          </a:xfrm>
          <a:prstGeom prst="rect">
            <a:avLst/>
          </a:prstGeom>
        </p:spPr>
        <p:txBody>
          <a:bodyPr>
            <a:normAutofit/>
          </a:bodyPr>
          <a:lstStyle>
            <a:lvl1pPr marL="0" marR="0" indent="0" algn="l" defTabSz="736504" rtl="0" eaLnBrk="0" fontAlgn="base" latinLnBrk="0" hangingPunct="0">
              <a:lnSpc>
                <a:spcPct val="100000"/>
              </a:lnSpc>
              <a:spcBef>
                <a:spcPts val="0"/>
              </a:spcBef>
              <a:spcAft>
                <a:spcPts val="967"/>
              </a:spcAft>
              <a:buClrTx/>
              <a:buSzTx/>
              <a:buFontTx/>
              <a:buNone/>
              <a:tabLst/>
              <a:defRPr sz="1600">
                <a:solidFill>
                  <a:schemeClr val="tx1"/>
                </a:solidFill>
                <a:latin typeface="Franklin Gothic Book"/>
                <a:cs typeface="Franklin Gothic Book"/>
              </a:defRPr>
            </a:lvl1pPr>
            <a:lvl2pPr marL="144488" marR="0" indent="-144488" algn="l" defTabSz="736504" rtl="0" eaLnBrk="0" fontAlgn="base" latinLnBrk="0" hangingPunct="0">
              <a:lnSpc>
                <a:spcPct val="100000"/>
              </a:lnSpc>
              <a:spcBef>
                <a:spcPts val="0"/>
              </a:spcBef>
              <a:spcAft>
                <a:spcPts val="967"/>
              </a:spcAft>
              <a:buClrTx/>
              <a:buSzTx/>
              <a:buFont typeface="Arial" charset="0"/>
              <a:buChar char="•"/>
              <a:tabLst/>
              <a:defRPr>
                <a:solidFill>
                  <a:schemeClr val="tx1"/>
                </a:solidFill>
              </a:defRPr>
            </a:lvl2pPr>
            <a:lvl3pPr marL="289962" marR="0" indent="-144981" algn="l" defTabSz="736504" rtl="0" eaLnBrk="0" fontAlgn="base" latinLnBrk="0" hangingPunct="0">
              <a:lnSpc>
                <a:spcPct val="100000"/>
              </a:lnSpc>
              <a:spcBef>
                <a:spcPts val="0"/>
              </a:spcBef>
              <a:spcAft>
                <a:spcPts val="967"/>
              </a:spcAft>
              <a:buClrTx/>
              <a:buSzTx/>
              <a:buFont typeface="Arial"/>
              <a:buChar char="•"/>
              <a:tabLst/>
              <a:defRPr>
                <a:solidFill>
                  <a:schemeClr val="tx1"/>
                </a:solidFill>
              </a:defRPr>
            </a:lvl3pPr>
            <a:lvl4pPr marL="434943" marR="0" indent="-144981" algn="l" defTabSz="736504" rtl="0" eaLnBrk="0" fontAlgn="base" latinLnBrk="0" hangingPunct="0">
              <a:lnSpc>
                <a:spcPct val="100000"/>
              </a:lnSpc>
              <a:spcBef>
                <a:spcPts val="0"/>
              </a:spcBef>
              <a:spcAft>
                <a:spcPts val="967"/>
              </a:spcAft>
              <a:buClrTx/>
              <a:buSzTx/>
              <a:buFont typeface="Arial"/>
              <a:buChar char="•"/>
              <a:tabLst/>
              <a:defRPr/>
            </a:lvl4pPr>
          </a:lstStyle>
          <a:p>
            <a:pPr marL="0" marR="0" lvl="0" indent="0" algn="l" defTabSz="736504" rtl="0" eaLnBrk="0" fontAlgn="base" latinLnBrk="0" hangingPunct="0">
              <a:lnSpc>
                <a:spcPct val="100000"/>
              </a:lnSpc>
              <a:spcBef>
                <a:spcPts val="0"/>
              </a:spcBef>
              <a:spcAft>
                <a:spcPts val="967"/>
              </a:spcAft>
              <a:buClrTx/>
              <a:buSzTx/>
              <a:buFontTx/>
              <a:buNone/>
              <a:tabLst/>
              <a:defRPr/>
            </a:pPr>
            <a:r>
              <a:rPr kumimoji="0" lang="en-US" sz="900" b="0" i="0" u="none" strike="noStrike" kern="1200" cap="none" spc="0" normalizeH="0" baseline="0" noProof="0" dirty="0" smtClean="0">
                <a:ln>
                  <a:noFill/>
                </a:ln>
                <a:solidFill>
                  <a:srgbClr val="58595B"/>
                </a:solidFill>
                <a:effectLst/>
                <a:uLnTx/>
                <a:uFillTx/>
                <a:latin typeface="Arial" pitchFamily="34" charset="0"/>
                <a:ea typeface="ＭＳ Ｐゴシック" charset="0"/>
                <a:cs typeface="Arial" pitchFamily="34" charset="0"/>
              </a:rPr>
              <a:t>Click to edit Master text styles</a:t>
            </a:r>
          </a:p>
        </p:txBody>
      </p:sp>
      <p:sp>
        <p:nvSpPr>
          <p:cNvPr id="62"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19"/>
          </p:nvPr>
        </p:nvSpPr>
        <p:spPr>
          <a:xfrm>
            <a:off x="2379959" y="2518362"/>
            <a:ext cx="1488623" cy="838318"/>
          </a:xfrm>
          <a:prstGeom prst="roundRect">
            <a:avLst>
              <a:gd name="adj" fmla="val 5286"/>
            </a:avLst>
          </a:prstGeom>
        </p:spPr>
        <p:txBody>
          <a:bodyPr>
            <a:normAutofit/>
          </a:bodyPr>
          <a:lstStyle>
            <a:lvl1pPr>
              <a:defRPr sz="900"/>
            </a:lvl1pPr>
          </a:lstStyle>
          <a:p>
            <a:pPr lvl="0"/>
            <a:r>
              <a:rPr lang="en-US" noProof="0" dirty="0" smtClean="0"/>
              <a:t>Click icon to add picture</a:t>
            </a:r>
            <a:endParaRPr lang="en-GB" noProof="0" dirty="0"/>
          </a:p>
        </p:txBody>
      </p:sp>
      <p:sp>
        <p:nvSpPr>
          <p:cNvPr id="60"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20"/>
          </p:nvPr>
        </p:nvSpPr>
        <p:spPr>
          <a:xfrm>
            <a:off x="595316" y="3637402"/>
            <a:ext cx="3273267" cy="558849"/>
          </a:xfrm>
          <a:prstGeom prst="roundRect">
            <a:avLst>
              <a:gd name="adj" fmla="val 5286"/>
            </a:avLst>
          </a:prstGeom>
        </p:spPr>
        <p:txBody>
          <a:bodyPr>
            <a:normAutofit/>
          </a:bodyPr>
          <a:lstStyle>
            <a:lvl1pPr>
              <a:defRPr sz="900"/>
            </a:lvl1pPr>
          </a:lstStyle>
          <a:p>
            <a:pPr lvl="0"/>
            <a:r>
              <a:rPr lang="en-US" noProof="0" dirty="0" smtClean="0"/>
              <a:t>Click icon to add picture</a:t>
            </a:r>
            <a:endParaRPr lang="en-GB" noProof="0" dirty="0"/>
          </a:p>
        </p:txBody>
      </p:sp>
      <p:sp>
        <p:nvSpPr>
          <p:cNvPr id="63" name="Slide Number Placeholder 5"/>
          <p:cNvSpPr>
            <a:spLocks noGrp="1"/>
          </p:cNvSpPr>
          <p:nvPr>
            <p:ph type="sldNum" sz="quarter" idx="4"/>
          </p:nvPr>
        </p:nvSpPr>
        <p:spPr>
          <a:xfrm>
            <a:off x="6846455" y="5035501"/>
            <a:ext cx="297689" cy="293738"/>
          </a:xfrm>
          <a:prstGeom prst="rect">
            <a:avLst/>
          </a:prstGeom>
        </p:spPr>
        <p:txBody>
          <a:bodyPr lIns="0" tIns="0" rIns="0" bIns="0" anchor="ctr"/>
          <a:lstStyle>
            <a:lvl1pPr algn="r">
              <a:defRPr sz="700">
                <a:solidFill>
                  <a:schemeClr val="accent1"/>
                </a:solidFill>
              </a:defRPr>
            </a:lvl1pPr>
          </a:lstStyle>
          <a:p>
            <a:fld id="{71F9F866-B438-9445-8D9F-1F8FF6608833}" type="slidenum">
              <a:rPr lang="en-GB" smtClean="0"/>
              <a:pPr/>
              <a:t>‹#›</a:t>
            </a:fld>
            <a:endParaRPr lang="en-GB" dirty="0"/>
          </a:p>
        </p:txBody>
      </p:sp>
    </p:spTree>
    <p:extLst>
      <p:ext uri="{BB962C8B-B14F-4D97-AF65-F5344CB8AC3E}">
        <p14:creationId xmlns:p14="http://schemas.microsoft.com/office/powerpoint/2010/main" val="4283966015"/>
      </p:ext>
    </p:extLst>
  </p:cSld>
  <p:clrMapOvr>
    <a:masterClrMapping/>
  </p:clrMapOvr>
  <p:timing>
    <p:tnLst>
      <p:par>
        <p:cTn id="1" dur="indefinite" restart="never" nodeType="tmRoot"/>
      </p:par>
    </p:tnLst>
  </p:timing>
</p:sldLayout>
</file>

<file path=ppt/slideLayouts/slideLayout158.xml><?xml version="1.0" encoding="utf-8"?>
<p:sldLayout xmlns:a="http://schemas.openxmlformats.org/drawingml/2006/main" xmlns:r="http://schemas.openxmlformats.org/officeDocument/2006/relationships" xmlns:p="http://schemas.openxmlformats.org/presentationml/2006/main" preserve="1" userDrawn="1">
  <p:cSld name="6_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594659" y="1"/>
            <a:ext cx="5202310" cy="838861"/>
          </a:xfrm>
        </p:spPr>
        <p:txBody>
          <a:bodyPr/>
          <a:lstStyle/>
          <a:p>
            <a:r>
              <a:rPr lang="en-GB" dirty="0" smtClean="0"/>
              <a:t>Click to edit Master title style</a:t>
            </a:r>
            <a:endParaRPr lang="en-US" dirty="0"/>
          </a:p>
        </p:txBody>
      </p:sp>
      <p:sp>
        <p:nvSpPr>
          <p:cNvPr id="4" name="Text Placeholder 3"/>
          <p:cNvSpPr>
            <a:spLocks noGrp="1"/>
          </p:cNvSpPr>
          <p:nvPr>
            <p:ph type="body" sz="half" idx="2"/>
          </p:nvPr>
        </p:nvSpPr>
        <p:spPr>
          <a:xfrm>
            <a:off x="4166569" y="1678957"/>
            <a:ext cx="2977574" cy="3077076"/>
          </a:xfrm>
          <a:prstGeom prst="rect">
            <a:avLst/>
          </a:prstGeom>
        </p:spPr>
        <p:txBody>
          <a:bodyPr>
            <a:normAutofit/>
          </a:bodyPr>
          <a:lstStyle>
            <a:lvl1pPr marL="0" marR="0" indent="0" algn="l" defTabSz="736504" rtl="0" eaLnBrk="0" fontAlgn="base" latinLnBrk="0" hangingPunct="0">
              <a:lnSpc>
                <a:spcPct val="100000"/>
              </a:lnSpc>
              <a:spcBef>
                <a:spcPts val="0"/>
              </a:spcBef>
              <a:spcAft>
                <a:spcPts val="967"/>
              </a:spcAft>
              <a:buClrTx/>
              <a:buSzTx/>
              <a:buFontTx/>
              <a:buNone/>
              <a:tabLst/>
              <a:defRPr>
                <a:latin typeface="Franklin Gothic Book"/>
                <a:cs typeface="Franklin Gothic Book"/>
              </a:defRPr>
            </a:lvl1pPr>
            <a:lvl2pPr marL="144488" marR="0" indent="-144488" algn="l" defTabSz="736504" rtl="0" eaLnBrk="0" fontAlgn="base" latinLnBrk="0" hangingPunct="0">
              <a:lnSpc>
                <a:spcPct val="100000"/>
              </a:lnSpc>
              <a:spcBef>
                <a:spcPts val="0"/>
              </a:spcBef>
              <a:spcAft>
                <a:spcPts val="967"/>
              </a:spcAft>
              <a:buClrTx/>
              <a:buSzTx/>
              <a:buFont typeface="Arial" charset="0"/>
              <a:buChar char="•"/>
              <a:tabLst/>
              <a:defRPr>
                <a:latin typeface="Franklin Gothic Book"/>
                <a:ea typeface="Franklin Gothic Book"/>
                <a:cs typeface="Franklin Gothic Book"/>
              </a:defRPr>
            </a:lvl2pPr>
            <a:lvl3pPr marL="289962" marR="0" indent="-144981" algn="l" defTabSz="736504" rtl="0" eaLnBrk="0" fontAlgn="base" latinLnBrk="0" hangingPunct="0">
              <a:lnSpc>
                <a:spcPct val="100000"/>
              </a:lnSpc>
              <a:spcBef>
                <a:spcPts val="0"/>
              </a:spcBef>
              <a:spcAft>
                <a:spcPts val="967"/>
              </a:spcAft>
              <a:buClrTx/>
              <a:buSzTx/>
              <a:buFont typeface="Arial"/>
              <a:buChar char="•"/>
              <a:tabLst/>
              <a:defRPr>
                <a:latin typeface="Franklin Gothic Book"/>
                <a:ea typeface="Franklin Gothic Book"/>
                <a:cs typeface="Franklin Gothic Book"/>
              </a:defRPr>
            </a:lvl3pPr>
            <a:lvl4pPr marL="434943" marR="0" indent="-144981" algn="l" defTabSz="736504" rtl="0" eaLnBrk="0" fontAlgn="base" latinLnBrk="0" hangingPunct="0">
              <a:lnSpc>
                <a:spcPct val="100000"/>
              </a:lnSpc>
              <a:spcBef>
                <a:spcPts val="0"/>
              </a:spcBef>
              <a:spcAft>
                <a:spcPts val="967"/>
              </a:spcAft>
              <a:buClrTx/>
              <a:buSzTx/>
              <a:buFont typeface="Arial"/>
              <a:buChar char="•"/>
              <a:tabLst/>
              <a:defRPr>
                <a:latin typeface="Franklin Gothic Book"/>
                <a:ea typeface="Franklin Gothic Book"/>
                <a:cs typeface="Franklin Gothic Book"/>
              </a:defRPr>
            </a:lvl4pPr>
          </a:lstStyle>
          <a:p>
            <a:pPr marL="0" marR="0" lvl="0" indent="0" algn="l" defTabSz="736504" rtl="0" eaLnBrk="0" fontAlgn="base" latinLnBrk="0" hangingPunct="0">
              <a:lnSpc>
                <a:spcPct val="100000"/>
              </a:lnSpc>
              <a:spcBef>
                <a:spcPts val="0"/>
              </a:spcBef>
              <a:spcAft>
                <a:spcPts val="967"/>
              </a:spcAft>
              <a:buClrTx/>
              <a:buSzTx/>
              <a:buFontTx/>
              <a:buNone/>
              <a:tabLst/>
              <a:defRPr/>
            </a:pPr>
            <a:r>
              <a:rPr kumimoji="0" lang="en-US" sz="900" b="0" i="0" u="none" strike="noStrike" kern="1200" cap="none" spc="0" normalizeH="0" baseline="0" noProof="0" dirty="0" smtClean="0">
                <a:ln>
                  <a:noFill/>
                </a:ln>
                <a:solidFill>
                  <a:srgbClr val="58595B"/>
                </a:solidFill>
                <a:effectLst/>
                <a:uLnTx/>
                <a:uFillTx/>
                <a:latin typeface="Arial" pitchFamily="34" charset="0"/>
                <a:ea typeface="ＭＳ Ｐゴシック" charset="0"/>
                <a:cs typeface="Arial" pitchFamily="34" charset="0"/>
              </a:rPr>
              <a:t>Click to edit Master text styles</a:t>
            </a:r>
          </a:p>
          <a:p>
            <a:pPr marL="144488" marR="0" lvl="1" indent="-144488" algn="l" defTabSz="736504" rtl="0" eaLnBrk="0" fontAlgn="base" latinLnBrk="0" hangingPunct="0">
              <a:lnSpc>
                <a:spcPct val="100000"/>
              </a:lnSpc>
              <a:spcBef>
                <a:spcPts val="0"/>
              </a:spcBef>
              <a:spcAft>
                <a:spcPts val="967"/>
              </a:spcAft>
              <a:buClrTx/>
              <a:buSzTx/>
              <a:buFont typeface="Arial" charset="0"/>
              <a:buChar char="•"/>
              <a:tabLst/>
              <a:defRPr/>
            </a:pPr>
            <a:r>
              <a:rPr kumimoji="0" lang="en-US" sz="900" b="0" i="0" u="none" strike="noStrike" kern="1200" cap="none" spc="0" normalizeH="0" baseline="0" noProof="0" dirty="0" smtClean="0">
                <a:ln>
                  <a:noFill/>
                </a:ln>
                <a:solidFill>
                  <a:srgbClr val="58595B"/>
                </a:solidFill>
                <a:effectLst/>
                <a:uLnTx/>
                <a:uFillTx/>
                <a:latin typeface="Arial" pitchFamily="34" charset="0"/>
                <a:ea typeface="Arial" charset="0"/>
                <a:cs typeface="Arial" pitchFamily="34" charset="0"/>
              </a:rPr>
              <a:t>Second level</a:t>
            </a:r>
          </a:p>
          <a:p>
            <a:pPr marL="289962" marR="0" lvl="2" indent="-144981" algn="l" defTabSz="736504" rtl="0" eaLnBrk="0" fontAlgn="base" latinLnBrk="0" hangingPunct="0">
              <a:lnSpc>
                <a:spcPct val="100000"/>
              </a:lnSpc>
              <a:spcBef>
                <a:spcPts val="0"/>
              </a:spcBef>
              <a:spcAft>
                <a:spcPts val="967"/>
              </a:spcAft>
              <a:buClrTx/>
              <a:buSzTx/>
              <a:buFont typeface="Arial"/>
              <a:buChar char="•"/>
              <a:tabLst/>
              <a:defRPr/>
            </a:pPr>
            <a:r>
              <a:rPr kumimoji="0" lang="en-US" sz="900" b="0" i="0" u="none" strike="noStrike" kern="1200" cap="none" spc="0" normalizeH="0" baseline="0" noProof="0" dirty="0" smtClean="0">
                <a:ln>
                  <a:noFill/>
                </a:ln>
                <a:solidFill>
                  <a:srgbClr val="58595B"/>
                </a:solidFill>
                <a:effectLst/>
                <a:uLnTx/>
                <a:uFillTx/>
                <a:latin typeface="Arial" pitchFamily="34" charset="0"/>
                <a:ea typeface="Arial" charset="0"/>
                <a:cs typeface="Arial" pitchFamily="34" charset="0"/>
              </a:rPr>
              <a:t>Third level</a:t>
            </a:r>
          </a:p>
          <a:p>
            <a:pPr marL="434943" marR="0" lvl="3" indent="-144981" algn="l" defTabSz="736504" rtl="0" eaLnBrk="0" fontAlgn="base" latinLnBrk="0" hangingPunct="0">
              <a:lnSpc>
                <a:spcPct val="100000"/>
              </a:lnSpc>
              <a:spcBef>
                <a:spcPts val="0"/>
              </a:spcBef>
              <a:spcAft>
                <a:spcPts val="967"/>
              </a:spcAft>
              <a:buClrTx/>
              <a:buSzTx/>
              <a:buFont typeface="Arial"/>
              <a:buChar char="•"/>
              <a:tabLst/>
              <a:defRPr/>
            </a:pPr>
            <a:r>
              <a:rPr kumimoji="0" lang="en-US" sz="900" b="0" i="0" u="none" strike="noStrike" kern="1200" cap="none" spc="0" normalizeH="0" baseline="0" noProof="0" dirty="0" smtClean="0">
                <a:ln>
                  <a:noFill/>
                </a:ln>
                <a:solidFill>
                  <a:srgbClr val="58595B"/>
                </a:solidFill>
                <a:effectLst/>
                <a:uLnTx/>
                <a:uFillTx/>
                <a:latin typeface="Arial" pitchFamily="34" charset="0"/>
                <a:ea typeface="Arial" charset="0"/>
                <a:cs typeface="Arial" pitchFamily="34" charset="0"/>
              </a:rPr>
              <a:t>Fourth level</a:t>
            </a:r>
          </a:p>
        </p:txBody>
      </p:sp>
      <p:sp>
        <p:nvSpPr>
          <p:cNvPr id="54" name="Date Placeholder 3"/>
          <p:cNvSpPr>
            <a:spLocks noGrp="1"/>
          </p:cNvSpPr>
          <p:nvPr>
            <p:ph type="dt" sz="half" idx="10"/>
          </p:nvPr>
        </p:nvSpPr>
        <p:spPr>
          <a:xfrm>
            <a:off x="594661" y="5035501"/>
            <a:ext cx="1547697" cy="293738"/>
          </a:xfrm>
          <a:prstGeom prst="rect">
            <a:avLst/>
          </a:prstGeom>
        </p:spPr>
        <p:txBody>
          <a:bodyPr lIns="0" tIns="0" rIns="0" bIns="0" anchor="ctr"/>
          <a:lstStyle>
            <a:lvl1pPr>
              <a:defRPr sz="700">
                <a:solidFill>
                  <a:schemeClr val="accent1"/>
                </a:solidFill>
              </a:defRPr>
            </a:lvl1pPr>
          </a:lstStyle>
          <a:p>
            <a:fld id="{64815ECD-0D2A-4942-A2BB-9C0FFC9E6DD9}" type="datetime3">
              <a:rPr lang="en-GB" smtClean="0"/>
              <a:t>13 July, 2016</a:t>
            </a:fld>
            <a:endParaRPr lang="en-GB" dirty="0"/>
          </a:p>
        </p:txBody>
      </p:sp>
      <p:sp>
        <p:nvSpPr>
          <p:cNvPr id="55" name="Footer Placeholder 4"/>
          <p:cNvSpPr>
            <a:spLocks noGrp="1"/>
          </p:cNvSpPr>
          <p:nvPr>
            <p:ph type="ftr" sz="quarter" idx="3"/>
            <p:custDataLst>
              <p:tags r:id="rId1"/>
            </p:custDataLst>
          </p:nvPr>
        </p:nvSpPr>
        <p:spPr>
          <a:xfrm>
            <a:off x="0" y="5035501"/>
            <a:ext cx="7561263" cy="293738"/>
          </a:xfrm>
          <a:prstGeom prst="rect">
            <a:avLst/>
          </a:prstGeom>
        </p:spPr>
        <p:txBody>
          <a:bodyPr lIns="0" tIns="0" rIns="0" bIns="0" anchor="ctr"/>
          <a:lstStyle>
            <a:lvl1pPr algn="ctr">
              <a:defRPr lang="en-GB" sz="800" b="0" i="0" u="none">
                <a:solidFill>
                  <a:srgbClr val="FFFFFF"/>
                </a:solidFill>
                <a:latin typeface="Arial"/>
              </a:defRPr>
            </a:lvl1pPr>
          </a:lstStyle>
          <a:p>
            <a:endParaRPr lang="en-GB" b="1"/>
          </a:p>
        </p:txBody>
      </p:sp>
      <p:sp>
        <p:nvSpPr>
          <p:cNvPr id="58"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17"/>
          </p:nvPr>
        </p:nvSpPr>
        <p:spPr>
          <a:xfrm>
            <a:off x="595316" y="1678957"/>
            <a:ext cx="3273267" cy="558830"/>
          </a:xfrm>
          <a:prstGeom prst="roundRect">
            <a:avLst>
              <a:gd name="adj" fmla="val 5286"/>
            </a:avLst>
          </a:prstGeom>
        </p:spPr>
        <p:txBody>
          <a:bodyPr>
            <a:normAutofit/>
          </a:bodyPr>
          <a:lstStyle>
            <a:lvl1pPr>
              <a:defRPr sz="900"/>
            </a:lvl1pPr>
          </a:lstStyle>
          <a:p>
            <a:pPr lvl="0"/>
            <a:r>
              <a:rPr lang="en-US" noProof="0" dirty="0" smtClean="0"/>
              <a:t>Click icon to add picture</a:t>
            </a:r>
            <a:endParaRPr lang="en-GB" noProof="0" dirty="0"/>
          </a:p>
        </p:txBody>
      </p:sp>
      <p:sp>
        <p:nvSpPr>
          <p:cNvPr id="59"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18"/>
          </p:nvPr>
        </p:nvSpPr>
        <p:spPr>
          <a:xfrm>
            <a:off x="595316" y="2518362"/>
            <a:ext cx="1486657" cy="838318"/>
          </a:xfrm>
          <a:prstGeom prst="roundRect">
            <a:avLst>
              <a:gd name="adj" fmla="val 5286"/>
            </a:avLst>
          </a:prstGeom>
        </p:spPr>
        <p:txBody>
          <a:bodyPr>
            <a:normAutofit/>
          </a:bodyPr>
          <a:lstStyle>
            <a:lvl1pPr>
              <a:defRPr sz="900"/>
            </a:lvl1pPr>
          </a:lstStyle>
          <a:p>
            <a:pPr lvl="0"/>
            <a:r>
              <a:rPr lang="en-US" noProof="0" dirty="0" smtClean="0"/>
              <a:t>Click icon to add picture</a:t>
            </a:r>
            <a:endParaRPr lang="en-GB" noProof="0" dirty="0"/>
          </a:p>
        </p:txBody>
      </p:sp>
      <p:sp>
        <p:nvSpPr>
          <p:cNvPr id="61" name="Text Placeholder 6"/>
          <p:cNvSpPr>
            <a:spLocks noGrp="1"/>
          </p:cNvSpPr>
          <p:nvPr>
            <p:ph type="body" sz="quarter" idx="13"/>
          </p:nvPr>
        </p:nvSpPr>
        <p:spPr>
          <a:xfrm>
            <a:off x="594661" y="4476001"/>
            <a:ext cx="3273921" cy="280032"/>
          </a:xfrm>
          <a:prstGeom prst="rect">
            <a:avLst/>
          </a:prstGeom>
        </p:spPr>
        <p:txBody>
          <a:bodyPr>
            <a:normAutofit/>
          </a:bodyPr>
          <a:lstStyle>
            <a:lvl1pPr marL="0" marR="0" indent="0" algn="l" defTabSz="736504" rtl="0" eaLnBrk="0" fontAlgn="base" latinLnBrk="0" hangingPunct="0">
              <a:lnSpc>
                <a:spcPct val="100000"/>
              </a:lnSpc>
              <a:spcBef>
                <a:spcPts val="0"/>
              </a:spcBef>
              <a:spcAft>
                <a:spcPts val="967"/>
              </a:spcAft>
              <a:buClrTx/>
              <a:buSzTx/>
              <a:buFontTx/>
              <a:buNone/>
              <a:tabLst/>
              <a:defRPr sz="1600">
                <a:solidFill>
                  <a:schemeClr val="tx1"/>
                </a:solidFill>
                <a:latin typeface="Franklin Gothic Book"/>
                <a:cs typeface="Franklin Gothic Book"/>
              </a:defRPr>
            </a:lvl1pPr>
            <a:lvl2pPr marL="144488" marR="0" indent="-144488" algn="l" defTabSz="736504" rtl="0" eaLnBrk="0" fontAlgn="base" latinLnBrk="0" hangingPunct="0">
              <a:lnSpc>
                <a:spcPct val="100000"/>
              </a:lnSpc>
              <a:spcBef>
                <a:spcPts val="0"/>
              </a:spcBef>
              <a:spcAft>
                <a:spcPts val="967"/>
              </a:spcAft>
              <a:buClrTx/>
              <a:buSzTx/>
              <a:buFont typeface="Arial" charset="0"/>
              <a:buChar char="•"/>
              <a:tabLst/>
              <a:defRPr>
                <a:solidFill>
                  <a:schemeClr val="tx1"/>
                </a:solidFill>
              </a:defRPr>
            </a:lvl2pPr>
            <a:lvl3pPr marL="289962" marR="0" indent="-144981" algn="l" defTabSz="736504" rtl="0" eaLnBrk="0" fontAlgn="base" latinLnBrk="0" hangingPunct="0">
              <a:lnSpc>
                <a:spcPct val="100000"/>
              </a:lnSpc>
              <a:spcBef>
                <a:spcPts val="0"/>
              </a:spcBef>
              <a:spcAft>
                <a:spcPts val="967"/>
              </a:spcAft>
              <a:buClrTx/>
              <a:buSzTx/>
              <a:buFont typeface="Arial"/>
              <a:buChar char="•"/>
              <a:tabLst/>
              <a:defRPr>
                <a:solidFill>
                  <a:schemeClr val="tx1"/>
                </a:solidFill>
              </a:defRPr>
            </a:lvl3pPr>
            <a:lvl4pPr marL="434943" marR="0" indent="-144981" algn="l" defTabSz="736504" rtl="0" eaLnBrk="0" fontAlgn="base" latinLnBrk="0" hangingPunct="0">
              <a:lnSpc>
                <a:spcPct val="100000"/>
              </a:lnSpc>
              <a:spcBef>
                <a:spcPts val="0"/>
              </a:spcBef>
              <a:spcAft>
                <a:spcPts val="967"/>
              </a:spcAft>
              <a:buClrTx/>
              <a:buSzTx/>
              <a:buFont typeface="Arial"/>
              <a:buChar char="•"/>
              <a:tabLst/>
              <a:defRPr/>
            </a:lvl4pPr>
          </a:lstStyle>
          <a:p>
            <a:pPr marL="0" marR="0" lvl="0" indent="0" algn="l" defTabSz="736504" rtl="0" eaLnBrk="0" fontAlgn="base" latinLnBrk="0" hangingPunct="0">
              <a:lnSpc>
                <a:spcPct val="100000"/>
              </a:lnSpc>
              <a:spcBef>
                <a:spcPts val="0"/>
              </a:spcBef>
              <a:spcAft>
                <a:spcPts val="967"/>
              </a:spcAft>
              <a:buClrTx/>
              <a:buSzTx/>
              <a:buFontTx/>
              <a:buNone/>
              <a:tabLst/>
              <a:defRPr/>
            </a:pPr>
            <a:r>
              <a:rPr kumimoji="0" lang="en-US" sz="900" b="0" i="0" u="none" strike="noStrike" kern="1200" cap="none" spc="0" normalizeH="0" baseline="0" noProof="0" dirty="0" smtClean="0">
                <a:ln>
                  <a:noFill/>
                </a:ln>
                <a:solidFill>
                  <a:srgbClr val="58595B"/>
                </a:solidFill>
                <a:effectLst/>
                <a:uLnTx/>
                <a:uFillTx/>
                <a:latin typeface="Arial" pitchFamily="34" charset="0"/>
                <a:ea typeface="ＭＳ Ｐゴシック" charset="0"/>
                <a:cs typeface="Arial" pitchFamily="34" charset="0"/>
              </a:rPr>
              <a:t>Click to edit Master text styles</a:t>
            </a:r>
          </a:p>
        </p:txBody>
      </p:sp>
      <p:sp>
        <p:nvSpPr>
          <p:cNvPr id="62"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19"/>
          </p:nvPr>
        </p:nvSpPr>
        <p:spPr>
          <a:xfrm>
            <a:off x="2379959" y="2518363"/>
            <a:ext cx="1488623" cy="559519"/>
          </a:xfrm>
          <a:prstGeom prst="roundRect">
            <a:avLst>
              <a:gd name="adj" fmla="val 5286"/>
            </a:avLst>
          </a:prstGeom>
        </p:spPr>
        <p:txBody>
          <a:bodyPr>
            <a:normAutofit/>
          </a:bodyPr>
          <a:lstStyle>
            <a:lvl1pPr>
              <a:defRPr sz="900"/>
            </a:lvl1pPr>
          </a:lstStyle>
          <a:p>
            <a:pPr lvl="0"/>
            <a:r>
              <a:rPr lang="en-US" noProof="0" dirty="0" smtClean="0"/>
              <a:t>Click icon to add picture</a:t>
            </a:r>
            <a:endParaRPr lang="en-GB" noProof="0" dirty="0"/>
          </a:p>
        </p:txBody>
      </p:sp>
      <p:sp>
        <p:nvSpPr>
          <p:cNvPr id="60"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20"/>
          </p:nvPr>
        </p:nvSpPr>
        <p:spPr>
          <a:xfrm>
            <a:off x="595316" y="3636711"/>
            <a:ext cx="1486657" cy="559539"/>
          </a:xfrm>
          <a:prstGeom prst="roundRect">
            <a:avLst>
              <a:gd name="adj" fmla="val 5286"/>
            </a:avLst>
          </a:prstGeom>
        </p:spPr>
        <p:txBody>
          <a:bodyPr>
            <a:normAutofit/>
          </a:bodyPr>
          <a:lstStyle>
            <a:lvl1pPr>
              <a:defRPr sz="900"/>
            </a:lvl1pPr>
          </a:lstStyle>
          <a:p>
            <a:pPr lvl="0"/>
            <a:r>
              <a:rPr lang="en-US" noProof="0" dirty="0" smtClean="0"/>
              <a:t>Click icon to add picture</a:t>
            </a:r>
            <a:endParaRPr lang="en-GB" noProof="0" dirty="0"/>
          </a:p>
        </p:txBody>
      </p:sp>
      <p:sp>
        <p:nvSpPr>
          <p:cNvPr id="63"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21"/>
          </p:nvPr>
        </p:nvSpPr>
        <p:spPr>
          <a:xfrm>
            <a:off x="2379958" y="3356680"/>
            <a:ext cx="1486657" cy="839833"/>
          </a:xfrm>
          <a:prstGeom prst="roundRect">
            <a:avLst>
              <a:gd name="adj" fmla="val 5286"/>
            </a:avLst>
          </a:prstGeom>
        </p:spPr>
        <p:txBody>
          <a:bodyPr>
            <a:normAutofit/>
          </a:bodyPr>
          <a:lstStyle>
            <a:lvl1pPr>
              <a:defRPr sz="900"/>
            </a:lvl1pPr>
          </a:lstStyle>
          <a:p>
            <a:pPr lvl="0"/>
            <a:r>
              <a:rPr lang="en-US" noProof="0" dirty="0" smtClean="0"/>
              <a:t>Click icon to add picture</a:t>
            </a:r>
            <a:endParaRPr lang="en-GB" noProof="0" dirty="0"/>
          </a:p>
        </p:txBody>
      </p:sp>
      <p:sp>
        <p:nvSpPr>
          <p:cNvPr id="64" name="Slide Number Placeholder 5"/>
          <p:cNvSpPr>
            <a:spLocks noGrp="1"/>
          </p:cNvSpPr>
          <p:nvPr>
            <p:ph type="sldNum" sz="quarter" idx="4"/>
          </p:nvPr>
        </p:nvSpPr>
        <p:spPr>
          <a:xfrm>
            <a:off x="6846455" y="5035501"/>
            <a:ext cx="297689" cy="293738"/>
          </a:xfrm>
          <a:prstGeom prst="rect">
            <a:avLst/>
          </a:prstGeom>
        </p:spPr>
        <p:txBody>
          <a:bodyPr lIns="0" tIns="0" rIns="0" bIns="0" anchor="ctr"/>
          <a:lstStyle>
            <a:lvl1pPr algn="r">
              <a:defRPr sz="700">
                <a:solidFill>
                  <a:schemeClr val="accent1"/>
                </a:solidFill>
              </a:defRPr>
            </a:lvl1pPr>
          </a:lstStyle>
          <a:p>
            <a:fld id="{71F9F866-B438-9445-8D9F-1F8FF6608833}" type="slidenum">
              <a:rPr lang="en-GB" smtClean="0"/>
              <a:pPr/>
              <a:t>‹#›</a:t>
            </a:fld>
            <a:endParaRPr lang="en-GB" dirty="0"/>
          </a:p>
        </p:txBody>
      </p:sp>
    </p:spTree>
    <p:extLst>
      <p:ext uri="{BB962C8B-B14F-4D97-AF65-F5344CB8AC3E}">
        <p14:creationId xmlns:p14="http://schemas.microsoft.com/office/powerpoint/2010/main" val="698144523"/>
      </p:ext>
    </p:extLst>
  </p:cSld>
  <p:clrMapOvr>
    <a:masterClrMapping/>
  </p:clrMapOvr>
  <p:timing>
    <p:tnLst>
      <p:par>
        <p:cTn id="1" dur="indefinite" restart="never" nodeType="tmRoot"/>
      </p:par>
    </p:tnLst>
  </p:timing>
</p:sldLayout>
</file>

<file path=ppt/slideLayouts/slideLayout159.xml><?xml version="1.0" encoding="utf-8"?>
<p:sldLayout xmlns:a="http://schemas.openxmlformats.org/drawingml/2006/main" xmlns:r="http://schemas.openxmlformats.org/officeDocument/2006/relationships" xmlns:p="http://schemas.openxmlformats.org/presentationml/2006/main" preserve="1" userDrawn="1">
  <p:cSld name="3_Single column layout">
    <p:spTree>
      <p:nvGrpSpPr>
        <p:cNvPr id="1" name=""/>
        <p:cNvGrpSpPr/>
        <p:nvPr/>
      </p:nvGrpSpPr>
      <p:grpSpPr>
        <a:xfrm>
          <a:off x="0" y="0"/>
          <a:ext cx="0" cy="0"/>
          <a:chOff x="0" y="0"/>
          <a:chExt cx="0" cy="0"/>
        </a:xfrm>
      </p:grpSpPr>
      <p:sp>
        <p:nvSpPr>
          <p:cNvPr id="3" name="Rectangle 2"/>
          <p:cNvSpPr/>
          <p:nvPr userDrawn="1"/>
        </p:nvSpPr>
        <p:spPr>
          <a:xfrm>
            <a:off x="0" y="839251"/>
            <a:ext cx="7561263" cy="4196251"/>
          </a:xfrm>
          <a:prstGeom prst="rect">
            <a:avLst/>
          </a:prstGeom>
          <a:solidFill>
            <a:srgbClr val="020000"/>
          </a:solidFill>
          <a:effectLst/>
        </p:spPr>
        <p:style>
          <a:lnRef idx="1">
            <a:schemeClr val="accent1"/>
          </a:lnRef>
          <a:fillRef idx="3">
            <a:schemeClr val="accent1"/>
          </a:fillRef>
          <a:effectRef idx="2">
            <a:schemeClr val="accent1"/>
          </a:effectRef>
          <a:fontRef idx="minor">
            <a:schemeClr val="lt1"/>
          </a:fontRef>
        </p:style>
        <p:txBody>
          <a:bodyPr lIns="73650" tIns="36825" rIns="73650" bIns="36825" rtlCol="0" anchor="ctr"/>
          <a:lstStyle/>
          <a:p>
            <a:pPr algn="ctr"/>
            <a:endParaRPr lang="en-US" dirty="0">
              <a:ln>
                <a:noFill/>
              </a:ln>
              <a:latin typeface="Franklin Gothic Book"/>
            </a:endParaRPr>
          </a:p>
        </p:txBody>
      </p:sp>
      <p:sp>
        <p:nvSpPr>
          <p:cNvPr id="2" name="Title 1" descr="Ideally your title should fit on one line." title="Slide title"/>
          <p:cNvSpPr>
            <a:spLocks noGrp="1"/>
          </p:cNvSpPr>
          <p:nvPr>
            <p:ph type="title" hasCustomPrompt="1"/>
          </p:nvPr>
        </p:nvSpPr>
        <p:spPr>
          <a:xfrm>
            <a:off x="585473" y="-1"/>
            <a:ext cx="5249565" cy="839250"/>
          </a:xfrm>
        </p:spPr>
        <p:txBody>
          <a:bodyPr/>
          <a:lstStyle/>
          <a:p>
            <a:r>
              <a:rPr lang="en-US" dirty="0" smtClean="0"/>
              <a:t>Media</a:t>
            </a:r>
            <a:endParaRPr lang="en-GB" dirty="0"/>
          </a:p>
        </p:txBody>
      </p:sp>
      <p:sp>
        <p:nvSpPr>
          <p:cNvPr id="97" name="Date Placeholder 3"/>
          <p:cNvSpPr>
            <a:spLocks noGrp="1"/>
          </p:cNvSpPr>
          <p:nvPr>
            <p:ph type="dt" sz="half" idx="2"/>
          </p:nvPr>
        </p:nvSpPr>
        <p:spPr>
          <a:xfrm>
            <a:off x="594661" y="5035501"/>
            <a:ext cx="1547697" cy="293738"/>
          </a:xfrm>
          <a:prstGeom prst="rect">
            <a:avLst/>
          </a:prstGeom>
        </p:spPr>
        <p:txBody>
          <a:bodyPr lIns="0" tIns="0" rIns="0" bIns="0" anchor="ctr"/>
          <a:lstStyle>
            <a:lvl1pPr>
              <a:defRPr sz="700">
                <a:solidFill>
                  <a:schemeClr val="accent1"/>
                </a:solidFill>
              </a:defRPr>
            </a:lvl1pPr>
          </a:lstStyle>
          <a:p>
            <a:fld id="{CF3BA13B-2A56-B54D-AFFB-21233951D47B}" type="datetime3">
              <a:rPr lang="en-GB" smtClean="0"/>
              <a:t>13 July, 2016</a:t>
            </a:fld>
            <a:endParaRPr lang="en-GB" dirty="0"/>
          </a:p>
        </p:txBody>
      </p:sp>
      <p:sp>
        <p:nvSpPr>
          <p:cNvPr id="98" name="Footer Placeholder 4"/>
          <p:cNvSpPr>
            <a:spLocks noGrp="1"/>
          </p:cNvSpPr>
          <p:nvPr>
            <p:ph type="ftr" sz="quarter" idx="3"/>
            <p:custDataLst>
              <p:tags r:id="rId1"/>
            </p:custDataLst>
          </p:nvPr>
        </p:nvSpPr>
        <p:spPr>
          <a:xfrm>
            <a:off x="0" y="5035501"/>
            <a:ext cx="7561263" cy="293738"/>
          </a:xfrm>
          <a:prstGeom prst="rect">
            <a:avLst/>
          </a:prstGeom>
        </p:spPr>
        <p:txBody>
          <a:bodyPr lIns="0" tIns="0" rIns="0" bIns="0" anchor="ctr"/>
          <a:lstStyle>
            <a:lvl1pPr algn="ctr">
              <a:defRPr lang="en-GB" sz="800" b="0" i="0" u="none">
                <a:solidFill>
                  <a:srgbClr val="FFFFFF"/>
                </a:solidFill>
                <a:latin typeface="Arial"/>
              </a:defRPr>
            </a:lvl1pPr>
          </a:lstStyle>
          <a:p>
            <a:endParaRPr lang="en-GB" b="1"/>
          </a:p>
        </p:txBody>
      </p:sp>
      <p:sp>
        <p:nvSpPr>
          <p:cNvPr id="100" name="Slide Number Placeholder 5"/>
          <p:cNvSpPr>
            <a:spLocks noGrp="1"/>
          </p:cNvSpPr>
          <p:nvPr>
            <p:ph type="sldNum" sz="quarter" idx="4"/>
          </p:nvPr>
        </p:nvSpPr>
        <p:spPr>
          <a:xfrm>
            <a:off x="6846455" y="5035501"/>
            <a:ext cx="297689" cy="293738"/>
          </a:xfrm>
          <a:prstGeom prst="rect">
            <a:avLst/>
          </a:prstGeom>
        </p:spPr>
        <p:txBody>
          <a:bodyPr lIns="0" tIns="0" rIns="0" bIns="0" anchor="ctr"/>
          <a:lstStyle>
            <a:lvl1pPr algn="r">
              <a:defRPr sz="700">
                <a:solidFill>
                  <a:schemeClr val="accent1"/>
                </a:solidFill>
              </a:defRPr>
            </a:lvl1pPr>
          </a:lstStyle>
          <a:p>
            <a:fld id="{71F9F866-B438-9445-8D9F-1F8FF6608833}" type="slidenum">
              <a:rPr lang="en-GB" smtClean="0"/>
              <a:pPr/>
              <a:t>‹#›</a:t>
            </a:fld>
            <a:endParaRPr lang="en-GB" dirty="0"/>
          </a:p>
        </p:txBody>
      </p:sp>
    </p:spTree>
    <p:extLst>
      <p:ext uri="{BB962C8B-B14F-4D97-AF65-F5344CB8AC3E}">
        <p14:creationId xmlns:p14="http://schemas.microsoft.com/office/powerpoint/2010/main" val="2927931316"/>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2_Single chart">
    <p:spTree>
      <p:nvGrpSpPr>
        <p:cNvPr id="1" name=""/>
        <p:cNvGrpSpPr/>
        <p:nvPr/>
      </p:nvGrpSpPr>
      <p:grpSpPr>
        <a:xfrm>
          <a:off x="0" y="0"/>
          <a:ext cx="0" cy="0"/>
          <a:chOff x="0" y="0"/>
          <a:chExt cx="0" cy="0"/>
        </a:xfrm>
      </p:grpSpPr>
      <p:sp>
        <p:nvSpPr>
          <p:cNvPr id="4" name="Round Same Side Corner Rectangle 3"/>
          <p:cNvSpPr/>
          <p:nvPr userDrawn="1"/>
        </p:nvSpPr>
        <p:spPr>
          <a:xfrm>
            <a:off x="311116" y="1401393"/>
            <a:ext cx="6952161" cy="3619440"/>
          </a:xfrm>
          <a:prstGeom prst="round2SameRect">
            <a:avLst>
              <a:gd name="adj1" fmla="val 2789"/>
              <a:gd name="adj2" fmla="val 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73650" tIns="36825" rIns="73650" bIns="36825" anchor="ctr"/>
          <a:lstStyle/>
          <a:p>
            <a:pPr algn="ctr">
              <a:spcAft>
                <a:spcPct val="50000"/>
              </a:spcAft>
              <a:defRPr/>
            </a:pPr>
            <a:endParaRPr lang="en-GB" dirty="0">
              <a:latin typeface="Franklin Gothic Book"/>
            </a:endParaRPr>
          </a:p>
        </p:txBody>
      </p:sp>
      <p:sp>
        <p:nvSpPr>
          <p:cNvPr id="5" name="Content Placeholder 4"/>
          <p:cNvSpPr>
            <a:spLocks noGrp="1"/>
          </p:cNvSpPr>
          <p:nvPr>
            <p:ph sz="quarter" idx="10" hasCustomPrompt="1"/>
          </p:nvPr>
        </p:nvSpPr>
        <p:spPr>
          <a:xfrm>
            <a:off x="311116" y="1401394"/>
            <a:ext cx="6952161" cy="3619439"/>
          </a:xfrm>
        </p:spPr>
        <p:txBody>
          <a:bodyPr/>
          <a:lstStyle>
            <a:lvl1pPr>
              <a:defRPr/>
            </a:lvl1pPr>
          </a:lstStyle>
          <a:p>
            <a:pPr lvl="0"/>
            <a:r>
              <a:rPr lang="en-US" dirty="0" smtClean="0"/>
              <a:t>Click icon to add object</a:t>
            </a:r>
          </a:p>
        </p:txBody>
      </p:sp>
      <p:sp>
        <p:nvSpPr>
          <p:cNvPr id="2" name="Title 1" descr="Ideally your title should fit on one line." title="Slide title"/>
          <p:cNvSpPr>
            <a:spLocks noGrp="1"/>
          </p:cNvSpPr>
          <p:nvPr>
            <p:ph type="title"/>
          </p:nvPr>
        </p:nvSpPr>
        <p:spPr/>
        <p:txBody>
          <a:bodyPr/>
          <a:lstStyle/>
          <a:p>
            <a:r>
              <a:rPr lang="en-US" smtClean="0"/>
              <a:t>Click to edit Master title style</a:t>
            </a:r>
            <a:endParaRPr lang="en-GB" dirty="0"/>
          </a:p>
        </p:txBody>
      </p:sp>
      <p:sp>
        <p:nvSpPr>
          <p:cNvPr id="99" name="Date Placeholder 3"/>
          <p:cNvSpPr>
            <a:spLocks noGrp="1"/>
          </p:cNvSpPr>
          <p:nvPr>
            <p:ph type="dt" sz="half" idx="2"/>
          </p:nvPr>
        </p:nvSpPr>
        <p:spPr>
          <a:xfrm>
            <a:off x="594661" y="5035501"/>
            <a:ext cx="1547697" cy="293738"/>
          </a:xfrm>
          <a:prstGeom prst="rect">
            <a:avLst/>
          </a:prstGeom>
        </p:spPr>
        <p:txBody>
          <a:bodyPr lIns="0" tIns="0" rIns="0" bIns="0" anchor="ctr"/>
          <a:lstStyle>
            <a:lvl1pPr>
              <a:defRPr sz="700">
                <a:solidFill>
                  <a:schemeClr val="accent1"/>
                </a:solidFill>
              </a:defRPr>
            </a:lvl1pPr>
          </a:lstStyle>
          <a:p>
            <a:fld id="{F7334817-FF7C-6948-966F-8ECFBE662A14}" type="datetime3">
              <a:rPr lang="en-GB" smtClean="0"/>
              <a:t>13 July, 2016</a:t>
            </a:fld>
            <a:endParaRPr lang="en-GB" dirty="0"/>
          </a:p>
        </p:txBody>
      </p:sp>
      <p:sp>
        <p:nvSpPr>
          <p:cNvPr id="100" name="Footer Placeholder 4"/>
          <p:cNvSpPr>
            <a:spLocks noGrp="1"/>
          </p:cNvSpPr>
          <p:nvPr>
            <p:ph type="ftr" sz="quarter" idx="3"/>
            <p:custDataLst>
              <p:tags r:id="rId1"/>
            </p:custDataLst>
          </p:nvPr>
        </p:nvSpPr>
        <p:spPr>
          <a:xfrm>
            <a:off x="0" y="5035501"/>
            <a:ext cx="7561263" cy="293738"/>
          </a:xfrm>
          <a:prstGeom prst="rect">
            <a:avLst/>
          </a:prstGeom>
        </p:spPr>
        <p:txBody>
          <a:bodyPr lIns="0" tIns="0" rIns="0" bIns="0" anchor="ctr"/>
          <a:lstStyle>
            <a:lvl1pPr algn="ctr">
              <a:defRPr lang="en-GB" sz="800" b="0" i="0" u="none">
                <a:solidFill>
                  <a:srgbClr val="FFFFFF"/>
                </a:solidFill>
                <a:latin typeface="Arial"/>
              </a:defRPr>
            </a:lvl1pPr>
          </a:lstStyle>
          <a:p>
            <a:endParaRPr lang="en-GB" b="1"/>
          </a:p>
        </p:txBody>
      </p:sp>
      <p:sp>
        <p:nvSpPr>
          <p:cNvPr id="102" name="Slide Number Placeholder 5"/>
          <p:cNvSpPr>
            <a:spLocks noGrp="1"/>
          </p:cNvSpPr>
          <p:nvPr>
            <p:ph type="sldNum" sz="quarter" idx="4"/>
          </p:nvPr>
        </p:nvSpPr>
        <p:spPr>
          <a:xfrm>
            <a:off x="6846455" y="5035501"/>
            <a:ext cx="297689" cy="293738"/>
          </a:xfrm>
          <a:prstGeom prst="rect">
            <a:avLst/>
          </a:prstGeom>
        </p:spPr>
        <p:txBody>
          <a:bodyPr lIns="0" tIns="0" rIns="0" bIns="0" anchor="ctr"/>
          <a:lstStyle>
            <a:lvl1pPr algn="r">
              <a:defRPr sz="700">
                <a:solidFill>
                  <a:schemeClr val="accent1"/>
                </a:solidFill>
              </a:defRPr>
            </a:lvl1pPr>
          </a:lstStyle>
          <a:p>
            <a:fld id="{71F9F866-B438-9445-8D9F-1F8FF6608833}" type="slidenum">
              <a:rPr lang="en-GB" smtClean="0"/>
              <a:pPr/>
              <a:t>‹#›</a:t>
            </a:fld>
            <a:endParaRPr lang="en-GB" dirty="0"/>
          </a:p>
        </p:txBody>
      </p:sp>
    </p:spTree>
    <p:extLst>
      <p:ext uri="{BB962C8B-B14F-4D97-AF65-F5344CB8AC3E}">
        <p14:creationId xmlns:p14="http://schemas.microsoft.com/office/powerpoint/2010/main" val="310076243"/>
      </p:ext>
    </p:extLst>
  </p:cSld>
  <p:clrMapOvr>
    <a:masterClrMapping/>
  </p:clrMapOvr>
  <p:timing>
    <p:tnLst>
      <p:par>
        <p:cTn id="1" dur="indefinite" restart="never" nodeType="tmRoot"/>
      </p:par>
    </p:tnLst>
  </p:timing>
</p:sldLayout>
</file>

<file path=ppt/slideLayouts/slideLayout160.xml><?xml version="1.0" encoding="utf-8"?>
<p:sldLayout xmlns:a="http://schemas.openxmlformats.org/drawingml/2006/main" xmlns:r="http://schemas.openxmlformats.org/officeDocument/2006/relationships" xmlns:p="http://schemas.openxmlformats.org/presentationml/2006/main" preserve="1">
  <p:cSld name="50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Date Placeholder 2"/>
          <p:cNvSpPr>
            <a:spLocks noGrp="1"/>
          </p:cNvSpPr>
          <p:nvPr>
            <p:ph type="dt" sz="half" idx="10"/>
          </p:nvPr>
        </p:nvSpPr>
        <p:spPr/>
        <p:txBody>
          <a:bodyPr/>
          <a:lstStyle/>
          <a:p>
            <a:fld id="{8B6E079F-0502-CC4C-9C8B-39554E94F19E}" type="datetime3">
              <a:rPr lang="en-GB" smtClean="0"/>
              <a:pPr/>
              <a:t>13 July, 2016</a:t>
            </a:fld>
            <a:endParaRPr lang="en-GB" dirty="0"/>
          </a:p>
        </p:txBody>
      </p:sp>
      <p:sp>
        <p:nvSpPr>
          <p:cNvPr id="4" name="Footer Placeholder 3"/>
          <p:cNvSpPr>
            <a:spLocks noGrp="1"/>
          </p:cNvSpPr>
          <p:nvPr>
            <p:ph type="ftr" sz="quarter" idx="11"/>
            <p:custDataLst>
              <p:tags r:id="rId1"/>
            </p:custDataLst>
          </p:nvPr>
        </p:nvSpPr>
        <p:spPr>
          <a:xfrm>
            <a:off x="0" y="5035501"/>
            <a:ext cx="7561263" cy="293738"/>
          </a:xfrm>
        </p:spPr>
        <p:txBody>
          <a:bodyPr/>
          <a:lstStyle>
            <a:lvl1pPr algn="ctr">
              <a:defRPr lang="en-GB" sz="800" b="0" i="0" u="none">
                <a:solidFill>
                  <a:srgbClr val="FFFFFF"/>
                </a:solidFill>
                <a:latin typeface="Arial"/>
              </a:defRPr>
            </a:lvl1pPr>
          </a:lstStyle>
          <a:p>
            <a:endParaRPr lang="en-GB" b="1"/>
          </a:p>
        </p:txBody>
      </p:sp>
      <p:sp>
        <p:nvSpPr>
          <p:cNvPr id="5" name="Slide Number Placeholder 4"/>
          <p:cNvSpPr>
            <a:spLocks noGrp="1"/>
          </p:cNvSpPr>
          <p:nvPr>
            <p:ph type="sldNum" sz="quarter" idx="12"/>
          </p:nvPr>
        </p:nvSpPr>
        <p:spPr/>
        <p:txBody>
          <a:bodyPr/>
          <a:lstStyle/>
          <a:p>
            <a:fld id="{71F9F866-B438-9445-8D9F-1F8FF6608833}" type="slidenum">
              <a:rPr lang="en-GB" smtClean="0"/>
              <a:pPr/>
              <a:t>‹#›</a:t>
            </a:fld>
            <a:endParaRPr lang="en-GB" dirty="0"/>
          </a:p>
        </p:txBody>
      </p:sp>
      <p:sp>
        <p:nvSpPr>
          <p:cNvPr id="6" name="Rectangle 5"/>
          <p:cNvSpPr/>
          <p:nvPr userDrawn="1"/>
        </p:nvSpPr>
        <p:spPr>
          <a:xfrm>
            <a:off x="0" y="0"/>
            <a:ext cx="7561263" cy="5329238"/>
          </a:xfrm>
          <a:prstGeom prst="rect">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lIns="73650" tIns="36825" rIns="73650" bIns="36825" rtlCol="0" anchor="ctr"/>
          <a:lstStyle/>
          <a:p>
            <a:pPr algn="ctr"/>
            <a:r>
              <a:rPr lang="en-US" sz="5600" dirty="0" smtClean="0">
                <a:latin typeface="Franklin Gothic Book"/>
              </a:rPr>
              <a:t>Layouts</a:t>
            </a:r>
            <a:r>
              <a:rPr lang="en-US" sz="5600" baseline="0" dirty="0" smtClean="0">
                <a:latin typeface="Franklin Gothic Book"/>
              </a:rPr>
              <a:t> for </a:t>
            </a:r>
            <a:br>
              <a:rPr lang="en-US" sz="5600" baseline="0" dirty="0" smtClean="0">
                <a:latin typeface="Franklin Gothic Book"/>
              </a:rPr>
            </a:br>
            <a:r>
              <a:rPr lang="en-US" sz="5600" baseline="0" dirty="0" smtClean="0">
                <a:latin typeface="Franklin Gothic Book"/>
              </a:rPr>
              <a:t>case studies</a:t>
            </a:r>
            <a:endParaRPr lang="en-US" sz="5600" dirty="0">
              <a:latin typeface="Franklin Gothic Book"/>
            </a:endParaRPr>
          </a:p>
        </p:txBody>
      </p:sp>
      <p:grpSp>
        <p:nvGrpSpPr>
          <p:cNvPr id="7" name="Group 6"/>
          <p:cNvGrpSpPr/>
          <p:nvPr userDrawn="1"/>
        </p:nvGrpSpPr>
        <p:grpSpPr>
          <a:xfrm>
            <a:off x="-746937" y="0"/>
            <a:ext cx="8188769" cy="5935713"/>
            <a:chOff x="-903288" y="0"/>
            <a:chExt cx="9902857" cy="7638450"/>
          </a:xfrm>
        </p:grpSpPr>
        <p:cxnSp>
          <p:nvCxnSpPr>
            <p:cNvPr id="8" name="Straight Connector 7"/>
            <p:cNvCxnSpPr/>
            <p:nvPr userDrawn="1"/>
          </p:nvCxnSpPr>
          <p:spPr bwMode="auto">
            <a:xfrm>
              <a:off x="-903288" y="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userDrawn="1"/>
          </p:nvCxnSpPr>
          <p:spPr bwMode="auto">
            <a:xfrm>
              <a:off x="-903288" y="360363"/>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userDrawn="1"/>
          </p:nvCxnSpPr>
          <p:spPr bwMode="auto">
            <a:xfrm>
              <a:off x="-903288" y="719138"/>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userDrawn="1"/>
          </p:nvCxnSpPr>
          <p:spPr bwMode="auto">
            <a:xfrm>
              <a:off x="-903288" y="107950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userDrawn="1"/>
          </p:nvCxnSpPr>
          <p:spPr bwMode="auto">
            <a:xfrm>
              <a:off x="-903288" y="1439863"/>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userDrawn="1"/>
          </p:nvCxnSpPr>
          <p:spPr bwMode="auto">
            <a:xfrm>
              <a:off x="-903288" y="1800225"/>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userDrawn="1"/>
          </p:nvCxnSpPr>
          <p:spPr bwMode="auto">
            <a:xfrm>
              <a:off x="-903288" y="2160588"/>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bwMode="auto">
            <a:xfrm>
              <a:off x="-903288" y="252095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userDrawn="1"/>
          </p:nvCxnSpPr>
          <p:spPr bwMode="auto">
            <a:xfrm>
              <a:off x="-903288" y="2879725"/>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userDrawn="1"/>
          </p:nvCxnSpPr>
          <p:spPr bwMode="auto">
            <a:xfrm>
              <a:off x="-903288" y="3240088"/>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userDrawn="1"/>
          </p:nvCxnSpPr>
          <p:spPr bwMode="auto">
            <a:xfrm>
              <a:off x="-903288" y="360045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userDrawn="1"/>
          </p:nvCxnSpPr>
          <p:spPr bwMode="auto">
            <a:xfrm>
              <a:off x="-903288" y="3960813"/>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userDrawn="1"/>
          </p:nvCxnSpPr>
          <p:spPr bwMode="auto">
            <a:xfrm>
              <a:off x="-903288" y="4319588"/>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userDrawn="1"/>
          </p:nvCxnSpPr>
          <p:spPr bwMode="auto">
            <a:xfrm>
              <a:off x="-903288" y="467995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userDrawn="1"/>
          </p:nvCxnSpPr>
          <p:spPr bwMode="auto">
            <a:xfrm>
              <a:off x="-903288" y="5040313"/>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userDrawn="1"/>
          </p:nvCxnSpPr>
          <p:spPr bwMode="auto">
            <a:xfrm rot="5400000">
              <a:off x="4679155"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userDrawn="1"/>
          </p:nvCxnSpPr>
          <p:spPr bwMode="auto">
            <a:xfrm rot="5400000">
              <a:off x="4318792"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userDrawn="1"/>
          </p:nvCxnSpPr>
          <p:spPr bwMode="auto">
            <a:xfrm rot="5400000">
              <a:off x="3960017"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userDrawn="1"/>
          </p:nvCxnSpPr>
          <p:spPr bwMode="auto">
            <a:xfrm rot="5400000">
              <a:off x="3598067"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userDrawn="1"/>
          </p:nvCxnSpPr>
          <p:spPr bwMode="auto">
            <a:xfrm rot="5400000">
              <a:off x="3239292"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userDrawn="1"/>
          </p:nvCxnSpPr>
          <p:spPr bwMode="auto">
            <a:xfrm rot="5400000">
              <a:off x="2878930"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userDrawn="1"/>
          </p:nvCxnSpPr>
          <p:spPr bwMode="auto">
            <a:xfrm rot="5400000">
              <a:off x="2518567"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userDrawn="1"/>
          </p:nvCxnSpPr>
          <p:spPr bwMode="auto">
            <a:xfrm rot="5400000">
              <a:off x="2158205"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userDrawn="1"/>
          </p:nvCxnSpPr>
          <p:spPr bwMode="auto">
            <a:xfrm rot="5400000">
              <a:off x="1799430"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userDrawn="1"/>
          </p:nvCxnSpPr>
          <p:spPr bwMode="auto">
            <a:xfrm rot="5400000">
              <a:off x="1439067"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userDrawn="1"/>
          </p:nvCxnSpPr>
          <p:spPr bwMode="auto">
            <a:xfrm rot="5400000">
              <a:off x="1078705"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userDrawn="1"/>
          </p:nvCxnSpPr>
          <p:spPr bwMode="auto">
            <a:xfrm rot="5400000">
              <a:off x="718342"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userDrawn="1"/>
          </p:nvCxnSpPr>
          <p:spPr bwMode="auto">
            <a:xfrm rot="5400000">
              <a:off x="359567"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userDrawn="1"/>
          </p:nvCxnSpPr>
          <p:spPr bwMode="auto">
            <a:xfrm rot="5400000">
              <a:off x="-795"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userDrawn="1"/>
          </p:nvCxnSpPr>
          <p:spPr bwMode="auto">
            <a:xfrm rot="5400000">
              <a:off x="-361158"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userDrawn="1"/>
          </p:nvCxnSpPr>
          <p:spPr bwMode="auto">
            <a:xfrm rot="5400000">
              <a:off x="6839742"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userDrawn="1"/>
          </p:nvCxnSpPr>
          <p:spPr bwMode="auto">
            <a:xfrm rot="5400000">
              <a:off x="6479380"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userDrawn="1"/>
          </p:nvCxnSpPr>
          <p:spPr bwMode="auto">
            <a:xfrm rot="5400000">
              <a:off x="6119017"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userDrawn="1"/>
          </p:nvCxnSpPr>
          <p:spPr bwMode="auto">
            <a:xfrm rot="5400000">
              <a:off x="5758655"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userDrawn="1"/>
          </p:nvCxnSpPr>
          <p:spPr bwMode="auto">
            <a:xfrm rot="5400000">
              <a:off x="5398292"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userDrawn="1"/>
          </p:nvCxnSpPr>
          <p:spPr bwMode="auto">
            <a:xfrm rot="5400000">
              <a:off x="5039517"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userDrawn="1"/>
          </p:nvCxnSpPr>
          <p:spPr bwMode="auto">
            <a:xfrm rot="5400000">
              <a:off x="4679155"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userDrawn="1"/>
          </p:nvCxnSpPr>
          <p:spPr bwMode="auto">
            <a:xfrm rot="5400000">
              <a:off x="7200105"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userDrawn="1"/>
          </p:nvCxnSpPr>
          <p:spPr bwMode="auto">
            <a:xfrm rot="5400000">
              <a:off x="7560467"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7" name="Straight Connector 46"/>
            <p:cNvCxnSpPr/>
            <p:nvPr userDrawn="1"/>
          </p:nvCxnSpPr>
          <p:spPr bwMode="auto">
            <a:xfrm rot="5400000">
              <a:off x="7920000"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userDrawn="1"/>
          </p:nvCxnSpPr>
          <p:spPr bwMode="auto">
            <a:xfrm rot="5400000">
              <a:off x="8280000"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userDrawn="1"/>
          </p:nvCxnSpPr>
          <p:spPr bwMode="auto">
            <a:xfrm rot="5400000">
              <a:off x="8640000"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userDrawn="1"/>
          </p:nvCxnSpPr>
          <p:spPr bwMode="auto">
            <a:xfrm>
              <a:off x="-903288" y="540000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userDrawn="1"/>
          </p:nvCxnSpPr>
          <p:spPr bwMode="auto">
            <a:xfrm>
              <a:off x="-903288" y="576000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52" name="Straight Connector 51"/>
            <p:cNvCxnSpPr/>
            <p:nvPr userDrawn="1"/>
          </p:nvCxnSpPr>
          <p:spPr bwMode="auto">
            <a:xfrm>
              <a:off x="-903288" y="612000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53" name="Straight Connector 52"/>
            <p:cNvCxnSpPr/>
            <p:nvPr userDrawn="1"/>
          </p:nvCxnSpPr>
          <p:spPr bwMode="auto">
            <a:xfrm>
              <a:off x="-903288" y="648000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54" name="Straight Connector 53"/>
            <p:cNvCxnSpPr/>
            <p:nvPr userDrawn="1"/>
          </p:nvCxnSpPr>
          <p:spPr bwMode="auto">
            <a:xfrm>
              <a:off x="-903288" y="684000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096355956"/>
      </p:ext>
    </p:extLst>
  </p:cSld>
  <p:clrMapOvr>
    <a:masterClrMapping/>
  </p:clrMapOvr>
  <p:timing>
    <p:tnLst>
      <p:par>
        <p:cTn id="1" dur="indefinite" restart="never" nodeType="tmRoot"/>
      </p:par>
    </p:tnLst>
  </p:timing>
</p:sldLayout>
</file>

<file path=ppt/slideLayouts/slideLayout161.xml><?xml version="1.0" encoding="utf-8"?>
<p:sldLayout xmlns:a="http://schemas.openxmlformats.org/drawingml/2006/main" xmlns:r="http://schemas.openxmlformats.org/officeDocument/2006/relationships" xmlns:p="http://schemas.openxmlformats.org/presentationml/2006/main" preserve="1" userDrawn="1">
  <p:cSld name="6_Custom Layout">
    <p:spTree>
      <p:nvGrpSpPr>
        <p:cNvPr id="1" name=""/>
        <p:cNvGrpSpPr/>
        <p:nvPr/>
      </p:nvGrpSpPr>
      <p:grpSpPr>
        <a:xfrm>
          <a:off x="0" y="0"/>
          <a:ext cx="0" cy="0"/>
          <a:chOff x="0" y="0"/>
          <a:chExt cx="0" cy="0"/>
        </a:xfrm>
      </p:grpSpPr>
      <p:sp>
        <p:nvSpPr>
          <p:cNvPr id="8" name="Rectangle 7"/>
          <p:cNvSpPr/>
          <p:nvPr userDrawn="1"/>
        </p:nvSpPr>
        <p:spPr>
          <a:xfrm>
            <a:off x="1" y="839251"/>
            <a:ext cx="7561264" cy="4196251"/>
          </a:xfrm>
          <a:prstGeom prst="rect">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lIns="73650" tIns="36825" rIns="73650" bIns="36825" rtlCol="0" anchor="t"/>
          <a:lstStyle/>
          <a:p>
            <a:pPr algn="ctr">
              <a:spcAft>
                <a:spcPts val="483"/>
              </a:spcAft>
            </a:pPr>
            <a:endParaRPr lang="en-US" dirty="0" smtClean="0"/>
          </a:p>
        </p:txBody>
      </p:sp>
      <p:sp>
        <p:nvSpPr>
          <p:cNvPr id="2" name="Title 1"/>
          <p:cNvSpPr>
            <a:spLocks noGrp="1"/>
          </p:cNvSpPr>
          <p:nvPr>
            <p:ph type="title"/>
          </p:nvPr>
        </p:nvSpPr>
        <p:spPr/>
        <p:txBody>
          <a:bodyPr/>
          <a:lstStyle/>
          <a:p>
            <a:r>
              <a:rPr lang="en-GB" smtClean="0"/>
              <a:t>Click to edit Master title style</a:t>
            </a:r>
            <a:endParaRPr lang="en-US"/>
          </a:p>
        </p:txBody>
      </p:sp>
      <p:sp>
        <p:nvSpPr>
          <p:cNvPr id="3" name="Date Placeholder 2"/>
          <p:cNvSpPr>
            <a:spLocks noGrp="1"/>
          </p:cNvSpPr>
          <p:nvPr>
            <p:ph type="dt" sz="half" idx="10"/>
          </p:nvPr>
        </p:nvSpPr>
        <p:spPr/>
        <p:txBody>
          <a:bodyPr/>
          <a:lstStyle/>
          <a:p>
            <a:fld id="{8B6E079F-0502-CC4C-9C8B-39554E94F19E}" type="datetime3">
              <a:rPr lang="en-GB" smtClean="0"/>
              <a:pPr/>
              <a:t>13 July, 2016</a:t>
            </a:fld>
            <a:endParaRPr lang="en-GB" dirty="0"/>
          </a:p>
        </p:txBody>
      </p:sp>
      <p:sp>
        <p:nvSpPr>
          <p:cNvPr id="4" name="Footer Placeholder 3"/>
          <p:cNvSpPr>
            <a:spLocks noGrp="1"/>
          </p:cNvSpPr>
          <p:nvPr>
            <p:ph type="ftr" sz="quarter" idx="11"/>
            <p:custDataLst>
              <p:tags r:id="rId1"/>
            </p:custDataLst>
          </p:nvPr>
        </p:nvSpPr>
        <p:spPr>
          <a:xfrm>
            <a:off x="0" y="5035501"/>
            <a:ext cx="7561263" cy="293738"/>
          </a:xfrm>
        </p:spPr>
        <p:txBody>
          <a:bodyPr/>
          <a:lstStyle>
            <a:lvl1pPr algn="ctr">
              <a:defRPr lang="en-GB" sz="800" b="0" i="0" u="none">
                <a:solidFill>
                  <a:srgbClr val="FFFFFF"/>
                </a:solidFill>
                <a:latin typeface="Arial"/>
              </a:defRPr>
            </a:lvl1pPr>
          </a:lstStyle>
          <a:p>
            <a:endParaRPr lang="en-GB" b="1"/>
          </a:p>
        </p:txBody>
      </p:sp>
      <p:sp>
        <p:nvSpPr>
          <p:cNvPr id="5" name="Slide Number Placeholder 4"/>
          <p:cNvSpPr>
            <a:spLocks noGrp="1"/>
          </p:cNvSpPr>
          <p:nvPr>
            <p:ph type="sldNum" sz="quarter" idx="12"/>
          </p:nvPr>
        </p:nvSpPr>
        <p:spPr/>
        <p:txBody>
          <a:bodyPr/>
          <a:lstStyle/>
          <a:p>
            <a:fld id="{71F9F866-B438-9445-8D9F-1F8FF6608833}" type="slidenum">
              <a:rPr lang="en-GB" smtClean="0"/>
              <a:pPr/>
              <a:t>‹#›</a:t>
            </a:fld>
            <a:endParaRPr lang="en-GB" dirty="0"/>
          </a:p>
        </p:txBody>
      </p:sp>
      <p:sp>
        <p:nvSpPr>
          <p:cNvPr id="6" name="Round Same Side Corner Rectangle 5"/>
          <p:cNvSpPr/>
          <p:nvPr userDrawn="1"/>
        </p:nvSpPr>
        <p:spPr>
          <a:xfrm>
            <a:off x="296674" y="1097164"/>
            <a:ext cx="2381272" cy="3938338"/>
          </a:xfrm>
          <a:prstGeom prst="round2SameRect">
            <a:avLst>
              <a:gd name="adj1" fmla="val 5071"/>
              <a:gd name="adj2" fmla="val 0"/>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lIns="73650" tIns="36825" rIns="73650" bIns="36825" rtlCol="0" anchor="t"/>
          <a:lstStyle/>
          <a:p>
            <a:pPr algn="ctr">
              <a:spcAft>
                <a:spcPts val="483"/>
              </a:spcAft>
            </a:pPr>
            <a:endParaRPr lang="en-US" dirty="0" smtClean="0"/>
          </a:p>
        </p:txBody>
      </p:sp>
      <p:sp>
        <p:nvSpPr>
          <p:cNvPr id="10"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14"/>
          </p:nvPr>
        </p:nvSpPr>
        <p:spPr>
          <a:xfrm>
            <a:off x="2975933" y="1097164"/>
            <a:ext cx="3870522" cy="3931072"/>
          </a:xfrm>
          <a:prstGeom prst="round2SameRect">
            <a:avLst>
              <a:gd name="adj1" fmla="val 4426"/>
              <a:gd name="adj2" fmla="val 0"/>
            </a:avLst>
          </a:prstGeom>
        </p:spPr>
        <p:txBody>
          <a:bodyPr/>
          <a:lstStyle/>
          <a:p>
            <a:pPr lvl="0"/>
            <a:r>
              <a:rPr lang="en-US" noProof="0" dirty="0" smtClean="0"/>
              <a:t>Click icon to add picture</a:t>
            </a:r>
            <a:endParaRPr lang="en-GB" noProof="0" dirty="0"/>
          </a:p>
        </p:txBody>
      </p:sp>
    </p:spTree>
    <p:extLst>
      <p:ext uri="{BB962C8B-B14F-4D97-AF65-F5344CB8AC3E}">
        <p14:creationId xmlns:p14="http://schemas.microsoft.com/office/powerpoint/2010/main" val="1295706261"/>
      </p:ext>
    </p:extLst>
  </p:cSld>
  <p:clrMapOvr>
    <a:masterClrMapping/>
  </p:clrMapOvr>
  <p:timing>
    <p:tnLst>
      <p:par>
        <p:cTn id="1" dur="indefinite" restart="never" nodeType="tmRoot"/>
      </p:par>
    </p:tnLst>
  </p:timing>
</p:sldLayout>
</file>

<file path=ppt/slideLayouts/slideLayout162.xml><?xml version="1.0" encoding="utf-8"?>
<p:sldLayout xmlns:a="http://schemas.openxmlformats.org/drawingml/2006/main" xmlns:r="http://schemas.openxmlformats.org/officeDocument/2006/relationships" xmlns:p="http://schemas.openxmlformats.org/presentationml/2006/main" preserve="1" userDrawn="1">
  <p:cSld name="8_Custom Layout">
    <p:spTree>
      <p:nvGrpSpPr>
        <p:cNvPr id="1" name=""/>
        <p:cNvGrpSpPr/>
        <p:nvPr/>
      </p:nvGrpSpPr>
      <p:grpSpPr>
        <a:xfrm>
          <a:off x="0" y="0"/>
          <a:ext cx="0" cy="0"/>
          <a:chOff x="0" y="0"/>
          <a:chExt cx="0" cy="0"/>
        </a:xfrm>
      </p:grpSpPr>
      <p:sp>
        <p:nvSpPr>
          <p:cNvPr id="8" name="Rectangle 7"/>
          <p:cNvSpPr/>
          <p:nvPr userDrawn="1"/>
        </p:nvSpPr>
        <p:spPr>
          <a:xfrm>
            <a:off x="1" y="839251"/>
            <a:ext cx="7561264" cy="4196251"/>
          </a:xfrm>
          <a:prstGeom prst="rect">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lIns="73650" tIns="36825" rIns="73650" bIns="36825" rtlCol="0" anchor="t"/>
          <a:lstStyle/>
          <a:p>
            <a:pPr algn="ctr">
              <a:spcAft>
                <a:spcPts val="483"/>
              </a:spcAft>
            </a:pPr>
            <a:endParaRPr lang="en-US" dirty="0" smtClean="0"/>
          </a:p>
        </p:txBody>
      </p:sp>
      <p:sp>
        <p:nvSpPr>
          <p:cNvPr id="2" name="Title 1"/>
          <p:cNvSpPr>
            <a:spLocks noGrp="1"/>
          </p:cNvSpPr>
          <p:nvPr>
            <p:ph type="title"/>
          </p:nvPr>
        </p:nvSpPr>
        <p:spPr/>
        <p:txBody>
          <a:bodyPr/>
          <a:lstStyle/>
          <a:p>
            <a:r>
              <a:rPr lang="en-GB" smtClean="0"/>
              <a:t>Click to edit Master title style</a:t>
            </a:r>
            <a:endParaRPr lang="en-US"/>
          </a:p>
        </p:txBody>
      </p:sp>
      <p:sp>
        <p:nvSpPr>
          <p:cNvPr id="3" name="Date Placeholder 2"/>
          <p:cNvSpPr>
            <a:spLocks noGrp="1"/>
          </p:cNvSpPr>
          <p:nvPr>
            <p:ph type="dt" sz="half" idx="10"/>
          </p:nvPr>
        </p:nvSpPr>
        <p:spPr/>
        <p:txBody>
          <a:bodyPr/>
          <a:lstStyle/>
          <a:p>
            <a:fld id="{8B6E079F-0502-CC4C-9C8B-39554E94F19E}" type="datetime3">
              <a:rPr lang="en-GB" smtClean="0"/>
              <a:pPr/>
              <a:t>13 July, 2016</a:t>
            </a:fld>
            <a:endParaRPr lang="en-GB" dirty="0"/>
          </a:p>
        </p:txBody>
      </p:sp>
      <p:sp>
        <p:nvSpPr>
          <p:cNvPr id="4" name="Footer Placeholder 3"/>
          <p:cNvSpPr>
            <a:spLocks noGrp="1"/>
          </p:cNvSpPr>
          <p:nvPr>
            <p:ph type="ftr" sz="quarter" idx="11"/>
            <p:custDataLst>
              <p:tags r:id="rId1"/>
            </p:custDataLst>
          </p:nvPr>
        </p:nvSpPr>
        <p:spPr>
          <a:xfrm>
            <a:off x="0" y="5035501"/>
            <a:ext cx="7561263" cy="293738"/>
          </a:xfrm>
        </p:spPr>
        <p:txBody>
          <a:bodyPr/>
          <a:lstStyle>
            <a:lvl1pPr algn="ctr">
              <a:defRPr lang="en-GB" sz="800" b="0" i="0" u="none">
                <a:solidFill>
                  <a:srgbClr val="FFFFFF"/>
                </a:solidFill>
                <a:latin typeface="Arial"/>
              </a:defRPr>
            </a:lvl1pPr>
          </a:lstStyle>
          <a:p>
            <a:endParaRPr lang="en-GB" b="1"/>
          </a:p>
        </p:txBody>
      </p:sp>
      <p:sp>
        <p:nvSpPr>
          <p:cNvPr id="5" name="Slide Number Placeholder 4"/>
          <p:cNvSpPr>
            <a:spLocks noGrp="1"/>
          </p:cNvSpPr>
          <p:nvPr>
            <p:ph type="sldNum" sz="quarter" idx="12"/>
          </p:nvPr>
        </p:nvSpPr>
        <p:spPr/>
        <p:txBody>
          <a:bodyPr/>
          <a:lstStyle/>
          <a:p>
            <a:fld id="{71F9F866-B438-9445-8D9F-1F8FF6608833}" type="slidenum">
              <a:rPr lang="en-GB" smtClean="0"/>
              <a:pPr/>
              <a:t>‹#›</a:t>
            </a:fld>
            <a:endParaRPr lang="en-GB" dirty="0"/>
          </a:p>
        </p:txBody>
      </p:sp>
      <p:sp>
        <p:nvSpPr>
          <p:cNvPr id="13" name="Text Placeholder 6"/>
          <p:cNvSpPr>
            <a:spLocks noGrp="1"/>
          </p:cNvSpPr>
          <p:nvPr>
            <p:ph type="body" sz="quarter" idx="13"/>
          </p:nvPr>
        </p:nvSpPr>
        <p:spPr>
          <a:xfrm>
            <a:off x="595976" y="1679624"/>
            <a:ext cx="2976875" cy="2516627"/>
          </a:xfrm>
          <a:prstGeom prst="roundRect">
            <a:avLst>
              <a:gd name="adj" fmla="val 5995"/>
            </a:avLst>
          </a:prstGeom>
          <a:solidFill>
            <a:schemeClr val="bg1"/>
          </a:solidFill>
          <a:ln>
            <a:noFill/>
          </a:ln>
        </p:spPr>
        <p:txBody>
          <a:bodyPr lIns="28996" tIns="28996" rIns="28996" bIns="28996">
            <a:noAutofit/>
          </a:bodyPr>
          <a:lstStyle>
            <a:lvl1pPr marL="0" marR="0" indent="0" algn="l" defTabSz="736504" rtl="0" eaLnBrk="0" fontAlgn="base" latinLnBrk="0" hangingPunct="0">
              <a:lnSpc>
                <a:spcPct val="100000"/>
              </a:lnSpc>
              <a:spcBef>
                <a:spcPts val="0"/>
              </a:spcBef>
              <a:spcAft>
                <a:spcPts val="967"/>
              </a:spcAft>
              <a:buClrTx/>
              <a:buSzTx/>
              <a:buFontTx/>
              <a:buNone/>
              <a:tabLst/>
              <a:defRPr sz="1600">
                <a:solidFill>
                  <a:schemeClr val="tx1"/>
                </a:solidFill>
                <a:latin typeface="Franklin Gothic Book"/>
                <a:cs typeface="Franklin Gothic Book"/>
              </a:defRPr>
            </a:lvl1pPr>
            <a:lvl2pPr marL="144488" marR="0" indent="-144488" algn="l" defTabSz="736504" rtl="0" eaLnBrk="0" fontAlgn="base" latinLnBrk="0" hangingPunct="0">
              <a:lnSpc>
                <a:spcPct val="100000"/>
              </a:lnSpc>
              <a:spcBef>
                <a:spcPts val="0"/>
              </a:spcBef>
              <a:spcAft>
                <a:spcPts val="967"/>
              </a:spcAft>
              <a:buClrTx/>
              <a:buSzTx/>
              <a:buFont typeface="Arial" charset="0"/>
              <a:buChar char="•"/>
              <a:tabLst/>
              <a:defRPr>
                <a:solidFill>
                  <a:schemeClr val="tx1"/>
                </a:solidFill>
                <a:latin typeface="Franklin Gothic Book"/>
                <a:ea typeface="Franklin Gothic Book"/>
                <a:cs typeface="Franklin Gothic Book"/>
              </a:defRPr>
            </a:lvl2pPr>
            <a:lvl3pPr marL="289962" marR="0" indent="-144981" algn="l" defTabSz="736504" rtl="0" eaLnBrk="0" fontAlgn="base" latinLnBrk="0" hangingPunct="0">
              <a:lnSpc>
                <a:spcPct val="100000"/>
              </a:lnSpc>
              <a:spcBef>
                <a:spcPts val="0"/>
              </a:spcBef>
              <a:spcAft>
                <a:spcPts val="967"/>
              </a:spcAft>
              <a:buClrTx/>
              <a:buSzTx/>
              <a:buFont typeface="Arial"/>
              <a:buChar char="•"/>
              <a:tabLst/>
              <a:defRPr>
                <a:solidFill>
                  <a:schemeClr val="tx1"/>
                </a:solidFill>
                <a:latin typeface="Franklin Gothic Book"/>
                <a:ea typeface="Franklin Gothic Book"/>
                <a:cs typeface="Franklin Gothic Book"/>
              </a:defRPr>
            </a:lvl3pPr>
            <a:lvl4pPr marL="434943" marR="0" indent="-144981" algn="l" defTabSz="736504" rtl="0" eaLnBrk="0" fontAlgn="base" latinLnBrk="0" hangingPunct="0">
              <a:lnSpc>
                <a:spcPct val="100000"/>
              </a:lnSpc>
              <a:spcBef>
                <a:spcPts val="0"/>
              </a:spcBef>
              <a:spcAft>
                <a:spcPts val="967"/>
              </a:spcAft>
              <a:buClrTx/>
              <a:buSzTx/>
              <a:buFont typeface="Arial"/>
              <a:buChar char="•"/>
              <a:tabLst/>
              <a:defRPr>
                <a:latin typeface="Franklin Gothic Book"/>
                <a:ea typeface="Franklin Gothic Book"/>
                <a:cs typeface="Franklin Gothic Book"/>
              </a:defRPr>
            </a:lvl4pPr>
          </a:lstStyle>
          <a:p>
            <a:pPr marL="0" marR="0" lvl="0" indent="0" algn="l" defTabSz="736504" rtl="0" eaLnBrk="0" fontAlgn="base" latinLnBrk="0" hangingPunct="0">
              <a:lnSpc>
                <a:spcPct val="100000"/>
              </a:lnSpc>
              <a:spcBef>
                <a:spcPts val="0"/>
              </a:spcBef>
              <a:spcAft>
                <a:spcPts val="967"/>
              </a:spcAft>
              <a:buClrTx/>
              <a:buSzTx/>
              <a:buFontTx/>
              <a:buNone/>
              <a:tabLst/>
              <a:defRPr/>
            </a:pPr>
            <a:r>
              <a:rPr kumimoji="0" lang="en-US" sz="900" b="0" i="0" u="none" strike="noStrike" kern="1200" cap="none" spc="0" normalizeH="0" baseline="0" noProof="0" dirty="0" smtClean="0">
                <a:ln>
                  <a:noFill/>
                </a:ln>
                <a:solidFill>
                  <a:srgbClr val="58595B"/>
                </a:solidFill>
                <a:effectLst/>
                <a:uLnTx/>
                <a:uFillTx/>
                <a:latin typeface="Arial" pitchFamily="34" charset="0"/>
                <a:ea typeface="ＭＳ Ｐゴシック" charset="0"/>
                <a:cs typeface="Arial" pitchFamily="34" charset="0"/>
              </a:rPr>
              <a:t>Click to edit Master text styles</a:t>
            </a:r>
          </a:p>
          <a:p>
            <a:pPr marL="144488" marR="0" lvl="1" indent="-144488" algn="l" defTabSz="736504" rtl="0" eaLnBrk="0" fontAlgn="base" latinLnBrk="0" hangingPunct="0">
              <a:lnSpc>
                <a:spcPct val="100000"/>
              </a:lnSpc>
              <a:spcBef>
                <a:spcPts val="0"/>
              </a:spcBef>
              <a:spcAft>
                <a:spcPts val="967"/>
              </a:spcAft>
              <a:buClrTx/>
              <a:buSzTx/>
              <a:buFont typeface="Arial" charset="0"/>
              <a:buChar char="•"/>
              <a:tabLst/>
              <a:defRPr/>
            </a:pPr>
            <a:r>
              <a:rPr kumimoji="0" lang="en-US" sz="900" b="0" i="0" u="none" strike="noStrike" kern="1200" cap="none" spc="0" normalizeH="0" baseline="0" noProof="0" dirty="0" smtClean="0">
                <a:ln>
                  <a:noFill/>
                </a:ln>
                <a:solidFill>
                  <a:srgbClr val="58595B"/>
                </a:solidFill>
                <a:effectLst/>
                <a:uLnTx/>
                <a:uFillTx/>
                <a:latin typeface="Arial" pitchFamily="34" charset="0"/>
                <a:ea typeface="Arial" charset="0"/>
                <a:cs typeface="Arial" pitchFamily="34" charset="0"/>
              </a:rPr>
              <a:t>Second level</a:t>
            </a:r>
          </a:p>
          <a:p>
            <a:pPr marL="289962" marR="0" lvl="2" indent="-144981" algn="l" defTabSz="736504" rtl="0" eaLnBrk="0" fontAlgn="base" latinLnBrk="0" hangingPunct="0">
              <a:lnSpc>
                <a:spcPct val="100000"/>
              </a:lnSpc>
              <a:spcBef>
                <a:spcPts val="0"/>
              </a:spcBef>
              <a:spcAft>
                <a:spcPts val="967"/>
              </a:spcAft>
              <a:buClrTx/>
              <a:buSzTx/>
              <a:buFont typeface="Arial"/>
              <a:buChar char="•"/>
              <a:tabLst/>
              <a:defRPr/>
            </a:pPr>
            <a:r>
              <a:rPr kumimoji="0" lang="en-US" sz="900" b="0" i="0" u="none" strike="noStrike" kern="1200" cap="none" spc="0" normalizeH="0" baseline="0" noProof="0" dirty="0" smtClean="0">
                <a:ln>
                  <a:noFill/>
                </a:ln>
                <a:solidFill>
                  <a:srgbClr val="58595B"/>
                </a:solidFill>
                <a:effectLst/>
                <a:uLnTx/>
                <a:uFillTx/>
                <a:latin typeface="Arial" pitchFamily="34" charset="0"/>
                <a:ea typeface="Arial" charset="0"/>
                <a:cs typeface="Arial" pitchFamily="34" charset="0"/>
              </a:rPr>
              <a:t>Third level</a:t>
            </a:r>
          </a:p>
          <a:p>
            <a:pPr marL="434943" marR="0" lvl="3" indent="-144981" algn="l" defTabSz="736504" rtl="0" eaLnBrk="0" fontAlgn="base" latinLnBrk="0" hangingPunct="0">
              <a:lnSpc>
                <a:spcPct val="100000"/>
              </a:lnSpc>
              <a:spcBef>
                <a:spcPts val="0"/>
              </a:spcBef>
              <a:spcAft>
                <a:spcPts val="967"/>
              </a:spcAft>
              <a:buClrTx/>
              <a:buSzTx/>
              <a:buFont typeface="Arial"/>
              <a:buChar char="•"/>
              <a:tabLst/>
              <a:defRPr/>
            </a:pPr>
            <a:r>
              <a:rPr kumimoji="0" lang="en-US" sz="900" b="0" i="0" u="none" strike="noStrike" kern="1200" cap="none" spc="0" normalizeH="0" baseline="0" noProof="0" dirty="0" smtClean="0">
                <a:ln>
                  <a:noFill/>
                </a:ln>
                <a:solidFill>
                  <a:srgbClr val="58595B"/>
                </a:solidFill>
                <a:effectLst/>
                <a:uLnTx/>
                <a:uFillTx/>
                <a:latin typeface="Arial" pitchFamily="34" charset="0"/>
                <a:ea typeface="Arial" charset="0"/>
                <a:cs typeface="Arial" pitchFamily="34" charset="0"/>
              </a:rPr>
              <a:t>Fourth level</a:t>
            </a:r>
          </a:p>
        </p:txBody>
      </p:sp>
      <p:sp>
        <p:nvSpPr>
          <p:cNvPr id="14" name="Text Placeholder 6"/>
          <p:cNvSpPr>
            <a:spLocks noGrp="1"/>
          </p:cNvSpPr>
          <p:nvPr>
            <p:ph type="body" sz="quarter" idx="14"/>
          </p:nvPr>
        </p:nvSpPr>
        <p:spPr>
          <a:xfrm>
            <a:off x="3869579" y="1679624"/>
            <a:ext cx="2976877" cy="2516627"/>
          </a:xfrm>
          <a:prstGeom prst="roundRect">
            <a:avLst>
              <a:gd name="adj" fmla="val 5995"/>
            </a:avLst>
          </a:prstGeom>
          <a:solidFill>
            <a:schemeClr val="bg1"/>
          </a:solidFill>
          <a:ln>
            <a:noFill/>
          </a:ln>
        </p:spPr>
        <p:txBody>
          <a:bodyPr lIns="28996" tIns="28996" rIns="28996" bIns="28996">
            <a:noAutofit/>
          </a:bodyPr>
          <a:lstStyle>
            <a:lvl1pPr marL="0" marR="0" indent="0" algn="l" defTabSz="736504" rtl="0" eaLnBrk="0" fontAlgn="base" latinLnBrk="0" hangingPunct="0">
              <a:lnSpc>
                <a:spcPct val="100000"/>
              </a:lnSpc>
              <a:spcBef>
                <a:spcPts val="0"/>
              </a:spcBef>
              <a:spcAft>
                <a:spcPts val="967"/>
              </a:spcAft>
              <a:buClrTx/>
              <a:buSzTx/>
              <a:buFontTx/>
              <a:buNone/>
              <a:tabLst/>
              <a:defRPr sz="1600">
                <a:solidFill>
                  <a:schemeClr val="tx1"/>
                </a:solidFill>
                <a:latin typeface="Franklin Gothic Book"/>
                <a:cs typeface="Franklin Gothic Book"/>
              </a:defRPr>
            </a:lvl1pPr>
            <a:lvl2pPr marL="144488" marR="0" indent="-144488" algn="l" defTabSz="736504" rtl="0" eaLnBrk="0" fontAlgn="base" latinLnBrk="0" hangingPunct="0">
              <a:lnSpc>
                <a:spcPct val="100000"/>
              </a:lnSpc>
              <a:spcBef>
                <a:spcPts val="0"/>
              </a:spcBef>
              <a:spcAft>
                <a:spcPts val="967"/>
              </a:spcAft>
              <a:buClrTx/>
              <a:buSzTx/>
              <a:buFont typeface="Arial" charset="0"/>
              <a:buChar char="•"/>
              <a:tabLst/>
              <a:defRPr>
                <a:solidFill>
                  <a:schemeClr val="tx1"/>
                </a:solidFill>
                <a:latin typeface="Franklin Gothic Book"/>
                <a:ea typeface="Franklin Gothic Book"/>
                <a:cs typeface="Franklin Gothic Book"/>
              </a:defRPr>
            </a:lvl2pPr>
            <a:lvl3pPr marL="289962" marR="0" indent="-144981" algn="l" defTabSz="736504" rtl="0" eaLnBrk="0" fontAlgn="base" latinLnBrk="0" hangingPunct="0">
              <a:lnSpc>
                <a:spcPct val="100000"/>
              </a:lnSpc>
              <a:spcBef>
                <a:spcPts val="0"/>
              </a:spcBef>
              <a:spcAft>
                <a:spcPts val="967"/>
              </a:spcAft>
              <a:buClrTx/>
              <a:buSzTx/>
              <a:buFont typeface="Arial"/>
              <a:buChar char="•"/>
              <a:tabLst/>
              <a:defRPr>
                <a:solidFill>
                  <a:schemeClr val="tx1"/>
                </a:solidFill>
                <a:latin typeface="Franklin Gothic Book"/>
                <a:ea typeface="Franklin Gothic Book"/>
                <a:cs typeface="Franklin Gothic Book"/>
              </a:defRPr>
            </a:lvl3pPr>
            <a:lvl4pPr marL="434943" marR="0" indent="-144981" algn="l" defTabSz="736504" rtl="0" eaLnBrk="0" fontAlgn="base" latinLnBrk="0" hangingPunct="0">
              <a:lnSpc>
                <a:spcPct val="100000"/>
              </a:lnSpc>
              <a:spcBef>
                <a:spcPts val="0"/>
              </a:spcBef>
              <a:spcAft>
                <a:spcPts val="967"/>
              </a:spcAft>
              <a:buClrTx/>
              <a:buSzTx/>
              <a:buFont typeface="Arial"/>
              <a:buChar char="•"/>
              <a:tabLst/>
              <a:defRPr>
                <a:latin typeface="Franklin Gothic Book"/>
                <a:ea typeface="Franklin Gothic Book"/>
                <a:cs typeface="Franklin Gothic Book"/>
              </a:defRPr>
            </a:lvl4pPr>
          </a:lstStyle>
          <a:p>
            <a:pPr marL="0" marR="0" lvl="0" indent="0" algn="l" defTabSz="736504" rtl="0" eaLnBrk="0" fontAlgn="base" latinLnBrk="0" hangingPunct="0">
              <a:lnSpc>
                <a:spcPct val="100000"/>
              </a:lnSpc>
              <a:spcBef>
                <a:spcPts val="0"/>
              </a:spcBef>
              <a:spcAft>
                <a:spcPts val="967"/>
              </a:spcAft>
              <a:buClrTx/>
              <a:buSzTx/>
              <a:buFontTx/>
              <a:buNone/>
              <a:tabLst/>
              <a:defRPr/>
            </a:pPr>
            <a:r>
              <a:rPr kumimoji="0" lang="en-US" sz="900" b="0" i="0" u="none" strike="noStrike" kern="1200" cap="none" spc="0" normalizeH="0" baseline="0" noProof="0" dirty="0" smtClean="0">
                <a:ln>
                  <a:noFill/>
                </a:ln>
                <a:solidFill>
                  <a:srgbClr val="58595B"/>
                </a:solidFill>
                <a:effectLst/>
                <a:uLnTx/>
                <a:uFillTx/>
                <a:latin typeface="Arial" pitchFamily="34" charset="0"/>
                <a:ea typeface="ＭＳ Ｐゴシック" charset="0"/>
                <a:cs typeface="Arial" pitchFamily="34" charset="0"/>
              </a:rPr>
              <a:t>Click to edit Master text styles</a:t>
            </a:r>
          </a:p>
          <a:p>
            <a:pPr marL="144488" marR="0" lvl="1" indent="-144488" algn="l" defTabSz="736504" rtl="0" eaLnBrk="0" fontAlgn="base" latinLnBrk="0" hangingPunct="0">
              <a:lnSpc>
                <a:spcPct val="100000"/>
              </a:lnSpc>
              <a:spcBef>
                <a:spcPts val="0"/>
              </a:spcBef>
              <a:spcAft>
                <a:spcPts val="967"/>
              </a:spcAft>
              <a:buClrTx/>
              <a:buSzTx/>
              <a:buFont typeface="Arial" charset="0"/>
              <a:buChar char="•"/>
              <a:tabLst/>
              <a:defRPr/>
            </a:pPr>
            <a:r>
              <a:rPr kumimoji="0" lang="en-US" sz="900" b="0" i="0" u="none" strike="noStrike" kern="1200" cap="none" spc="0" normalizeH="0" baseline="0" noProof="0" dirty="0" smtClean="0">
                <a:ln>
                  <a:noFill/>
                </a:ln>
                <a:solidFill>
                  <a:srgbClr val="58595B"/>
                </a:solidFill>
                <a:effectLst/>
                <a:uLnTx/>
                <a:uFillTx/>
                <a:latin typeface="Arial" pitchFamily="34" charset="0"/>
                <a:ea typeface="Arial" charset="0"/>
                <a:cs typeface="Arial" pitchFamily="34" charset="0"/>
              </a:rPr>
              <a:t>Second level</a:t>
            </a:r>
          </a:p>
          <a:p>
            <a:pPr marL="289962" marR="0" lvl="2" indent="-144981" algn="l" defTabSz="736504" rtl="0" eaLnBrk="0" fontAlgn="base" latinLnBrk="0" hangingPunct="0">
              <a:lnSpc>
                <a:spcPct val="100000"/>
              </a:lnSpc>
              <a:spcBef>
                <a:spcPts val="0"/>
              </a:spcBef>
              <a:spcAft>
                <a:spcPts val="967"/>
              </a:spcAft>
              <a:buClrTx/>
              <a:buSzTx/>
              <a:buFont typeface="Arial"/>
              <a:buChar char="•"/>
              <a:tabLst/>
              <a:defRPr/>
            </a:pPr>
            <a:r>
              <a:rPr kumimoji="0" lang="en-US" sz="900" b="0" i="0" u="none" strike="noStrike" kern="1200" cap="none" spc="0" normalizeH="0" baseline="0" noProof="0" dirty="0" smtClean="0">
                <a:ln>
                  <a:noFill/>
                </a:ln>
                <a:solidFill>
                  <a:srgbClr val="58595B"/>
                </a:solidFill>
                <a:effectLst/>
                <a:uLnTx/>
                <a:uFillTx/>
                <a:latin typeface="Arial" pitchFamily="34" charset="0"/>
                <a:ea typeface="Arial" charset="0"/>
                <a:cs typeface="Arial" pitchFamily="34" charset="0"/>
              </a:rPr>
              <a:t>Third level</a:t>
            </a:r>
          </a:p>
          <a:p>
            <a:pPr marL="434943" marR="0" lvl="3" indent="-144981" algn="l" defTabSz="736504" rtl="0" eaLnBrk="0" fontAlgn="base" latinLnBrk="0" hangingPunct="0">
              <a:lnSpc>
                <a:spcPct val="100000"/>
              </a:lnSpc>
              <a:spcBef>
                <a:spcPts val="0"/>
              </a:spcBef>
              <a:spcAft>
                <a:spcPts val="967"/>
              </a:spcAft>
              <a:buClrTx/>
              <a:buSzTx/>
              <a:buFont typeface="Arial"/>
              <a:buChar char="•"/>
              <a:tabLst/>
              <a:defRPr/>
            </a:pPr>
            <a:r>
              <a:rPr kumimoji="0" lang="en-US" sz="900" b="0" i="0" u="none" strike="noStrike" kern="1200" cap="none" spc="0" normalizeH="0" baseline="0" noProof="0" dirty="0" smtClean="0">
                <a:ln>
                  <a:noFill/>
                </a:ln>
                <a:solidFill>
                  <a:srgbClr val="58595B"/>
                </a:solidFill>
                <a:effectLst/>
                <a:uLnTx/>
                <a:uFillTx/>
                <a:latin typeface="Arial" pitchFamily="34" charset="0"/>
                <a:ea typeface="Arial" charset="0"/>
                <a:cs typeface="Arial" pitchFamily="34" charset="0"/>
              </a:rPr>
              <a:t>Fourth level</a:t>
            </a:r>
          </a:p>
        </p:txBody>
      </p:sp>
    </p:spTree>
    <p:extLst>
      <p:ext uri="{BB962C8B-B14F-4D97-AF65-F5344CB8AC3E}">
        <p14:creationId xmlns:p14="http://schemas.microsoft.com/office/powerpoint/2010/main" val="77434482"/>
      </p:ext>
    </p:extLst>
  </p:cSld>
  <p:clrMapOvr>
    <a:masterClrMapping/>
  </p:clrMapOvr>
  <p:timing>
    <p:tnLst>
      <p:par>
        <p:cTn id="1" dur="indefinite" restart="never" nodeType="tmRoot"/>
      </p:par>
    </p:tnLst>
  </p:timing>
</p:sldLayout>
</file>

<file path=ppt/slideLayouts/slideLayout163.xml><?xml version="1.0" encoding="utf-8"?>
<p:sldLayout xmlns:a="http://schemas.openxmlformats.org/drawingml/2006/main" xmlns:r="http://schemas.openxmlformats.org/officeDocument/2006/relationships" xmlns:p="http://schemas.openxmlformats.org/presentationml/2006/main" preserve="1" userDrawn="1">
  <p:cSld name="10_Custom Layout">
    <p:spTree>
      <p:nvGrpSpPr>
        <p:cNvPr id="1" name=""/>
        <p:cNvGrpSpPr/>
        <p:nvPr/>
      </p:nvGrpSpPr>
      <p:grpSpPr>
        <a:xfrm>
          <a:off x="0" y="0"/>
          <a:ext cx="0" cy="0"/>
          <a:chOff x="0" y="0"/>
          <a:chExt cx="0" cy="0"/>
        </a:xfrm>
      </p:grpSpPr>
      <p:sp>
        <p:nvSpPr>
          <p:cNvPr id="8" name="Rectangle 7"/>
          <p:cNvSpPr/>
          <p:nvPr userDrawn="1"/>
        </p:nvSpPr>
        <p:spPr>
          <a:xfrm>
            <a:off x="1" y="839251"/>
            <a:ext cx="7561264" cy="4196251"/>
          </a:xfrm>
          <a:prstGeom prst="rect">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lIns="73650" tIns="36825" rIns="73650" bIns="36825" rtlCol="0" anchor="t"/>
          <a:lstStyle/>
          <a:p>
            <a:pPr algn="ctr">
              <a:spcAft>
                <a:spcPts val="483"/>
              </a:spcAft>
            </a:pPr>
            <a:endParaRPr lang="en-US" dirty="0" smtClean="0"/>
          </a:p>
        </p:txBody>
      </p:sp>
      <p:sp>
        <p:nvSpPr>
          <p:cNvPr id="2" name="Title 1"/>
          <p:cNvSpPr>
            <a:spLocks noGrp="1"/>
          </p:cNvSpPr>
          <p:nvPr>
            <p:ph type="title"/>
          </p:nvPr>
        </p:nvSpPr>
        <p:spPr/>
        <p:txBody>
          <a:bodyPr/>
          <a:lstStyle/>
          <a:p>
            <a:r>
              <a:rPr lang="en-GB" smtClean="0"/>
              <a:t>Click to edit Master title style</a:t>
            </a:r>
            <a:endParaRPr lang="en-US"/>
          </a:p>
        </p:txBody>
      </p:sp>
      <p:sp>
        <p:nvSpPr>
          <p:cNvPr id="3" name="Date Placeholder 2"/>
          <p:cNvSpPr>
            <a:spLocks noGrp="1"/>
          </p:cNvSpPr>
          <p:nvPr>
            <p:ph type="dt" sz="half" idx="10"/>
          </p:nvPr>
        </p:nvSpPr>
        <p:spPr/>
        <p:txBody>
          <a:bodyPr/>
          <a:lstStyle/>
          <a:p>
            <a:fld id="{8B6E079F-0502-CC4C-9C8B-39554E94F19E}" type="datetime3">
              <a:rPr lang="en-GB" smtClean="0"/>
              <a:pPr/>
              <a:t>13 July, 2016</a:t>
            </a:fld>
            <a:endParaRPr lang="en-GB" dirty="0"/>
          </a:p>
        </p:txBody>
      </p:sp>
      <p:sp>
        <p:nvSpPr>
          <p:cNvPr id="4" name="Footer Placeholder 3"/>
          <p:cNvSpPr>
            <a:spLocks noGrp="1"/>
          </p:cNvSpPr>
          <p:nvPr>
            <p:ph type="ftr" sz="quarter" idx="11"/>
            <p:custDataLst>
              <p:tags r:id="rId1"/>
            </p:custDataLst>
          </p:nvPr>
        </p:nvSpPr>
        <p:spPr>
          <a:xfrm>
            <a:off x="0" y="5035501"/>
            <a:ext cx="7561263" cy="293738"/>
          </a:xfrm>
        </p:spPr>
        <p:txBody>
          <a:bodyPr/>
          <a:lstStyle>
            <a:lvl1pPr algn="ctr">
              <a:defRPr lang="en-GB" sz="800" b="0" i="0" u="none">
                <a:solidFill>
                  <a:srgbClr val="FFFFFF"/>
                </a:solidFill>
                <a:latin typeface="Arial"/>
              </a:defRPr>
            </a:lvl1pPr>
          </a:lstStyle>
          <a:p>
            <a:endParaRPr lang="en-GB" b="1"/>
          </a:p>
        </p:txBody>
      </p:sp>
      <p:sp>
        <p:nvSpPr>
          <p:cNvPr id="5" name="Slide Number Placeholder 4"/>
          <p:cNvSpPr>
            <a:spLocks noGrp="1"/>
          </p:cNvSpPr>
          <p:nvPr>
            <p:ph type="sldNum" sz="quarter" idx="12"/>
          </p:nvPr>
        </p:nvSpPr>
        <p:spPr/>
        <p:txBody>
          <a:bodyPr/>
          <a:lstStyle/>
          <a:p>
            <a:fld id="{71F9F866-B438-9445-8D9F-1F8FF6608833}" type="slidenum">
              <a:rPr lang="en-GB" smtClean="0"/>
              <a:pPr/>
              <a:t>‹#›</a:t>
            </a:fld>
            <a:endParaRPr lang="en-GB" dirty="0"/>
          </a:p>
        </p:txBody>
      </p:sp>
      <p:sp>
        <p:nvSpPr>
          <p:cNvPr id="6" name="Round Same Side Corner Rectangle 5"/>
          <p:cNvSpPr/>
          <p:nvPr userDrawn="1"/>
        </p:nvSpPr>
        <p:spPr>
          <a:xfrm>
            <a:off x="296674" y="1097164"/>
            <a:ext cx="2381272" cy="3938338"/>
          </a:xfrm>
          <a:prstGeom prst="round2SameRect">
            <a:avLst>
              <a:gd name="adj1" fmla="val 5071"/>
              <a:gd name="adj2" fmla="val 0"/>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lIns="73650" tIns="36825" rIns="73650" bIns="36825" rtlCol="0" anchor="t"/>
          <a:lstStyle/>
          <a:p>
            <a:pPr algn="ctr">
              <a:spcAft>
                <a:spcPts val="483"/>
              </a:spcAft>
            </a:pPr>
            <a:endParaRPr lang="en-US" dirty="0" smtClean="0"/>
          </a:p>
        </p:txBody>
      </p:sp>
      <p:sp>
        <p:nvSpPr>
          <p:cNvPr id="10"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14"/>
          </p:nvPr>
        </p:nvSpPr>
        <p:spPr>
          <a:xfrm>
            <a:off x="2975933" y="1097164"/>
            <a:ext cx="3870522" cy="864021"/>
          </a:xfrm>
          <a:prstGeom prst="roundRect">
            <a:avLst/>
          </a:prstGeom>
        </p:spPr>
        <p:txBody>
          <a:bodyPr/>
          <a:lstStyle/>
          <a:p>
            <a:pPr lvl="0"/>
            <a:r>
              <a:rPr lang="en-US" noProof="0" dirty="0" smtClean="0"/>
              <a:t>Click icon to add picture</a:t>
            </a:r>
            <a:endParaRPr lang="en-GB" noProof="0" dirty="0"/>
          </a:p>
        </p:txBody>
      </p:sp>
      <p:sp>
        <p:nvSpPr>
          <p:cNvPr id="58" name="Text Placeholder 6"/>
          <p:cNvSpPr>
            <a:spLocks noGrp="1"/>
          </p:cNvSpPr>
          <p:nvPr>
            <p:ph type="body" sz="quarter" idx="15"/>
          </p:nvPr>
        </p:nvSpPr>
        <p:spPr>
          <a:xfrm>
            <a:off x="2975933" y="2237787"/>
            <a:ext cx="3870524" cy="2517964"/>
          </a:xfrm>
          <a:prstGeom prst="roundRect">
            <a:avLst>
              <a:gd name="adj" fmla="val 5995"/>
            </a:avLst>
          </a:prstGeom>
          <a:solidFill>
            <a:schemeClr val="bg1"/>
          </a:solidFill>
          <a:ln>
            <a:noFill/>
          </a:ln>
        </p:spPr>
        <p:txBody>
          <a:bodyPr lIns="28996" tIns="28996" rIns="28996" bIns="28996">
            <a:noAutofit/>
          </a:bodyPr>
          <a:lstStyle>
            <a:lvl1pPr marL="0" marR="0" indent="0" algn="l" defTabSz="736504" rtl="0" eaLnBrk="0" fontAlgn="base" latinLnBrk="0" hangingPunct="0">
              <a:lnSpc>
                <a:spcPct val="100000"/>
              </a:lnSpc>
              <a:spcBef>
                <a:spcPts val="0"/>
              </a:spcBef>
              <a:spcAft>
                <a:spcPts val="967"/>
              </a:spcAft>
              <a:buClrTx/>
              <a:buSzTx/>
              <a:buFontTx/>
              <a:buNone/>
              <a:tabLst/>
              <a:defRPr sz="1600">
                <a:solidFill>
                  <a:schemeClr val="tx1"/>
                </a:solidFill>
                <a:latin typeface="Franklin Gothic Book"/>
                <a:cs typeface="Franklin Gothic Book"/>
              </a:defRPr>
            </a:lvl1pPr>
            <a:lvl2pPr marL="144488" marR="0" indent="-144488" algn="l" defTabSz="736504" rtl="0" eaLnBrk="0" fontAlgn="base" latinLnBrk="0" hangingPunct="0">
              <a:lnSpc>
                <a:spcPct val="100000"/>
              </a:lnSpc>
              <a:spcBef>
                <a:spcPts val="0"/>
              </a:spcBef>
              <a:spcAft>
                <a:spcPts val="967"/>
              </a:spcAft>
              <a:buClrTx/>
              <a:buSzTx/>
              <a:buFont typeface="Arial" charset="0"/>
              <a:buChar char="•"/>
              <a:tabLst/>
              <a:defRPr>
                <a:solidFill>
                  <a:schemeClr val="tx1"/>
                </a:solidFill>
                <a:latin typeface="Franklin Gothic Book"/>
                <a:ea typeface="Franklin Gothic Book"/>
                <a:cs typeface="Franklin Gothic Book"/>
              </a:defRPr>
            </a:lvl2pPr>
            <a:lvl3pPr marL="289962" marR="0" indent="-144981" algn="l" defTabSz="736504" rtl="0" eaLnBrk="0" fontAlgn="base" latinLnBrk="0" hangingPunct="0">
              <a:lnSpc>
                <a:spcPct val="100000"/>
              </a:lnSpc>
              <a:spcBef>
                <a:spcPts val="0"/>
              </a:spcBef>
              <a:spcAft>
                <a:spcPts val="967"/>
              </a:spcAft>
              <a:buClrTx/>
              <a:buSzTx/>
              <a:buFont typeface="Arial"/>
              <a:buChar char="•"/>
              <a:tabLst/>
              <a:defRPr>
                <a:solidFill>
                  <a:schemeClr val="tx1"/>
                </a:solidFill>
                <a:latin typeface="Franklin Gothic Book"/>
                <a:ea typeface="Franklin Gothic Book"/>
                <a:cs typeface="Franklin Gothic Book"/>
              </a:defRPr>
            </a:lvl3pPr>
            <a:lvl4pPr marL="434943" marR="0" indent="-144981" algn="l" defTabSz="736504" rtl="0" eaLnBrk="0" fontAlgn="base" latinLnBrk="0" hangingPunct="0">
              <a:lnSpc>
                <a:spcPct val="100000"/>
              </a:lnSpc>
              <a:spcBef>
                <a:spcPts val="0"/>
              </a:spcBef>
              <a:spcAft>
                <a:spcPts val="967"/>
              </a:spcAft>
              <a:buClrTx/>
              <a:buSzTx/>
              <a:buFont typeface="Arial"/>
              <a:buChar char="•"/>
              <a:tabLst/>
              <a:defRPr>
                <a:latin typeface="Franklin Gothic Book"/>
                <a:ea typeface="Franklin Gothic Book"/>
                <a:cs typeface="Franklin Gothic Book"/>
              </a:defRPr>
            </a:lvl4pPr>
          </a:lstStyle>
          <a:p>
            <a:pPr marL="0" marR="0" lvl="0" indent="0" algn="l" defTabSz="736504" rtl="0" eaLnBrk="0" fontAlgn="base" latinLnBrk="0" hangingPunct="0">
              <a:lnSpc>
                <a:spcPct val="100000"/>
              </a:lnSpc>
              <a:spcBef>
                <a:spcPts val="0"/>
              </a:spcBef>
              <a:spcAft>
                <a:spcPts val="967"/>
              </a:spcAft>
              <a:buClrTx/>
              <a:buSzTx/>
              <a:buFontTx/>
              <a:buNone/>
              <a:tabLst/>
              <a:defRPr/>
            </a:pPr>
            <a:r>
              <a:rPr kumimoji="0" lang="en-US" sz="900" b="0" i="0" u="none" strike="noStrike" kern="1200" cap="none" spc="0" normalizeH="0" baseline="0" noProof="0" dirty="0" smtClean="0">
                <a:ln>
                  <a:noFill/>
                </a:ln>
                <a:solidFill>
                  <a:srgbClr val="58595B"/>
                </a:solidFill>
                <a:effectLst/>
                <a:uLnTx/>
                <a:uFillTx/>
                <a:latin typeface="Arial" pitchFamily="34" charset="0"/>
                <a:ea typeface="ＭＳ Ｐゴシック" charset="0"/>
                <a:cs typeface="Arial" pitchFamily="34" charset="0"/>
              </a:rPr>
              <a:t>Click to edit Master text styles</a:t>
            </a:r>
          </a:p>
          <a:p>
            <a:pPr marL="144488" marR="0" lvl="1" indent="-144488" algn="l" defTabSz="736504" rtl="0" eaLnBrk="0" fontAlgn="base" latinLnBrk="0" hangingPunct="0">
              <a:lnSpc>
                <a:spcPct val="100000"/>
              </a:lnSpc>
              <a:spcBef>
                <a:spcPts val="0"/>
              </a:spcBef>
              <a:spcAft>
                <a:spcPts val="967"/>
              </a:spcAft>
              <a:buClrTx/>
              <a:buSzTx/>
              <a:buFont typeface="Arial" charset="0"/>
              <a:buChar char="•"/>
              <a:tabLst/>
              <a:defRPr/>
            </a:pPr>
            <a:r>
              <a:rPr kumimoji="0" lang="en-US" sz="900" b="0" i="0" u="none" strike="noStrike" kern="1200" cap="none" spc="0" normalizeH="0" baseline="0" noProof="0" dirty="0" smtClean="0">
                <a:ln>
                  <a:noFill/>
                </a:ln>
                <a:solidFill>
                  <a:srgbClr val="58595B"/>
                </a:solidFill>
                <a:effectLst/>
                <a:uLnTx/>
                <a:uFillTx/>
                <a:latin typeface="Arial" pitchFamily="34" charset="0"/>
                <a:ea typeface="Arial" charset="0"/>
                <a:cs typeface="Arial" pitchFamily="34" charset="0"/>
              </a:rPr>
              <a:t>Second level</a:t>
            </a:r>
          </a:p>
          <a:p>
            <a:pPr marL="289962" marR="0" lvl="2" indent="-144981" algn="l" defTabSz="736504" rtl="0" eaLnBrk="0" fontAlgn="base" latinLnBrk="0" hangingPunct="0">
              <a:lnSpc>
                <a:spcPct val="100000"/>
              </a:lnSpc>
              <a:spcBef>
                <a:spcPts val="0"/>
              </a:spcBef>
              <a:spcAft>
                <a:spcPts val="967"/>
              </a:spcAft>
              <a:buClrTx/>
              <a:buSzTx/>
              <a:buFont typeface="Arial"/>
              <a:buChar char="•"/>
              <a:tabLst/>
              <a:defRPr/>
            </a:pPr>
            <a:r>
              <a:rPr kumimoji="0" lang="en-US" sz="900" b="0" i="0" u="none" strike="noStrike" kern="1200" cap="none" spc="0" normalizeH="0" baseline="0" noProof="0" dirty="0" smtClean="0">
                <a:ln>
                  <a:noFill/>
                </a:ln>
                <a:solidFill>
                  <a:srgbClr val="58595B"/>
                </a:solidFill>
                <a:effectLst/>
                <a:uLnTx/>
                <a:uFillTx/>
                <a:latin typeface="Arial" pitchFamily="34" charset="0"/>
                <a:ea typeface="Arial" charset="0"/>
                <a:cs typeface="Arial" pitchFamily="34" charset="0"/>
              </a:rPr>
              <a:t>Third level</a:t>
            </a:r>
          </a:p>
          <a:p>
            <a:pPr marL="434943" marR="0" lvl="3" indent="-144981" algn="l" defTabSz="736504" rtl="0" eaLnBrk="0" fontAlgn="base" latinLnBrk="0" hangingPunct="0">
              <a:lnSpc>
                <a:spcPct val="100000"/>
              </a:lnSpc>
              <a:spcBef>
                <a:spcPts val="0"/>
              </a:spcBef>
              <a:spcAft>
                <a:spcPts val="967"/>
              </a:spcAft>
              <a:buClrTx/>
              <a:buSzTx/>
              <a:buFont typeface="Arial"/>
              <a:buChar char="•"/>
              <a:tabLst/>
              <a:defRPr/>
            </a:pPr>
            <a:r>
              <a:rPr kumimoji="0" lang="en-US" sz="900" b="0" i="0" u="none" strike="noStrike" kern="1200" cap="none" spc="0" normalizeH="0" baseline="0" noProof="0" dirty="0" smtClean="0">
                <a:ln>
                  <a:noFill/>
                </a:ln>
                <a:solidFill>
                  <a:srgbClr val="58595B"/>
                </a:solidFill>
                <a:effectLst/>
                <a:uLnTx/>
                <a:uFillTx/>
                <a:latin typeface="Arial" pitchFamily="34" charset="0"/>
                <a:ea typeface="Arial" charset="0"/>
                <a:cs typeface="Arial" pitchFamily="34" charset="0"/>
              </a:rPr>
              <a:t>Fourth level</a:t>
            </a:r>
          </a:p>
        </p:txBody>
      </p:sp>
    </p:spTree>
    <p:extLst>
      <p:ext uri="{BB962C8B-B14F-4D97-AF65-F5344CB8AC3E}">
        <p14:creationId xmlns:p14="http://schemas.microsoft.com/office/powerpoint/2010/main" val="2386408025"/>
      </p:ext>
    </p:extLst>
  </p:cSld>
  <p:clrMapOvr>
    <a:masterClrMapping/>
  </p:clrMapOvr>
  <p:timing>
    <p:tnLst>
      <p:par>
        <p:cTn id="1" dur="indefinite" restart="never" nodeType="tmRoot"/>
      </p:par>
    </p:tnLst>
  </p:timing>
</p:sldLayout>
</file>

<file path=ppt/slideLayouts/slideLayout164.xml><?xml version="1.0" encoding="utf-8"?>
<p:sldLayout xmlns:a="http://schemas.openxmlformats.org/drawingml/2006/main" xmlns:r="http://schemas.openxmlformats.org/officeDocument/2006/relationships" xmlns:p="http://schemas.openxmlformats.org/presentationml/2006/main" preserve="1" userDrawn="1">
  <p:cSld name="11_Custom Layout">
    <p:spTree>
      <p:nvGrpSpPr>
        <p:cNvPr id="1" name=""/>
        <p:cNvGrpSpPr/>
        <p:nvPr/>
      </p:nvGrpSpPr>
      <p:grpSpPr>
        <a:xfrm>
          <a:off x="0" y="0"/>
          <a:ext cx="0" cy="0"/>
          <a:chOff x="0" y="0"/>
          <a:chExt cx="0" cy="0"/>
        </a:xfrm>
      </p:grpSpPr>
      <p:sp>
        <p:nvSpPr>
          <p:cNvPr id="8" name="Rectangle 7"/>
          <p:cNvSpPr/>
          <p:nvPr userDrawn="1"/>
        </p:nvSpPr>
        <p:spPr>
          <a:xfrm>
            <a:off x="1" y="839251"/>
            <a:ext cx="7561264" cy="4196251"/>
          </a:xfrm>
          <a:prstGeom prst="rect">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lIns="73650" tIns="36825" rIns="73650" bIns="36825" rtlCol="0" anchor="t"/>
          <a:lstStyle/>
          <a:p>
            <a:pPr algn="ctr">
              <a:spcAft>
                <a:spcPts val="483"/>
              </a:spcAft>
            </a:pPr>
            <a:endParaRPr lang="en-US" dirty="0" smtClean="0"/>
          </a:p>
        </p:txBody>
      </p:sp>
      <p:sp>
        <p:nvSpPr>
          <p:cNvPr id="2" name="Title 1"/>
          <p:cNvSpPr>
            <a:spLocks noGrp="1"/>
          </p:cNvSpPr>
          <p:nvPr>
            <p:ph type="title"/>
          </p:nvPr>
        </p:nvSpPr>
        <p:spPr/>
        <p:txBody>
          <a:bodyPr/>
          <a:lstStyle/>
          <a:p>
            <a:r>
              <a:rPr lang="en-GB" smtClean="0"/>
              <a:t>Click to edit Master title style</a:t>
            </a:r>
            <a:endParaRPr lang="en-US"/>
          </a:p>
        </p:txBody>
      </p:sp>
      <p:sp>
        <p:nvSpPr>
          <p:cNvPr id="3" name="Date Placeholder 2"/>
          <p:cNvSpPr>
            <a:spLocks noGrp="1"/>
          </p:cNvSpPr>
          <p:nvPr>
            <p:ph type="dt" sz="half" idx="10"/>
          </p:nvPr>
        </p:nvSpPr>
        <p:spPr/>
        <p:txBody>
          <a:bodyPr/>
          <a:lstStyle/>
          <a:p>
            <a:fld id="{8B6E079F-0502-CC4C-9C8B-39554E94F19E}" type="datetime3">
              <a:rPr lang="en-GB" smtClean="0"/>
              <a:pPr/>
              <a:t>13 July, 2016</a:t>
            </a:fld>
            <a:endParaRPr lang="en-GB" dirty="0"/>
          </a:p>
        </p:txBody>
      </p:sp>
      <p:sp>
        <p:nvSpPr>
          <p:cNvPr id="4" name="Footer Placeholder 3"/>
          <p:cNvSpPr>
            <a:spLocks noGrp="1"/>
          </p:cNvSpPr>
          <p:nvPr>
            <p:ph type="ftr" sz="quarter" idx="11"/>
            <p:custDataLst>
              <p:tags r:id="rId1"/>
            </p:custDataLst>
          </p:nvPr>
        </p:nvSpPr>
        <p:spPr>
          <a:xfrm>
            <a:off x="0" y="5035501"/>
            <a:ext cx="7561263" cy="293738"/>
          </a:xfrm>
        </p:spPr>
        <p:txBody>
          <a:bodyPr/>
          <a:lstStyle>
            <a:lvl1pPr algn="ctr">
              <a:defRPr lang="en-GB" sz="800" b="0" i="0" u="none">
                <a:solidFill>
                  <a:srgbClr val="FFFFFF"/>
                </a:solidFill>
                <a:latin typeface="Arial"/>
              </a:defRPr>
            </a:lvl1pPr>
          </a:lstStyle>
          <a:p>
            <a:endParaRPr lang="en-GB" b="1"/>
          </a:p>
        </p:txBody>
      </p:sp>
      <p:sp>
        <p:nvSpPr>
          <p:cNvPr id="5" name="Slide Number Placeholder 4"/>
          <p:cNvSpPr>
            <a:spLocks noGrp="1"/>
          </p:cNvSpPr>
          <p:nvPr>
            <p:ph type="sldNum" sz="quarter" idx="12"/>
          </p:nvPr>
        </p:nvSpPr>
        <p:spPr/>
        <p:txBody>
          <a:bodyPr/>
          <a:lstStyle/>
          <a:p>
            <a:fld id="{71F9F866-B438-9445-8D9F-1F8FF6608833}" type="slidenum">
              <a:rPr lang="en-GB" smtClean="0"/>
              <a:pPr/>
              <a:t>‹#›</a:t>
            </a:fld>
            <a:endParaRPr lang="en-GB" dirty="0"/>
          </a:p>
        </p:txBody>
      </p:sp>
      <p:sp>
        <p:nvSpPr>
          <p:cNvPr id="6" name="Round Same Side Corner Rectangle 5"/>
          <p:cNvSpPr/>
          <p:nvPr userDrawn="1"/>
        </p:nvSpPr>
        <p:spPr>
          <a:xfrm>
            <a:off x="296674" y="1118894"/>
            <a:ext cx="2381272" cy="3916608"/>
          </a:xfrm>
          <a:prstGeom prst="round2SameRect">
            <a:avLst>
              <a:gd name="adj1" fmla="val 5071"/>
              <a:gd name="adj2" fmla="val 0"/>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lIns="73650" tIns="36825" rIns="73650" bIns="36825" rtlCol="0" anchor="t"/>
          <a:lstStyle/>
          <a:p>
            <a:pPr algn="ctr">
              <a:spcAft>
                <a:spcPts val="483"/>
              </a:spcAft>
            </a:pPr>
            <a:endParaRPr lang="en-US" dirty="0" smtClean="0"/>
          </a:p>
        </p:txBody>
      </p:sp>
      <p:sp>
        <p:nvSpPr>
          <p:cNvPr id="10"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14"/>
          </p:nvPr>
        </p:nvSpPr>
        <p:spPr>
          <a:xfrm>
            <a:off x="2975933" y="4196250"/>
            <a:ext cx="3900747" cy="839250"/>
          </a:xfrm>
          <a:prstGeom prst="round2SameRect">
            <a:avLst/>
          </a:prstGeom>
        </p:spPr>
        <p:txBody>
          <a:bodyPr/>
          <a:lstStyle/>
          <a:p>
            <a:pPr lvl="0"/>
            <a:r>
              <a:rPr lang="en-US" noProof="0" dirty="0" smtClean="0"/>
              <a:t>Click icon to add picture</a:t>
            </a:r>
            <a:endParaRPr lang="en-GB" noProof="0" dirty="0"/>
          </a:p>
        </p:txBody>
      </p:sp>
      <p:sp>
        <p:nvSpPr>
          <p:cNvPr id="58" name="Text Placeholder 6"/>
          <p:cNvSpPr>
            <a:spLocks noGrp="1"/>
          </p:cNvSpPr>
          <p:nvPr>
            <p:ph type="body" sz="quarter" idx="15"/>
          </p:nvPr>
        </p:nvSpPr>
        <p:spPr>
          <a:xfrm>
            <a:off x="2975933" y="1118894"/>
            <a:ext cx="1785298" cy="2797850"/>
          </a:xfrm>
          <a:prstGeom prst="roundRect">
            <a:avLst>
              <a:gd name="adj" fmla="val 5995"/>
            </a:avLst>
          </a:prstGeom>
          <a:solidFill>
            <a:schemeClr val="bg1"/>
          </a:solidFill>
          <a:ln>
            <a:noFill/>
          </a:ln>
        </p:spPr>
        <p:txBody>
          <a:bodyPr lIns="28996" tIns="28996" rIns="28996" bIns="28996">
            <a:noAutofit/>
          </a:bodyPr>
          <a:lstStyle>
            <a:lvl1pPr marL="0" marR="0" indent="0" algn="l" defTabSz="736504" rtl="0" eaLnBrk="0" fontAlgn="base" latinLnBrk="0" hangingPunct="0">
              <a:lnSpc>
                <a:spcPct val="100000"/>
              </a:lnSpc>
              <a:spcBef>
                <a:spcPts val="0"/>
              </a:spcBef>
              <a:spcAft>
                <a:spcPts val="967"/>
              </a:spcAft>
              <a:buClrTx/>
              <a:buSzTx/>
              <a:buFontTx/>
              <a:buNone/>
              <a:tabLst/>
              <a:defRPr sz="1600">
                <a:solidFill>
                  <a:schemeClr val="tx1"/>
                </a:solidFill>
                <a:latin typeface="Franklin Gothic Book"/>
                <a:cs typeface="Franklin Gothic Book"/>
              </a:defRPr>
            </a:lvl1pPr>
            <a:lvl2pPr marL="144488" marR="0" indent="-144488" algn="l" defTabSz="736504" rtl="0" eaLnBrk="0" fontAlgn="base" latinLnBrk="0" hangingPunct="0">
              <a:lnSpc>
                <a:spcPct val="100000"/>
              </a:lnSpc>
              <a:spcBef>
                <a:spcPts val="0"/>
              </a:spcBef>
              <a:spcAft>
                <a:spcPts val="967"/>
              </a:spcAft>
              <a:buClrTx/>
              <a:buSzTx/>
              <a:buFont typeface="Arial" charset="0"/>
              <a:buChar char="•"/>
              <a:tabLst/>
              <a:defRPr>
                <a:solidFill>
                  <a:schemeClr val="tx1"/>
                </a:solidFill>
                <a:latin typeface="Franklin Gothic Book"/>
                <a:ea typeface="Franklin Gothic Book"/>
                <a:cs typeface="Franklin Gothic Book"/>
              </a:defRPr>
            </a:lvl2pPr>
            <a:lvl3pPr marL="289962" marR="0" indent="-144981" algn="l" defTabSz="736504" rtl="0" eaLnBrk="0" fontAlgn="base" latinLnBrk="0" hangingPunct="0">
              <a:lnSpc>
                <a:spcPct val="100000"/>
              </a:lnSpc>
              <a:spcBef>
                <a:spcPts val="0"/>
              </a:spcBef>
              <a:spcAft>
                <a:spcPts val="967"/>
              </a:spcAft>
              <a:buClrTx/>
              <a:buSzTx/>
              <a:buFont typeface="Arial"/>
              <a:buChar char="•"/>
              <a:tabLst/>
              <a:defRPr>
                <a:solidFill>
                  <a:schemeClr val="tx1"/>
                </a:solidFill>
                <a:latin typeface="Franklin Gothic Book"/>
                <a:ea typeface="Franklin Gothic Book"/>
                <a:cs typeface="Franklin Gothic Book"/>
              </a:defRPr>
            </a:lvl3pPr>
            <a:lvl4pPr marL="434943" marR="0" indent="-144981" algn="l" defTabSz="736504" rtl="0" eaLnBrk="0" fontAlgn="base" latinLnBrk="0" hangingPunct="0">
              <a:lnSpc>
                <a:spcPct val="100000"/>
              </a:lnSpc>
              <a:spcBef>
                <a:spcPts val="0"/>
              </a:spcBef>
              <a:spcAft>
                <a:spcPts val="967"/>
              </a:spcAft>
              <a:buClrTx/>
              <a:buSzTx/>
              <a:buFont typeface="Arial"/>
              <a:buChar char="•"/>
              <a:tabLst/>
              <a:defRPr>
                <a:latin typeface="Franklin Gothic Book"/>
                <a:ea typeface="Franklin Gothic Book"/>
                <a:cs typeface="Franklin Gothic Book"/>
              </a:defRPr>
            </a:lvl4pPr>
          </a:lstStyle>
          <a:p>
            <a:pPr marL="0" marR="0" lvl="0" indent="0" algn="l" defTabSz="736504" rtl="0" eaLnBrk="0" fontAlgn="base" latinLnBrk="0" hangingPunct="0">
              <a:lnSpc>
                <a:spcPct val="100000"/>
              </a:lnSpc>
              <a:spcBef>
                <a:spcPts val="0"/>
              </a:spcBef>
              <a:spcAft>
                <a:spcPts val="967"/>
              </a:spcAft>
              <a:buClrTx/>
              <a:buSzTx/>
              <a:buFontTx/>
              <a:buNone/>
              <a:tabLst/>
              <a:defRPr/>
            </a:pPr>
            <a:r>
              <a:rPr kumimoji="0" lang="en-US" sz="900" b="0" i="0" u="none" strike="noStrike" kern="1200" cap="none" spc="0" normalizeH="0" baseline="0" noProof="0" dirty="0" smtClean="0">
                <a:ln>
                  <a:noFill/>
                </a:ln>
                <a:solidFill>
                  <a:srgbClr val="58595B"/>
                </a:solidFill>
                <a:effectLst/>
                <a:uLnTx/>
                <a:uFillTx/>
                <a:latin typeface="Arial" pitchFamily="34" charset="0"/>
                <a:ea typeface="ＭＳ Ｐゴシック" charset="0"/>
                <a:cs typeface="Arial" pitchFamily="34" charset="0"/>
              </a:rPr>
              <a:t>Click to edit Master text styles</a:t>
            </a:r>
          </a:p>
          <a:p>
            <a:pPr marL="144488" marR="0" lvl="1" indent="-144488" algn="l" defTabSz="736504" rtl="0" eaLnBrk="0" fontAlgn="base" latinLnBrk="0" hangingPunct="0">
              <a:lnSpc>
                <a:spcPct val="100000"/>
              </a:lnSpc>
              <a:spcBef>
                <a:spcPts val="0"/>
              </a:spcBef>
              <a:spcAft>
                <a:spcPts val="967"/>
              </a:spcAft>
              <a:buClrTx/>
              <a:buSzTx/>
              <a:buFont typeface="Arial" charset="0"/>
              <a:buChar char="•"/>
              <a:tabLst/>
              <a:defRPr/>
            </a:pPr>
            <a:r>
              <a:rPr kumimoji="0" lang="en-US" sz="900" b="0" i="0" u="none" strike="noStrike" kern="1200" cap="none" spc="0" normalizeH="0" baseline="0" noProof="0" dirty="0" smtClean="0">
                <a:ln>
                  <a:noFill/>
                </a:ln>
                <a:solidFill>
                  <a:srgbClr val="58595B"/>
                </a:solidFill>
                <a:effectLst/>
                <a:uLnTx/>
                <a:uFillTx/>
                <a:latin typeface="Arial" pitchFamily="34" charset="0"/>
                <a:ea typeface="Arial" charset="0"/>
                <a:cs typeface="Arial" pitchFamily="34" charset="0"/>
              </a:rPr>
              <a:t>Second level</a:t>
            </a:r>
          </a:p>
          <a:p>
            <a:pPr marL="289962" marR="0" lvl="2" indent="-144981" algn="l" defTabSz="736504" rtl="0" eaLnBrk="0" fontAlgn="base" latinLnBrk="0" hangingPunct="0">
              <a:lnSpc>
                <a:spcPct val="100000"/>
              </a:lnSpc>
              <a:spcBef>
                <a:spcPts val="0"/>
              </a:spcBef>
              <a:spcAft>
                <a:spcPts val="967"/>
              </a:spcAft>
              <a:buClrTx/>
              <a:buSzTx/>
              <a:buFont typeface="Arial"/>
              <a:buChar char="•"/>
              <a:tabLst/>
              <a:defRPr/>
            </a:pPr>
            <a:r>
              <a:rPr kumimoji="0" lang="en-US" sz="900" b="0" i="0" u="none" strike="noStrike" kern="1200" cap="none" spc="0" normalizeH="0" baseline="0" noProof="0" dirty="0" smtClean="0">
                <a:ln>
                  <a:noFill/>
                </a:ln>
                <a:solidFill>
                  <a:srgbClr val="58595B"/>
                </a:solidFill>
                <a:effectLst/>
                <a:uLnTx/>
                <a:uFillTx/>
                <a:latin typeface="Arial" pitchFamily="34" charset="0"/>
                <a:ea typeface="Arial" charset="0"/>
                <a:cs typeface="Arial" pitchFamily="34" charset="0"/>
              </a:rPr>
              <a:t>Third level</a:t>
            </a:r>
          </a:p>
          <a:p>
            <a:pPr marL="434943" marR="0" lvl="3" indent="-144981" algn="l" defTabSz="736504" rtl="0" eaLnBrk="0" fontAlgn="base" latinLnBrk="0" hangingPunct="0">
              <a:lnSpc>
                <a:spcPct val="100000"/>
              </a:lnSpc>
              <a:spcBef>
                <a:spcPts val="0"/>
              </a:spcBef>
              <a:spcAft>
                <a:spcPts val="967"/>
              </a:spcAft>
              <a:buClrTx/>
              <a:buSzTx/>
              <a:buFont typeface="Arial"/>
              <a:buChar char="•"/>
              <a:tabLst/>
              <a:defRPr/>
            </a:pPr>
            <a:r>
              <a:rPr kumimoji="0" lang="en-US" sz="900" b="0" i="0" u="none" strike="noStrike" kern="1200" cap="none" spc="0" normalizeH="0" baseline="0" noProof="0" dirty="0" smtClean="0">
                <a:ln>
                  <a:noFill/>
                </a:ln>
                <a:solidFill>
                  <a:srgbClr val="58595B"/>
                </a:solidFill>
                <a:effectLst/>
                <a:uLnTx/>
                <a:uFillTx/>
                <a:latin typeface="Arial" pitchFamily="34" charset="0"/>
                <a:ea typeface="Arial" charset="0"/>
                <a:cs typeface="Arial" pitchFamily="34" charset="0"/>
              </a:rPr>
              <a:t>Fourth level</a:t>
            </a:r>
          </a:p>
        </p:txBody>
      </p:sp>
      <p:sp>
        <p:nvSpPr>
          <p:cNvPr id="59" name="Text Placeholder 6"/>
          <p:cNvSpPr>
            <a:spLocks noGrp="1"/>
          </p:cNvSpPr>
          <p:nvPr>
            <p:ph type="body" sz="quarter" idx="16"/>
          </p:nvPr>
        </p:nvSpPr>
        <p:spPr>
          <a:xfrm>
            <a:off x="5059220" y="1118894"/>
            <a:ext cx="1817462" cy="2797850"/>
          </a:xfrm>
          <a:prstGeom prst="roundRect">
            <a:avLst>
              <a:gd name="adj" fmla="val 5995"/>
            </a:avLst>
          </a:prstGeom>
          <a:solidFill>
            <a:schemeClr val="bg1"/>
          </a:solidFill>
          <a:ln>
            <a:noFill/>
          </a:ln>
        </p:spPr>
        <p:txBody>
          <a:bodyPr lIns="28996" tIns="28996" rIns="28996" bIns="28996">
            <a:noAutofit/>
          </a:bodyPr>
          <a:lstStyle>
            <a:lvl1pPr marL="0" marR="0" indent="0" algn="l" defTabSz="736504" rtl="0" eaLnBrk="0" fontAlgn="base" latinLnBrk="0" hangingPunct="0">
              <a:lnSpc>
                <a:spcPct val="100000"/>
              </a:lnSpc>
              <a:spcBef>
                <a:spcPts val="0"/>
              </a:spcBef>
              <a:spcAft>
                <a:spcPts val="967"/>
              </a:spcAft>
              <a:buClrTx/>
              <a:buSzTx/>
              <a:buFontTx/>
              <a:buNone/>
              <a:tabLst/>
              <a:defRPr sz="1600">
                <a:solidFill>
                  <a:schemeClr val="tx1"/>
                </a:solidFill>
                <a:latin typeface="Franklin Gothic Book"/>
                <a:cs typeface="Franklin Gothic Book"/>
              </a:defRPr>
            </a:lvl1pPr>
            <a:lvl2pPr marL="144488" marR="0" indent="-144488" algn="l" defTabSz="736504" rtl="0" eaLnBrk="0" fontAlgn="base" latinLnBrk="0" hangingPunct="0">
              <a:lnSpc>
                <a:spcPct val="100000"/>
              </a:lnSpc>
              <a:spcBef>
                <a:spcPts val="0"/>
              </a:spcBef>
              <a:spcAft>
                <a:spcPts val="967"/>
              </a:spcAft>
              <a:buClrTx/>
              <a:buSzTx/>
              <a:buFont typeface="Arial" charset="0"/>
              <a:buChar char="•"/>
              <a:tabLst/>
              <a:defRPr>
                <a:solidFill>
                  <a:schemeClr val="tx1"/>
                </a:solidFill>
                <a:latin typeface="Franklin Gothic Book"/>
                <a:ea typeface="Franklin Gothic Book"/>
                <a:cs typeface="Franklin Gothic Book"/>
              </a:defRPr>
            </a:lvl2pPr>
            <a:lvl3pPr marL="289962" marR="0" indent="-144981" algn="l" defTabSz="736504" rtl="0" eaLnBrk="0" fontAlgn="base" latinLnBrk="0" hangingPunct="0">
              <a:lnSpc>
                <a:spcPct val="100000"/>
              </a:lnSpc>
              <a:spcBef>
                <a:spcPts val="0"/>
              </a:spcBef>
              <a:spcAft>
                <a:spcPts val="967"/>
              </a:spcAft>
              <a:buClrTx/>
              <a:buSzTx/>
              <a:buFont typeface="Arial"/>
              <a:buChar char="•"/>
              <a:tabLst/>
              <a:defRPr>
                <a:solidFill>
                  <a:schemeClr val="tx1"/>
                </a:solidFill>
                <a:latin typeface="Franklin Gothic Book"/>
                <a:ea typeface="Franklin Gothic Book"/>
                <a:cs typeface="Franklin Gothic Book"/>
              </a:defRPr>
            </a:lvl3pPr>
            <a:lvl4pPr marL="434943" marR="0" indent="-144981" algn="l" defTabSz="736504" rtl="0" eaLnBrk="0" fontAlgn="base" latinLnBrk="0" hangingPunct="0">
              <a:lnSpc>
                <a:spcPct val="100000"/>
              </a:lnSpc>
              <a:spcBef>
                <a:spcPts val="0"/>
              </a:spcBef>
              <a:spcAft>
                <a:spcPts val="967"/>
              </a:spcAft>
              <a:buClrTx/>
              <a:buSzTx/>
              <a:buFont typeface="Arial"/>
              <a:buChar char="•"/>
              <a:tabLst/>
              <a:defRPr>
                <a:latin typeface="Franklin Gothic Book"/>
                <a:ea typeface="Franklin Gothic Book"/>
                <a:cs typeface="Franklin Gothic Book"/>
              </a:defRPr>
            </a:lvl4pPr>
          </a:lstStyle>
          <a:p>
            <a:pPr marL="0" marR="0" lvl="0" indent="0" algn="l" defTabSz="736504" rtl="0" eaLnBrk="0" fontAlgn="base" latinLnBrk="0" hangingPunct="0">
              <a:lnSpc>
                <a:spcPct val="100000"/>
              </a:lnSpc>
              <a:spcBef>
                <a:spcPts val="0"/>
              </a:spcBef>
              <a:spcAft>
                <a:spcPts val="967"/>
              </a:spcAft>
              <a:buClrTx/>
              <a:buSzTx/>
              <a:buFontTx/>
              <a:buNone/>
              <a:tabLst/>
              <a:defRPr/>
            </a:pPr>
            <a:r>
              <a:rPr kumimoji="0" lang="en-US" sz="900" b="0" i="0" u="none" strike="noStrike" kern="1200" cap="none" spc="0" normalizeH="0" baseline="0" noProof="0" dirty="0" smtClean="0">
                <a:ln>
                  <a:noFill/>
                </a:ln>
                <a:solidFill>
                  <a:srgbClr val="58595B"/>
                </a:solidFill>
                <a:effectLst/>
                <a:uLnTx/>
                <a:uFillTx/>
                <a:latin typeface="Arial" pitchFamily="34" charset="0"/>
                <a:ea typeface="ＭＳ Ｐゴシック" charset="0"/>
                <a:cs typeface="Arial" pitchFamily="34" charset="0"/>
              </a:rPr>
              <a:t>Click to edit Master text styles</a:t>
            </a:r>
          </a:p>
          <a:p>
            <a:pPr marL="144488" marR="0" lvl="1" indent="-144488" algn="l" defTabSz="736504" rtl="0" eaLnBrk="0" fontAlgn="base" latinLnBrk="0" hangingPunct="0">
              <a:lnSpc>
                <a:spcPct val="100000"/>
              </a:lnSpc>
              <a:spcBef>
                <a:spcPts val="0"/>
              </a:spcBef>
              <a:spcAft>
                <a:spcPts val="967"/>
              </a:spcAft>
              <a:buClrTx/>
              <a:buSzTx/>
              <a:buFont typeface="Arial" charset="0"/>
              <a:buChar char="•"/>
              <a:tabLst/>
              <a:defRPr/>
            </a:pPr>
            <a:r>
              <a:rPr kumimoji="0" lang="en-US" sz="900" b="0" i="0" u="none" strike="noStrike" kern="1200" cap="none" spc="0" normalizeH="0" baseline="0" noProof="0" dirty="0" smtClean="0">
                <a:ln>
                  <a:noFill/>
                </a:ln>
                <a:solidFill>
                  <a:srgbClr val="58595B"/>
                </a:solidFill>
                <a:effectLst/>
                <a:uLnTx/>
                <a:uFillTx/>
                <a:latin typeface="Arial" pitchFamily="34" charset="0"/>
                <a:ea typeface="Arial" charset="0"/>
                <a:cs typeface="Arial" pitchFamily="34" charset="0"/>
              </a:rPr>
              <a:t>Second level</a:t>
            </a:r>
          </a:p>
          <a:p>
            <a:pPr marL="289962" marR="0" lvl="2" indent="-144981" algn="l" defTabSz="736504" rtl="0" eaLnBrk="0" fontAlgn="base" latinLnBrk="0" hangingPunct="0">
              <a:lnSpc>
                <a:spcPct val="100000"/>
              </a:lnSpc>
              <a:spcBef>
                <a:spcPts val="0"/>
              </a:spcBef>
              <a:spcAft>
                <a:spcPts val="967"/>
              </a:spcAft>
              <a:buClrTx/>
              <a:buSzTx/>
              <a:buFont typeface="Arial"/>
              <a:buChar char="•"/>
              <a:tabLst/>
              <a:defRPr/>
            </a:pPr>
            <a:r>
              <a:rPr kumimoji="0" lang="en-US" sz="900" b="0" i="0" u="none" strike="noStrike" kern="1200" cap="none" spc="0" normalizeH="0" baseline="0" noProof="0" dirty="0" smtClean="0">
                <a:ln>
                  <a:noFill/>
                </a:ln>
                <a:solidFill>
                  <a:srgbClr val="58595B"/>
                </a:solidFill>
                <a:effectLst/>
                <a:uLnTx/>
                <a:uFillTx/>
                <a:latin typeface="Arial" pitchFamily="34" charset="0"/>
                <a:ea typeface="Arial" charset="0"/>
                <a:cs typeface="Arial" pitchFamily="34" charset="0"/>
              </a:rPr>
              <a:t>Third level</a:t>
            </a:r>
          </a:p>
          <a:p>
            <a:pPr marL="434943" marR="0" lvl="3" indent="-144981" algn="l" defTabSz="736504" rtl="0" eaLnBrk="0" fontAlgn="base" latinLnBrk="0" hangingPunct="0">
              <a:lnSpc>
                <a:spcPct val="100000"/>
              </a:lnSpc>
              <a:spcBef>
                <a:spcPts val="0"/>
              </a:spcBef>
              <a:spcAft>
                <a:spcPts val="967"/>
              </a:spcAft>
              <a:buClrTx/>
              <a:buSzTx/>
              <a:buFont typeface="Arial"/>
              <a:buChar char="•"/>
              <a:tabLst/>
              <a:defRPr/>
            </a:pPr>
            <a:r>
              <a:rPr kumimoji="0" lang="en-US" sz="900" b="0" i="0" u="none" strike="noStrike" kern="1200" cap="none" spc="0" normalizeH="0" baseline="0" noProof="0" dirty="0" smtClean="0">
                <a:ln>
                  <a:noFill/>
                </a:ln>
                <a:solidFill>
                  <a:srgbClr val="58595B"/>
                </a:solidFill>
                <a:effectLst/>
                <a:uLnTx/>
                <a:uFillTx/>
                <a:latin typeface="Arial" pitchFamily="34" charset="0"/>
                <a:ea typeface="Arial" charset="0"/>
                <a:cs typeface="Arial" pitchFamily="34" charset="0"/>
              </a:rPr>
              <a:t>Fourth level</a:t>
            </a:r>
          </a:p>
        </p:txBody>
      </p:sp>
    </p:spTree>
    <p:extLst>
      <p:ext uri="{BB962C8B-B14F-4D97-AF65-F5344CB8AC3E}">
        <p14:creationId xmlns:p14="http://schemas.microsoft.com/office/powerpoint/2010/main" val="1898741938"/>
      </p:ext>
    </p:extLst>
  </p:cSld>
  <p:clrMapOvr>
    <a:masterClrMapping/>
  </p:clrMapOvr>
  <p:timing>
    <p:tnLst>
      <p:par>
        <p:cTn id="1" dur="indefinite" restart="never" nodeType="tmRoot"/>
      </p:par>
    </p:tnLst>
  </p:timing>
</p:sldLayout>
</file>

<file path=ppt/slideLayouts/slideLayout165.xml><?xml version="1.0" encoding="utf-8"?>
<p:sldLayout xmlns:a="http://schemas.openxmlformats.org/drawingml/2006/main" xmlns:r="http://schemas.openxmlformats.org/officeDocument/2006/relationships" xmlns:p="http://schemas.openxmlformats.org/presentationml/2006/main" preserve="1" userDrawn="1">
  <p:cSld name="12_Custom Layout">
    <p:spTree>
      <p:nvGrpSpPr>
        <p:cNvPr id="1" name=""/>
        <p:cNvGrpSpPr/>
        <p:nvPr/>
      </p:nvGrpSpPr>
      <p:grpSpPr>
        <a:xfrm>
          <a:off x="0" y="0"/>
          <a:ext cx="0" cy="0"/>
          <a:chOff x="0" y="0"/>
          <a:chExt cx="0" cy="0"/>
        </a:xfrm>
      </p:grpSpPr>
      <p:sp>
        <p:nvSpPr>
          <p:cNvPr id="10" name="Rectangle 9"/>
          <p:cNvSpPr/>
          <p:nvPr userDrawn="1"/>
        </p:nvSpPr>
        <p:spPr>
          <a:xfrm>
            <a:off x="1" y="1398925"/>
            <a:ext cx="7561264" cy="3636575"/>
          </a:xfrm>
          <a:prstGeom prst="rect">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lIns="73650" tIns="36825" rIns="73650" bIns="36825" rtlCol="0" anchor="t"/>
          <a:lstStyle/>
          <a:p>
            <a:pPr algn="ctr">
              <a:spcAft>
                <a:spcPts val="483"/>
              </a:spcAft>
            </a:pPr>
            <a:endParaRPr lang="en-US" dirty="0" smtClean="0"/>
          </a:p>
        </p:txBody>
      </p:sp>
      <p:sp>
        <p:nvSpPr>
          <p:cNvPr id="2" name="Title 1"/>
          <p:cNvSpPr>
            <a:spLocks noGrp="1"/>
          </p:cNvSpPr>
          <p:nvPr>
            <p:ph type="title"/>
          </p:nvPr>
        </p:nvSpPr>
        <p:spPr/>
        <p:txBody>
          <a:bodyPr/>
          <a:lstStyle/>
          <a:p>
            <a:r>
              <a:rPr lang="en-GB" smtClean="0"/>
              <a:t>Click to edit Master title style</a:t>
            </a:r>
            <a:endParaRPr lang="en-US"/>
          </a:p>
        </p:txBody>
      </p:sp>
      <p:sp>
        <p:nvSpPr>
          <p:cNvPr id="3" name="Date Placeholder 2"/>
          <p:cNvSpPr>
            <a:spLocks noGrp="1"/>
          </p:cNvSpPr>
          <p:nvPr>
            <p:ph type="dt" sz="half" idx="10"/>
          </p:nvPr>
        </p:nvSpPr>
        <p:spPr/>
        <p:txBody>
          <a:bodyPr/>
          <a:lstStyle/>
          <a:p>
            <a:fld id="{8B6E079F-0502-CC4C-9C8B-39554E94F19E}" type="datetime3">
              <a:rPr lang="en-GB" smtClean="0"/>
              <a:pPr/>
              <a:t>13 July, 2016</a:t>
            </a:fld>
            <a:endParaRPr lang="en-GB" dirty="0"/>
          </a:p>
        </p:txBody>
      </p:sp>
      <p:sp>
        <p:nvSpPr>
          <p:cNvPr id="4" name="Footer Placeholder 3"/>
          <p:cNvSpPr>
            <a:spLocks noGrp="1"/>
          </p:cNvSpPr>
          <p:nvPr>
            <p:ph type="ftr" sz="quarter" idx="11"/>
            <p:custDataLst>
              <p:tags r:id="rId1"/>
            </p:custDataLst>
          </p:nvPr>
        </p:nvSpPr>
        <p:spPr>
          <a:xfrm>
            <a:off x="0" y="5035501"/>
            <a:ext cx="7561263" cy="293738"/>
          </a:xfrm>
        </p:spPr>
        <p:txBody>
          <a:bodyPr/>
          <a:lstStyle>
            <a:lvl1pPr algn="ctr">
              <a:defRPr lang="en-GB" sz="800" b="0" i="0" u="none">
                <a:solidFill>
                  <a:srgbClr val="FFFFFF"/>
                </a:solidFill>
                <a:latin typeface="Arial"/>
              </a:defRPr>
            </a:lvl1pPr>
          </a:lstStyle>
          <a:p>
            <a:endParaRPr lang="en-GB" b="1"/>
          </a:p>
        </p:txBody>
      </p:sp>
      <p:sp>
        <p:nvSpPr>
          <p:cNvPr id="5" name="Slide Number Placeholder 4"/>
          <p:cNvSpPr>
            <a:spLocks noGrp="1"/>
          </p:cNvSpPr>
          <p:nvPr>
            <p:ph type="sldNum" sz="quarter" idx="12"/>
          </p:nvPr>
        </p:nvSpPr>
        <p:spPr/>
        <p:txBody>
          <a:bodyPr/>
          <a:lstStyle/>
          <a:p>
            <a:fld id="{71F9F866-B438-9445-8D9F-1F8FF6608833}" type="slidenum">
              <a:rPr lang="en-GB" smtClean="0"/>
              <a:pPr/>
              <a:t>‹#›</a:t>
            </a:fld>
            <a:endParaRPr lang="en-GB" dirty="0"/>
          </a:p>
        </p:txBody>
      </p:sp>
      <p:sp>
        <p:nvSpPr>
          <p:cNvPr id="7" name="Oval 6"/>
          <p:cNvSpPr/>
          <p:nvPr userDrawn="1"/>
        </p:nvSpPr>
        <p:spPr>
          <a:xfrm>
            <a:off x="595975" y="1677602"/>
            <a:ext cx="1488624" cy="1398925"/>
          </a:xfrm>
          <a:prstGeom prst="ellipse">
            <a:avLst/>
          </a:prstGeom>
          <a:solidFill>
            <a:schemeClr val="bg1"/>
          </a:solidFill>
          <a:ln w="3175" cmpd="sng">
            <a:noFill/>
          </a:ln>
          <a:effectLst/>
        </p:spPr>
        <p:style>
          <a:lnRef idx="1">
            <a:schemeClr val="accent1"/>
          </a:lnRef>
          <a:fillRef idx="3">
            <a:schemeClr val="accent1"/>
          </a:fillRef>
          <a:effectRef idx="2">
            <a:schemeClr val="accent1"/>
          </a:effectRef>
          <a:fontRef idx="minor">
            <a:schemeClr val="lt1"/>
          </a:fontRef>
        </p:style>
        <p:txBody>
          <a:bodyPr lIns="28996" tIns="28996" rIns="28996" bIns="28996" rtlCol="0" anchor="t"/>
          <a:lstStyle/>
          <a:p>
            <a:pPr>
              <a:spcAft>
                <a:spcPts val="483"/>
              </a:spcAft>
            </a:pPr>
            <a:r>
              <a:rPr lang="en-GB" sz="1000" dirty="0">
                <a:latin typeface="Franklin Gothic Book"/>
                <a:cs typeface="Franklin Gothic Book"/>
              </a:rPr>
              <a:t>Project </a:t>
            </a:r>
            <a:r>
              <a:rPr lang="en-GB" sz="1000" dirty="0" smtClean="0">
                <a:latin typeface="Franklin Gothic Book"/>
                <a:cs typeface="Franklin Gothic Book"/>
              </a:rPr>
              <a:t>Summary</a:t>
            </a:r>
            <a:endParaRPr lang="en-GB" sz="1000" dirty="0">
              <a:latin typeface="Franklin Gothic Book"/>
              <a:cs typeface="Franklin Gothic Book"/>
            </a:endParaRPr>
          </a:p>
        </p:txBody>
      </p:sp>
      <p:sp>
        <p:nvSpPr>
          <p:cNvPr id="8" name="Rounded Rectangle 7"/>
          <p:cNvSpPr/>
          <p:nvPr userDrawn="1"/>
        </p:nvSpPr>
        <p:spPr>
          <a:xfrm>
            <a:off x="595975" y="3356826"/>
            <a:ext cx="1488624" cy="1398925"/>
          </a:xfrm>
          <a:prstGeom prst="roundRect">
            <a:avLst>
              <a:gd name="adj" fmla="val 7738"/>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lIns="73650" tIns="36825" rIns="73650" bIns="36825" rtlCol="0" anchor="t"/>
          <a:lstStyle/>
          <a:p>
            <a:pPr algn="ctr">
              <a:spcAft>
                <a:spcPts val="483"/>
              </a:spcAft>
            </a:pPr>
            <a:endParaRPr lang="en-US" dirty="0" smtClean="0"/>
          </a:p>
        </p:txBody>
      </p:sp>
      <p:sp>
        <p:nvSpPr>
          <p:cNvPr id="9" name="Round Same Side Corner Rectangle 8"/>
          <p:cNvSpPr/>
          <p:nvPr userDrawn="1"/>
        </p:nvSpPr>
        <p:spPr>
          <a:xfrm>
            <a:off x="4166570" y="1677602"/>
            <a:ext cx="2977574" cy="3350633"/>
          </a:xfrm>
          <a:prstGeom prst="round2SameRect">
            <a:avLst>
              <a:gd name="adj1" fmla="val 3720"/>
              <a:gd name="adj2" fmla="val 0"/>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lIns="73650" tIns="36825" rIns="73650" bIns="36825" rtlCol="0" anchor="t"/>
          <a:lstStyle/>
          <a:p>
            <a:pPr algn="ctr">
              <a:spcAft>
                <a:spcPts val="483"/>
              </a:spcAft>
            </a:pPr>
            <a:endParaRPr lang="en-US" dirty="0" smtClean="0"/>
          </a:p>
        </p:txBody>
      </p:sp>
      <p:sp>
        <p:nvSpPr>
          <p:cNvPr id="12"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14"/>
          </p:nvPr>
        </p:nvSpPr>
        <p:spPr>
          <a:xfrm>
            <a:off x="2379958" y="1678957"/>
            <a:ext cx="1488625" cy="3349278"/>
          </a:xfrm>
          <a:prstGeom prst="round2SameRect">
            <a:avLst>
              <a:gd name="adj1" fmla="val 10230"/>
              <a:gd name="adj2" fmla="val 0"/>
            </a:avLst>
          </a:prstGeom>
        </p:spPr>
        <p:txBody>
          <a:bodyPr/>
          <a:lstStyle/>
          <a:p>
            <a:pPr lvl="0"/>
            <a:r>
              <a:rPr lang="en-US" noProof="0" dirty="0" smtClean="0"/>
              <a:t>Click icon to add picture</a:t>
            </a:r>
            <a:endParaRPr lang="en-GB" noProof="0" dirty="0"/>
          </a:p>
        </p:txBody>
      </p:sp>
    </p:spTree>
    <p:extLst>
      <p:ext uri="{BB962C8B-B14F-4D97-AF65-F5344CB8AC3E}">
        <p14:creationId xmlns:p14="http://schemas.microsoft.com/office/powerpoint/2010/main" val="2388587145"/>
      </p:ext>
    </p:extLst>
  </p:cSld>
  <p:clrMapOvr>
    <a:masterClrMapping/>
  </p:clrMapOvr>
  <p:timing>
    <p:tnLst>
      <p:par>
        <p:cTn id="1" dur="indefinite" restart="never" nodeType="tmRoot"/>
      </p:par>
    </p:tnLst>
  </p:timing>
</p:sldLayout>
</file>

<file path=ppt/slideLayouts/slideLayout166.xml><?xml version="1.0" encoding="utf-8"?>
<p:sldLayout xmlns:a="http://schemas.openxmlformats.org/drawingml/2006/main" xmlns:r="http://schemas.openxmlformats.org/officeDocument/2006/relationships" xmlns:p="http://schemas.openxmlformats.org/presentationml/2006/main" preserve="1" userDrawn="1">
  <p:cSld name="14_Custom Layout">
    <p:spTree>
      <p:nvGrpSpPr>
        <p:cNvPr id="1" name=""/>
        <p:cNvGrpSpPr/>
        <p:nvPr/>
      </p:nvGrpSpPr>
      <p:grpSpPr>
        <a:xfrm>
          <a:off x="0" y="0"/>
          <a:ext cx="0" cy="0"/>
          <a:chOff x="0" y="0"/>
          <a:chExt cx="0" cy="0"/>
        </a:xfrm>
      </p:grpSpPr>
      <p:sp>
        <p:nvSpPr>
          <p:cNvPr id="10" name="Rectangle 9"/>
          <p:cNvSpPr/>
          <p:nvPr userDrawn="1"/>
        </p:nvSpPr>
        <p:spPr>
          <a:xfrm>
            <a:off x="1" y="1398926"/>
            <a:ext cx="7561264" cy="3636575"/>
          </a:xfrm>
          <a:prstGeom prst="rect">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lIns="73650" tIns="36825" rIns="73650" bIns="36825" rtlCol="0" anchor="t"/>
          <a:lstStyle/>
          <a:p>
            <a:pPr algn="ctr">
              <a:spcAft>
                <a:spcPts val="483"/>
              </a:spcAft>
            </a:pPr>
            <a:endParaRPr lang="en-US" dirty="0" smtClean="0"/>
          </a:p>
        </p:txBody>
      </p:sp>
      <p:sp>
        <p:nvSpPr>
          <p:cNvPr id="11"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14"/>
          </p:nvPr>
        </p:nvSpPr>
        <p:spPr>
          <a:xfrm>
            <a:off x="595974" y="3356680"/>
            <a:ext cx="3272608" cy="1671555"/>
          </a:xfrm>
          <a:prstGeom prst="round2SameRect">
            <a:avLst>
              <a:gd name="adj1" fmla="val 10230"/>
              <a:gd name="adj2" fmla="val 0"/>
            </a:avLst>
          </a:prstGeom>
        </p:spPr>
        <p:txBody>
          <a:bodyPr/>
          <a:lstStyle/>
          <a:p>
            <a:pPr lvl="0"/>
            <a:r>
              <a:rPr lang="en-US" noProof="0" dirty="0" smtClean="0"/>
              <a:t>Click icon to add picture</a:t>
            </a:r>
            <a:endParaRPr lang="en-GB" noProof="0" dirty="0"/>
          </a:p>
        </p:txBody>
      </p:sp>
      <p:sp>
        <p:nvSpPr>
          <p:cNvPr id="2" name="Title 1"/>
          <p:cNvSpPr>
            <a:spLocks noGrp="1"/>
          </p:cNvSpPr>
          <p:nvPr>
            <p:ph type="title"/>
          </p:nvPr>
        </p:nvSpPr>
        <p:spPr/>
        <p:txBody>
          <a:bodyPr/>
          <a:lstStyle>
            <a:lvl1pPr>
              <a:defRPr>
                <a:latin typeface="Bodoni MT" panose="02070603080606020203" pitchFamily="18" charset="0"/>
              </a:defRPr>
            </a:lvl1pPr>
          </a:lstStyle>
          <a:p>
            <a:r>
              <a:rPr lang="en-GB" dirty="0" smtClean="0"/>
              <a:t>Click to edit Master title style</a:t>
            </a:r>
            <a:endParaRPr lang="en-US" dirty="0"/>
          </a:p>
        </p:txBody>
      </p:sp>
      <p:sp>
        <p:nvSpPr>
          <p:cNvPr id="3" name="Date Placeholder 2"/>
          <p:cNvSpPr>
            <a:spLocks noGrp="1"/>
          </p:cNvSpPr>
          <p:nvPr>
            <p:ph type="dt" sz="half" idx="10"/>
          </p:nvPr>
        </p:nvSpPr>
        <p:spPr/>
        <p:txBody>
          <a:bodyPr/>
          <a:lstStyle/>
          <a:p>
            <a:fld id="{8B6E079F-0502-CC4C-9C8B-39554E94F19E}" type="datetime3">
              <a:rPr lang="en-GB" smtClean="0"/>
              <a:pPr/>
              <a:t>13 July, 2016</a:t>
            </a:fld>
            <a:endParaRPr lang="en-GB" dirty="0"/>
          </a:p>
        </p:txBody>
      </p:sp>
      <p:sp>
        <p:nvSpPr>
          <p:cNvPr id="4" name="Footer Placeholder 3"/>
          <p:cNvSpPr>
            <a:spLocks noGrp="1"/>
          </p:cNvSpPr>
          <p:nvPr>
            <p:ph type="ftr" sz="quarter" idx="11"/>
            <p:custDataLst>
              <p:tags r:id="rId1"/>
            </p:custDataLst>
          </p:nvPr>
        </p:nvSpPr>
        <p:spPr>
          <a:xfrm>
            <a:off x="0" y="5035501"/>
            <a:ext cx="7561263" cy="293738"/>
          </a:xfrm>
        </p:spPr>
        <p:txBody>
          <a:bodyPr/>
          <a:lstStyle>
            <a:lvl1pPr algn="ctr">
              <a:defRPr lang="en-GB" sz="800" b="0" i="0" u="none">
                <a:solidFill>
                  <a:srgbClr val="FFFFFF"/>
                </a:solidFill>
                <a:latin typeface="Arial"/>
              </a:defRPr>
            </a:lvl1pPr>
          </a:lstStyle>
          <a:p>
            <a:endParaRPr lang="en-GB" b="1"/>
          </a:p>
        </p:txBody>
      </p:sp>
      <p:sp>
        <p:nvSpPr>
          <p:cNvPr id="5" name="Slide Number Placeholder 4"/>
          <p:cNvSpPr>
            <a:spLocks noGrp="1"/>
          </p:cNvSpPr>
          <p:nvPr>
            <p:ph type="sldNum" sz="quarter" idx="12"/>
          </p:nvPr>
        </p:nvSpPr>
        <p:spPr/>
        <p:txBody>
          <a:bodyPr/>
          <a:lstStyle/>
          <a:p>
            <a:fld id="{71F9F866-B438-9445-8D9F-1F8FF6608833}" type="slidenum">
              <a:rPr lang="en-GB" smtClean="0"/>
              <a:pPr/>
              <a:t>‹#›</a:t>
            </a:fld>
            <a:endParaRPr lang="en-GB" dirty="0"/>
          </a:p>
        </p:txBody>
      </p:sp>
      <p:sp>
        <p:nvSpPr>
          <p:cNvPr id="7" name="Oval 6"/>
          <p:cNvSpPr/>
          <p:nvPr userDrawn="1"/>
        </p:nvSpPr>
        <p:spPr>
          <a:xfrm>
            <a:off x="595975" y="1677602"/>
            <a:ext cx="1488624" cy="1398925"/>
          </a:xfrm>
          <a:prstGeom prst="ellipse">
            <a:avLst/>
          </a:prstGeom>
          <a:solidFill>
            <a:schemeClr val="bg1"/>
          </a:solidFill>
          <a:ln w="3175" cmpd="sng">
            <a:noFill/>
          </a:ln>
          <a:effectLst/>
        </p:spPr>
        <p:style>
          <a:lnRef idx="1">
            <a:schemeClr val="accent1"/>
          </a:lnRef>
          <a:fillRef idx="3">
            <a:schemeClr val="accent1"/>
          </a:fillRef>
          <a:effectRef idx="2">
            <a:schemeClr val="accent1"/>
          </a:effectRef>
          <a:fontRef idx="minor">
            <a:schemeClr val="lt1"/>
          </a:fontRef>
        </p:style>
        <p:txBody>
          <a:bodyPr lIns="28996" tIns="28996" rIns="28996" bIns="28996" rtlCol="0" anchor="t"/>
          <a:lstStyle/>
          <a:p>
            <a:pPr>
              <a:spcAft>
                <a:spcPts val="483"/>
              </a:spcAft>
            </a:pPr>
            <a:r>
              <a:rPr lang="en-GB" sz="1000" dirty="0">
                <a:latin typeface="Franklin Gothic Book"/>
                <a:cs typeface="Franklin Gothic Book"/>
              </a:rPr>
              <a:t>Project </a:t>
            </a:r>
            <a:r>
              <a:rPr lang="en-GB" sz="1000" dirty="0" smtClean="0">
                <a:latin typeface="Franklin Gothic Book"/>
                <a:cs typeface="Franklin Gothic Book"/>
              </a:rPr>
              <a:t>Summary</a:t>
            </a:r>
            <a:endParaRPr lang="en-GB" sz="1000" dirty="0">
              <a:latin typeface="Franklin Gothic Book"/>
              <a:cs typeface="Franklin Gothic Book"/>
            </a:endParaRPr>
          </a:p>
        </p:txBody>
      </p:sp>
      <p:sp>
        <p:nvSpPr>
          <p:cNvPr id="8" name="Rounded Rectangle 7"/>
          <p:cNvSpPr/>
          <p:nvPr userDrawn="1"/>
        </p:nvSpPr>
        <p:spPr>
          <a:xfrm>
            <a:off x="2379959" y="1677602"/>
            <a:ext cx="1488624" cy="1398925"/>
          </a:xfrm>
          <a:prstGeom prst="roundRect">
            <a:avLst>
              <a:gd name="adj" fmla="val 7738"/>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lIns="73650" tIns="36825" rIns="73650" bIns="36825" rtlCol="0" anchor="t"/>
          <a:lstStyle/>
          <a:p>
            <a:pPr algn="ctr">
              <a:spcAft>
                <a:spcPts val="483"/>
              </a:spcAft>
            </a:pPr>
            <a:endParaRPr lang="en-US" dirty="0" smtClean="0"/>
          </a:p>
        </p:txBody>
      </p:sp>
      <p:sp>
        <p:nvSpPr>
          <p:cNvPr id="9" name="Round Same Side Corner Rectangle 8"/>
          <p:cNvSpPr/>
          <p:nvPr userDrawn="1"/>
        </p:nvSpPr>
        <p:spPr>
          <a:xfrm>
            <a:off x="4166570" y="1677602"/>
            <a:ext cx="2977574" cy="3350633"/>
          </a:xfrm>
          <a:prstGeom prst="round2SameRect">
            <a:avLst>
              <a:gd name="adj1" fmla="val 3720"/>
              <a:gd name="adj2" fmla="val 0"/>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lIns="73650" tIns="36825" rIns="73650" bIns="36825" rtlCol="0" anchor="t"/>
          <a:lstStyle/>
          <a:p>
            <a:pPr algn="ctr">
              <a:spcAft>
                <a:spcPts val="483"/>
              </a:spcAft>
            </a:pPr>
            <a:endParaRPr lang="en-US" dirty="0" smtClean="0"/>
          </a:p>
        </p:txBody>
      </p:sp>
    </p:spTree>
    <p:extLst>
      <p:ext uri="{BB962C8B-B14F-4D97-AF65-F5344CB8AC3E}">
        <p14:creationId xmlns:p14="http://schemas.microsoft.com/office/powerpoint/2010/main" val="1285530780"/>
      </p:ext>
    </p:extLst>
  </p:cSld>
  <p:clrMapOvr>
    <a:masterClrMapping/>
  </p:clrMapOvr>
  <p:timing>
    <p:tnLst>
      <p:par>
        <p:cTn id="1" dur="indefinite" restart="never" nodeType="tmRoot"/>
      </p:par>
    </p:tnLst>
  </p:timing>
</p:sldLayout>
</file>

<file path=ppt/slideLayouts/slideLayout167.xml><?xml version="1.0" encoding="utf-8"?>
<p:sldLayout xmlns:a="http://schemas.openxmlformats.org/drawingml/2006/main" xmlns:r="http://schemas.openxmlformats.org/officeDocument/2006/relationships" xmlns:p="http://schemas.openxmlformats.org/presentationml/2006/main" preserve="1" userDrawn="1">
  <p:cSld name="Smart graphic">
    <p:spTree>
      <p:nvGrpSpPr>
        <p:cNvPr id="1" name=""/>
        <p:cNvGrpSpPr/>
        <p:nvPr/>
      </p:nvGrpSpPr>
      <p:grpSpPr>
        <a:xfrm>
          <a:off x="0" y="0"/>
          <a:ext cx="0" cy="0"/>
          <a:chOff x="0" y="0"/>
          <a:chExt cx="0" cy="0"/>
        </a:xfrm>
      </p:grpSpPr>
      <p:sp>
        <p:nvSpPr>
          <p:cNvPr id="4" name="Round Same Side Corner Rectangle 3"/>
          <p:cNvSpPr/>
          <p:nvPr userDrawn="1"/>
        </p:nvSpPr>
        <p:spPr>
          <a:xfrm>
            <a:off x="296674" y="1401393"/>
            <a:ext cx="6847470" cy="3619440"/>
          </a:xfrm>
          <a:prstGeom prst="round2SameRect">
            <a:avLst>
              <a:gd name="adj1" fmla="val 2778"/>
              <a:gd name="adj2" fmla="val 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73650" tIns="36825" rIns="73650" bIns="36825" anchor="ctr"/>
          <a:lstStyle/>
          <a:p>
            <a:pPr algn="ctr">
              <a:spcAft>
                <a:spcPct val="50000"/>
              </a:spcAft>
              <a:defRPr/>
            </a:pPr>
            <a:endParaRPr lang="en-GB" dirty="0">
              <a:latin typeface="Franklin Gothic Book"/>
            </a:endParaRPr>
          </a:p>
        </p:txBody>
      </p:sp>
      <p:sp>
        <p:nvSpPr>
          <p:cNvPr id="2" name="Title 1" descr="Ideally your title should fit on one line." title="Slide title"/>
          <p:cNvSpPr>
            <a:spLocks noGrp="1"/>
          </p:cNvSpPr>
          <p:nvPr>
            <p:ph type="title"/>
          </p:nvPr>
        </p:nvSpPr>
        <p:spPr/>
        <p:txBody>
          <a:bodyPr/>
          <a:lstStyle/>
          <a:p>
            <a:r>
              <a:rPr lang="en-US" smtClean="0"/>
              <a:t>Click to edit Master title style</a:t>
            </a:r>
            <a:endParaRPr lang="en-GB"/>
          </a:p>
        </p:txBody>
      </p:sp>
      <p:sp>
        <p:nvSpPr>
          <p:cNvPr id="7" name="SmartArt Placeholder 6" descr="SmartArt can be a very easy way to create decent looking graphics. Use the templates as they will quickly restyle your text and apply the correct colours. &#10;Try several options to see which one fits your content best.&#10;Just don't over do it." title="SmartArt"/>
          <p:cNvSpPr>
            <a:spLocks noGrp="1"/>
          </p:cNvSpPr>
          <p:nvPr>
            <p:ph type="dgm" sz="quarter" idx="13"/>
          </p:nvPr>
        </p:nvSpPr>
        <p:spPr>
          <a:xfrm>
            <a:off x="594661" y="1685126"/>
            <a:ext cx="6251795" cy="3070625"/>
          </a:xfrm>
          <a:prstGeom prst="rect">
            <a:avLst/>
          </a:prstGeom>
        </p:spPr>
        <p:txBody>
          <a:bodyPr/>
          <a:lstStyle/>
          <a:p>
            <a:pPr lvl="0"/>
            <a:r>
              <a:rPr lang="en-US" noProof="0" dirty="0" smtClean="0"/>
              <a:t>Click icon to add SmartArt graphic</a:t>
            </a:r>
            <a:endParaRPr lang="en-GB" noProof="0" dirty="0"/>
          </a:p>
        </p:txBody>
      </p:sp>
      <p:cxnSp>
        <p:nvCxnSpPr>
          <p:cNvPr id="98" name="Straight Connector 97"/>
          <p:cNvCxnSpPr/>
          <p:nvPr userDrawn="1"/>
        </p:nvCxnSpPr>
        <p:spPr>
          <a:xfrm>
            <a:off x="-2550" y="1328186"/>
            <a:ext cx="7563813" cy="0"/>
          </a:xfrm>
          <a:prstGeom prst="line">
            <a:avLst/>
          </a:prstGeom>
          <a:ln w="3175">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99" name="Date Placeholder 3"/>
          <p:cNvSpPr>
            <a:spLocks noGrp="1"/>
          </p:cNvSpPr>
          <p:nvPr>
            <p:ph type="dt" sz="half" idx="2"/>
          </p:nvPr>
        </p:nvSpPr>
        <p:spPr>
          <a:xfrm>
            <a:off x="594661" y="5035501"/>
            <a:ext cx="1547697" cy="293738"/>
          </a:xfrm>
          <a:prstGeom prst="rect">
            <a:avLst/>
          </a:prstGeom>
        </p:spPr>
        <p:txBody>
          <a:bodyPr lIns="0" tIns="0" rIns="0" bIns="0" anchor="ctr"/>
          <a:lstStyle>
            <a:lvl1pPr>
              <a:defRPr sz="700">
                <a:solidFill>
                  <a:schemeClr val="accent1"/>
                </a:solidFill>
              </a:defRPr>
            </a:lvl1pPr>
          </a:lstStyle>
          <a:p>
            <a:fld id="{AC6FD2B1-39C9-5645-A6AB-AC163D18084F}" type="datetime3">
              <a:rPr lang="en-GB" smtClean="0"/>
              <a:t>13 July, 2016</a:t>
            </a:fld>
            <a:endParaRPr lang="en-GB" dirty="0"/>
          </a:p>
        </p:txBody>
      </p:sp>
      <p:sp>
        <p:nvSpPr>
          <p:cNvPr id="100" name="Footer Placeholder 4"/>
          <p:cNvSpPr>
            <a:spLocks noGrp="1"/>
          </p:cNvSpPr>
          <p:nvPr>
            <p:ph type="ftr" sz="quarter" idx="3"/>
            <p:custDataLst>
              <p:tags r:id="rId1"/>
            </p:custDataLst>
          </p:nvPr>
        </p:nvSpPr>
        <p:spPr>
          <a:xfrm>
            <a:off x="0" y="5035501"/>
            <a:ext cx="7561263" cy="293738"/>
          </a:xfrm>
          <a:prstGeom prst="rect">
            <a:avLst/>
          </a:prstGeom>
        </p:spPr>
        <p:txBody>
          <a:bodyPr lIns="0" tIns="0" rIns="0" bIns="0" anchor="ctr"/>
          <a:lstStyle>
            <a:lvl1pPr algn="ctr">
              <a:defRPr lang="en-GB" sz="800" b="0" i="0" u="none">
                <a:solidFill>
                  <a:srgbClr val="FFFFFF"/>
                </a:solidFill>
                <a:latin typeface="Arial"/>
              </a:defRPr>
            </a:lvl1pPr>
          </a:lstStyle>
          <a:p>
            <a:endParaRPr lang="en-GB" b="1"/>
          </a:p>
        </p:txBody>
      </p:sp>
      <p:sp>
        <p:nvSpPr>
          <p:cNvPr id="103" name="Slide Number Placeholder 5"/>
          <p:cNvSpPr>
            <a:spLocks noGrp="1"/>
          </p:cNvSpPr>
          <p:nvPr>
            <p:ph type="sldNum" sz="quarter" idx="4"/>
          </p:nvPr>
        </p:nvSpPr>
        <p:spPr>
          <a:xfrm>
            <a:off x="6846455" y="5035501"/>
            <a:ext cx="297689" cy="293738"/>
          </a:xfrm>
          <a:prstGeom prst="rect">
            <a:avLst/>
          </a:prstGeom>
        </p:spPr>
        <p:txBody>
          <a:bodyPr lIns="0" tIns="0" rIns="0" bIns="0" anchor="ctr"/>
          <a:lstStyle>
            <a:lvl1pPr algn="r">
              <a:defRPr sz="700">
                <a:solidFill>
                  <a:schemeClr val="accent1"/>
                </a:solidFill>
              </a:defRPr>
            </a:lvl1pPr>
          </a:lstStyle>
          <a:p>
            <a:fld id="{71F9F866-B438-9445-8D9F-1F8FF6608833}" type="slidenum">
              <a:rPr lang="en-GB" smtClean="0"/>
              <a:pPr/>
              <a:t>‹#›</a:t>
            </a:fld>
            <a:endParaRPr lang="en-GB" dirty="0"/>
          </a:p>
        </p:txBody>
      </p:sp>
    </p:spTree>
    <p:extLst>
      <p:ext uri="{BB962C8B-B14F-4D97-AF65-F5344CB8AC3E}">
        <p14:creationId xmlns:p14="http://schemas.microsoft.com/office/powerpoint/2010/main" val="3688738804"/>
      </p:ext>
    </p:extLst>
  </p:cSld>
  <p:clrMapOvr>
    <a:masterClrMapping/>
  </p:clrMapOvr>
  <p:timing>
    <p:tnLst>
      <p:par>
        <p:cTn id="1" dur="indefinite" restart="never" nodeType="tmRoot"/>
      </p:par>
    </p:tnLst>
  </p:timing>
</p:sldLayout>
</file>

<file path=ppt/slideLayouts/slideLayout168.xml><?xml version="1.0" encoding="utf-8"?>
<p:sldLayout xmlns:a="http://schemas.openxmlformats.org/drawingml/2006/main" xmlns:r="http://schemas.openxmlformats.org/officeDocument/2006/relationships" xmlns:p="http://schemas.openxmlformats.org/presentationml/2006/main" preserve="1">
  <p:cSld name="45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Date Placeholder 2"/>
          <p:cNvSpPr>
            <a:spLocks noGrp="1"/>
          </p:cNvSpPr>
          <p:nvPr>
            <p:ph type="dt" sz="half" idx="10"/>
          </p:nvPr>
        </p:nvSpPr>
        <p:spPr/>
        <p:txBody>
          <a:bodyPr/>
          <a:lstStyle/>
          <a:p>
            <a:fld id="{8B6E079F-0502-CC4C-9C8B-39554E94F19E}" type="datetime3">
              <a:rPr lang="en-GB" smtClean="0"/>
              <a:pPr/>
              <a:t>13 July, 2016</a:t>
            </a:fld>
            <a:endParaRPr lang="en-GB" dirty="0"/>
          </a:p>
        </p:txBody>
      </p:sp>
      <p:sp>
        <p:nvSpPr>
          <p:cNvPr id="4" name="Footer Placeholder 3"/>
          <p:cNvSpPr>
            <a:spLocks noGrp="1"/>
          </p:cNvSpPr>
          <p:nvPr>
            <p:ph type="ftr" sz="quarter" idx="11"/>
            <p:custDataLst>
              <p:tags r:id="rId1"/>
            </p:custDataLst>
          </p:nvPr>
        </p:nvSpPr>
        <p:spPr>
          <a:xfrm>
            <a:off x="0" y="5035501"/>
            <a:ext cx="7561263" cy="293738"/>
          </a:xfrm>
        </p:spPr>
        <p:txBody>
          <a:bodyPr/>
          <a:lstStyle>
            <a:lvl1pPr algn="ctr">
              <a:defRPr lang="en-GB" sz="800" b="0" i="0" u="none">
                <a:solidFill>
                  <a:srgbClr val="FFFFFF"/>
                </a:solidFill>
                <a:latin typeface="Arial"/>
              </a:defRPr>
            </a:lvl1pPr>
          </a:lstStyle>
          <a:p>
            <a:endParaRPr lang="en-GB" b="1"/>
          </a:p>
        </p:txBody>
      </p:sp>
      <p:sp>
        <p:nvSpPr>
          <p:cNvPr id="5" name="Slide Number Placeholder 4"/>
          <p:cNvSpPr>
            <a:spLocks noGrp="1"/>
          </p:cNvSpPr>
          <p:nvPr>
            <p:ph type="sldNum" sz="quarter" idx="12"/>
          </p:nvPr>
        </p:nvSpPr>
        <p:spPr/>
        <p:txBody>
          <a:bodyPr/>
          <a:lstStyle/>
          <a:p>
            <a:fld id="{71F9F866-B438-9445-8D9F-1F8FF6608833}" type="slidenum">
              <a:rPr lang="en-GB" smtClean="0"/>
              <a:pPr/>
              <a:t>‹#›</a:t>
            </a:fld>
            <a:endParaRPr lang="en-GB" dirty="0"/>
          </a:p>
        </p:txBody>
      </p:sp>
      <p:sp>
        <p:nvSpPr>
          <p:cNvPr id="6" name="Rectangle 5"/>
          <p:cNvSpPr/>
          <p:nvPr userDrawn="1"/>
        </p:nvSpPr>
        <p:spPr>
          <a:xfrm>
            <a:off x="0" y="0"/>
            <a:ext cx="7561263" cy="5329238"/>
          </a:xfrm>
          <a:prstGeom prst="rect">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lIns="73650" tIns="36825" rIns="73650" bIns="36825" rtlCol="0" anchor="ctr"/>
          <a:lstStyle/>
          <a:p>
            <a:pPr algn="ctr"/>
            <a:r>
              <a:rPr lang="en-US" sz="5600" dirty="0" smtClean="0">
                <a:latin typeface="Franklin Gothic Book"/>
              </a:rPr>
              <a:t>Simple layouts</a:t>
            </a:r>
            <a:endParaRPr lang="en-US" sz="5600" dirty="0">
              <a:latin typeface="Franklin Gothic Book"/>
            </a:endParaRPr>
          </a:p>
        </p:txBody>
      </p:sp>
      <p:grpSp>
        <p:nvGrpSpPr>
          <p:cNvPr id="7" name="Group 6"/>
          <p:cNvGrpSpPr/>
          <p:nvPr userDrawn="1"/>
        </p:nvGrpSpPr>
        <p:grpSpPr>
          <a:xfrm>
            <a:off x="-746937" y="0"/>
            <a:ext cx="8188769" cy="5935713"/>
            <a:chOff x="-903288" y="0"/>
            <a:chExt cx="9902857" cy="7638450"/>
          </a:xfrm>
        </p:grpSpPr>
        <p:cxnSp>
          <p:nvCxnSpPr>
            <p:cNvPr id="8" name="Straight Connector 7"/>
            <p:cNvCxnSpPr/>
            <p:nvPr userDrawn="1"/>
          </p:nvCxnSpPr>
          <p:spPr bwMode="auto">
            <a:xfrm>
              <a:off x="-903288" y="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userDrawn="1"/>
          </p:nvCxnSpPr>
          <p:spPr bwMode="auto">
            <a:xfrm>
              <a:off x="-903288" y="360363"/>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userDrawn="1"/>
          </p:nvCxnSpPr>
          <p:spPr bwMode="auto">
            <a:xfrm>
              <a:off x="-903288" y="719138"/>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userDrawn="1"/>
          </p:nvCxnSpPr>
          <p:spPr bwMode="auto">
            <a:xfrm>
              <a:off x="-903288" y="107950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userDrawn="1"/>
          </p:nvCxnSpPr>
          <p:spPr bwMode="auto">
            <a:xfrm>
              <a:off x="-903288" y="1439863"/>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userDrawn="1"/>
          </p:nvCxnSpPr>
          <p:spPr bwMode="auto">
            <a:xfrm>
              <a:off x="-903288" y="1800225"/>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userDrawn="1"/>
          </p:nvCxnSpPr>
          <p:spPr bwMode="auto">
            <a:xfrm>
              <a:off x="-903288" y="2160588"/>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bwMode="auto">
            <a:xfrm>
              <a:off x="-903288" y="252095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userDrawn="1"/>
          </p:nvCxnSpPr>
          <p:spPr bwMode="auto">
            <a:xfrm>
              <a:off x="-903288" y="2879725"/>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userDrawn="1"/>
          </p:nvCxnSpPr>
          <p:spPr bwMode="auto">
            <a:xfrm>
              <a:off x="-903288" y="3240088"/>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userDrawn="1"/>
          </p:nvCxnSpPr>
          <p:spPr bwMode="auto">
            <a:xfrm>
              <a:off x="-903288" y="360045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userDrawn="1"/>
          </p:nvCxnSpPr>
          <p:spPr bwMode="auto">
            <a:xfrm>
              <a:off x="-903288" y="3960813"/>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userDrawn="1"/>
          </p:nvCxnSpPr>
          <p:spPr bwMode="auto">
            <a:xfrm>
              <a:off x="-903288" y="4319588"/>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userDrawn="1"/>
          </p:nvCxnSpPr>
          <p:spPr bwMode="auto">
            <a:xfrm>
              <a:off x="-903288" y="467995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userDrawn="1"/>
          </p:nvCxnSpPr>
          <p:spPr bwMode="auto">
            <a:xfrm>
              <a:off x="-903288" y="5040313"/>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userDrawn="1"/>
          </p:nvCxnSpPr>
          <p:spPr bwMode="auto">
            <a:xfrm rot="5400000">
              <a:off x="4679155"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userDrawn="1"/>
          </p:nvCxnSpPr>
          <p:spPr bwMode="auto">
            <a:xfrm rot="5400000">
              <a:off x="4318792"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userDrawn="1"/>
          </p:nvCxnSpPr>
          <p:spPr bwMode="auto">
            <a:xfrm rot="5400000">
              <a:off x="3960017"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userDrawn="1"/>
          </p:nvCxnSpPr>
          <p:spPr bwMode="auto">
            <a:xfrm rot="5400000">
              <a:off x="3598067"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userDrawn="1"/>
          </p:nvCxnSpPr>
          <p:spPr bwMode="auto">
            <a:xfrm rot="5400000">
              <a:off x="3239292"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userDrawn="1"/>
          </p:nvCxnSpPr>
          <p:spPr bwMode="auto">
            <a:xfrm rot="5400000">
              <a:off x="2878930"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userDrawn="1"/>
          </p:nvCxnSpPr>
          <p:spPr bwMode="auto">
            <a:xfrm rot="5400000">
              <a:off x="2518567"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userDrawn="1"/>
          </p:nvCxnSpPr>
          <p:spPr bwMode="auto">
            <a:xfrm rot="5400000">
              <a:off x="2158205"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userDrawn="1"/>
          </p:nvCxnSpPr>
          <p:spPr bwMode="auto">
            <a:xfrm rot="5400000">
              <a:off x="1799430"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userDrawn="1"/>
          </p:nvCxnSpPr>
          <p:spPr bwMode="auto">
            <a:xfrm rot="5400000">
              <a:off x="1439067"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userDrawn="1"/>
          </p:nvCxnSpPr>
          <p:spPr bwMode="auto">
            <a:xfrm rot="5400000">
              <a:off x="1078705"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userDrawn="1"/>
          </p:nvCxnSpPr>
          <p:spPr bwMode="auto">
            <a:xfrm rot="5400000">
              <a:off x="718342"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userDrawn="1"/>
          </p:nvCxnSpPr>
          <p:spPr bwMode="auto">
            <a:xfrm rot="5400000">
              <a:off x="359567"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userDrawn="1"/>
          </p:nvCxnSpPr>
          <p:spPr bwMode="auto">
            <a:xfrm rot="5400000">
              <a:off x="-795"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userDrawn="1"/>
          </p:nvCxnSpPr>
          <p:spPr bwMode="auto">
            <a:xfrm rot="5400000">
              <a:off x="-361158"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userDrawn="1"/>
          </p:nvCxnSpPr>
          <p:spPr bwMode="auto">
            <a:xfrm rot="5400000">
              <a:off x="6839742"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userDrawn="1"/>
          </p:nvCxnSpPr>
          <p:spPr bwMode="auto">
            <a:xfrm rot="5400000">
              <a:off x="6479380"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userDrawn="1"/>
          </p:nvCxnSpPr>
          <p:spPr bwMode="auto">
            <a:xfrm rot="5400000">
              <a:off x="6119017"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userDrawn="1"/>
          </p:nvCxnSpPr>
          <p:spPr bwMode="auto">
            <a:xfrm rot="5400000">
              <a:off x="5758655"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userDrawn="1"/>
          </p:nvCxnSpPr>
          <p:spPr bwMode="auto">
            <a:xfrm rot="5400000">
              <a:off x="5398292"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userDrawn="1"/>
          </p:nvCxnSpPr>
          <p:spPr bwMode="auto">
            <a:xfrm rot="5400000">
              <a:off x="5039517"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userDrawn="1"/>
          </p:nvCxnSpPr>
          <p:spPr bwMode="auto">
            <a:xfrm rot="5400000">
              <a:off x="4679155"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userDrawn="1"/>
          </p:nvCxnSpPr>
          <p:spPr bwMode="auto">
            <a:xfrm rot="5400000">
              <a:off x="7200105"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userDrawn="1"/>
          </p:nvCxnSpPr>
          <p:spPr bwMode="auto">
            <a:xfrm rot="5400000">
              <a:off x="7560467"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7" name="Straight Connector 46"/>
            <p:cNvCxnSpPr/>
            <p:nvPr userDrawn="1"/>
          </p:nvCxnSpPr>
          <p:spPr bwMode="auto">
            <a:xfrm rot="5400000">
              <a:off x="7920000"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userDrawn="1"/>
          </p:nvCxnSpPr>
          <p:spPr bwMode="auto">
            <a:xfrm rot="5400000">
              <a:off x="8280000"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userDrawn="1"/>
          </p:nvCxnSpPr>
          <p:spPr bwMode="auto">
            <a:xfrm rot="5400000">
              <a:off x="8640000"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userDrawn="1"/>
          </p:nvCxnSpPr>
          <p:spPr bwMode="auto">
            <a:xfrm>
              <a:off x="-903288" y="540000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userDrawn="1"/>
          </p:nvCxnSpPr>
          <p:spPr bwMode="auto">
            <a:xfrm>
              <a:off x="-903288" y="576000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52" name="Straight Connector 51"/>
            <p:cNvCxnSpPr/>
            <p:nvPr userDrawn="1"/>
          </p:nvCxnSpPr>
          <p:spPr bwMode="auto">
            <a:xfrm>
              <a:off x="-903288" y="612000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53" name="Straight Connector 52"/>
            <p:cNvCxnSpPr/>
            <p:nvPr userDrawn="1"/>
          </p:nvCxnSpPr>
          <p:spPr bwMode="auto">
            <a:xfrm>
              <a:off x="-903288" y="648000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54" name="Straight Connector 53"/>
            <p:cNvCxnSpPr/>
            <p:nvPr userDrawn="1"/>
          </p:nvCxnSpPr>
          <p:spPr bwMode="auto">
            <a:xfrm>
              <a:off x="-903288" y="684000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874417205"/>
      </p:ext>
    </p:extLst>
  </p:cSld>
  <p:clrMapOvr>
    <a:masterClrMapping/>
  </p:clrMapOvr>
  <p:timing>
    <p:tnLst>
      <p:par>
        <p:cTn id="1" dur="indefinite" restart="never" nodeType="tmRoot"/>
      </p:par>
    </p:tnLst>
  </p:timing>
</p:sldLayout>
</file>

<file path=ppt/slideLayouts/slideLayout169.xml><?xml version="1.0" encoding="utf-8"?>
<p:sldLayout xmlns:a="http://schemas.openxmlformats.org/drawingml/2006/main" xmlns:r="http://schemas.openxmlformats.org/officeDocument/2006/relationships" xmlns:p="http://schemas.openxmlformats.org/presentationml/2006/main" preserve="1" userDrawn="1">
  <p:cSld name="5_Single column layout">
    <p:spTree>
      <p:nvGrpSpPr>
        <p:cNvPr id="1" name=""/>
        <p:cNvGrpSpPr/>
        <p:nvPr/>
      </p:nvGrpSpPr>
      <p:grpSpPr>
        <a:xfrm>
          <a:off x="0" y="0"/>
          <a:ext cx="0" cy="0"/>
          <a:chOff x="0" y="0"/>
          <a:chExt cx="0" cy="0"/>
        </a:xfrm>
      </p:grpSpPr>
      <p:sp>
        <p:nvSpPr>
          <p:cNvPr id="2" name="Title 1" descr="Ideally your title should fit on one line." title="Slide title"/>
          <p:cNvSpPr>
            <a:spLocks noGrp="1"/>
          </p:cNvSpPr>
          <p:nvPr>
            <p:ph type="title"/>
          </p:nvPr>
        </p:nvSpPr>
        <p:spPr/>
        <p:txBody>
          <a:bodyPr/>
          <a:lstStyle/>
          <a:p>
            <a:r>
              <a:rPr lang="en-GB" dirty="0" smtClean="0"/>
              <a:t>Click to edit Master title style</a:t>
            </a:r>
            <a:endParaRPr lang="en-GB" dirty="0"/>
          </a:p>
        </p:txBody>
      </p:sp>
      <p:cxnSp>
        <p:nvCxnSpPr>
          <p:cNvPr id="166" name="Straight Connector 165"/>
          <p:cNvCxnSpPr/>
          <p:nvPr userDrawn="1"/>
        </p:nvCxnSpPr>
        <p:spPr>
          <a:xfrm>
            <a:off x="-2550" y="1328186"/>
            <a:ext cx="7563813" cy="0"/>
          </a:xfrm>
          <a:prstGeom prst="line">
            <a:avLst/>
          </a:prstGeom>
          <a:ln w="3175">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56" name="Date Placeholder 3"/>
          <p:cNvSpPr>
            <a:spLocks noGrp="1"/>
          </p:cNvSpPr>
          <p:nvPr>
            <p:ph type="dt" sz="half" idx="2"/>
          </p:nvPr>
        </p:nvSpPr>
        <p:spPr>
          <a:xfrm>
            <a:off x="594661" y="5035501"/>
            <a:ext cx="1547697" cy="293738"/>
          </a:xfrm>
          <a:prstGeom prst="rect">
            <a:avLst/>
          </a:prstGeom>
        </p:spPr>
        <p:txBody>
          <a:bodyPr lIns="0" tIns="0" rIns="0" bIns="0" anchor="ctr"/>
          <a:lstStyle>
            <a:lvl1pPr>
              <a:defRPr sz="700">
                <a:solidFill>
                  <a:schemeClr val="accent1"/>
                </a:solidFill>
              </a:defRPr>
            </a:lvl1pPr>
          </a:lstStyle>
          <a:p>
            <a:fld id="{4AC23DB2-FB1A-4E43-8F6F-8E1E5CEC6EBA}" type="datetime3">
              <a:rPr lang="en-GB" smtClean="0"/>
              <a:t>13 July, 2016</a:t>
            </a:fld>
            <a:endParaRPr lang="en-GB" dirty="0"/>
          </a:p>
        </p:txBody>
      </p:sp>
      <p:sp>
        <p:nvSpPr>
          <p:cNvPr id="57" name="Footer Placeholder 4"/>
          <p:cNvSpPr>
            <a:spLocks noGrp="1"/>
          </p:cNvSpPr>
          <p:nvPr>
            <p:ph type="ftr" sz="quarter" idx="3"/>
            <p:custDataLst>
              <p:tags r:id="rId1"/>
            </p:custDataLst>
          </p:nvPr>
        </p:nvSpPr>
        <p:spPr>
          <a:xfrm>
            <a:off x="0" y="5035501"/>
            <a:ext cx="7561263" cy="293738"/>
          </a:xfrm>
          <a:prstGeom prst="rect">
            <a:avLst/>
          </a:prstGeom>
        </p:spPr>
        <p:txBody>
          <a:bodyPr lIns="0" tIns="0" rIns="0" bIns="0" anchor="ctr"/>
          <a:lstStyle>
            <a:lvl1pPr algn="ctr">
              <a:defRPr lang="en-GB" sz="800" b="0" i="0" u="none">
                <a:solidFill>
                  <a:srgbClr val="FFFFFF"/>
                </a:solidFill>
                <a:latin typeface="Arial"/>
              </a:defRPr>
            </a:lvl1pPr>
          </a:lstStyle>
          <a:p>
            <a:endParaRPr lang="en-GB" b="1"/>
          </a:p>
        </p:txBody>
      </p:sp>
      <p:sp>
        <p:nvSpPr>
          <p:cNvPr id="59" name="Slide Number Placeholder 5"/>
          <p:cNvSpPr>
            <a:spLocks noGrp="1"/>
          </p:cNvSpPr>
          <p:nvPr>
            <p:ph type="sldNum" sz="quarter" idx="4"/>
          </p:nvPr>
        </p:nvSpPr>
        <p:spPr>
          <a:xfrm>
            <a:off x="6846455" y="5035501"/>
            <a:ext cx="297689" cy="293738"/>
          </a:xfrm>
          <a:prstGeom prst="rect">
            <a:avLst/>
          </a:prstGeom>
        </p:spPr>
        <p:txBody>
          <a:bodyPr lIns="0" tIns="0" rIns="0" bIns="0" anchor="ctr"/>
          <a:lstStyle>
            <a:lvl1pPr algn="r">
              <a:defRPr sz="700">
                <a:solidFill>
                  <a:schemeClr val="accent1"/>
                </a:solidFill>
              </a:defRPr>
            </a:lvl1pPr>
          </a:lstStyle>
          <a:p>
            <a:fld id="{71F9F866-B438-9445-8D9F-1F8FF6608833}" type="slidenum">
              <a:rPr lang="en-GB" smtClean="0"/>
              <a:pPr/>
              <a:t>‹#›</a:t>
            </a:fld>
            <a:endParaRPr lang="en-GB" dirty="0"/>
          </a:p>
        </p:txBody>
      </p:sp>
      <p:sp>
        <p:nvSpPr>
          <p:cNvPr id="4" name="Text Placeholder 3"/>
          <p:cNvSpPr>
            <a:spLocks noGrp="1"/>
          </p:cNvSpPr>
          <p:nvPr>
            <p:ph type="body" sz="quarter" idx="10"/>
          </p:nvPr>
        </p:nvSpPr>
        <p:spPr>
          <a:xfrm>
            <a:off x="594663" y="1401393"/>
            <a:ext cx="6371939" cy="3357913"/>
          </a:xfrm>
        </p:spPr>
        <p:txBody>
          <a:bodyPr/>
          <a:lstStyle>
            <a:lvl1pPr>
              <a:defRPr sz="1300"/>
            </a:lvl1pPr>
            <a:lvl2pPr>
              <a:defRPr sz="1300"/>
            </a:lvl2pPr>
            <a:lvl3pPr>
              <a:defRPr sz="1300"/>
            </a:lvl3pPr>
            <a:lvl4pPr>
              <a:defRPr sz="1300"/>
            </a:lvl4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spTree>
    <p:extLst>
      <p:ext uri="{BB962C8B-B14F-4D97-AF65-F5344CB8AC3E}">
        <p14:creationId xmlns:p14="http://schemas.microsoft.com/office/powerpoint/2010/main" val="3036602398"/>
      </p:ext>
    </p:extLst>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Single chart">
    <p:spTree>
      <p:nvGrpSpPr>
        <p:cNvPr id="1" name=""/>
        <p:cNvGrpSpPr/>
        <p:nvPr/>
      </p:nvGrpSpPr>
      <p:grpSpPr>
        <a:xfrm>
          <a:off x="0" y="0"/>
          <a:ext cx="0" cy="0"/>
          <a:chOff x="0" y="0"/>
          <a:chExt cx="0" cy="0"/>
        </a:xfrm>
      </p:grpSpPr>
      <p:sp>
        <p:nvSpPr>
          <p:cNvPr id="4" name="Round Same Side Corner Rectangle 3"/>
          <p:cNvSpPr/>
          <p:nvPr userDrawn="1"/>
        </p:nvSpPr>
        <p:spPr>
          <a:xfrm>
            <a:off x="311116" y="1401393"/>
            <a:ext cx="6952161" cy="3619440"/>
          </a:xfrm>
          <a:prstGeom prst="round2SameRect">
            <a:avLst>
              <a:gd name="adj1" fmla="val 2789"/>
              <a:gd name="adj2" fmla="val 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73650" tIns="36825" rIns="73650" bIns="36825" anchor="ctr"/>
          <a:lstStyle/>
          <a:p>
            <a:pPr algn="ctr">
              <a:spcAft>
                <a:spcPct val="50000"/>
              </a:spcAft>
              <a:defRPr/>
            </a:pPr>
            <a:endParaRPr lang="en-GB" dirty="0">
              <a:latin typeface="Franklin Gothic Book"/>
            </a:endParaRPr>
          </a:p>
        </p:txBody>
      </p:sp>
      <p:sp>
        <p:nvSpPr>
          <p:cNvPr id="5" name="Content Placeholder 4"/>
          <p:cNvSpPr>
            <a:spLocks noGrp="1"/>
          </p:cNvSpPr>
          <p:nvPr>
            <p:ph sz="quarter" idx="10" hasCustomPrompt="1"/>
          </p:nvPr>
        </p:nvSpPr>
        <p:spPr>
          <a:xfrm>
            <a:off x="311116" y="1401394"/>
            <a:ext cx="6952161" cy="3619439"/>
          </a:xfrm>
        </p:spPr>
        <p:txBody>
          <a:bodyPr/>
          <a:lstStyle>
            <a:lvl1pPr>
              <a:defRPr baseline="0"/>
            </a:lvl1pPr>
          </a:lstStyle>
          <a:p>
            <a:pPr lvl="0"/>
            <a:r>
              <a:rPr lang="en-US" dirty="0" smtClean="0"/>
              <a:t>Click icon to add object</a:t>
            </a:r>
          </a:p>
        </p:txBody>
      </p:sp>
      <p:sp>
        <p:nvSpPr>
          <p:cNvPr id="2" name="Title 1" descr="Ideally your title should fit on one line." title="Slide title"/>
          <p:cNvSpPr>
            <a:spLocks noGrp="1"/>
          </p:cNvSpPr>
          <p:nvPr>
            <p:ph type="title"/>
          </p:nvPr>
        </p:nvSpPr>
        <p:spPr/>
        <p:txBody>
          <a:bodyPr/>
          <a:lstStyle/>
          <a:p>
            <a:r>
              <a:rPr lang="en-US" smtClean="0"/>
              <a:t>Click to edit Master title style</a:t>
            </a:r>
            <a:endParaRPr lang="en-GB" dirty="0"/>
          </a:p>
        </p:txBody>
      </p:sp>
      <p:sp>
        <p:nvSpPr>
          <p:cNvPr id="99" name="Date Placeholder 3"/>
          <p:cNvSpPr>
            <a:spLocks noGrp="1"/>
          </p:cNvSpPr>
          <p:nvPr>
            <p:ph type="dt" sz="half" idx="2"/>
          </p:nvPr>
        </p:nvSpPr>
        <p:spPr>
          <a:xfrm>
            <a:off x="594661" y="5035501"/>
            <a:ext cx="1547697" cy="293738"/>
          </a:xfrm>
          <a:prstGeom prst="rect">
            <a:avLst/>
          </a:prstGeom>
        </p:spPr>
        <p:txBody>
          <a:bodyPr lIns="0" tIns="0" rIns="0" bIns="0" anchor="ctr"/>
          <a:lstStyle>
            <a:lvl1pPr>
              <a:defRPr sz="700">
                <a:solidFill>
                  <a:schemeClr val="accent1"/>
                </a:solidFill>
              </a:defRPr>
            </a:lvl1pPr>
          </a:lstStyle>
          <a:p>
            <a:fld id="{F7334817-FF7C-6948-966F-8ECFBE662A14}" type="datetime3">
              <a:rPr lang="en-GB" smtClean="0"/>
              <a:t>13 July, 2016</a:t>
            </a:fld>
            <a:endParaRPr lang="en-GB" dirty="0"/>
          </a:p>
        </p:txBody>
      </p:sp>
      <p:sp>
        <p:nvSpPr>
          <p:cNvPr id="100" name="Footer Placeholder 4"/>
          <p:cNvSpPr>
            <a:spLocks noGrp="1"/>
          </p:cNvSpPr>
          <p:nvPr>
            <p:ph type="ftr" sz="quarter" idx="3"/>
            <p:custDataLst>
              <p:tags r:id="rId1"/>
            </p:custDataLst>
          </p:nvPr>
        </p:nvSpPr>
        <p:spPr>
          <a:xfrm>
            <a:off x="0" y="5035501"/>
            <a:ext cx="7561263" cy="293738"/>
          </a:xfrm>
          <a:prstGeom prst="rect">
            <a:avLst/>
          </a:prstGeom>
        </p:spPr>
        <p:txBody>
          <a:bodyPr lIns="0" tIns="0" rIns="0" bIns="0" anchor="ctr"/>
          <a:lstStyle>
            <a:lvl1pPr algn="ctr">
              <a:defRPr lang="en-GB" sz="800" b="0" i="0" u="none">
                <a:solidFill>
                  <a:srgbClr val="FFFFFF"/>
                </a:solidFill>
                <a:latin typeface="Arial"/>
              </a:defRPr>
            </a:lvl1pPr>
          </a:lstStyle>
          <a:p>
            <a:endParaRPr lang="en-GB" b="1"/>
          </a:p>
        </p:txBody>
      </p:sp>
      <p:sp>
        <p:nvSpPr>
          <p:cNvPr id="102" name="Slide Number Placeholder 5"/>
          <p:cNvSpPr>
            <a:spLocks noGrp="1"/>
          </p:cNvSpPr>
          <p:nvPr>
            <p:ph type="sldNum" sz="quarter" idx="4"/>
          </p:nvPr>
        </p:nvSpPr>
        <p:spPr>
          <a:xfrm>
            <a:off x="6846455" y="5035501"/>
            <a:ext cx="297689" cy="293738"/>
          </a:xfrm>
          <a:prstGeom prst="rect">
            <a:avLst/>
          </a:prstGeom>
        </p:spPr>
        <p:txBody>
          <a:bodyPr lIns="0" tIns="0" rIns="0" bIns="0" anchor="ctr"/>
          <a:lstStyle>
            <a:lvl1pPr algn="r">
              <a:defRPr sz="700">
                <a:solidFill>
                  <a:schemeClr val="accent1"/>
                </a:solidFill>
              </a:defRPr>
            </a:lvl1pPr>
          </a:lstStyle>
          <a:p>
            <a:fld id="{71F9F866-B438-9445-8D9F-1F8FF6608833}" type="slidenum">
              <a:rPr lang="en-GB" smtClean="0"/>
              <a:pPr/>
              <a:t>‹#›</a:t>
            </a:fld>
            <a:endParaRPr lang="en-GB" dirty="0"/>
          </a:p>
        </p:txBody>
      </p:sp>
    </p:spTree>
    <p:extLst>
      <p:ext uri="{BB962C8B-B14F-4D97-AF65-F5344CB8AC3E}">
        <p14:creationId xmlns:p14="http://schemas.microsoft.com/office/powerpoint/2010/main" val="3370932786"/>
      </p:ext>
    </p:extLst>
  </p:cSld>
  <p:clrMapOvr>
    <a:masterClrMapping/>
  </p:clrMapOvr>
  <p:timing>
    <p:tnLst>
      <p:par>
        <p:cTn id="1" dur="indefinite" restart="never" nodeType="tmRoot"/>
      </p:par>
    </p:tnLst>
  </p:timing>
</p:sldLayout>
</file>

<file path=ppt/slideLayouts/slideLayout170.xml><?xml version="1.0" encoding="utf-8"?>
<p:sldLayout xmlns:a="http://schemas.openxmlformats.org/drawingml/2006/main" xmlns:r="http://schemas.openxmlformats.org/officeDocument/2006/relationships" xmlns:p="http://schemas.openxmlformats.org/presentationml/2006/main" preserve="1" userDrawn="1">
  <p:cSld name="6_Single column layout">
    <p:spTree>
      <p:nvGrpSpPr>
        <p:cNvPr id="1" name=""/>
        <p:cNvGrpSpPr/>
        <p:nvPr/>
      </p:nvGrpSpPr>
      <p:grpSpPr>
        <a:xfrm>
          <a:off x="0" y="0"/>
          <a:ext cx="0" cy="0"/>
          <a:chOff x="0" y="0"/>
          <a:chExt cx="0" cy="0"/>
        </a:xfrm>
      </p:grpSpPr>
      <p:sp>
        <p:nvSpPr>
          <p:cNvPr id="2" name="Title 1" descr="Ideally your title should fit on one line." title="Slide title"/>
          <p:cNvSpPr>
            <a:spLocks noGrp="1"/>
          </p:cNvSpPr>
          <p:nvPr>
            <p:ph type="title"/>
          </p:nvPr>
        </p:nvSpPr>
        <p:spPr/>
        <p:txBody>
          <a:bodyPr/>
          <a:lstStyle/>
          <a:p>
            <a:r>
              <a:rPr lang="en-GB" smtClean="0"/>
              <a:t>Click to edit Master title style</a:t>
            </a:r>
            <a:endParaRPr lang="en-GB" dirty="0"/>
          </a:p>
        </p:txBody>
      </p:sp>
      <p:sp>
        <p:nvSpPr>
          <p:cNvPr id="56" name="Date Placeholder 3"/>
          <p:cNvSpPr>
            <a:spLocks noGrp="1"/>
          </p:cNvSpPr>
          <p:nvPr>
            <p:ph type="dt" sz="half" idx="2"/>
          </p:nvPr>
        </p:nvSpPr>
        <p:spPr>
          <a:xfrm>
            <a:off x="594661" y="5035501"/>
            <a:ext cx="1547697" cy="293738"/>
          </a:xfrm>
          <a:prstGeom prst="rect">
            <a:avLst/>
          </a:prstGeom>
        </p:spPr>
        <p:txBody>
          <a:bodyPr lIns="0" tIns="0" rIns="0" bIns="0" anchor="ctr"/>
          <a:lstStyle>
            <a:lvl1pPr>
              <a:defRPr sz="700">
                <a:solidFill>
                  <a:schemeClr val="accent1"/>
                </a:solidFill>
              </a:defRPr>
            </a:lvl1pPr>
          </a:lstStyle>
          <a:p>
            <a:fld id="{4AC23DB2-FB1A-4E43-8F6F-8E1E5CEC6EBA}" type="datetime3">
              <a:rPr lang="en-GB" smtClean="0"/>
              <a:t>13 July, 2016</a:t>
            </a:fld>
            <a:endParaRPr lang="en-GB" dirty="0"/>
          </a:p>
        </p:txBody>
      </p:sp>
      <p:sp>
        <p:nvSpPr>
          <p:cNvPr id="57" name="Footer Placeholder 4"/>
          <p:cNvSpPr>
            <a:spLocks noGrp="1"/>
          </p:cNvSpPr>
          <p:nvPr>
            <p:ph type="ftr" sz="quarter" idx="3"/>
            <p:custDataLst>
              <p:tags r:id="rId1"/>
            </p:custDataLst>
          </p:nvPr>
        </p:nvSpPr>
        <p:spPr>
          <a:xfrm>
            <a:off x="0" y="5035501"/>
            <a:ext cx="7561263" cy="293738"/>
          </a:xfrm>
          <a:prstGeom prst="rect">
            <a:avLst/>
          </a:prstGeom>
        </p:spPr>
        <p:txBody>
          <a:bodyPr lIns="0" tIns="0" rIns="0" bIns="0" anchor="ctr"/>
          <a:lstStyle>
            <a:lvl1pPr algn="ctr">
              <a:defRPr lang="en-GB" sz="800" b="0" i="0" u="none">
                <a:solidFill>
                  <a:srgbClr val="FFFFFF"/>
                </a:solidFill>
                <a:latin typeface="Arial"/>
              </a:defRPr>
            </a:lvl1pPr>
          </a:lstStyle>
          <a:p>
            <a:endParaRPr lang="en-GB" b="1"/>
          </a:p>
        </p:txBody>
      </p:sp>
      <p:sp>
        <p:nvSpPr>
          <p:cNvPr id="59" name="Slide Number Placeholder 5"/>
          <p:cNvSpPr>
            <a:spLocks noGrp="1"/>
          </p:cNvSpPr>
          <p:nvPr>
            <p:ph type="sldNum" sz="quarter" idx="4"/>
          </p:nvPr>
        </p:nvSpPr>
        <p:spPr>
          <a:xfrm>
            <a:off x="6846455" y="5035501"/>
            <a:ext cx="297689" cy="293738"/>
          </a:xfrm>
          <a:prstGeom prst="rect">
            <a:avLst/>
          </a:prstGeom>
        </p:spPr>
        <p:txBody>
          <a:bodyPr lIns="0" tIns="0" rIns="0" bIns="0" anchor="ctr"/>
          <a:lstStyle>
            <a:lvl1pPr algn="r">
              <a:defRPr sz="700">
                <a:solidFill>
                  <a:schemeClr val="accent1"/>
                </a:solidFill>
              </a:defRPr>
            </a:lvl1pPr>
          </a:lstStyle>
          <a:p>
            <a:fld id="{71F9F866-B438-9445-8D9F-1F8FF6608833}" type="slidenum">
              <a:rPr lang="en-GB" smtClean="0"/>
              <a:pPr/>
              <a:t>‹#›</a:t>
            </a:fld>
            <a:endParaRPr lang="en-GB" dirty="0"/>
          </a:p>
        </p:txBody>
      </p:sp>
      <p:sp>
        <p:nvSpPr>
          <p:cNvPr id="4" name="Text Placeholder 3"/>
          <p:cNvSpPr>
            <a:spLocks noGrp="1"/>
          </p:cNvSpPr>
          <p:nvPr>
            <p:ph type="body" sz="quarter" idx="10"/>
          </p:nvPr>
        </p:nvSpPr>
        <p:spPr>
          <a:xfrm>
            <a:off x="595974" y="1123828"/>
            <a:ext cx="6370627" cy="277564"/>
          </a:xfrm>
        </p:spPr>
        <p:txBody>
          <a:bodyPr/>
          <a:lstStyle>
            <a:lvl1pPr>
              <a:defRPr>
                <a:latin typeface="Franklin Gothic Medium" panose="020B0603020102020204" pitchFamily="34" charset="0"/>
              </a:defRPr>
            </a:lvl1pPr>
          </a:lstStyle>
          <a:p>
            <a:pPr lvl="0"/>
            <a:r>
              <a:rPr lang="en-US" dirty="0" smtClean="0"/>
              <a:t>Click to edit Master text styles</a:t>
            </a:r>
          </a:p>
        </p:txBody>
      </p:sp>
      <p:sp>
        <p:nvSpPr>
          <p:cNvPr id="6" name="Text Placeholder 5"/>
          <p:cNvSpPr>
            <a:spLocks noGrp="1"/>
          </p:cNvSpPr>
          <p:nvPr>
            <p:ph type="body" sz="quarter" idx="11"/>
          </p:nvPr>
        </p:nvSpPr>
        <p:spPr>
          <a:xfrm>
            <a:off x="595974" y="1685124"/>
            <a:ext cx="6370627" cy="3074181"/>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spTree>
    <p:extLst>
      <p:ext uri="{BB962C8B-B14F-4D97-AF65-F5344CB8AC3E}">
        <p14:creationId xmlns:p14="http://schemas.microsoft.com/office/powerpoint/2010/main" val="4019757534"/>
      </p:ext>
    </p:extLst>
  </p:cSld>
  <p:clrMapOvr>
    <a:masterClrMapping/>
  </p:clrMapOvr>
  <p:timing>
    <p:tnLst>
      <p:par>
        <p:cTn id="1" dur="indefinite" restart="never" nodeType="tmRoot"/>
      </p:par>
    </p:tnLst>
  </p:timing>
</p:sldLayout>
</file>

<file path=ppt/slideLayouts/slideLayout171.xml><?xml version="1.0" encoding="utf-8"?>
<p:sldLayout xmlns:a="http://schemas.openxmlformats.org/drawingml/2006/main" xmlns:r="http://schemas.openxmlformats.org/officeDocument/2006/relationships" xmlns:p="http://schemas.openxmlformats.org/presentationml/2006/main" preserve="1" userDrawn="1">
  <p:cSld name="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594659" y="1"/>
            <a:ext cx="5202310" cy="838861"/>
          </a:xfrm>
        </p:spPr>
        <p:txBody>
          <a:bodyPr/>
          <a:lstStyle/>
          <a:p>
            <a:r>
              <a:rPr lang="en-GB" dirty="0" smtClean="0"/>
              <a:t>Click to edit Master title style</a:t>
            </a:r>
            <a:endParaRPr lang="en-US" dirty="0"/>
          </a:p>
        </p:txBody>
      </p:sp>
      <p:sp>
        <p:nvSpPr>
          <p:cNvPr id="54" name="Date Placeholder 3"/>
          <p:cNvSpPr>
            <a:spLocks noGrp="1"/>
          </p:cNvSpPr>
          <p:nvPr>
            <p:ph type="dt" sz="half" idx="10"/>
          </p:nvPr>
        </p:nvSpPr>
        <p:spPr>
          <a:xfrm>
            <a:off x="594661" y="5035501"/>
            <a:ext cx="1547697" cy="293738"/>
          </a:xfrm>
          <a:prstGeom prst="rect">
            <a:avLst/>
          </a:prstGeom>
        </p:spPr>
        <p:txBody>
          <a:bodyPr lIns="0" tIns="0" rIns="0" bIns="0" anchor="ctr"/>
          <a:lstStyle>
            <a:lvl1pPr>
              <a:defRPr sz="700">
                <a:solidFill>
                  <a:schemeClr val="accent1"/>
                </a:solidFill>
              </a:defRPr>
            </a:lvl1pPr>
          </a:lstStyle>
          <a:p>
            <a:fld id="{64815ECD-0D2A-4942-A2BB-9C0FFC9E6DD9}" type="datetime3">
              <a:rPr lang="en-GB" smtClean="0"/>
              <a:t>13 July, 2016</a:t>
            </a:fld>
            <a:endParaRPr lang="en-GB" dirty="0"/>
          </a:p>
        </p:txBody>
      </p:sp>
      <p:sp>
        <p:nvSpPr>
          <p:cNvPr id="55" name="Footer Placeholder 4"/>
          <p:cNvSpPr>
            <a:spLocks noGrp="1"/>
          </p:cNvSpPr>
          <p:nvPr>
            <p:ph type="ftr" sz="quarter" idx="3"/>
            <p:custDataLst>
              <p:tags r:id="rId1"/>
            </p:custDataLst>
          </p:nvPr>
        </p:nvSpPr>
        <p:spPr>
          <a:xfrm>
            <a:off x="0" y="5035501"/>
            <a:ext cx="7561263" cy="293738"/>
          </a:xfrm>
          <a:prstGeom prst="rect">
            <a:avLst/>
          </a:prstGeom>
        </p:spPr>
        <p:txBody>
          <a:bodyPr lIns="0" tIns="0" rIns="0" bIns="0" anchor="ctr"/>
          <a:lstStyle>
            <a:lvl1pPr algn="ctr">
              <a:defRPr lang="en-GB" sz="800" b="0" i="0" u="none">
                <a:solidFill>
                  <a:srgbClr val="FFFFFF"/>
                </a:solidFill>
                <a:latin typeface="Arial"/>
              </a:defRPr>
            </a:lvl1pPr>
          </a:lstStyle>
          <a:p>
            <a:endParaRPr lang="en-GB" b="1"/>
          </a:p>
        </p:txBody>
      </p:sp>
      <p:sp>
        <p:nvSpPr>
          <p:cNvPr id="57" name="Slide Number Placeholder 5"/>
          <p:cNvSpPr>
            <a:spLocks noGrp="1"/>
          </p:cNvSpPr>
          <p:nvPr>
            <p:ph type="sldNum" sz="quarter" idx="4"/>
          </p:nvPr>
        </p:nvSpPr>
        <p:spPr>
          <a:xfrm>
            <a:off x="6846455" y="5035501"/>
            <a:ext cx="297689" cy="293738"/>
          </a:xfrm>
          <a:prstGeom prst="rect">
            <a:avLst/>
          </a:prstGeom>
        </p:spPr>
        <p:txBody>
          <a:bodyPr lIns="0" tIns="0" rIns="0" bIns="0" anchor="ctr"/>
          <a:lstStyle>
            <a:lvl1pPr algn="r">
              <a:defRPr sz="700">
                <a:solidFill>
                  <a:schemeClr val="accent1"/>
                </a:solidFill>
              </a:defRPr>
            </a:lvl1pPr>
          </a:lstStyle>
          <a:p>
            <a:fld id="{71F9F866-B438-9445-8D9F-1F8FF6608833}" type="slidenum">
              <a:rPr lang="en-GB" smtClean="0"/>
              <a:pPr/>
              <a:t>‹#›</a:t>
            </a:fld>
            <a:endParaRPr lang="en-GB" dirty="0"/>
          </a:p>
        </p:txBody>
      </p:sp>
      <p:sp>
        <p:nvSpPr>
          <p:cNvPr id="5" name="Text Placeholder 4"/>
          <p:cNvSpPr>
            <a:spLocks noGrp="1"/>
          </p:cNvSpPr>
          <p:nvPr>
            <p:ph type="body" sz="quarter" idx="11"/>
          </p:nvPr>
        </p:nvSpPr>
        <p:spPr>
          <a:xfrm>
            <a:off x="594662" y="1123829"/>
            <a:ext cx="2981185" cy="3911808"/>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sp>
        <p:nvSpPr>
          <p:cNvPr id="7" name="Text Placeholder 6"/>
          <p:cNvSpPr>
            <a:spLocks noGrp="1"/>
          </p:cNvSpPr>
          <p:nvPr>
            <p:ph type="body" sz="quarter" idx="12"/>
          </p:nvPr>
        </p:nvSpPr>
        <p:spPr>
          <a:xfrm>
            <a:off x="3985417" y="1123829"/>
            <a:ext cx="2981186" cy="3911808"/>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spTree>
    <p:extLst>
      <p:ext uri="{BB962C8B-B14F-4D97-AF65-F5344CB8AC3E}">
        <p14:creationId xmlns:p14="http://schemas.microsoft.com/office/powerpoint/2010/main" val="1918577908"/>
      </p:ext>
    </p:extLst>
  </p:cSld>
  <p:clrMapOvr>
    <a:masterClrMapping/>
  </p:clrMapOvr>
  <p:timing>
    <p:tnLst>
      <p:par>
        <p:cTn id="1" dur="indefinite" restart="never" nodeType="tmRoot"/>
      </p:par>
    </p:tnLst>
  </p:timing>
</p:sldLayout>
</file>

<file path=ppt/slideLayouts/slideLayout172.xml><?xml version="1.0" encoding="utf-8"?>
<p:sldLayout xmlns:a="http://schemas.openxmlformats.org/drawingml/2006/main" xmlns:r="http://schemas.openxmlformats.org/officeDocument/2006/relationships" xmlns:p="http://schemas.openxmlformats.org/presentationml/2006/main" preserve="1">
  <p:cSld name="46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Date Placeholder 2"/>
          <p:cNvSpPr>
            <a:spLocks noGrp="1"/>
          </p:cNvSpPr>
          <p:nvPr>
            <p:ph type="dt" sz="half" idx="10"/>
          </p:nvPr>
        </p:nvSpPr>
        <p:spPr/>
        <p:txBody>
          <a:bodyPr/>
          <a:lstStyle/>
          <a:p>
            <a:fld id="{8B6E079F-0502-CC4C-9C8B-39554E94F19E}" type="datetime3">
              <a:rPr lang="en-GB" smtClean="0"/>
              <a:pPr/>
              <a:t>13 July, 2016</a:t>
            </a:fld>
            <a:endParaRPr lang="en-GB" dirty="0"/>
          </a:p>
        </p:txBody>
      </p:sp>
      <p:sp>
        <p:nvSpPr>
          <p:cNvPr id="4" name="Footer Placeholder 3"/>
          <p:cNvSpPr>
            <a:spLocks noGrp="1"/>
          </p:cNvSpPr>
          <p:nvPr>
            <p:ph type="ftr" sz="quarter" idx="11"/>
            <p:custDataLst>
              <p:tags r:id="rId1"/>
            </p:custDataLst>
          </p:nvPr>
        </p:nvSpPr>
        <p:spPr>
          <a:xfrm>
            <a:off x="0" y="5035501"/>
            <a:ext cx="7561263" cy="293738"/>
          </a:xfrm>
        </p:spPr>
        <p:txBody>
          <a:bodyPr/>
          <a:lstStyle>
            <a:lvl1pPr algn="ctr">
              <a:defRPr lang="en-GB" sz="800" b="0" i="0" u="none">
                <a:solidFill>
                  <a:srgbClr val="FFFFFF"/>
                </a:solidFill>
                <a:latin typeface="Arial"/>
              </a:defRPr>
            </a:lvl1pPr>
          </a:lstStyle>
          <a:p>
            <a:endParaRPr lang="en-GB" b="1"/>
          </a:p>
        </p:txBody>
      </p:sp>
      <p:sp>
        <p:nvSpPr>
          <p:cNvPr id="5" name="Slide Number Placeholder 4"/>
          <p:cNvSpPr>
            <a:spLocks noGrp="1"/>
          </p:cNvSpPr>
          <p:nvPr>
            <p:ph type="sldNum" sz="quarter" idx="12"/>
          </p:nvPr>
        </p:nvSpPr>
        <p:spPr/>
        <p:txBody>
          <a:bodyPr/>
          <a:lstStyle/>
          <a:p>
            <a:fld id="{71F9F866-B438-9445-8D9F-1F8FF6608833}" type="slidenum">
              <a:rPr lang="en-GB" smtClean="0"/>
              <a:pPr/>
              <a:t>‹#›</a:t>
            </a:fld>
            <a:endParaRPr lang="en-GB" dirty="0"/>
          </a:p>
        </p:txBody>
      </p:sp>
      <p:sp>
        <p:nvSpPr>
          <p:cNvPr id="6" name="Rectangle 5"/>
          <p:cNvSpPr/>
          <p:nvPr userDrawn="1"/>
        </p:nvSpPr>
        <p:spPr>
          <a:xfrm>
            <a:off x="0" y="0"/>
            <a:ext cx="7561263" cy="5329238"/>
          </a:xfrm>
          <a:prstGeom prst="rect">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lIns="73650" tIns="36825" rIns="73650" bIns="36825" rtlCol="0" anchor="ctr"/>
          <a:lstStyle/>
          <a:p>
            <a:pPr algn="ctr"/>
            <a:r>
              <a:rPr lang="en-US" sz="5600" dirty="0" smtClean="0">
                <a:latin typeface="Franklin Gothic Book"/>
              </a:rPr>
              <a:t>Layouts for charts, images, tables, smart</a:t>
            </a:r>
            <a:r>
              <a:rPr lang="en-US" sz="5600" baseline="0" dirty="0" smtClean="0">
                <a:latin typeface="Franklin Gothic Book"/>
              </a:rPr>
              <a:t> art or video</a:t>
            </a:r>
            <a:endParaRPr lang="en-US" sz="5600" dirty="0">
              <a:latin typeface="Franklin Gothic Book"/>
            </a:endParaRPr>
          </a:p>
        </p:txBody>
      </p:sp>
      <p:grpSp>
        <p:nvGrpSpPr>
          <p:cNvPr id="7" name="Group 6"/>
          <p:cNvGrpSpPr/>
          <p:nvPr userDrawn="1"/>
        </p:nvGrpSpPr>
        <p:grpSpPr>
          <a:xfrm>
            <a:off x="-746937" y="0"/>
            <a:ext cx="8188769" cy="5935713"/>
            <a:chOff x="-903288" y="0"/>
            <a:chExt cx="9902857" cy="7638450"/>
          </a:xfrm>
        </p:grpSpPr>
        <p:cxnSp>
          <p:nvCxnSpPr>
            <p:cNvPr id="8" name="Straight Connector 7"/>
            <p:cNvCxnSpPr/>
            <p:nvPr userDrawn="1"/>
          </p:nvCxnSpPr>
          <p:spPr bwMode="auto">
            <a:xfrm>
              <a:off x="-903288" y="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userDrawn="1"/>
          </p:nvCxnSpPr>
          <p:spPr bwMode="auto">
            <a:xfrm>
              <a:off x="-903288" y="360363"/>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userDrawn="1"/>
          </p:nvCxnSpPr>
          <p:spPr bwMode="auto">
            <a:xfrm>
              <a:off x="-903288" y="719138"/>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userDrawn="1"/>
          </p:nvCxnSpPr>
          <p:spPr bwMode="auto">
            <a:xfrm>
              <a:off x="-903288" y="107950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userDrawn="1"/>
          </p:nvCxnSpPr>
          <p:spPr bwMode="auto">
            <a:xfrm>
              <a:off x="-903288" y="1439863"/>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userDrawn="1"/>
          </p:nvCxnSpPr>
          <p:spPr bwMode="auto">
            <a:xfrm>
              <a:off x="-903288" y="1800225"/>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userDrawn="1"/>
          </p:nvCxnSpPr>
          <p:spPr bwMode="auto">
            <a:xfrm>
              <a:off x="-903288" y="2160588"/>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bwMode="auto">
            <a:xfrm>
              <a:off x="-903288" y="252095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userDrawn="1"/>
          </p:nvCxnSpPr>
          <p:spPr bwMode="auto">
            <a:xfrm>
              <a:off x="-903288" y="2879725"/>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userDrawn="1"/>
          </p:nvCxnSpPr>
          <p:spPr bwMode="auto">
            <a:xfrm>
              <a:off x="-903288" y="3240088"/>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userDrawn="1"/>
          </p:nvCxnSpPr>
          <p:spPr bwMode="auto">
            <a:xfrm>
              <a:off x="-903288" y="360045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userDrawn="1"/>
          </p:nvCxnSpPr>
          <p:spPr bwMode="auto">
            <a:xfrm>
              <a:off x="-903288" y="3960813"/>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userDrawn="1"/>
          </p:nvCxnSpPr>
          <p:spPr bwMode="auto">
            <a:xfrm>
              <a:off x="-903288" y="4319588"/>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userDrawn="1"/>
          </p:nvCxnSpPr>
          <p:spPr bwMode="auto">
            <a:xfrm>
              <a:off x="-903288" y="467995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userDrawn="1"/>
          </p:nvCxnSpPr>
          <p:spPr bwMode="auto">
            <a:xfrm>
              <a:off x="-903288" y="5040313"/>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userDrawn="1"/>
          </p:nvCxnSpPr>
          <p:spPr bwMode="auto">
            <a:xfrm rot="5400000">
              <a:off x="4679155"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userDrawn="1"/>
          </p:nvCxnSpPr>
          <p:spPr bwMode="auto">
            <a:xfrm rot="5400000">
              <a:off x="4318792"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userDrawn="1"/>
          </p:nvCxnSpPr>
          <p:spPr bwMode="auto">
            <a:xfrm rot="5400000">
              <a:off x="3960017"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userDrawn="1"/>
          </p:nvCxnSpPr>
          <p:spPr bwMode="auto">
            <a:xfrm rot="5400000">
              <a:off x="3598067"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userDrawn="1"/>
          </p:nvCxnSpPr>
          <p:spPr bwMode="auto">
            <a:xfrm rot="5400000">
              <a:off x="3239292"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userDrawn="1"/>
          </p:nvCxnSpPr>
          <p:spPr bwMode="auto">
            <a:xfrm rot="5400000">
              <a:off x="2878930"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userDrawn="1"/>
          </p:nvCxnSpPr>
          <p:spPr bwMode="auto">
            <a:xfrm rot="5400000">
              <a:off x="2518567"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userDrawn="1"/>
          </p:nvCxnSpPr>
          <p:spPr bwMode="auto">
            <a:xfrm rot="5400000">
              <a:off x="2158205"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userDrawn="1"/>
          </p:nvCxnSpPr>
          <p:spPr bwMode="auto">
            <a:xfrm rot="5400000">
              <a:off x="1799430"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userDrawn="1"/>
          </p:nvCxnSpPr>
          <p:spPr bwMode="auto">
            <a:xfrm rot="5400000">
              <a:off x="1439067"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userDrawn="1"/>
          </p:nvCxnSpPr>
          <p:spPr bwMode="auto">
            <a:xfrm rot="5400000">
              <a:off x="1078705"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userDrawn="1"/>
          </p:nvCxnSpPr>
          <p:spPr bwMode="auto">
            <a:xfrm rot="5400000">
              <a:off x="718342"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userDrawn="1"/>
          </p:nvCxnSpPr>
          <p:spPr bwMode="auto">
            <a:xfrm rot="5400000">
              <a:off x="359567"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userDrawn="1"/>
          </p:nvCxnSpPr>
          <p:spPr bwMode="auto">
            <a:xfrm rot="5400000">
              <a:off x="-795"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userDrawn="1"/>
          </p:nvCxnSpPr>
          <p:spPr bwMode="auto">
            <a:xfrm rot="5400000">
              <a:off x="-361158"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userDrawn="1"/>
          </p:nvCxnSpPr>
          <p:spPr bwMode="auto">
            <a:xfrm rot="5400000">
              <a:off x="6839742"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userDrawn="1"/>
          </p:nvCxnSpPr>
          <p:spPr bwMode="auto">
            <a:xfrm rot="5400000">
              <a:off x="6479380"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userDrawn="1"/>
          </p:nvCxnSpPr>
          <p:spPr bwMode="auto">
            <a:xfrm rot="5400000">
              <a:off x="6119017"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userDrawn="1"/>
          </p:nvCxnSpPr>
          <p:spPr bwMode="auto">
            <a:xfrm rot="5400000">
              <a:off x="5758655"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userDrawn="1"/>
          </p:nvCxnSpPr>
          <p:spPr bwMode="auto">
            <a:xfrm rot="5400000">
              <a:off x="5398292"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userDrawn="1"/>
          </p:nvCxnSpPr>
          <p:spPr bwMode="auto">
            <a:xfrm rot="5400000">
              <a:off x="5039517"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userDrawn="1"/>
          </p:nvCxnSpPr>
          <p:spPr bwMode="auto">
            <a:xfrm rot="5400000">
              <a:off x="4679155"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userDrawn="1"/>
          </p:nvCxnSpPr>
          <p:spPr bwMode="auto">
            <a:xfrm rot="5400000">
              <a:off x="7200105"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userDrawn="1"/>
          </p:nvCxnSpPr>
          <p:spPr bwMode="auto">
            <a:xfrm rot="5400000">
              <a:off x="7560467"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7" name="Straight Connector 46"/>
            <p:cNvCxnSpPr/>
            <p:nvPr userDrawn="1"/>
          </p:nvCxnSpPr>
          <p:spPr bwMode="auto">
            <a:xfrm rot="5400000">
              <a:off x="7920000"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userDrawn="1"/>
          </p:nvCxnSpPr>
          <p:spPr bwMode="auto">
            <a:xfrm rot="5400000">
              <a:off x="8280000"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userDrawn="1"/>
          </p:nvCxnSpPr>
          <p:spPr bwMode="auto">
            <a:xfrm rot="5400000">
              <a:off x="8640000"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userDrawn="1"/>
          </p:nvCxnSpPr>
          <p:spPr bwMode="auto">
            <a:xfrm>
              <a:off x="-903288" y="540000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userDrawn="1"/>
          </p:nvCxnSpPr>
          <p:spPr bwMode="auto">
            <a:xfrm>
              <a:off x="-903288" y="576000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52" name="Straight Connector 51"/>
            <p:cNvCxnSpPr/>
            <p:nvPr userDrawn="1"/>
          </p:nvCxnSpPr>
          <p:spPr bwMode="auto">
            <a:xfrm>
              <a:off x="-903288" y="612000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53" name="Straight Connector 52"/>
            <p:cNvCxnSpPr/>
            <p:nvPr userDrawn="1"/>
          </p:nvCxnSpPr>
          <p:spPr bwMode="auto">
            <a:xfrm>
              <a:off x="-903288" y="648000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54" name="Straight Connector 53"/>
            <p:cNvCxnSpPr/>
            <p:nvPr userDrawn="1"/>
          </p:nvCxnSpPr>
          <p:spPr bwMode="auto">
            <a:xfrm>
              <a:off x="-903288" y="684000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929926405"/>
      </p:ext>
    </p:extLst>
  </p:cSld>
  <p:clrMapOvr>
    <a:masterClrMapping/>
  </p:clrMapOvr>
  <p:timing>
    <p:tnLst>
      <p:par>
        <p:cTn id="1" dur="indefinite" restart="never" nodeType="tmRoot"/>
      </p:par>
    </p:tnLst>
  </p:timing>
</p:sldLayout>
</file>

<file path=ppt/slideLayouts/slideLayout173.xml><?xml version="1.0" encoding="utf-8"?>
<p:sldLayout xmlns:a="http://schemas.openxmlformats.org/drawingml/2006/main" xmlns:r="http://schemas.openxmlformats.org/officeDocument/2006/relationships" xmlns:p="http://schemas.openxmlformats.org/presentationml/2006/main" preserve="1" userDrawn="1">
  <p:cSld name="text + chart - standard">
    <p:spTree>
      <p:nvGrpSpPr>
        <p:cNvPr id="1" name=""/>
        <p:cNvGrpSpPr/>
        <p:nvPr/>
      </p:nvGrpSpPr>
      <p:grpSpPr>
        <a:xfrm>
          <a:off x="0" y="0"/>
          <a:ext cx="0" cy="0"/>
          <a:chOff x="0" y="0"/>
          <a:chExt cx="0" cy="0"/>
        </a:xfrm>
      </p:grpSpPr>
      <p:sp>
        <p:nvSpPr>
          <p:cNvPr id="5" name="Round Same Side Corner Rectangle 4"/>
          <p:cNvSpPr/>
          <p:nvPr userDrawn="1"/>
        </p:nvSpPr>
        <p:spPr>
          <a:xfrm>
            <a:off x="3985416" y="1401393"/>
            <a:ext cx="2960182" cy="3619441"/>
          </a:xfrm>
          <a:prstGeom prst="round2SameRect">
            <a:avLst>
              <a:gd name="adj1" fmla="val 3390"/>
              <a:gd name="adj2" fmla="val 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73650" tIns="36825" rIns="73650" bIns="36825" anchor="ctr"/>
          <a:lstStyle/>
          <a:p>
            <a:pPr algn="ctr">
              <a:spcAft>
                <a:spcPct val="50000"/>
              </a:spcAft>
              <a:defRPr/>
            </a:pPr>
            <a:endParaRPr lang="en-GB" dirty="0">
              <a:latin typeface="Franklin Gothic Book"/>
            </a:endParaRPr>
          </a:p>
        </p:txBody>
      </p:sp>
      <p:sp>
        <p:nvSpPr>
          <p:cNvPr id="9" name="Content Placeholder 8"/>
          <p:cNvSpPr>
            <a:spLocks noGrp="1"/>
          </p:cNvSpPr>
          <p:nvPr>
            <p:ph sz="quarter" idx="17" hasCustomPrompt="1"/>
          </p:nvPr>
        </p:nvSpPr>
        <p:spPr>
          <a:xfrm>
            <a:off x="3985416" y="1401393"/>
            <a:ext cx="2960182" cy="3619441"/>
          </a:xfrm>
        </p:spPr>
        <p:txBody>
          <a:bodyPr/>
          <a:lstStyle>
            <a:lvl5pPr marL="0" indent="0">
              <a:defRPr baseline="0">
                <a:latin typeface="Franklin Gothic Book" panose="020B0503020102020204" pitchFamily="34" charset="0"/>
              </a:defRPr>
            </a:lvl5pPr>
          </a:lstStyle>
          <a:p>
            <a:pPr lvl="4"/>
            <a:r>
              <a:rPr lang="en-GB" dirty="0" smtClean="0"/>
              <a:t>Click icon to insert object</a:t>
            </a:r>
            <a:endParaRPr lang="en-GB" dirty="0"/>
          </a:p>
        </p:txBody>
      </p:sp>
      <p:sp>
        <p:nvSpPr>
          <p:cNvPr id="2" name="Title 1" descr="Ideally your title should fit on one line." title="Slide title"/>
          <p:cNvSpPr>
            <a:spLocks noGrp="1"/>
          </p:cNvSpPr>
          <p:nvPr>
            <p:ph type="title"/>
          </p:nvPr>
        </p:nvSpPr>
        <p:spPr/>
        <p:txBody>
          <a:bodyPr/>
          <a:lstStyle/>
          <a:p>
            <a:r>
              <a:rPr lang="en-US" smtClean="0"/>
              <a:t>Click to edit Master title style</a:t>
            </a:r>
            <a:endParaRPr lang="en-GB"/>
          </a:p>
        </p:txBody>
      </p:sp>
      <p:sp>
        <p:nvSpPr>
          <p:cNvPr id="100" name="Date Placeholder 3"/>
          <p:cNvSpPr>
            <a:spLocks noGrp="1"/>
          </p:cNvSpPr>
          <p:nvPr>
            <p:ph type="dt" sz="half" idx="2"/>
          </p:nvPr>
        </p:nvSpPr>
        <p:spPr>
          <a:xfrm>
            <a:off x="594661" y="5035501"/>
            <a:ext cx="1547697" cy="293738"/>
          </a:xfrm>
          <a:prstGeom prst="rect">
            <a:avLst/>
          </a:prstGeom>
        </p:spPr>
        <p:txBody>
          <a:bodyPr lIns="0" tIns="0" rIns="0" bIns="0" anchor="ctr"/>
          <a:lstStyle>
            <a:lvl1pPr>
              <a:defRPr sz="700">
                <a:solidFill>
                  <a:schemeClr val="accent1"/>
                </a:solidFill>
              </a:defRPr>
            </a:lvl1pPr>
          </a:lstStyle>
          <a:p>
            <a:fld id="{B6178F0A-3EE0-4B48-8395-CF38F4590226}" type="datetime3">
              <a:rPr lang="en-GB" smtClean="0"/>
              <a:t>13 July, 2016</a:t>
            </a:fld>
            <a:endParaRPr lang="en-GB" dirty="0"/>
          </a:p>
        </p:txBody>
      </p:sp>
      <p:sp>
        <p:nvSpPr>
          <p:cNvPr id="101" name="Footer Placeholder 4"/>
          <p:cNvSpPr>
            <a:spLocks noGrp="1"/>
          </p:cNvSpPr>
          <p:nvPr>
            <p:ph type="ftr" sz="quarter" idx="3"/>
            <p:custDataLst>
              <p:tags r:id="rId1"/>
            </p:custDataLst>
          </p:nvPr>
        </p:nvSpPr>
        <p:spPr>
          <a:xfrm>
            <a:off x="0" y="5035501"/>
            <a:ext cx="7561263" cy="293738"/>
          </a:xfrm>
          <a:prstGeom prst="rect">
            <a:avLst/>
          </a:prstGeom>
        </p:spPr>
        <p:txBody>
          <a:bodyPr lIns="0" tIns="0" rIns="0" bIns="0" anchor="ctr"/>
          <a:lstStyle>
            <a:lvl1pPr algn="ctr">
              <a:defRPr lang="en-GB" sz="800" b="0" i="0" u="none">
                <a:solidFill>
                  <a:srgbClr val="FFFFFF"/>
                </a:solidFill>
                <a:latin typeface="Arial"/>
              </a:defRPr>
            </a:lvl1pPr>
          </a:lstStyle>
          <a:p>
            <a:endParaRPr lang="en-GB" b="1"/>
          </a:p>
        </p:txBody>
      </p:sp>
      <p:sp>
        <p:nvSpPr>
          <p:cNvPr id="103" name="Slide Number Placeholder 5"/>
          <p:cNvSpPr>
            <a:spLocks noGrp="1"/>
          </p:cNvSpPr>
          <p:nvPr>
            <p:ph type="sldNum" sz="quarter" idx="4"/>
          </p:nvPr>
        </p:nvSpPr>
        <p:spPr>
          <a:xfrm>
            <a:off x="6846455" y="5035501"/>
            <a:ext cx="297689" cy="293738"/>
          </a:xfrm>
          <a:prstGeom prst="rect">
            <a:avLst/>
          </a:prstGeom>
        </p:spPr>
        <p:txBody>
          <a:bodyPr lIns="0" tIns="0" rIns="0" bIns="0" anchor="ctr"/>
          <a:lstStyle>
            <a:lvl1pPr algn="r">
              <a:defRPr sz="700">
                <a:solidFill>
                  <a:schemeClr val="accent1"/>
                </a:solidFill>
              </a:defRPr>
            </a:lvl1pPr>
          </a:lstStyle>
          <a:p>
            <a:fld id="{71F9F866-B438-9445-8D9F-1F8FF6608833}" type="slidenum">
              <a:rPr lang="en-GB" smtClean="0"/>
              <a:pPr/>
              <a:t>‹#›</a:t>
            </a:fld>
            <a:endParaRPr lang="en-GB" dirty="0"/>
          </a:p>
        </p:txBody>
      </p:sp>
      <p:sp>
        <p:nvSpPr>
          <p:cNvPr id="4" name="Text Placeholder 3"/>
          <p:cNvSpPr>
            <a:spLocks noGrp="1"/>
          </p:cNvSpPr>
          <p:nvPr>
            <p:ph type="body" sz="quarter" idx="16"/>
          </p:nvPr>
        </p:nvSpPr>
        <p:spPr>
          <a:xfrm>
            <a:off x="594662" y="1401393"/>
            <a:ext cx="2981185" cy="3639179"/>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endParaRPr lang="en-GB" dirty="0"/>
          </a:p>
        </p:txBody>
      </p:sp>
    </p:spTree>
    <p:extLst>
      <p:ext uri="{BB962C8B-B14F-4D97-AF65-F5344CB8AC3E}">
        <p14:creationId xmlns:p14="http://schemas.microsoft.com/office/powerpoint/2010/main" val="1116714359"/>
      </p:ext>
    </p:extLst>
  </p:cSld>
  <p:clrMapOvr>
    <a:masterClrMapping/>
  </p:clrMapOvr>
  <p:timing>
    <p:tnLst>
      <p:par>
        <p:cTn id="1" dur="indefinite" restart="never" nodeType="tmRoot"/>
      </p:par>
    </p:tnLst>
  </p:timing>
</p:sldLayout>
</file>

<file path=ppt/slideLayouts/slideLayout174.xml><?xml version="1.0" encoding="utf-8"?>
<p:sldLayout xmlns:a="http://schemas.openxmlformats.org/drawingml/2006/main" xmlns:r="http://schemas.openxmlformats.org/officeDocument/2006/relationships" xmlns:p="http://schemas.openxmlformats.org/presentationml/2006/main" preserve="1" userDrawn="1">
  <p:cSld name="1_text + chart">
    <p:spTree>
      <p:nvGrpSpPr>
        <p:cNvPr id="1" name=""/>
        <p:cNvGrpSpPr/>
        <p:nvPr/>
      </p:nvGrpSpPr>
      <p:grpSpPr>
        <a:xfrm>
          <a:off x="0" y="0"/>
          <a:ext cx="0" cy="0"/>
          <a:chOff x="0" y="0"/>
          <a:chExt cx="0" cy="0"/>
        </a:xfrm>
      </p:grpSpPr>
      <p:sp>
        <p:nvSpPr>
          <p:cNvPr id="10" name="Round Same Side Corner Rectangle 9"/>
          <p:cNvSpPr/>
          <p:nvPr userDrawn="1"/>
        </p:nvSpPr>
        <p:spPr>
          <a:xfrm>
            <a:off x="3985416" y="1394695"/>
            <a:ext cx="2981188" cy="3626138"/>
          </a:xfrm>
          <a:prstGeom prst="round2SameRect">
            <a:avLst>
              <a:gd name="adj1" fmla="val 3390"/>
              <a:gd name="adj2" fmla="val 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73650" tIns="36825" rIns="73650" bIns="36825" anchor="ctr"/>
          <a:lstStyle/>
          <a:p>
            <a:pPr algn="ctr">
              <a:spcAft>
                <a:spcPct val="50000"/>
              </a:spcAft>
              <a:defRPr/>
            </a:pPr>
            <a:endParaRPr lang="en-GB" dirty="0">
              <a:latin typeface="Franklin Gothic Book"/>
            </a:endParaRPr>
          </a:p>
        </p:txBody>
      </p:sp>
      <p:sp>
        <p:nvSpPr>
          <p:cNvPr id="14" name="Content Placeholder 8"/>
          <p:cNvSpPr>
            <a:spLocks noGrp="1"/>
          </p:cNvSpPr>
          <p:nvPr>
            <p:ph sz="quarter" idx="18" hasCustomPrompt="1"/>
          </p:nvPr>
        </p:nvSpPr>
        <p:spPr>
          <a:xfrm>
            <a:off x="3985416" y="1401393"/>
            <a:ext cx="2960182" cy="3619441"/>
          </a:xfrm>
        </p:spPr>
        <p:txBody>
          <a:bodyPr/>
          <a:lstStyle>
            <a:lvl5pPr marL="0" indent="0">
              <a:defRPr baseline="0">
                <a:latin typeface="Franklin Gothic Book" panose="020B0503020102020204" pitchFamily="34" charset="0"/>
              </a:defRPr>
            </a:lvl5pPr>
          </a:lstStyle>
          <a:p>
            <a:pPr lvl="4"/>
            <a:r>
              <a:rPr lang="en-GB" dirty="0" smtClean="0"/>
              <a:t>Click icon to insert object</a:t>
            </a:r>
            <a:endParaRPr lang="en-GB" dirty="0"/>
          </a:p>
        </p:txBody>
      </p:sp>
      <p:sp>
        <p:nvSpPr>
          <p:cNvPr id="2" name="Title 1" descr="Ideally your title should fit on one line." title="Slide title"/>
          <p:cNvSpPr>
            <a:spLocks noGrp="1"/>
          </p:cNvSpPr>
          <p:nvPr>
            <p:ph type="title"/>
          </p:nvPr>
        </p:nvSpPr>
        <p:spPr/>
        <p:txBody>
          <a:bodyPr/>
          <a:lstStyle/>
          <a:p>
            <a:r>
              <a:rPr lang="en-US" smtClean="0"/>
              <a:t>Click to edit Master title style</a:t>
            </a:r>
            <a:endParaRPr lang="en-GB"/>
          </a:p>
        </p:txBody>
      </p:sp>
      <p:sp>
        <p:nvSpPr>
          <p:cNvPr id="100" name="Date Placeholder 3"/>
          <p:cNvSpPr>
            <a:spLocks noGrp="1"/>
          </p:cNvSpPr>
          <p:nvPr>
            <p:ph type="dt" sz="half" idx="2"/>
          </p:nvPr>
        </p:nvSpPr>
        <p:spPr>
          <a:xfrm>
            <a:off x="594661" y="5035501"/>
            <a:ext cx="1547697" cy="293738"/>
          </a:xfrm>
          <a:prstGeom prst="rect">
            <a:avLst/>
          </a:prstGeom>
        </p:spPr>
        <p:txBody>
          <a:bodyPr lIns="0" tIns="0" rIns="0" bIns="0" anchor="ctr"/>
          <a:lstStyle>
            <a:lvl1pPr>
              <a:defRPr sz="700">
                <a:solidFill>
                  <a:schemeClr val="accent1"/>
                </a:solidFill>
              </a:defRPr>
            </a:lvl1pPr>
          </a:lstStyle>
          <a:p>
            <a:fld id="{B6178F0A-3EE0-4B48-8395-CF38F4590226}" type="datetime3">
              <a:rPr lang="en-GB" smtClean="0"/>
              <a:t>13 July, 2016</a:t>
            </a:fld>
            <a:endParaRPr lang="en-GB" dirty="0"/>
          </a:p>
        </p:txBody>
      </p:sp>
      <p:sp>
        <p:nvSpPr>
          <p:cNvPr id="101" name="Footer Placeholder 4"/>
          <p:cNvSpPr>
            <a:spLocks noGrp="1"/>
          </p:cNvSpPr>
          <p:nvPr>
            <p:ph type="ftr" sz="quarter" idx="3"/>
            <p:custDataLst>
              <p:tags r:id="rId1"/>
            </p:custDataLst>
          </p:nvPr>
        </p:nvSpPr>
        <p:spPr>
          <a:xfrm>
            <a:off x="0" y="5035501"/>
            <a:ext cx="7561263" cy="293738"/>
          </a:xfrm>
          <a:prstGeom prst="rect">
            <a:avLst/>
          </a:prstGeom>
        </p:spPr>
        <p:txBody>
          <a:bodyPr lIns="0" tIns="0" rIns="0" bIns="0" anchor="ctr"/>
          <a:lstStyle>
            <a:lvl1pPr algn="ctr">
              <a:defRPr lang="en-GB" sz="800" b="0" i="0" u="none">
                <a:solidFill>
                  <a:srgbClr val="FFFFFF"/>
                </a:solidFill>
                <a:latin typeface="Arial"/>
              </a:defRPr>
            </a:lvl1pPr>
          </a:lstStyle>
          <a:p>
            <a:endParaRPr lang="en-GB" b="1"/>
          </a:p>
        </p:txBody>
      </p:sp>
      <p:sp>
        <p:nvSpPr>
          <p:cNvPr id="103" name="Slide Number Placeholder 5"/>
          <p:cNvSpPr>
            <a:spLocks noGrp="1"/>
          </p:cNvSpPr>
          <p:nvPr>
            <p:ph type="sldNum" sz="quarter" idx="4"/>
          </p:nvPr>
        </p:nvSpPr>
        <p:spPr>
          <a:xfrm>
            <a:off x="6846455" y="5035501"/>
            <a:ext cx="297689" cy="293738"/>
          </a:xfrm>
          <a:prstGeom prst="rect">
            <a:avLst/>
          </a:prstGeom>
        </p:spPr>
        <p:txBody>
          <a:bodyPr lIns="0" tIns="0" rIns="0" bIns="0" anchor="ctr"/>
          <a:lstStyle>
            <a:lvl1pPr algn="r">
              <a:defRPr sz="700">
                <a:solidFill>
                  <a:schemeClr val="accent1"/>
                </a:solidFill>
              </a:defRPr>
            </a:lvl1pPr>
          </a:lstStyle>
          <a:p>
            <a:fld id="{71F9F866-B438-9445-8D9F-1F8FF6608833}" type="slidenum">
              <a:rPr lang="en-GB" smtClean="0"/>
              <a:pPr/>
              <a:t>‹#›</a:t>
            </a:fld>
            <a:endParaRPr lang="en-GB" dirty="0"/>
          </a:p>
        </p:txBody>
      </p:sp>
      <p:sp>
        <p:nvSpPr>
          <p:cNvPr id="4" name="Text Placeholder 3"/>
          <p:cNvSpPr>
            <a:spLocks noGrp="1"/>
          </p:cNvSpPr>
          <p:nvPr>
            <p:ph type="body" sz="quarter" idx="16"/>
          </p:nvPr>
        </p:nvSpPr>
        <p:spPr>
          <a:xfrm>
            <a:off x="595975" y="1394695"/>
            <a:ext cx="2979873" cy="558830"/>
          </a:xfrm>
        </p:spPr>
        <p:txBody>
          <a:bodyPr/>
          <a:lstStyle>
            <a:lvl1pPr>
              <a:defRPr>
                <a:latin typeface="Franklin Gothic Medium" panose="020B0603020102020204" pitchFamily="34" charset="0"/>
              </a:defRPr>
            </a:lvl1pPr>
          </a:lstStyle>
          <a:p>
            <a:pPr lvl="0"/>
            <a:r>
              <a:rPr lang="en-US" dirty="0" smtClean="0"/>
              <a:t>Click to edit Master text styles</a:t>
            </a:r>
          </a:p>
        </p:txBody>
      </p:sp>
      <p:sp>
        <p:nvSpPr>
          <p:cNvPr id="6" name="Text Placeholder 5"/>
          <p:cNvSpPr>
            <a:spLocks noGrp="1"/>
          </p:cNvSpPr>
          <p:nvPr>
            <p:ph type="body" sz="quarter" idx="17"/>
          </p:nvPr>
        </p:nvSpPr>
        <p:spPr>
          <a:xfrm>
            <a:off x="595975" y="1953525"/>
            <a:ext cx="2979873" cy="3082112"/>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spTree>
    <p:extLst>
      <p:ext uri="{BB962C8B-B14F-4D97-AF65-F5344CB8AC3E}">
        <p14:creationId xmlns:p14="http://schemas.microsoft.com/office/powerpoint/2010/main" val="1781899291"/>
      </p:ext>
    </p:extLst>
  </p:cSld>
  <p:clrMapOvr>
    <a:masterClrMapping/>
  </p:clrMapOvr>
  <p:timing>
    <p:tnLst>
      <p:par>
        <p:cTn id="1" dur="indefinite" restart="never" nodeType="tmRoot"/>
      </p:par>
    </p:tnLst>
  </p:timing>
</p:sldLayout>
</file>

<file path=ppt/slideLayouts/slideLayout175.xml><?xml version="1.0" encoding="utf-8"?>
<p:sldLayout xmlns:a="http://schemas.openxmlformats.org/drawingml/2006/main" xmlns:r="http://schemas.openxmlformats.org/officeDocument/2006/relationships" xmlns:p="http://schemas.openxmlformats.org/presentationml/2006/main" preserve="1" userDrawn="1">
  <p:cSld name="2_text + chart">
    <p:spTree>
      <p:nvGrpSpPr>
        <p:cNvPr id="1" name=""/>
        <p:cNvGrpSpPr/>
        <p:nvPr/>
      </p:nvGrpSpPr>
      <p:grpSpPr>
        <a:xfrm>
          <a:off x="0" y="0"/>
          <a:ext cx="0" cy="0"/>
          <a:chOff x="0" y="0"/>
          <a:chExt cx="0" cy="0"/>
        </a:xfrm>
      </p:grpSpPr>
      <p:sp>
        <p:nvSpPr>
          <p:cNvPr id="2" name="Title 1" descr="Ideally your title should fit on one line." title="Slide title"/>
          <p:cNvSpPr>
            <a:spLocks noGrp="1"/>
          </p:cNvSpPr>
          <p:nvPr>
            <p:ph type="title"/>
          </p:nvPr>
        </p:nvSpPr>
        <p:spPr/>
        <p:txBody>
          <a:bodyPr/>
          <a:lstStyle/>
          <a:p>
            <a:r>
              <a:rPr lang="en-US" smtClean="0"/>
              <a:t>Click to edit Master title style</a:t>
            </a:r>
            <a:endParaRPr lang="en-GB"/>
          </a:p>
        </p:txBody>
      </p:sp>
      <p:sp>
        <p:nvSpPr>
          <p:cNvPr id="100" name="Date Placeholder 3"/>
          <p:cNvSpPr>
            <a:spLocks noGrp="1"/>
          </p:cNvSpPr>
          <p:nvPr>
            <p:ph type="dt" sz="half" idx="2"/>
          </p:nvPr>
        </p:nvSpPr>
        <p:spPr>
          <a:xfrm>
            <a:off x="594661" y="5035501"/>
            <a:ext cx="1547697" cy="293738"/>
          </a:xfrm>
          <a:prstGeom prst="rect">
            <a:avLst/>
          </a:prstGeom>
        </p:spPr>
        <p:txBody>
          <a:bodyPr lIns="0" tIns="0" rIns="0" bIns="0" anchor="ctr"/>
          <a:lstStyle>
            <a:lvl1pPr>
              <a:defRPr sz="700">
                <a:solidFill>
                  <a:schemeClr val="accent1"/>
                </a:solidFill>
              </a:defRPr>
            </a:lvl1pPr>
          </a:lstStyle>
          <a:p>
            <a:fld id="{B6178F0A-3EE0-4B48-8395-CF38F4590226}" type="datetime3">
              <a:rPr lang="en-GB" smtClean="0"/>
              <a:t>13 July, 2016</a:t>
            </a:fld>
            <a:endParaRPr lang="en-GB" dirty="0"/>
          </a:p>
        </p:txBody>
      </p:sp>
      <p:sp>
        <p:nvSpPr>
          <p:cNvPr id="101" name="Footer Placeholder 4"/>
          <p:cNvSpPr>
            <a:spLocks noGrp="1"/>
          </p:cNvSpPr>
          <p:nvPr>
            <p:ph type="ftr" sz="quarter" idx="3"/>
            <p:custDataLst>
              <p:tags r:id="rId1"/>
            </p:custDataLst>
          </p:nvPr>
        </p:nvSpPr>
        <p:spPr>
          <a:xfrm>
            <a:off x="0" y="5035501"/>
            <a:ext cx="7561263" cy="293738"/>
          </a:xfrm>
          <a:prstGeom prst="rect">
            <a:avLst/>
          </a:prstGeom>
        </p:spPr>
        <p:txBody>
          <a:bodyPr lIns="0" tIns="0" rIns="0" bIns="0" anchor="ctr"/>
          <a:lstStyle>
            <a:lvl1pPr algn="ctr">
              <a:defRPr lang="en-GB" sz="800" b="0" i="0" u="none">
                <a:solidFill>
                  <a:srgbClr val="FFFFFF"/>
                </a:solidFill>
                <a:latin typeface="Arial"/>
              </a:defRPr>
            </a:lvl1pPr>
          </a:lstStyle>
          <a:p>
            <a:endParaRPr lang="en-GB" b="1"/>
          </a:p>
        </p:txBody>
      </p:sp>
      <p:sp>
        <p:nvSpPr>
          <p:cNvPr id="103" name="Slide Number Placeholder 5"/>
          <p:cNvSpPr>
            <a:spLocks noGrp="1"/>
          </p:cNvSpPr>
          <p:nvPr>
            <p:ph type="sldNum" sz="quarter" idx="4"/>
          </p:nvPr>
        </p:nvSpPr>
        <p:spPr>
          <a:xfrm>
            <a:off x="6846455" y="5035501"/>
            <a:ext cx="297689" cy="293738"/>
          </a:xfrm>
          <a:prstGeom prst="rect">
            <a:avLst/>
          </a:prstGeom>
        </p:spPr>
        <p:txBody>
          <a:bodyPr lIns="0" tIns="0" rIns="0" bIns="0" anchor="ctr"/>
          <a:lstStyle>
            <a:lvl1pPr algn="r">
              <a:defRPr sz="700">
                <a:solidFill>
                  <a:schemeClr val="accent1"/>
                </a:solidFill>
              </a:defRPr>
            </a:lvl1pPr>
          </a:lstStyle>
          <a:p>
            <a:fld id="{71F9F866-B438-9445-8D9F-1F8FF6608833}" type="slidenum">
              <a:rPr lang="en-GB" smtClean="0"/>
              <a:pPr/>
              <a:t>‹#›</a:t>
            </a:fld>
            <a:endParaRPr lang="en-GB" dirty="0"/>
          </a:p>
        </p:txBody>
      </p:sp>
      <p:sp>
        <p:nvSpPr>
          <p:cNvPr id="13" name="Round Same Side Corner Rectangle 12"/>
          <p:cNvSpPr/>
          <p:nvPr userDrawn="1"/>
        </p:nvSpPr>
        <p:spPr>
          <a:xfrm>
            <a:off x="3985416" y="1394870"/>
            <a:ext cx="2981188" cy="3625964"/>
          </a:xfrm>
          <a:prstGeom prst="round2SameRect">
            <a:avLst>
              <a:gd name="adj1" fmla="val 3390"/>
              <a:gd name="adj2" fmla="val 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73650" tIns="36825" rIns="73650" bIns="36825" anchor="ctr"/>
          <a:lstStyle/>
          <a:p>
            <a:pPr algn="ctr">
              <a:spcAft>
                <a:spcPct val="50000"/>
              </a:spcAft>
              <a:defRPr/>
            </a:pPr>
            <a:endParaRPr lang="en-GB" dirty="0">
              <a:latin typeface="Franklin Gothic Book"/>
            </a:endParaRPr>
          </a:p>
        </p:txBody>
      </p:sp>
      <p:sp>
        <p:nvSpPr>
          <p:cNvPr id="16" name="Text Placeholder 3"/>
          <p:cNvSpPr>
            <a:spLocks noGrp="1"/>
          </p:cNvSpPr>
          <p:nvPr>
            <p:ph type="body" sz="quarter" idx="16"/>
          </p:nvPr>
        </p:nvSpPr>
        <p:spPr>
          <a:xfrm>
            <a:off x="595975" y="1394869"/>
            <a:ext cx="2979873" cy="558830"/>
          </a:xfrm>
        </p:spPr>
        <p:txBody>
          <a:bodyPr/>
          <a:lstStyle>
            <a:lvl1pPr>
              <a:defRPr>
                <a:latin typeface="Franklin Gothic Medium" panose="020B0603020102020204" pitchFamily="34" charset="0"/>
              </a:defRPr>
            </a:lvl1pPr>
          </a:lstStyle>
          <a:p>
            <a:pPr lvl="0"/>
            <a:r>
              <a:rPr lang="en-US" dirty="0" smtClean="0"/>
              <a:t>Click to edit Master text styles</a:t>
            </a:r>
          </a:p>
        </p:txBody>
      </p:sp>
      <p:sp>
        <p:nvSpPr>
          <p:cNvPr id="17" name="Text Placeholder 5"/>
          <p:cNvSpPr>
            <a:spLocks noGrp="1"/>
          </p:cNvSpPr>
          <p:nvPr>
            <p:ph type="body" sz="quarter" idx="17"/>
          </p:nvPr>
        </p:nvSpPr>
        <p:spPr>
          <a:xfrm>
            <a:off x="595975" y="1963924"/>
            <a:ext cx="2979873" cy="3071713"/>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sp>
        <p:nvSpPr>
          <p:cNvPr id="22" name="Text Placeholder 3"/>
          <p:cNvSpPr>
            <a:spLocks noGrp="1"/>
          </p:cNvSpPr>
          <p:nvPr>
            <p:ph type="body" sz="quarter" idx="18"/>
          </p:nvPr>
        </p:nvSpPr>
        <p:spPr>
          <a:xfrm>
            <a:off x="4093386" y="1506072"/>
            <a:ext cx="2753070" cy="440402"/>
          </a:xfrm>
        </p:spPr>
        <p:txBody>
          <a:bodyPr/>
          <a:lstStyle>
            <a:lvl1pPr>
              <a:defRPr sz="1500">
                <a:latin typeface="Franklin Gothic Medium" panose="020B0603020102020204" pitchFamily="34" charset="0"/>
              </a:defRPr>
            </a:lvl1pPr>
          </a:lstStyle>
          <a:p>
            <a:pPr lvl="0"/>
            <a:r>
              <a:rPr lang="en-US" dirty="0" smtClean="0"/>
              <a:t>Click to edit Master text styles</a:t>
            </a:r>
          </a:p>
        </p:txBody>
      </p:sp>
      <p:sp>
        <p:nvSpPr>
          <p:cNvPr id="23" name="Content Placeholder 8"/>
          <p:cNvSpPr>
            <a:spLocks noGrp="1"/>
          </p:cNvSpPr>
          <p:nvPr>
            <p:ph sz="quarter" idx="19" hasCustomPrompt="1"/>
          </p:nvPr>
        </p:nvSpPr>
        <p:spPr>
          <a:xfrm>
            <a:off x="3985416" y="1946474"/>
            <a:ext cx="2960182" cy="3074359"/>
          </a:xfrm>
        </p:spPr>
        <p:txBody>
          <a:bodyPr/>
          <a:lstStyle>
            <a:lvl5pPr marL="0" indent="0">
              <a:defRPr baseline="0">
                <a:latin typeface="Franklin Gothic Book" panose="020B0503020102020204" pitchFamily="34" charset="0"/>
              </a:defRPr>
            </a:lvl5pPr>
          </a:lstStyle>
          <a:p>
            <a:pPr lvl="4"/>
            <a:r>
              <a:rPr lang="en-GB" dirty="0" smtClean="0"/>
              <a:t>Click icon to insert object</a:t>
            </a:r>
            <a:endParaRPr lang="en-GB" dirty="0"/>
          </a:p>
        </p:txBody>
      </p:sp>
    </p:spTree>
    <p:extLst>
      <p:ext uri="{BB962C8B-B14F-4D97-AF65-F5344CB8AC3E}">
        <p14:creationId xmlns:p14="http://schemas.microsoft.com/office/powerpoint/2010/main" val="359208343"/>
      </p:ext>
    </p:extLst>
  </p:cSld>
  <p:clrMapOvr>
    <a:masterClrMapping/>
  </p:clrMapOvr>
  <p:timing>
    <p:tnLst>
      <p:par>
        <p:cTn id="1" dur="indefinite" restart="never" nodeType="tmRoot"/>
      </p:par>
    </p:tnLst>
  </p:timing>
</p:sldLayout>
</file>

<file path=ppt/slideLayouts/slideLayout176.xml><?xml version="1.0" encoding="utf-8"?>
<p:sldLayout xmlns:a="http://schemas.openxmlformats.org/drawingml/2006/main" xmlns:r="http://schemas.openxmlformats.org/officeDocument/2006/relationships" xmlns:p="http://schemas.openxmlformats.org/presentationml/2006/main" preserve="1" userDrawn="1">
  <p:cSld name="Chart + text">
    <p:spTree>
      <p:nvGrpSpPr>
        <p:cNvPr id="1" name=""/>
        <p:cNvGrpSpPr/>
        <p:nvPr/>
      </p:nvGrpSpPr>
      <p:grpSpPr>
        <a:xfrm>
          <a:off x="0" y="0"/>
          <a:ext cx="0" cy="0"/>
          <a:chOff x="0" y="0"/>
          <a:chExt cx="0" cy="0"/>
        </a:xfrm>
      </p:grpSpPr>
      <p:sp>
        <p:nvSpPr>
          <p:cNvPr id="15" name="Round Same Side Corner Rectangle 14"/>
          <p:cNvSpPr/>
          <p:nvPr userDrawn="1"/>
        </p:nvSpPr>
        <p:spPr>
          <a:xfrm>
            <a:off x="594660" y="1401393"/>
            <a:ext cx="2981188" cy="3607720"/>
          </a:xfrm>
          <a:prstGeom prst="round2SameRect">
            <a:avLst>
              <a:gd name="adj1" fmla="val 3390"/>
              <a:gd name="adj2" fmla="val 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73650" tIns="36825" rIns="73650" bIns="36825" anchor="ctr"/>
          <a:lstStyle/>
          <a:p>
            <a:pPr algn="ctr">
              <a:spcAft>
                <a:spcPct val="50000"/>
              </a:spcAft>
              <a:defRPr/>
            </a:pPr>
            <a:endParaRPr lang="en-GB" dirty="0">
              <a:latin typeface="Franklin Gothic Book"/>
            </a:endParaRPr>
          </a:p>
        </p:txBody>
      </p:sp>
      <p:sp>
        <p:nvSpPr>
          <p:cNvPr id="19" name="Content Placeholder 8"/>
          <p:cNvSpPr>
            <a:spLocks noGrp="1"/>
          </p:cNvSpPr>
          <p:nvPr>
            <p:ph sz="quarter" idx="19" hasCustomPrompt="1"/>
          </p:nvPr>
        </p:nvSpPr>
        <p:spPr>
          <a:xfrm>
            <a:off x="594661" y="1401393"/>
            <a:ext cx="2960182" cy="3607720"/>
          </a:xfrm>
        </p:spPr>
        <p:txBody>
          <a:bodyPr/>
          <a:lstStyle>
            <a:lvl5pPr marL="0" indent="0">
              <a:defRPr baseline="0">
                <a:latin typeface="Franklin Gothic Book" panose="020B0503020102020204" pitchFamily="34" charset="0"/>
              </a:defRPr>
            </a:lvl5pPr>
          </a:lstStyle>
          <a:p>
            <a:pPr lvl="4"/>
            <a:r>
              <a:rPr lang="en-GB" dirty="0" smtClean="0"/>
              <a:t>Click icon to insert object</a:t>
            </a:r>
            <a:endParaRPr lang="en-GB" dirty="0"/>
          </a:p>
        </p:txBody>
      </p:sp>
      <p:sp>
        <p:nvSpPr>
          <p:cNvPr id="2" name="Title 1" descr="Ideally your title should fit on one line." title="Slide title"/>
          <p:cNvSpPr>
            <a:spLocks noGrp="1"/>
          </p:cNvSpPr>
          <p:nvPr>
            <p:ph type="title"/>
          </p:nvPr>
        </p:nvSpPr>
        <p:spPr/>
        <p:txBody>
          <a:bodyPr/>
          <a:lstStyle/>
          <a:p>
            <a:r>
              <a:rPr lang="en-US" smtClean="0"/>
              <a:t>Click to edit Master title style</a:t>
            </a:r>
            <a:endParaRPr lang="en-GB"/>
          </a:p>
        </p:txBody>
      </p:sp>
      <p:sp>
        <p:nvSpPr>
          <p:cNvPr id="102" name="Date Placeholder 3"/>
          <p:cNvSpPr>
            <a:spLocks noGrp="1"/>
          </p:cNvSpPr>
          <p:nvPr>
            <p:ph type="dt" sz="half" idx="2"/>
          </p:nvPr>
        </p:nvSpPr>
        <p:spPr>
          <a:xfrm>
            <a:off x="594661" y="5035501"/>
            <a:ext cx="1547697" cy="293738"/>
          </a:xfrm>
          <a:prstGeom prst="rect">
            <a:avLst/>
          </a:prstGeom>
        </p:spPr>
        <p:txBody>
          <a:bodyPr lIns="0" tIns="0" rIns="0" bIns="0" anchor="ctr"/>
          <a:lstStyle>
            <a:lvl1pPr>
              <a:defRPr sz="700">
                <a:solidFill>
                  <a:schemeClr val="accent1"/>
                </a:solidFill>
              </a:defRPr>
            </a:lvl1pPr>
          </a:lstStyle>
          <a:p>
            <a:fld id="{C70A5BBD-BD63-F344-B625-7C085C238913}" type="datetime3">
              <a:rPr lang="en-GB" smtClean="0"/>
              <a:t>13 July, 2016</a:t>
            </a:fld>
            <a:endParaRPr lang="en-GB" dirty="0"/>
          </a:p>
        </p:txBody>
      </p:sp>
      <p:sp>
        <p:nvSpPr>
          <p:cNvPr id="103" name="Footer Placeholder 4"/>
          <p:cNvSpPr>
            <a:spLocks noGrp="1"/>
          </p:cNvSpPr>
          <p:nvPr>
            <p:ph type="ftr" sz="quarter" idx="3"/>
            <p:custDataLst>
              <p:tags r:id="rId1"/>
            </p:custDataLst>
          </p:nvPr>
        </p:nvSpPr>
        <p:spPr>
          <a:xfrm>
            <a:off x="0" y="5035501"/>
            <a:ext cx="7561263" cy="293738"/>
          </a:xfrm>
          <a:prstGeom prst="rect">
            <a:avLst/>
          </a:prstGeom>
        </p:spPr>
        <p:txBody>
          <a:bodyPr lIns="0" tIns="0" rIns="0" bIns="0" anchor="ctr"/>
          <a:lstStyle>
            <a:lvl1pPr algn="ctr">
              <a:defRPr lang="en-GB" sz="800" b="0" i="0" u="none">
                <a:solidFill>
                  <a:srgbClr val="FFFFFF"/>
                </a:solidFill>
                <a:latin typeface="Arial"/>
              </a:defRPr>
            </a:lvl1pPr>
          </a:lstStyle>
          <a:p>
            <a:endParaRPr lang="en-GB" b="1"/>
          </a:p>
        </p:txBody>
      </p:sp>
      <p:sp>
        <p:nvSpPr>
          <p:cNvPr id="105" name="Slide Number Placeholder 5"/>
          <p:cNvSpPr>
            <a:spLocks noGrp="1"/>
          </p:cNvSpPr>
          <p:nvPr>
            <p:ph type="sldNum" sz="quarter" idx="4"/>
          </p:nvPr>
        </p:nvSpPr>
        <p:spPr>
          <a:xfrm>
            <a:off x="6846455" y="5035501"/>
            <a:ext cx="297689" cy="293738"/>
          </a:xfrm>
          <a:prstGeom prst="rect">
            <a:avLst/>
          </a:prstGeom>
        </p:spPr>
        <p:txBody>
          <a:bodyPr lIns="0" tIns="0" rIns="0" bIns="0" anchor="ctr"/>
          <a:lstStyle>
            <a:lvl1pPr algn="r">
              <a:defRPr sz="700">
                <a:solidFill>
                  <a:schemeClr val="accent1"/>
                </a:solidFill>
              </a:defRPr>
            </a:lvl1pPr>
          </a:lstStyle>
          <a:p>
            <a:fld id="{71F9F866-B438-9445-8D9F-1F8FF6608833}" type="slidenum">
              <a:rPr lang="en-GB" smtClean="0"/>
              <a:pPr/>
              <a:t>‹#›</a:t>
            </a:fld>
            <a:endParaRPr lang="en-GB" dirty="0"/>
          </a:p>
        </p:txBody>
      </p:sp>
      <p:sp>
        <p:nvSpPr>
          <p:cNvPr id="17" name="Text Placeholder 5"/>
          <p:cNvSpPr>
            <a:spLocks noGrp="1"/>
          </p:cNvSpPr>
          <p:nvPr>
            <p:ph type="body" sz="quarter" idx="17"/>
          </p:nvPr>
        </p:nvSpPr>
        <p:spPr>
          <a:xfrm>
            <a:off x="3972289" y="1401392"/>
            <a:ext cx="2979873" cy="3648431"/>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spTree>
    <p:extLst>
      <p:ext uri="{BB962C8B-B14F-4D97-AF65-F5344CB8AC3E}">
        <p14:creationId xmlns:p14="http://schemas.microsoft.com/office/powerpoint/2010/main" val="3810365301"/>
      </p:ext>
    </p:extLst>
  </p:cSld>
  <p:clrMapOvr>
    <a:masterClrMapping/>
  </p:clrMapOvr>
  <p:timing>
    <p:tnLst>
      <p:par>
        <p:cTn id="1" dur="indefinite" restart="never" nodeType="tmRoot"/>
      </p:par>
    </p:tnLst>
  </p:timing>
</p:sldLayout>
</file>

<file path=ppt/slideLayouts/slideLayout177.xml><?xml version="1.0" encoding="utf-8"?>
<p:sldLayout xmlns:a="http://schemas.openxmlformats.org/drawingml/2006/main" xmlns:r="http://schemas.openxmlformats.org/officeDocument/2006/relationships" xmlns:p="http://schemas.openxmlformats.org/presentationml/2006/main" preserve="1" userDrawn="1">
  <p:cSld name="1_Chart + text">
    <p:spTree>
      <p:nvGrpSpPr>
        <p:cNvPr id="1" name=""/>
        <p:cNvGrpSpPr/>
        <p:nvPr/>
      </p:nvGrpSpPr>
      <p:grpSpPr>
        <a:xfrm>
          <a:off x="0" y="0"/>
          <a:ext cx="0" cy="0"/>
          <a:chOff x="0" y="0"/>
          <a:chExt cx="0" cy="0"/>
        </a:xfrm>
      </p:grpSpPr>
      <p:sp>
        <p:nvSpPr>
          <p:cNvPr id="15" name="Round Same Side Corner Rectangle 14"/>
          <p:cNvSpPr/>
          <p:nvPr userDrawn="1"/>
        </p:nvSpPr>
        <p:spPr>
          <a:xfrm>
            <a:off x="594660" y="1401393"/>
            <a:ext cx="2981188" cy="3607720"/>
          </a:xfrm>
          <a:prstGeom prst="round2SameRect">
            <a:avLst>
              <a:gd name="adj1" fmla="val 3390"/>
              <a:gd name="adj2" fmla="val 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73650" tIns="36825" rIns="73650" bIns="36825" anchor="ctr"/>
          <a:lstStyle/>
          <a:p>
            <a:pPr algn="ctr">
              <a:spcAft>
                <a:spcPct val="50000"/>
              </a:spcAft>
              <a:defRPr/>
            </a:pPr>
            <a:endParaRPr lang="en-GB" dirty="0">
              <a:latin typeface="Franklin Gothic Book"/>
            </a:endParaRPr>
          </a:p>
        </p:txBody>
      </p:sp>
      <p:sp>
        <p:nvSpPr>
          <p:cNvPr id="19" name="Content Placeholder 8"/>
          <p:cNvSpPr>
            <a:spLocks noGrp="1"/>
          </p:cNvSpPr>
          <p:nvPr>
            <p:ph sz="quarter" idx="19" hasCustomPrompt="1"/>
          </p:nvPr>
        </p:nvSpPr>
        <p:spPr>
          <a:xfrm>
            <a:off x="594661" y="1401393"/>
            <a:ext cx="2960182" cy="3607720"/>
          </a:xfrm>
        </p:spPr>
        <p:txBody>
          <a:bodyPr/>
          <a:lstStyle>
            <a:lvl5pPr marL="0" indent="0">
              <a:defRPr baseline="0">
                <a:latin typeface="Franklin Gothic Book" panose="020B0503020102020204" pitchFamily="34" charset="0"/>
              </a:defRPr>
            </a:lvl5pPr>
          </a:lstStyle>
          <a:p>
            <a:pPr lvl="4"/>
            <a:r>
              <a:rPr lang="en-GB" dirty="0" smtClean="0"/>
              <a:t>Click icon to insert object</a:t>
            </a:r>
            <a:endParaRPr lang="en-GB" dirty="0"/>
          </a:p>
        </p:txBody>
      </p:sp>
      <p:sp>
        <p:nvSpPr>
          <p:cNvPr id="2" name="Title 1" descr="Ideally your title should fit on one line." title="Slide title"/>
          <p:cNvSpPr>
            <a:spLocks noGrp="1"/>
          </p:cNvSpPr>
          <p:nvPr>
            <p:ph type="title"/>
          </p:nvPr>
        </p:nvSpPr>
        <p:spPr/>
        <p:txBody>
          <a:bodyPr/>
          <a:lstStyle/>
          <a:p>
            <a:r>
              <a:rPr lang="en-US" smtClean="0"/>
              <a:t>Click to edit Master title style</a:t>
            </a:r>
            <a:endParaRPr lang="en-GB"/>
          </a:p>
        </p:txBody>
      </p:sp>
      <p:sp>
        <p:nvSpPr>
          <p:cNvPr id="102" name="Date Placeholder 3"/>
          <p:cNvSpPr>
            <a:spLocks noGrp="1"/>
          </p:cNvSpPr>
          <p:nvPr>
            <p:ph type="dt" sz="half" idx="2"/>
          </p:nvPr>
        </p:nvSpPr>
        <p:spPr>
          <a:xfrm>
            <a:off x="594661" y="5035501"/>
            <a:ext cx="1547697" cy="293738"/>
          </a:xfrm>
          <a:prstGeom prst="rect">
            <a:avLst/>
          </a:prstGeom>
        </p:spPr>
        <p:txBody>
          <a:bodyPr lIns="0" tIns="0" rIns="0" bIns="0" anchor="ctr"/>
          <a:lstStyle>
            <a:lvl1pPr>
              <a:defRPr sz="700">
                <a:solidFill>
                  <a:schemeClr val="accent1"/>
                </a:solidFill>
              </a:defRPr>
            </a:lvl1pPr>
          </a:lstStyle>
          <a:p>
            <a:fld id="{C70A5BBD-BD63-F344-B625-7C085C238913}" type="datetime3">
              <a:rPr lang="en-GB" smtClean="0"/>
              <a:t>13 July, 2016</a:t>
            </a:fld>
            <a:endParaRPr lang="en-GB" dirty="0"/>
          </a:p>
        </p:txBody>
      </p:sp>
      <p:sp>
        <p:nvSpPr>
          <p:cNvPr id="103" name="Footer Placeholder 4"/>
          <p:cNvSpPr>
            <a:spLocks noGrp="1"/>
          </p:cNvSpPr>
          <p:nvPr>
            <p:ph type="ftr" sz="quarter" idx="3"/>
            <p:custDataLst>
              <p:tags r:id="rId1"/>
            </p:custDataLst>
          </p:nvPr>
        </p:nvSpPr>
        <p:spPr>
          <a:xfrm>
            <a:off x="0" y="5035501"/>
            <a:ext cx="7561263" cy="293738"/>
          </a:xfrm>
          <a:prstGeom prst="rect">
            <a:avLst/>
          </a:prstGeom>
        </p:spPr>
        <p:txBody>
          <a:bodyPr lIns="0" tIns="0" rIns="0" bIns="0" anchor="ctr"/>
          <a:lstStyle>
            <a:lvl1pPr algn="ctr">
              <a:defRPr lang="en-GB" sz="800" b="0" i="0" u="none">
                <a:solidFill>
                  <a:srgbClr val="FFFFFF"/>
                </a:solidFill>
                <a:latin typeface="Arial"/>
              </a:defRPr>
            </a:lvl1pPr>
          </a:lstStyle>
          <a:p>
            <a:endParaRPr lang="en-GB" b="1"/>
          </a:p>
        </p:txBody>
      </p:sp>
      <p:sp>
        <p:nvSpPr>
          <p:cNvPr id="105" name="Slide Number Placeholder 5"/>
          <p:cNvSpPr>
            <a:spLocks noGrp="1"/>
          </p:cNvSpPr>
          <p:nvPr>
            <p:ph type="sldNum" sz="quarter" idx="4"/>
          </p:nvPr>
        </p:nvSpPr>
        <p:spPr>
          <a:xfrm>
            <a:off x="6846455" y="5035501"/>
            <a:ext cx="297689" cy="293738"/>
          </a:xfrm>
          <a:prstGeom prst="rect">
            <a:avLst/>
          </a:prstGeom>
        </p:spPr>
        <p:txBody>
          <a:bodyPr lIns="0" tIns="0" rIns="0" bIns="0" anchor="ctr"/>
          <a:lstStyle>
            <a:lvl1pPr algn="r">
              <a:defRPr sz="700">
                <a:solidFill>
                  <a:schemeClr val="accent1"/>
                </a:solidFill>
              </a:defRPr>
            </a:lvl1pPr>
          </a:lstStyle>
          <a:p>
            <a:fld id="{71F9F866-B438-9445-8D9F-1F8FF6608833}" type="slidenum">
              <a:rPr lang="en-GB" smtClean="0"/>
              <a:pPr/>
              <a:t>‹#›</a:t>
            </a:fld>
            <a:endParaRPr lang="en-GB" dirty="0"/>
          </a:p>
        </p:txBody>
      </p:sp>
      <p:sp>
        <p:nvSpPr>
          <p:cNvPr id="16" name="Text Placeholder 3"/>
          <p:cNvSpPr>
            <a:spLocks noGrp="1"/>
          </p:cNvSpPr>
          <p:nvPr>
            <p:ph type="body" sz="quarter" idx="16"/>
          </p:nvPr>
        </p:nvSpPr>
        <p:spPr>
          <a:xfrm>
            <a:off x="3972289" y="1401392"/>
            <a:ext cx="2979873" cy="558830"/>
          </a:xfrm>
        </p:spPr>
        <p:txBody>
          <a:bodyPr/>
          <a:lstStyle>
            <a:lvl1pPr>
              <a:defRPr>
                <a:latin typeface="Franklin Gothic Medium" panose="020B0603020102020204" pitchFamily="34" charset="0"/>
              </a:defRPr>
            </a:lvl1pPr>
          </a:lstStyle>
          <a:p>
            <a:pPr lvl="0"/>
            <a:r>
              <a:rPr lang="en-US" dirty="0" smtClean="0"/>
              <a:t>Click to edit Master text styles</a:t>
            </a:r>
          </a:p>
        </p:txBody>
      </p:sp>
      <p:sp>
        <p:nvSpPr>
          <p:cNvPr id="17" name="Text Placeholder 5"/>
          <p:cNvSpPr>
            <a:spLocks noGrp="1"/>
          </p:cNvSpPr>
          <p:nvPr>
            <p:ph type="body" sz="quarter" idx="17"/>
          </p:nvPr>
        </p:nvSpPr>
        <p:spPr>
          <a:xfrm>
            <a:off x="3972289" y="1963923"/>
            <a:ext cx="2979873" cy="30859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Tree>
    <p:extLst>
      <p:ext uri="{BB962C8B-B14F-4D97-AF65-F5344CB8AC3E}">
        <p14:creationId xmlns:p14="http://schemas.microsoft.com/office/powerpoint/2010/main" val="2654568121"/>
      </p:ext>
    </p:extLst>
  </p:cSld>
  <p:clrMapOvr>
    <a:masterClrMapping/>
  </p:clrMapOvr>
  <p:timing>
    <p:tnLst>
      <p:par>
        <p:cTn id="1" dur="indefinite" restart="never" nodeType="tmRoot"/>
      </p:par>
    </p:tnLst>
  </p:timing>
</p:sldLayout>
</file>

<file path=ppt/slideLayouts/slideLayout178.xml><?xml version="1.0" encoding="utf-8"?>
<p:sldLayout xmlns:a="http://schemas.openxmlformats.org/drawingml/2006/main" xmlns:r="http://schemas.openxmlformats.org/officeDocument/2006/relationships" xmlns:p="http://schemas.openxmlformats.org/presentationml/2006/main" preserve="1" userDrawn="1">
  <p:cSld name="4_Chart + text">
    <p:spTree>
      <p:nvGrpSpPr>
        <p:cNvPr id="1" name=""/>
        <p:cNvGrpSpPr/>
        <p:nvPr/>
      </p:nvGrpSpPr>
      <p:grpSpPr>
        <a:xfrm>
          <a:off x="0" y="0"/>
          <a:ext cx="0" cy="0"/>
          <a:chOff x="0" y="0"/>
          <a:chExt cx="0" cy="0"/>
        </a:xfrm>
      </p:grpSpPr>
      <p:sp>
        <p:nvSpPr>
          <p:cNvPr id="2" name="Title 1" descr="Ideally your title should fit on one line." title="Slide title"/>
          <p:cNvSpPr>
            <a:spLocks noGrp="1"/>
          </p:cNvSpPr>
          <p:nvPr>
            <p:ph type="title"/>
          </p:nvPr>
        </p:nvSpPr>
        <p:spPr/>
        <p:txBody>
          <a:bodyPr/>
          <a:lstStyle/>
          <a:p>
            <a:r>
              <a:rPr lang="en-US" smtClean="0"/>
              <a:t>Click to edit Master title style</a:t>
            </a:r>
            <a:endParaRPr lang="en-GB"/>
          </a:p>
        </p:txBody>
      </p:sp>
      <p:sp>
        <p:nvSpPr>
          <p:cNvPr id="102" name="Date Placeholder 3"/>
          <p:cNvSpPr>
            <a:spLocks noGrp="1"/>
          </p:cNvSpPr>
          <p:nvPr>
            <p:ph type="dt" sz="half" idx="2"/>
          </p:nvPr>
        </p:nvSpPr>
        <p:spPr>
          <a:xfrm>
            <a:off x="594661" y="5035501"/>
            <a:ext cx="1547697" cy="293738"/>
          </a:xfrm>
          <a:prstGeom prst="rect">
            <a:avLst/>
          </a:prstGeom>
        </p:spPr>
        <p:txBody>
          <a:bodyPr lIns="0" tIns="0" rIns="0" bIns="0" anchor="ctr"/>
          <a:lstStyle>
            <a:lvl1pPr>
              <a:defRPr sz="700">
                <a:solidFill>
                  <a:schemeClr val="accent1"/>
                </a:solidFill>
              </a:defRPr>
            </a:lvl1pPr>
          </a:lstStyle>
          <a:p>
            <a:fld id="{C70A5BBD-BD63-F344-B625-7C085C238913}" type="datetime3">
              <a:rPr lang="en-GB" smtClean="0"/>
              <a:t>13 July, 2016</a:t>
            </a:fld>
            <a:endParaRPr lang="en-GB" dirty="0"/>
          </a:p>
        </p:txBody>
      </p:sp>
      <p:sp>
        <p:nvSpPr>
          <p:cNvPr id="103" name="Footer Placeholder 4"/>
          <p:cNvSpPr>
            <a:spLocks noGrp="1"/>
          </p:cNvSpPr>
          <p:nvPr>
            <p:ph type="ftr" sz="quarter" idx="3"/>
            <p:custDataLst>
              <p:tags r:id="rId1"/>
            </p:custDataLst>
          </p:nvPr>
        </p:nvSpPr>
        <p:spPr>
          <a:xfrm>
            <a:off x="0" y="5035501"/>
            <a:ext cx="7561263" cy="293738"/>
          </a:xfrm>
          <a:prstGeom prst="rect">
            <a:avLst/>
          </a:prstGeom>
        </p:spPr>
        <p:txBody>
          <a:bodyPr lIns="0" tIns="0" rIns="0" bIns="0" anchor="ctr"/>
          <a:lstStyle>
            <a:lvl1pPr algn="ctr">
              <a:defRPr lang="en-GB" sz="800" b="0" i="0" u="none">
                <a:solidFill>
                  <a:srgbClr val="FFFFFF"/>
                </a:solidFill>
                <a:latin typeface="Arial"/>
              </a:defRPr>
            </a:lvl1pPr>
          </a:lstStyle>
          <a:p>
            <a:endParaRPr lang="en-GB" b="1"/>
          </a:p>
        </p:txBody>
      </p:sp>
      <p:sp>
        <p:nvSpPr>
          <p:cNvPr id="105" name="Slide Number Placeholder 5"/>
          <p:cNvSpPr>
            <a:spLocks noGrp="1"/>
          </p:cNvSpPr>
          <p:nvPr>
            <p:ph type="sldNum" sz="quarter" idx="4"/>
          </p:nvPr>
        </p:nvSpPr>
        <p:spPr>
          <a:xfrm>
            <a:off x="6846455" y="5035501"/>
            <a:ext cx="297689" cy="293738"/>
          </a:xfrm>
          <a:prstGeom prst="rect">
            <a:avLst/>
          </a:prstGeom>
        </p:spPr>
        <p:txBody>
          <a:bodyPr lIns="0" tIns="0" rIns="0" bIns="0" anchor="ctr"/>
          <a:lstStyle>
            <a:lvl1pPr algn="r">
              <a:defRPr sz="700">
                <a:solidFill>
                  <a:schemeClr val="accent1"/>
                </a:solidFill>
              </a:defRPr>
            </a:lvl1pPr>
          </a:lstStyle>
          <a:p>
            <a:fld id="{71F9F866-B438-9445-8D9F-1F8FF6608833}" type="slidenum">
              <a:rPr lang="en-GB" smtClean="0"/>
              <a:pPr/>
              <a:t>‹#›</a:t>
            </a:fld>
            <a:endParaRPr lang="en-GB" dirty="0"/>
          </a:p>
        </p:txBody>
      </p:sp>
      <p:sp>
        <p:nvSpPr>
          <p:cNvPr id="15" name="Round Same Side Corner Rectangle 14"/>
          <p:cNvSpPr/>
          <p:nvPr userDrawn="1"/>
        </p:nvSpPr>
        <p:spPr>
          <a:xfrm>
            <a:off x="594660" y="1401393"/>
            <a:ext cx="2981188" cy="3607720"/>
          </a:xfrm>
          <a:prstGeom prst="round2SameRect">
            <a:avLst>
              <a:gd name="adj1" fmla="val 3390"/>
              <a:gd name="adj2" fmla="val 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73650" tIns="36825" rIns="73650" bIns="36825" anchor="ctr"/>
          <a:lstStyle/>
          <a:p>
            <a:pPr algn="ctr">
              <a:spcAft>
                <a:spcPct val="50000"/>
              </a:spcAft>
              <a:defRPr/>
            </a:pPr>
            <a:endParaRPr lang="en-GB" dirty="0">
              <a:latin typeface="Franklin Gothic Book"/>
            </a:endParaRPr>
          </a:p>
        </p:txBody>
      </p:sp>
      <p:sp>
        <p:nvSpPr>
          <p:cNvPr id="16" name="Text Placeholder 3"/>
          <p:cNvSpPr>
            <a:spLocks noGrp="1"/>
          </p:cNvSpPr>
          <p:nvPr>
            <p:ph type="body" sz="quarter" idx="16"/>
          </p:nvPr>
        </p:nvSpPr>
        <p:spPr>
          <a:xfrm>
            <a:off x="3972289" y="1383858"/>
            <a:ext cx="2979873" cy="558830"/>
          </a:xfrm>
        </p:spPr>
        <p:txBody>
          <a:bodyPr/>
          <a:lstStyle>
            <a:lvl1pPr>
              <a:defRPr>
                <a:latin typeface="Franklin Gothic Medium" panose="020B0603020102020204" pitchFamily="34" charset="0"/>
              </a:defRPr>
            </a:lvl1pPr>
          </a:lstStyle>
          <a:p>
            <a:pPr lvl="0"/>
            <a:r>
              <a:rPr lang="en-US" dirty="0" smtClean="0"/>
              <a:t>Click to edit Master text styles</a:t>
            </a:r>
          </a:p>
        </p:txBody>
      </p:sp>
      <p:sp>
        <p:nvSpPr>
          <p:cNvPr id="17" name="Text Placeholder 5"/>
          <p:cNvSpPr>
            <a:spLocks noGrp="1"/>
          </p:cNvSpPr>
          <p:nvPr>
            <p:ph type="body" sz="quarter" idx="17"/>
          </p:nvPr>
        </p:nvSpPr>
        <p:spPr>
          <a:xfrm>
            <a:off x="3972289" y="1942687"/>
            <a:ext cx="2979873" cy="3107135"/>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18" name="Text Placeholder 3"/>
          <p:cNvSpPr>
            <a:spLocks noGrp="1"/>
          </p:cNvSpPr>
          <p:nvPr>
            <p:ph type="body" sz="quarter" idx="18"/>
          </p:nvPr>
        </p:nvSpPr>
        <p:spPr>
          <a:xfrm>
            <a:off x="702631" y="1464924"/>
            <a:ext cx="2753070" cy="440402"/>
          </a:xfrm>
        </p:spPr>
        <p:txBody>
          <a:bodyPr/>
          <a:lstStyle>
            <a:lvl1pPr>
              <a:defRPr sz="1500">
                <a:latin typeface="Franklin Gothic Medium" panose="020B0603020102020204" pitchFamily="34" charset="0"/>
              </a:defRPr>
            </a:lvl1pPr>
          </a:lstStyle>
          <a:p>
            <a:pPr lvl="0"/>
            <a:r>
              <a:rPr lang="en-US" dirty="0" smtClean="0"/>
              <a:t>Click to edit Master text styles</a:t>
            </a:r>
          </a:p>
        </p:txBody>
      </p:sp>
      <p:sp>
        <p:nvSpPr>
          <p:cNvPr id="19" name="Content Placeholder 8"/>
          <p:cNvSpPr>
            <a:spLocks noGrp="1"/>
          </p:cNvSpPr>
          <p:nvPr>
            <p:ph sz="quarter" idx="19" hasCustomPrompt="1"/>
          </p:nvPr>
        </p:nvSpPr>
        <p:spPr>
          <a:xfrm>
            <a:off x="594661" y="1963923"/>
            <a:ext cx="2960182" cy="3045190"/>
          </a:xfrm>
        </p:spPr>
        <p:txBody>
          <a:bodyPr/>
          <a:lstStyle>
            <a:lvl5pPr marL="0" indent="0">
              <a:defRPr baseline="0">
                <a:latin typeface="Franklin Gothic Book" panose="020B0503020102020204" pitchFamily="34" charset="0"/>
              </a:defRPr>
            </a:lvl5pPr>
          </a:lstStyle>
          <a:p>
            <a:pPr lvl="4"/>
            <a:r>
              <a:rPr lang="en-GB" dirty="0" smtClean="0"/>
              <a:t>Click icon to insert object</a:t>
            </a:r>
            <a:endParaRPr lang="en-GB" dirty="0"/>
          </a:p>
        </p:txBody>
      </p:sp>
    </p:spTree>
    <p:extLst>
      <p:ext uri="{BB962C8B-B14F-4D97-AF65-F5344CB8AC3E}">
        <p14:creationId xmlns:p14="http://schemas.microsoft.com/office/powerpoint/2010/main" val="1898193155"/>
      </p:ext>
    </p:extLst>
  </p:cSld>
  <p:clrMapOvr>
    <a:masterClrMapping/>
  </p:clrMapOvr>
  <p:timing>
    <p:tnLst>
      <p:par>
        <p:cTn id="1" dur="indefinite" restart="never" nodeType="tmRoot"/>
      </p:par>
    </p:tnLst>
  </p:timing>
</p:sldLayout>
</file>

<file path=ppt/slideLayouts/slideLayout179.xml><?xml version="1.0" encoding="utf-8"?>
<p:sldLayout xmlns:a="http://schemas.openxmlformats.org/drawingml/2006/main" xmlns:r="http://schemas.openxmlformats.org/officeDocument/2006/relationships" xmlns:p="http://schemas.openxmlformats.org/presentationml/2006/main" preserve="1" userDrawn="1">
  <p:cSld name="text + large chart">
    <p:spTree>
      <p:nvGrpSpPr>
        <p:cNvPr id="1" name=""/>
        <p:cNvGrpSpPr/>
        <p:nvPr/>
      </p:nvGrpSpPr>
      <p:grpSpPr>
        <a:xfrm>
          <a:off x="0" y="0"/>
          <a:ext cx="0" cy="0"/>
          <a:chOff x="0" y="0"/>
          <a:chExt cx="0" cy="0"/>
        </a:xfrm>
      </p:grpSpPr>
      <p:sp>
        <p:nvSpPr>
          <p:cNvPr id="5" name="Round Same Side Corner Rectangle 4"/>
          <p:cNvSpPr/>
          <p:nvPr userDrawn="1"/>
        </p:nvSpPr>
        <p:spPr>
          <a:xfrm>
            <a:off x="2985124" y="1401393"/>
            <a:ext cx="3960475" cy="3619441"/>
          </a:xfrm>
          <a:prstGeom prst="round2SameRect">
            <a:avLst>
              <a:gd name="adj1" fmla="val 3390"/>
              <a:gd name="adj2" fmla="val 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73650" tIns="36825" rIns="73650" bIns="36825" anchor="ctr"/>
          <a:lstStyle/>
          <a:p>
            <a:pPr algn="ctr">
              <a:spcAft>
                <a:spcPct val="50000"/>
              </a:spcAft>
              <a:defRPr/>
            </a:pPr>
            <a:endParaRPr lang="en-GB" dirty="0">
              <a:latin typeface="Franklin Gothic Book"/>
            </a:endParaRPr>
          </a:p>
        </p:txBody>
      </p:sp>
      <p:sp>
        <p:nvSpPr>
          <p:cNvPr id="9" name="Content Placeholder 8"/>
          <p:cNvSpPr>
            <a:spLocks noGrp="1"/>
          </p:cNvSpPr>
          <p:nvPr>
            <p:ph sz="quarter" idx="17" hasCustomPrompt="1"/>
          </p:nvPr>
        </p:nvSpPr>
        <p:spPr>
          <a:xfrm>
            <a:off x="2985124" y="1401393"/>
            <a:ext cx="3960475" cy="3619441"/>
          </a:xfrm>
        </p:spPr>
        <p:txBody>
          <a:bodyPr/>
          <a:lstStyle>
            <a:lvl5pPr marL="0" indent="0">
              <a:defRPr baseline="0">
                <a:latin typeface="Franklin Gothic Book" panose="020B0503020102020204" pitchFamily="34" charset="0"/>
              </a:defRPr>
            </a:lvl5pPr>
          </a:lstStyle>
          <a:p>
            <a:pPr lvl="4"/>
            <a:r>
              <a:rPr lang="en-GB" dirty="0" smtClean="0"/>
              <a:t>Click icon to insert object</a:t>
            </a:r>
            <a:endParaRPr lang="en-GB" dirty="0"/>
          </a:p>
        </p:txBody>
      </p:sp>
      <p:sp>
        <p:nvSpPr>
          <p:cNvPr id="2" name="Title 1" descr="Ideally your title should fit on one line." title="Slide title"/>
          <p:cNvSpPr>
            <a:spLocks noGrp="1"/>
          </p:cNvSpPr>
          <p:nvPr>
            <p:ph type="title"/>
          </p:nvPr>
        </p:nvSpPr>
        <p:spPr/>
        <p:txBody>
          <a:bodyPr/>
          <a:lstStyle/>
          <a:p>
            <a:r>
              <a:rPr lang="en-US" smtClean="0"/>
              <a:t>Click to edit Master title style</a:t>
            </a:r>
            <a:endParaRPr lang="en-GB"/>
          </a:p>
        </p:txBody>
      </p:sp>
      <p:sp>
        <p:nvSpPr>
          <p:cNvPr id="100" name="Date Placeholder 3"/>
          <p:cNvSpPr>
            <a:spLocks noGrp="1"/>
          </p:cNvSpPr>
          <p:nvPr>
            <p:ph type="dt" sz="half" idx="2"/>
          </p:nvPr>
        </p:nvSpPr>
        <p:spPr>
          <a:xfrm>
            <a:off x="594661" y="5035501"/>
            <a:ext cx="1547697" cy="293738"/>
          </a:xfrm>
          <a:prstGeom prst="rect">
            <a:avLst/>
          </a:prstGeom>
        </p:spPr>
        <p:txBody>
          <a:bodyPr lIns="0" tIns="0" rIns="0" bIns="0" anchor="ctr"/>
          <a:lstStyle>
            <a:lvl1pPr>
              <a:defRPr sz="700">
                <a:solidFill>
                  <a:schemeClr val="accent1"/>
                </a:solidFill>
              </a:defRPr>
            </a:lvl1pPr>
          </a:lstStyle>
          <a:p>
            <a:fld id="{B6178F0A-3EE0-4B48-8395-CF38F4590226}" type="datetime3">
              <a:rPr lang="en-GB" smtClean="0"/>
              <a:t>13 July, 2016</a:t>
            </a:fld>
            <a:endParaRPr lang="en-GB" dirty="0"/>
          </a:p>
        </p:txBody>
      </p:sp>
      <p:sp>
        <p:nvSpPr>
          <p:cNvPr id="101" name="Footer Placeholder 4"/>
          <p:cNvSpPr>
            <a:spLocks noGrp="1"/>
          </p:cNvSpPr>
          <p:nvPr>
            <p:ph type="ftr" sz="quarter" idx="3"/>
            <p:custDataLst>
              <p:tags r:id="rId1"/>
            </p:custDataLst>
          </p:nvPr>
        </p:nvSpPr>
        <p:spPr>
          <a:xfrm>
            <a:off x="0" y="5035501"/>
            <a:ext cx="7561263" cy="293738"/>
          </a:xfrm>
          <a:prstGeom prst="rect">
            <a:avLst/>
          </a:prstGeom>
        </p:spPr>
        <p:txBody>
          <a:bodyPr lIns="0" tIns="0" rIns="0" bIns="0" anchor="ctr"/>
          <a:lstStyle>
            <a:lvl1pPr algn="ctr">
              <a:defRPr lang="en-GB" sz="800" b="0" i="0" u="none">
                <a:solidFill>
                  <a:srgbClr val="FFFFFF"/>
                </a:solidFill>
                <a:latin typeface="Arial"/>
              </a:defRPr>
            </a:lvl1pPr>
          </a:lstStyle>
          <a:p>
            <a:endParaRPr lang="en-GB" b="1"/>
          </a:p>
        </p:txBody>
      </p:sp>
      <p:sp>
        <p:nvSpPr>
          <p:cNvPr id="103" name="Slide Number Placeholder 5"/>
          <p:cNvSpPr>
            <a:spLocks noGrp="1"/>
          </p:cNvSpPr>
          <p:nvPr>
            <p:ph type="sldNum" sz="quarter" idx="4"/>
          </p:nvPr>
        </p:nvSpPr>
        <p:spPr>
          <a:xfrm>
            <a:off x="6846455" y="5035501"/>
            <a:ext cx="297689" cy="293738"/>
          </a:xfrm>
          <a:prstGeom prst="rect">
            <a:avLst/>
          </a:prstGeom>
        </p:spPr>
        <p:txBody>
          <a:bodyPr lIns="0" tIns="0" rIns="0" bIns="0" anchor="ctr"/>
          <a:lstStyle>
            <a:lvl1pPr algn="r">
              <a:defRPr sz="700">
                <a:solidFill>
                  <a:schemeClr val="accent1"/>
                </a:solidFill>
              </a:defRPr>
            </a:lvl1pPr>
          </a:lstStyle>
          <a:p>
            <a:fld id="{71F9F866-B438-9445-8D9F-1F8FF6608833}" type="slidenum">
              <a:rPr lang="en-GB" smtClean="0"/>
              <a:pPr/>
              <a:t>‹#›</a:t>
            </a:fld>
            <a:endParaRPr lang="en-GB" dirty="0"/>
          </a:p>
        </p:txBody>
      </p:sp>
      <p:sp>
        <p:nvSpPr>
          <p:cNvPr id="4" name="Text Placeholder 3"/>
          <p:cNvSpPr>
            <a:spLocks noGrp="1"/>
          </p:cNvSpPr>
          <p:nvPr>
            <p:ph type="body" sz="quarter" idx="16"/>
          </p:nvPr>
        </p:nvSpPr>
        <p:spPr>
          <a:xfrm>
            <a:off x="594663" y="1401393"/>
            <a:ext cx="2083284" cy="3639179"/>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endParaRPr lang="en-GB" dirty="0"/>
          </a:p>
        </p:txBody>
      </p:sp>
    </p:spTree>
    <p:extLst>
      <p:ext uri="{BB962C8B-B14F-4D97-AF65-F5344CB8AC3E}">
        <p14:creationId xmlns:p14="http://schemas.microsoft.com/office/powerpoint/2010/main" val="1865671220"/>
      </p:ext>
    </p:extLst>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Single chart - with title">
    <p:spTree>
      <p:nvGrpSpPr>
        <p:cNvPr id="1" name=""/>
        <p:cNvGrpSpPr/>
        <p:nvPr/>
      </p:nvGrpSpPr>
      <p:grpSpPr>
        <a:xfrm>
          <a:off x="0" y="0"/>
          <a:ext cx="0" cy="0"/>
          <a:chOff x="0" y="0"/>
          <a:chExt cx="0" cy="0"/>
        </a:xfrm>
      </p:grpSpPr>
      <p:sp>
        <p:nvSpPr>
          <p:cNvPr id="4" name="Round Same Side Corner Rectangle 3"/>
          <p:cNvSpPr/>
          <p:nvPr userDrawn="1"/>
        </p:nvSpPr>
        <p:spPr>
          <a:xfrm>
            <a:off x="311115" y="1401393"/>
            <a:ext cx="6952160" cy="3619440"/>
          </a:xfrm>
          <a:prstGeom prst="round2SameRect">
            <a:avLst>
              <a:gd name="adj1" fmla="val 2789"/>
              <a:gd name="adj2" fmla="val 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73650" tIns="36825" rIns="73650" bIns="36825" anchor="ctr"/>
          <a:lstStyle/>
          <a:p>
            <a:pPr algn="ctr">
              <a:spcAft>
                <a:spcPct val="50000"/>
              </a:spcAft>
              <a:defRPr/>
            </a:pPr>
            <a:endParaRPr lang="en-GB" dirty="0">
              <a:latin typeface="Franklin Gothic Book"/>
            </a:endParaRPr>
          </a:p>
        </p:txBody>
      </p:sp>
      <p:sp>
        <p:nvSpPr>
          <p:cNvPr id="2" name="Title 1" descr="Ideally your title should fit on one line." title="Slide title"/>
          <p:cNvSpPr>
            <a:spLocks noGrp="1"/>
          </p:cNvSpPr>
          <p:nvPr>
            <p:ph type="title"/>
          </p:nvPr>
        </p:nvSpPr>
        <p:spPr/>
        <p:txBody>
          <a:bodyPr/>
          <a:lstStyle/>
          <a:p>
            <a:r>
              <a:rPr lang="en-US" smtClean="0"/>
              <a:t>Click to edit Master title style</a:t>
            </a:r>
            <a:endParaRPr lang="en-GB" dirty="0"/>
          </a:p>
        </p:txBody>
      </p:sp>
      <p:sp>
        <p:nvSpPr>
          <p:cNvPr id="99" name="Date Placeholder 3"/>
          <p:cNvSpPr>
            <a:spLocks noGrp="1"/>
          </p:cNvSpPr>
          <p:nvPr>
            <p:ph type="dt" sz="half" idx="2"/>
          </p:nvPr>
        </p:nvSpPr>
        <p:spPr>
          <a:xfrm>
            <a:off x="594661" y="5035501"/>
            <a:ext cx="1547697" cy="293738"/>
          </a:xfrm>
          <a:prstGeom prst="rect">
            <a:avLst/>
          </a:prstGeom>
        </p:spPr>
        <p:txBody>
          <a:bodyPr lIns="0" tIns="0" rIns="0" bIns="0" anchor="ctr"/>
          <a:lstStyle>
            <a:lvl1pPr>
              <a:defRPr sz="700">
                <a:solidFill>
                  <a:schemeClr val="accent1"/>
                </a:solidFill>
              </a:defRPr>
            </a:lvl1pPr>
          </a:lstStyle>
          <a:p>
            <a:fld id="{F7334817-FF7C-6948-966F-8ECFBE662A14}" type="datetime3">
              <a:rPr lang="en-GB" smtClean="0"/>
              <a:t>13 July, 2016</a:t>
            </a:fld>
            <a:endParaRPr lang="en-GB" dirty="0"/>
          </a:p>
        </p:txBody>
      </p:sp>
      <p:sp>
        <p:nvSpPr>
          <p:cNvPr id="100" name="Footer Placeholder 4"/>
          <p:cNvSpPr>
            <a:spLocks noGrp="1"/>
          </p:cNvSpPr>
          <p:nvPr>
            <p:ph type="ftr" sz="quarter" idx="3"/>
            <p:custDataLst>
              <p:tags r:id="rId1"/>
            </p:custDataLst>
          </p:nvPr>
        </p:nvSpPr>
        <p:spPr>
          <a:xfrm>
            <a:off x="0" y="5035501"/>
            <a:ext cx="7561263" cy="293738"/>
          </a:xfrm>
          <a:prstGeom prst="rect">
            <a:avLst/>
          </a:prstGeom>
        </p:spPr>
        <p:txBody>
          <a:bodyPr lIns="0" tIns="0" rIns="0" bIns="0" anchor="ctr"/>
          <a:lstStyle>
            <a:lvl1pPr algn="ctr">
              <a:defRPr lang="en-GB" sz="800" b="0" i="0" u="none">
                <a:solidFill>
                  <a:srgbClr val="FFFFFF"/>
                </a:solidFill>
                <a:latin typeface="Arial"/>
              </a:defRPr>
            </a:lvl1pPr>
          </a:lstStyle>
          <a:p>
            <a:endParaRPr lang="en-GB" b="1"/>
          </a:p>
        </p:txBody>
      </p:sp>
      <p:sp>
        <p:nvSpPr>
          <p:cNvPr id="102" name="Slide Number Placeholder 5"/>
          <p:cNvSpPr>
            <a:spLocks noGrp="1"/>
          </p:cNvSpPr>
          <p:nvPr>
            <p:ph type="sldNum" sz="quarter" idx="4"/>
          </p:nvPr>
        </p:nvSpPr>
        <p:spPr>
          <a:xfrm>
            <a:off x="6846455" y="5035501"/>
            <a:ext cx="297689" cy="293738"/>
          </a:xfrm>
          <a:prstGeom prst="rect">
            <a:avLst/>
          </a:prstGeom>
        </p:spPr>
        <p:txBody>
          <a:bodyPr lIns="0" tIns="0" rIns="0" bIns="0" anchor="ctr"/>
          <a:lstStyle>
            <a:lvl1pPr algn="r">
              <a:defRPr sz="700">
                <a:solidFill>
                  <a:schemeClr val="accent1"/>
                </a:solidFill>
              </a:defRPr>
            </a:lvl1pPr>
          </a:lstStyle>
          <a:p>
            <a:fld id="{71F9F866-B438-9445-8D9F-1F8FF6608833}" type="slidenum">
              <a:rPr lang="en-GB" smtClean="0"/>
              <a:pPr/>
              <a:t>‹#›</a:t>
            </a:fld>
            <a:endParaRPr lang="en-GB" dirty="0"/>
          </a:p>
        </p:txBody>
      </p:sp>
      <p:sp>
        <p:nvSpPr>
          <p:cNvPr id="5" name="Content Placeholder 4"/>
          <p:cNvSpPr>
            <a:spLocks noGrp="1"/>
          </p:cNvSpPr>
          <p:nvPr>
            <p:ph sz="quarter" idx="17" hasCustomPrompt="1"/>
          </p:nvPr>
        </p:nvSpPr>
        <p:spPr>
          <a:xfrm>
            <a:off x="311116" y="1921363"/>
            <a:ext cx="6952161" cy="3119208"/>
          </a:xfrm>
        </p:spPr>
        <p:txBody>
          <a:bodyPr/>
          <a:lstStyle>
            <a:lvl1pPr>
              <a:defRPr baseline="0"/>
            </a:lvl1pPr>
          </a:lstStyle>
          <a:p>
            <a:pPr lvl="0"/>
            <a:r>
              <a:rPr lang="en-US" dirty="0" smtClean="0"/>
              <a:t>Click icon to add object</a:t>
            </a:r>
          </a:p>
        </p:txBody>
      </p:sp>
      <p:sp>
        <p:nvSpPr>
          <p:cNvPr id="7" name="Text Placeholder 6"/>
          <p:cNvSpPr>
            <a:spLocks noGrp="1"/>
          </p:cNvSpPr>
          <p:nvPr>
            <p:ph type="body" sz="quarter" idx="18" hasCustomPrompt="1"/>
          </p:nvPr>
        </p:nvSpPr>
        <p:spPr>
          <a:xfrm>
            <a:off x="595974" y="1448887"/>
            <a:ext cx="6370627" cy="472477"/>
          </a:xfrm>
        </p:spPr>
        <p:txBody>
          <a:bodyPr/>
          <a:lstStyle>
            <a:lvl1pPr>
              <a:defRPr sz="1500">
                <a:latin typeface="Franklin Gothic Medium" panose="020B0603020102020204" pitchFamily="34" charset="0"/>
              </a:defRPr>
            </a:lvl1pPr>
          </a:lstStyle>
          <a:p>
            <a:pPr lvl="0"/>
            <a:r>
              <a:rPr lang="en-US" dirty="0" smtClean="0"/>
              <a:t>Chart title</a:t>
            </a:r>
          </a:p>
        </p:txBody>
      </p:sp>
    </p:spTree>
    <p:extLst>
      <p:ext uri="{BB962C8B-B14F-4D97-AF65-F5344CB8AC3E}">
        <p14:creationId xmlns:p14="http://schemas.microsoft.com/office/powerpoint/2010/main" val="573622339"/>
      </p:ext>
    </p:extLst>
  </p:cSld>
  <p:clrMapOvr>
    <a:masterClrMapping/>
  </p:clrMapOvr>
  <p:timing>
    <p:tnLst>
      <p:par>
        <p:cTn id="1" dur="indefinite" restart="never" nodeType="tmRoot"/>
      </p:par>
    </p:tnLst>
  </p:timing>
</p:sldLayout>
</file>

<file path=ppt/slideLayouts/slideLayout180.xml><?xml version="1.0" encoding="utf-8"?>
<p:sldLayout xmlns:a="http://schemas.openxmlformats.org/drawingml/2006/main" xmlns:r="http://schemas.openxmlformats.org/officeDocument/2006/relationships" xmlns:p="http://schemas.openxmlformats.org/presentationml/2006/main" preserve="1" userDrawn="1">
  <p:cSld name="large chart + text">
    <p:spTree>
      <p:nvGrpSpPr>
        <p:cNvPr id="1" name=""/>
        <p:cNvGrpSpPr/>
        <p:nvPr/>
      </p:nvGrpSpPr>
      <p:grpSpPr>
        <a:xfrm>
          <a:off x="0" y="0"/>
          <a:ext cx="0" cy="0"/>
          <a:chOff x="0" y="0"/>
          <a:chExt cx="0" cy="0"/>
        </a:xfrm>
      </p:grpSpPr>
      <p:sp>
        <p:nvSpPr>
          <p:cNvPr id="5" name="Round Same Side Corner Rectangle 4"/>
          <p:cNvSpPr/>
          <p:nvPr userDrawn="1"/>
        </p:nvSpPr>
        <p:spPr>
          <a:xfrm>
            <a:off x="320303" y="1401393"/>
            <a:ext cx="3960475" cy="3627459"/>
          </a:xfrm>
          <a:prstGeom prst="round2SameRect">
            <a:avLst>
              <a:gd name="adj1" fmla="val 3390"/>
              <a:gd name="adj2" fmla="val 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73650" tIns="36825" rIns="73650" bIns="36825" anchor="ctr"/>
          <a:lstStyle/>
          <a:p>
            <a:pPr algn="ctr">
              <a:spcAft>
                <a:spcPct val="50000"/>
              </a:spcAft>
              <a:defRPr/>
            </a:pPr>
            <a:endParaRPr lang="en-GB" dirty="0">
              <a:latin typeface="Franklin Gothic Book"/>
            </a:endParaRPr>
          </a:p>
        </p:txBody>
      </p:sp>
      <p:sp>
        <p:nvSpPr>
          <p:cNvPr id="9" name="Content Placeholder 8"/>
          <p:cNvSpPr>
            <a:spLocks noGrp="1"/>
          </p:cNvSpPr>
          <p:nvPr>
            <p:ph sz="quarter" idx="17" hasCustomPrompt="1"/>
          </p:nvPr>
        </p:nvSpPr>
        <p:spPr>
          <a:xfrm>
            <a:off x="311114" y="1401393"/>
            <a:ext cx="3960475" cy="3616972"/>
          </a:xfrm>
        </p:spPr>
        <p:txBody>
          <a:bodyPr/>
          <a:lstStyle>
            <a:lvl5pPr marL="0" indent="0">
              <a:defRPr baseline="0">
                <a:latin typeface="Franklin Gothic Book" panose="020B0503020102020204" pitchFamily="34" charset="0"/>
              </a:defRPr>
            </a:lvl5pPr>
          </a:lstStyle>
          <a:p>
            <a:pPr lvl="4"/>
            <a:r>
              <a:rPr lang="en-GB" dirty="0" smtClean="0"/>
              <a:t>Click icon to insert object</a:t>
            </a:r>
            <a:endParaRPr lang="en-GB" dirty="0"/>
          </a:p>
        </p:txBody>
      </p:sp>
      <p:sp>
        <p:nvSpPr>
          <p:cNvPr id="2" name="Title 1" descr="Ideally your title should fit on one line." title="Slide title"/>
          <p:cNvSpPr>
            <a:spLocks noGrp="1"/>
          </p:cNvSpPr>
          <p:nvPr>
            <p:ph type="title"/>
          </p:nvPr>
        </p:nvSpPr>
        <p:spPr/>
        <p:txBody>
          <a:bodyPr/>
          <a:lstStyle/>
          <a:p>
            <a:r>
              <a:rPr lang="en-US" smtClean="0"/>
              <a:t>Click to edit Master title style</a:t>
            </a:r>
            <a:endParaRPr lang="en-GB"/>
          </a:p>
        </p:txBody>
      </p:sp>
      <p:sp>
        <p:nvSpPr>
          <p:cNvPr id="100" name="Date Placeholder 3"/>
          <p:cNvSpPr>
            <a:spLocks noGrp="1"/>
          </p:cNvSpPr>
          <p:nvPr>
            <p:ph type="dt" sz="half" idx="2"/>
          </p:nvPr>
        </p:nvSpPr>
        <p:spPr>
          <a:xfrm>
            <a:off x="594661" y="5035501"/>
            <a:ext cx="1547697" cy="293738"/>
          </a:xfrm>
          <a:prstGeom prst="rect">
            <a:avLst/>
          </a:prstGeom>
        </p:spPr>
        <p:txBody>
          <a:bodyPr lIns="0" tIns="0" rIns="0" bIns="0" anchor="ctr"/>
          <a:lstStyle>
            <a:lvl1pPr>
              <a:defRPr sz="700">
                <a:solidFill>
                  <a:schemeClr val="accent1"/>
                </a:solidFill>
              </a:defRPr>
            </a:lvl1pPr>
          </a:lstStyle>
          <a:p>
            <a:fld id="{B6178F0A-3EE0-4B48-8395-CF38F4590226}" type="datetime3">
              <a:rPr lang="en-GB" smtClean="0"/>
              <a:t>13 July, 2016</a:t>
            </a:fld>
            <a:endParaRPr lang="en-GB" dirty="0"/>
          </a:p>
        </p:txBody>
      </p:sp>
      <p:sp>
        <p:nvSpPr>
          <p:cNvPr id="101" name="Footer Placeholder 4"/>
          <p:cNvSpPr>
            <a:spLocks noGrp="1"/>
          </p:cNvSpPr>
          <p:nvPr>
            <p:ph type="ftr" sz="quarter" idx="3"/>
            <p:custDataLst>
              <p:tags r:id="rId1"/>
            </p:custDataLst>
          </p:nvPr>
        </p:nvSpPr>
        <p:spPr>
          <a:xfrm>
            <a:off x="0" y="5035501"/>
            <a:ext cx="7561263" cy="293738"/>
          </a:xfrm>
          <a:prstGeom prst="rect">
            <a:avLst/>
          </a:prstGeom>
        </p:spPr>
        <p:txBody>
          <a:bodyPr lIns="0" tIns="0" rIns="0" bIns="0" anchor="ctr"/>
          <a:lstStyle>
            <a:lvl1pPr algn="ctr">
              <a:defRPr lang="en-GB" sz="800" b="0" i="0" u="none">
                <a:solidFill>
                  <a:srgbClr val="FFFFFF"/>
                </a:solidFill>
                <a:latin typeface="Arial"/>
              </a:defRPr>
            </a:lvl1pPr>
          </a:lstStyle>
          <a:p>
            <a:endParaRPr lang="en-GB" b="1"/>
          </a:p>
        </p:txBody>
      </p:sp>
      <p:sp>
        <p:nvSpPr>
          <p:cNvPr id="103" name="Slide Number Placeholder 5"/>
          <p:cNvSpPr>
            <a:spLocks noGrp="1"/>
          </p:cNvSpPr>
          <p:nvPr>
            <p:ph type="sldNum" sz="quarter" idx="4"/>
          </p:nvPr>
        </p:nvSpPr>
        <p:spPr>
          <a:xfrm>
            <a:off x="6846455" y="5035501"/>
            <a:ext cx="297689" cy="293738"/>
          </a:xfrm>
          <a:prstGeom prst="rect">
            <a:avLst/>
          </a:prstGeom>
        </p:spPr>
        <p:txBody>
          <a:bodyPr lIns="0" tIns="0" rIns="0" bIns="0" anchor="ctr"/>
          <a:lstStyle>
            <a:lvl1pPr algn="r">
              <a:defRPr sz="700">
                <a:solidFill>
                  <a:schemeClr val="accent1"/>
                </a:solidFill>
              </a:defRPr>
            </a:lvl1pPr>
          </a:lstStyle>
          <a:p>
            <a:fld id="{71F9F866-B438-9445-8D9F-1F8FF6608833}" type="slidenum">
              <a:rPr lang="en-GB" smtClean="0"/>
              <a:pPr/>
              <a:t>‹#›</a:t>
            </a:fld>
            <a:endParaRPr lang="en-GB" dirty="0"/>
          </a:p>
        </p:txBody>
      </p:sp>
      <p:sp>
        <p:nvSpPr>
          <p:cNvPr id="4" name="Text Placeholder 3"/>
          <p:cNvSpPr>
            <a:spLocks noGrp="1"/>
          </p:cNvSpPr>
          <p:nvPr>
            <p:ph type="body" sz="quarter" idx="16"/>
          </p:nvPr>
        </p:nvSpPr>
        <p:spPr>
          <a:xfrm>
            <a:off x="4577454" y="1401393"/>
            <a:ext cx="2385210" cy="3634244"/>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endParaRPr lang="en-GB" dirty="0"/>
          </a:p>
        </p:txBody>
      </p:sp>
    </p:spTree>
    <p:extLst>
      <p:ext uri="{BB962C8B-B14F-4D97-AF65-F5344CB8AC3E}">
        <p14:creationId xmlns:p14="http://schemas.microsoft.com/office/powerpoint/2010/main" val="2245081538"/>
      </p:ext>
    </p:extLst>
  </p:cSld>
  <p:clrMapOvr>
    <a:masterClrMapping/>
  </p:clrMapOvr>
  <p:timing>
    <p:tnLst>
      <p:par>
        <p:cTn id="1" dur="indefinite" restart="never" nodeType="tmRoot"/>
      </p:par>
    </p:tnLst>
  </p:timing>
</p:sldLayout>
</file>

<file path=ppt/slideLayouts/slideLayout181.xml><?xml version="1.0" encoding="utf-8"?>
<p:sldLayout xmlns:a="http://schemas.openxmlformats.org/drawingml/2006/main" xmlns:r="http://schemas.openxmlformats.org/officeDocument/2006/relationships" xmlns:p="http://schemas.openxmlformats.org/presentationml/2006/main" preserve="1" userDrawn="1">
  <p:cSld name="Chart + chart">
    <p:spTree>
      <p:nvGrpSpPr>
        <p:cNvPr id="1" name=""/>
        <p:cNvGrpSpPr/>
        <p:nvPr/>
      </p:nvGrpSpPr>
      <p:grpSpPr>
        <a:xfrm>
          <a:off x="0" y="0"/>
          <a:ext cx="0" cy="0"/>
          <a:chOff x="0" y="0"/>
          <a:chExt cx="0" cy="0"/>
        </a:xfrm>
      </p:grpSpPr>
      <p:sp>
        <p:nvSpPr>
          <p:cNvPr id="5" name="Round Same Side Corner Rectangle 4"/>
          <p:cNvSpPr/>
          <p:nvPr userDrawn="1"/>
        </p:nvSpPr>
        <p:spPr>
          <a:xfrm>
            <a:off x="595974" y="1401393"/>
            <a:ext cx="2975933" cy="3619440"/>
          </a:xfrm>
          <a:prstGeom prst="round2SameRect">
            <a:avLst>
              <a:gd name="adj1" fmla="val 2774"/>
              <a:gd name="adj2" fmla="val 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73650" tIns="36825" rIns="73650" bIns="36825" anchor="ctr"/>
          <a:lstStyle/>
          <a:p>
            <a:pPr algn="ctr">
              <a:spcAft>
                <a:spcPct val="50000"/>
              </a:spcAft>
              <a:defRPr/>
            </a:pPr>
            <a:endParaRPr lang="en-GB" dirty="0">
              <a:latin typeface="Franklin Gothic Book"/>
            </a:endParaRPr>
          </a:p>
        </p:txBody>
      </p:sp>
      <p:sp>
        <p:nvSpPr>
          <p:cNvPr id="104" name="Round Same Side Corner Rectangle 103"/>
          <p:cNvSpPr/>
          <p:nvPr userDrawn="1"/>
        </p:nvSpPr>
        <p:spPr>
          <a:xfrm>
            <a:off x="3985417" y="1394010"/>
            <a:ext cx="2981186" cy="3626133"/>
          </a:xfrm>
          <a:prstGeom prst="round2SameRect">
            <a:avLst>
              <a:gd name="adj1" fmla="val 2774"/>
              <a:gd name="adj2" fmla="val 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73650" tIns="36825" rIns="73650" bIns="36825" anchor="ctr"/>
          <a:lstStyle/>
          <a:p>
            <a:pPr algn="ctr">
              <a:spcAft>
                <a:spcPct val="50000"/>
              </a:spcAft>
              <a:defRPr/>
            </a:pPr>
            <a:endParaRPr lang="en-GB" dirty="0">
              <a:latin typeface="Franklin Gothic Book"/>
            </a:endParaRPr>
          </a:p>
        </p:txBody>
      </p:sp>
      <p:sp>
        <p:nvSpPr>
          <p:cNvPr id="4" name="Content Placeholder 3"/>
          <p:cNvSpPr>
            <a:spLocks noGrp="1"/>
          </p:cNvSpPr>
          <p:nvPr>
            <p:ph sz="quarter" idx="10" hasCustomPrompt="1"/>
          </p:nvPr>
        </p:nvSpPr>
        <p:spPr>
          <a:xfrm>
            <a:off x="594663" y="1401394"/>
            <a:ext cx="2977247" cy="3639179"/>
          </a:xfrm>
        </p:spPr>
        <p:txBody>
          <a:bodyPr/>
          <a:lstStyle>
            <a:lvl1pPr>
              <a:defRPr baseline="0"/>
            </a:lvl1pPr>
          </a:lstStyle>
          <a:p>
            <a:pPr lvl="0"/>
            <a:r>
              <a:rPr lang="en-US" dirty="0" smtClean="0"/>
              <a:t>Click icon to insert object</a:t>
            </a:r>
          </a:p>
        </p:txBody>
      </p:sp>
      <p:sp>
        <p:nvSpPr>
          <p:cNvPr id="13" name="Content Placeholder 3"/>
          <p:cNvSpPr>
            <a:spLocks noGrp="1"/>
          </p:cNvSpPr>
          <p:nvPr>
            <p:ph sz="quarter" idx="11" hasCustomPrompt="1"/>
          </p:nvPr>
        </p:nvSpPr>
        <p:spPr>
          <a:xfrm>
            <a:off x="3985416" y="1401394"/>
            <a:ext cx="2977247" cy="3639179"/>
          </a:xfrm>
        </p:spPr>
        <p:txBody>
          <a:bodyPr/>
          <a:lstStyle>
            <a:lvl1pPr>
              <a:defRPr baseline="0"/>
            </a:lvl1pPr>
          </a:lstStyle>
          <a:p>
            <a:pPr lvl="0"/>
            <a:r>
              <a:rPr lang="en-US" dirty="0" smtClean="0"/>
              <a:t>Click icon to insert object</a:t>
            </a:r>
          </a:p>
        </p:txBody>
      </p:sp>
      <p:sp>
        <p:nvSpPr>
          <p:cNvPr id="2" name="Title 1" descr="Ideally your title should fit on one line." title="Slide title"/>
          <p:cNvSpPr>
            <a:spLocks noGrp="1"/>
          </p:cNvSpPr>
          <p:nvPr>
            <p:ph type="title"/>
          </p:nvPr>
        </p:nvSpPr>
        <p:spPr/>
        <p:txBody>
          <a:bodyPr/>
          <a:lstStyle/>
          <a:p>
            <a:r>
              <a:rPr lang="en-US" smtClean="0"/>
              <a:t>Click to edit Master title style</a:t>
            </a:r>
            <a:endParaRPr lang="en-GB"/>
          </a:p>
        </p:txBody>
      </p:sp>
      <p:sp>
        <p:nvSpPr>
          <p:cNvPr id="102" name="Date Placeholder 3"/>
          <p:cNvSpPr>
            <a:spLocks noGrp="1"/>
          </p:cNvSpPr>
          <p:nvPr>
            <p:ph type="dt" sz="half" idx="2"/>
          </p:nvPr>
        </p:nvSpPr>
        <p:spPr>
          <a:xfrm>
            <a:off x="594661" y="5035501"/>
            <a:ext cx="1547697" cy="293738"/>
          </a:xfrm>
          <a:prstGeom prst="rect">
            <a:avLst/>
          </a:prstGeom>
        </p:spPr>
        <p:txBody>
          <a:bodyPr lIns="0" tIns="0" rIns="0" bIns="0" anchor="ctr"/>
          <a:lstStyle>
            <a:lvl1pPr>
              <a:defRPr sz="700">
                <a:solidFill>
                  <a:schemeClr val="accent1"/>
                </a:solidFill>
              </a:defRPr>
            </a:lvl1pPr>
          </a:lstStyle>
          <a:p>
            <a:fld id="{C70A5BBD-BD63-F344-B625-7C085C238913}" type="datetime3">
              <a:rPr lang="en-GB" smtClean="0"/>
              <a:t>13 July, 2016</a:t>
            </a:fld>
            <a:endParaRPr lang="en-GB" dirty="0"/>
          </a:p>
        </p:txBody>
      </p:sp>
      <p:sp>
        <p:nvSpPr>
          <p:cNvPr id="103" name="Footer Placeholder 4"/>
          <p:cNvSpPr>
            <a:spLocks noGrp="1"/>
          </p:cNvSpPr>
          <p:nvPr>
            <p:ph type="ftr" sz="quarter" idx="3"/>
            <p:custDataLst>
              <p:tags r:id="rId1"/>
            </p:custDataLst>
          </p:nvPr>
        </p:nvSpPr>
        <p:spPr>
          <a:xfrm>
            <a:off x="0" y="5035501"/>
            <a:ext cx="7561263" cy="293738"/>
          </a:xfrm>
          <a:prstGeom prst="rect">
            <a:avLst/>
          </a:prstGeom>
        </p:spPr>
        <p:txBody>
          <a:bodyPr lIns="0" tIns="0" rIns="0" bIns="0" anchor="ctr"/>
          <a:lstStyle>
            <a:lvl1pPr algn="ctr">
              <a:defRPr lang="en-GB" sz="800" b="0" i="0" u="none">
                <a:solidFill>
                  <a:srgbClr val="FFFFFF"/>
                </a:solidFill>
                <a:latin typeface="Arial"/>
              </a:defRPr>
            </a:lvl1pPr>
          </a:lstStyle>
          <a:p>
            <a:endParaRPr lang="en-GB" b="1"/>
          </a:p>
        </p:txBody>
      </p:sp>
      <p:sp>
        <p:nvSpPr>
          <p:cNvPr id="105" name="Slide Number Placeholder 5"/>
          <p:cNvSpPr>
            <a:spLocks noGrp="1"/>
          </p:cNvSpPr>
          <p:nvPr>
            <p:ph type="sldNum" sz="quarter" idx="4"/>
          </p:nvPr>
        </p:nvSpPr>
        <p:spPr>
          <a:xfrm>
            <a:off x="6846455" y="5035501"/>
            <a:ext cx="297689" cy="293738"/>
          </a:xfrm>
          <a:prstGeom prst="rect">
            <a:avLst/>
          </a:prstGeom>
        </p:spPr>
        <p:txBody>
          <a:bodyPr lIns="0" tIns="0" rIns="0" bIns="0" anchor="ctr"/>
          <a:lstStyle>
            <a:lvl1pPr algn="r">
              <a:defRPr sz="700">
                <a:solidFill>
                  <a:schemeClr val="accent1"/>
                </a:solidFill>
              </a:defRPr>
            </a:lvl1pPr>
          </a:lstStyle>
          <a:p>
            <a:fld id="{71F9F866-B438-9445-8D9F-1F8FF6608833}" type="slidenum">
              <a:rPr lang="en-GB" smtClean="0"/>
              <a:pPr/>
              <a:t>‹#›</a:t>
            </a:fld>
            <a:endParaRPr lang="en-GB" dirty="0"/>
          </a:p>
        </p:txBody>
      </p:sp>
    </p:spTree>
    <p:extLst>
      <p:ext uri="{BB962C8B-B14F-4D97-AF65-F5344CB8AC3E}">
        <p14:creationId xmlns:p14="http://schemas.microsoft.com/office/powerpoint/2010/main" val="855920396"/>
      </p:ext>
    </p:extLst>
  </p:cSld>
  <p:clrMapOvr>
    <a:masterClrMapping/>
  </p:clrMapOvr>
  <p:timing>
    <p:tnLst>
      <p:par>
        <p:cTn id="1" dur="indefinite" restart="never" nodeType="tmRoot"/>
      </p:par>
    </p:tnLst>
  </p:timing>
</p:sldLayout>
</file>

<file path=ppt/slideLayouts/slideLayout182.xml><?xml version="1.0" encoding="utf-8"?>
<p:sldLayout xmlns:a="http://schemas.openxmlformats.org/drawingml/2006/main" xmlns:r="http://schemas.openxmlformats.org/officeDocument/2006/relationships" xmlns:p="http://schemas.openxmlformats.org/presentationml/2006/main" preserve="1" userDrawn="1">
  <p:cSld name="Chart + chart - with titles">
    <p:spTree>
      <p:nvGrpSpPr>
        <p:cNvPr id="1" name=""/>
        <p:cNvGrpSpPr/>
        <p:nvPr/>
      </p:nvGrpSpPr>
      <p:grpSpPr>
        <a:xfrm>
          <a:off x="0" y="0"/>
          <a:ext cx="0" cy="0"/>
          <a:chOff x="0" y="0"/>
          <a:chExt cx="0" cy="0"/>
        </a:xfrm>
      </p:grpSpPr>
      <p:sp>
        <p:nvSpPr>
          <p:cNvPr id="5" name="Round Same Side Corner Rectangle 4"/>
          <p:cNvSpPr/>
          <p:nvPr userDrawn="1"/>
        </p:nvSpPr>
        <p:spPr>
          <a:xfrm>
            <a:off x="595975" y="1685063"/>
            <a:ext cx="2975933" cy="3335770"/>
          </a:xfrm>
          <a:prstGeom prst="round2SameRect">
            <a:avLst>
              <a:gd name="adj1" fmla="val 2774"/>
              <a:gd name="adj2" fmla="val 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73650" tIns="36825" rIns="73650" bIns="36825" anchor="ctr"/>
          <a:lstStyle/>
          <a:p>
            <a:pPr algn="ctr">
              <a:spcAft>
                <a:spcPct val="50000"/>
              </a:spcAft>
              <a:defRPr/>
            </a:pPr>
            <a:endParaRPr lang="en-GB" dirty="0">
              <a:latin typeface="Franklin Gothic Book"/>
            </a:endParaRPr>
          </a:p>
        </p:txBody>
      </p:sp>
      <p:sp>
        <p:nvSpPr>
          <p:cNvPr id="2" name="Title 1" descr="Ideally your title should fit on one line." title="Slide title"/>
          <p:cNvSpPr>
            <a:spLocks noGrp="1"/>
          </p:cNvSpPr>
          <p:nvPr>
            <p:ph type="title"/>
          </p:nvPr>
        </p:nvSpPr>
        <p:spPr/>
        <p:txBody>
          <a:bodyPr/>
          <a:lstStyle/>
          <a:p>
            <a:r>
              <a:rPr lang="en-US" smtClean="0"/>
              <a:t>Click to edit Master title style</a:t>
            </a:r>
            <a:endParaRPr lang="en-GB"/>
          </a:p>
        </p:txBody>
      </p:sp>
      <p:sp>
        <p:nvSpPr>
          <p:cNvPr id="102" name="Date Placeholder 3"/>
          <p:cNvSpPr>
            <a:spLocks noGrp="1"/>
          </p:cNvSpPr>
          <p:nvPr>
            <p:ph type="dt" sz="half" idx="2"/>
          </p:nvPr>
        </p:nvSpPr>
        <p:spPr>
          <a:xfrm>
            <a:off x="594661" y="5035501"/>
            <a:ext cx="1547697" cy="293738"/>
          </a:xfrm>
          <a:prstGeom prst="rect">
            <a:avLst/>
          </a:prstGeom>
        </p:spPr>
        <p:txBody>
          <a:bodyPr lIns="0" tIns="0" rIns="0" bIns="0" anchor="ctr"/>
          <a:lstStyle>
            <a:lvl1pPr>
              <a:defRPr sz="700">
                <a:solidFill>
                  <a:schemeClr val="accent1"/>
                </a:solidFill>
              </a:defRPr>
            </a:lvl1pPr>
          </a:lstStyle>
          <a:p>
            <a:fld id="{C70A5BBD-BD63-F344-B625-7C085C238913}" type="datetime3">
              <a:rPr lang="en-GB" smtClean="0"/>
              <a:t>13 July, 2016</a:t>
            </a:fld>
            <a:endParaRPr lang="en-GB" dirty="0"/>
          </a:p>
        </p:txBody>
      </p:sp>
      <p:sp>
        <p:nvSpPr>
          <p:cNvPr id="103" name="Footer Placeholder 4"/>
          <p:cNvSpPr>
            <a:spLocks noGrp="1"/>
          </p:cNvSpPr>
          <p:nvPr>
            <p:ph type="ftr" sz="quarter" idx="3"/>
            <p:custDataLst>
              <p:tags r:id="rId1"/>
            </p:custDataLst>
          </p:nvPr>
        </p:nvSpPr>
        <p:spPr>
          <a:xfrm>
            <a:off x="0" y="5035501"/>
            <a:ext cx="7561263" cy="293738"/>
          </a:xfrm>
          <a:prstGeom prst="rect">
            <a:avLst/>
          </a:prstGeom>
        </p:spPr>
        <p:txBody>
          <a:bodyPr lIns="0" tIns="0" rIns="0" bIns="0" anchor="ctr"/>
          <a:lstStyle>
            <a:lvl1pPr algn="ctr">
              <a:defRPr lang="en-GB" sz="800" b="0" i="0" u="none">
                <a:solidFill>
                  <a:srgbClr val="FFFFFF"/>
                </a:solidFill>
                <a:latin typeface="Arial"/>
              </a:defRPr>
            </a:lvl1pPr>
          </a:lstStyle>
          <a:p>
            <a:endParaRPr lang="en-GB" b="1"/>
          </a:p>
        </p:txBody>
      </p:sp>
      <p:sp>
        <p:nvSpPr>
          <p:cNvPr id="105" name="Slide Number Placeholder 5"/>
          <p:cNvSpPr>
            <a:spLocks noGrp="1"/>
          </p:cNvSpPr>
          <p:nvPr>
            <p:ph type="sldNum" sz="quarter" idx="4"/>
          </p:nvPr>
        </p:nvSpPr>
        <p:spPr>
          <a:xfrm>
            <a:off x="6846455" y="5035501"/>
            <a:ext cx="297689" cy="293738"/>
          </a:xfrm>
          <a:prstGeom prst="rect">
            <a:avLst/>
          </a:prstGeom>
        </p:spPr>
        <p:txBody>
          <a:bodyPr lIns="0" tIns="0" rIns="0" bIns="0" anchor="ctr"/>
          <a:lstStyle>
            <a:lvl1pPr algn="r">
              <a:defRPr sz="700">
                <a:solidFill>
                  <a:schemeClr val="accent1"/>
                </a:solidFill>
              </a:defRPr>
            </a:lvl1pPr>
          </a:lstStyle>
          <a:p>
            <a:fld id="{71F9F866-B438-9445-8D9F-1F8FF6608833}" type="slidenum">
              <a:rPr lang="en-GB" smtClean="0"/>
              <a:pPr/>
              <a:t>‹#›</a:t>
            </a:fld>
            <a:endParaRPr lang="en-GB" dirty="0"/>
          </a:p>
        </p:txBody>
      </p:sp>
      <p:sp>
        <p:nvSpPr>
          <p:cNvPr id="104" name="Round Same Side Corner Rectangle 103"/>
          <p:cNvSpPr/>
          <p:nvPr userDrawn="1"/>
        </p:nvSpPr>
        <p:spPr>
          <a:xfrm>
            <a:off x="3985417" y="1685125"/>
            <a:ext cx="2981186" cy="3335018"/>
          </a:xfrm>
          <a:prstGeom prst="round2SameRect">
            <a:avLst>
              <a:gd name="adj1" fmla="val 2774"/>
              <a:gd name="adj2" fmla="val 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73650" tIns="36825" rIns="73650" bIns="36825" anchor="ctr"/>
          <a:lstStyle/>
          <a:p>
            <a:pPr algn="ctr">
              <a:spcAft>
                <a:spcPct val="50000"/>
              </a:spcAft>
              <a:defRPr/>
            </a:pPr>
            <a:endParaRPr lang="en-GB" dirty="0">
              <a:latin typeface="Franklin Gothic Book"/>
            </a:endParaRPr>
          </a:p>
        </p:txBody>
      </p:sp>
      <p:sp>
        <p:nvSpPr>
          <p:cNvPr id="4" name="Text Placeholder 3"/>
          <p:cNvSpPr>
            <a:spLocks noGrp="1"/>
          </p:cNvSpPr>
          <p:nvPr>
            <p:ph type="body" sz="quarter" idx="20" hasCustomPrompt="1"/>
          </p:nvPr>
        </p:nvSpPr>
        <p:spPr>
          <a:xfrm>
            <a:off x="585473" y="1123828"/>
            <a:ext cx="6381129" cy="562530"/>
          </a:xfrm>
        </p:spPr>
        <p:txBody>
          <a:bodyPr/>
          <a:lstStyle>
            <a:lvl1pPr>
              <a:defRPr/>
            </a:lvl1pPr>
          </a:lstStyle>
          <a:p>
            <a:pPr lvl="0"/>
            <a:r>
              <a:rPr lang="en-US" dirty="0" smtClean="0"/>
              <a:t>Short intro text</a:t>
            </a:r>
          </a:p>
        </p:txBody>
      </p:sp>
      <p:sp>
        <p:nvSpPr>
          <p:cNvPr id="7" name="Text Placeholder 6"/>
          <p:cNvSpPr>
            <a:spLocks noGrp="1"/>
          </p:cNvSpPr>
          <p:nvPr>
            <p:ph type="body" sz="quarter" idx="21" hasCustomPrompt="1"/>
          </p:nvPr>
        </p:nvSpPr>
        <p:spPr>
          <a:xfrm>
            <a:off x="703618" y="1765486"/>
            <a:ext cx="2572930" cy="189978"/>
          </a:xfrm>
        </p:spPr>
        <p:txBody>
          <a:bodyPr/>
          <a:lstStyle>
            <a:lvl1pPr>
              <a:defRPr sz="1300" baseline="0">
                <a:latin typeface="Franklin Gothic Medium" panose="020B0603020102020204" pitchFamily="34" charset="0"/>
              </a:defRPr>
            </a:lvl1pPr>
          </a:lstStyle>
          <a:p>
            <a:pPr lvl="0"/>
            <a:r>
              <a:rPr lang="en-US" dirty="0" smtClean="0"/>
              <a:t>Chart title</a:t>
            </a:r>
          </a:p>
        </p:txBody>
      </p:sp>
      <p:sp>
        <p:nvSpPr>
          <p:cNvPr id="18" name="Text Placeholder 6"/>
          <p:cNvSpPr>
            <a:spLocks noGrp="1"/>
          </p:cNvSpPr>
          <p:nvPr>
            <p:ph type="body" sz="quarter" idx="22" hasCustomPrompt="1"/>
          </p:nvPr>
        </p:nvSpPr>
        <p:spPr>
          <a:xfrm>
            <a:off x="4195450" y="1745748"/>
            <a:ext cx="2572930" cy="209716"/>
          </a:xfrm>
        </p:spPr>
        <p:txBody>
          <a:bodyPr/>
          <a:lstStyle>
            <a:lvl1pPr>
              <a:defRPr sz="1300" baseline="0">
                <a:latin typeface="Franklin Gothic Medium" panose="020B0603020102020204" pitchFamily="34" charset="0"/>
              </a:defRPr>
            </a:lvl1pPr>
          </a:lstStyle>
          <a:p>
            <a:pPr lvl="0"/>
            <a:r>
              <a:rPr lang="en-US" dirty="0" smtClean="0"/>
              <a:t>Chart title</a:t>
            </a:r>
          </a:p>
        </p:txBody>
      </p:sp>
      <p:sp>
        <p:nvSpPr>
          <p:cNvPr id="9" name="Content Placeholder 8"/>
          <p:cNvSpPr>
            <a:spLocks noGrp="1"/>
          </p:cNvSpPr>
          <p:nvPr>
            <p:ph sz="quarter" idx="23"/>
          </p:nvPr>
        </p:nvSpPr>
        <p:spPr>
          <a:xfrm>
            <a:off x="595975" y="2053434"/>
            <a:ext cx="2979873" cy="2967399"/>
          </a:xfrm>
        </p:spPr>
        <p:txBody>
          <a:bodyPr/>
          <a:lstStyle>
            <a:lvl1pPr>
              <a:defRPr sz="1300"/>
            </a:lvl1pPr>
          </a:lstStyle>
          <a:p>
            <a:pPr lvl="0"/>
            <a:r>
              <a:rPr lang="en-US" dirty="0" smtClean="0"/>
              <a:t>Click to edit Master text styles</a:t>
            </a:r>
          </a:p>
        </p:txBody>
      </p:sp>
      <p:sp>
        <p:nvSpPr>
          <p:cNvPr id="21" name="Content Placeholder 8"/>
          <p:cNvSpPr>
            <a:spLocks noGrp="1"/>
          </p:cNvSpPr>
          <p:nvPr>
            <p:ph sz="quarter" idx="24"/>
          </p:nvPr>
        </p:nvSpPr>
        <p:spPr>
          <a:xfrm>
            <a:off x="3988042" y="2052745"/>
            <a:ext cx="2979873" cy="2967399"/>
          </a:xfrm>
        </p:spPr>
        <p:txBody>
          <a:bodyPr/>
          <a:lstStyle>
            <a:lvl1pPr>
              <a:defRPr sz="1300"/>
            </a:lvl1pPr>
          </a:lstStyle>
          <a:p>
            <a:pPr lvl="0"/>
            <a:r>
              <a:rPr lang="en-US" dirty="0" smtClean="0"/>
              <a:t>Click to edit Master text styles</a:t>
            </a:r>
          </a:p>
        </p:txBody>
      </p:sp>
    </p:spTree>
    <p:extLst>
      <p:ext uri="{BB962C8B-B14F-4D97-AF65-F5344CB8AC3E}">
        <p14:creationId xmlns:p14="http://schemas.microsoft.com/office/powerpoint/2010/main" val="2041878380"/>
      </p:ext>
    </p:extLst>
  </p:cSld>
  <p:clrMapOvr>
    <a:masterClrMapping/>
  </p:clrMapOvr>
  <p:timing>
    <p:tnLst>
      <p:par>
        <p:cTn id="1" dur="indefinite" restart="never" nodeType="tmRoot"/>
      </p:par>
    </p:tnLst>
  </p:timing>
</p:sldLayout>
</file>

<file path=ppt/slideLayouts/slideLayout183.xml><?xml version="1.0" encoding="utf-8"?>
<p:sldLayout xmlns:a="http://schemas.openxmlformats.org/drawingml/2006/main" xmlns:r="http://schemas.openxmlformats.org/officeDocument/2006/relationships" xmlns:p="http://schemas.openxmlformats.org/presentationml/2006/main" preserve="1" userDrawn="1">
  <p:cSld name="2_Single chart">
    <p:spTree>
      <p:nvGrpSpPr>
        <p:cNvPr id="1" name=""/>
        <p:cNvGrpSpPr/>
        <p:nvPr/>
      </p:nvGrpSpPr>
      <p:grpSpPr>
        <a:xfrm>
          <a:off x="0" y="0"/>
          <a:ext cx="0" cy="0"/>
          <a:chOff x="0" y="0"/>
          <a:chExt cx="0" cy="0"/>
        </a:xfrm>
      </p:grpSpPr>
      <p:sp>
        <p:nvSpPr>
          <p:cNvPr id="4" name="Round Same Side Corner Rectangle 3"/>
          <p:cNvSpPr/>
          <p:nvPr userDrawn="1"/>
        </p:nvSpPr>
        <p:spPr>
          <a:xfrm>
            <a:off x="311116" y="1401393"/>
            <a:ext cx="6952161" cy="3619440"/>
          </a:xfrm>
          <a:prstGeom prst="round2SameRect">
            <a:avLst>
              <a:gd name="adj1" fmla="val 2789"/>
              <a:gd name="adj2" fmla="val 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73650" tIns="36825" rIns="73650" bIns="36825" anchor="ctr"/>
          <a:lstStyle/>
          <a:p>
            <a:pPr algn="ctr">
              <a:spcAft>
                <a:spcPct val="50000"/>
              </a:spcAft>
              <a:defRPr/>
            </a:pPr>
            <a:endParaRPr lang="en-GB" dirty="0">
              <a:latin typeface="Franklin Gothic Book"/>
            </a:endParaRPr>
          </a:p>
        </p:txBody>
      </p:sp>
      <p:sp>
        <p:nvSpPr>
          <p:cNvPr id="5" name="Content Placeholder 4"/>
          <p:cNvSpPr>
            <a:spLocks noGrp="1"/>
          </p:cNvSpPr>
          <p:nvPr>
            <p:ph sz="quarter" idx="10" hasCustomPrompt="1"/>
          </p:nvPr>
        </p:nvSpPr>
        <p:spPr>
          <a:xfrm>
            <a:off x="311116" y="1401394"/>
            <a:ext cx="6952161" cy="3619439"/>
          </a:xfrm>
        </p:spPr>
        <p:txBody>
          <a:bodyPr/>
          <a:lstStyle>
            <a:lvl1pPr>
              <a:defRPr/>
            </a:lvl1pPr>
          </a:lstStyle>
          <a:p>
            <a:pPr lvl="0"/>
            <a:r>
              <a:rPr lang="en-US" dirty="0" smtClean="0"/>
              <a:t>Click icon to add object</a:t>
            </a:r>
          </a:p>
        </p:txBody>
      </p:sp>
      <p:sp>
        <p:nvSpPr>
          <p:cNvPr id="2" name="Title 1" descr="Ideally your title should fit on one line." title="Slide title"/>
          <p:cNvSpPr>
            <a:spLocks noGrp="1"/>
          </p:cNvSpPr>
          <p:nvPr>
            <p:ph type="title"/>
          </p:nvPr>
        </p:nvSpPr>
        <p:spPr/>
        <p:txBody>
          <a:bodyPr/>
          <a:lstStyle/>
          <a:p>
            <a:r>
              <a:rPr lang="en-US" smtClean="0"/>
              <a:t>Click to edit Master title style</a:t>
            </a:r>
            <a:endParaRPr lang="en-GB" dirty="0"/>
          </a:p>
        </p:txBody>
      </p:sp>
      <p:sp>
        <p:nvSpPr>
          <p:cNvPr id="99" name="Date Placeholder 3"/>
          <p:cNvSpPr>
            <a:spLocks noGrp="1"/>
          </p:cNvSpPr>
          <p:nvPr>
            <p:ph type="dt" sz="half" idx="2"/>
          </p:nvPr>
        </p:nvSpPr>
        <p:spPr>
          <a:xfrm>
            <a:off x="594661" y="5035501"/>
            <a:ext cx="1547697" cy="293738"/>
          </a:xfrm>
          <a:prstGeom prst="rect">
            <a:avLst/>
          </a:prstGeom>
        </p:spPr>
        <p:txBody>
          <a:bodyPr lIns="0" tIns="0" rIns="0" bIns="0" anchor="ctr"/>
          <a:lstStyle>
            <a:lvl1pPr>
              <a:defRPr sz="700">
                <a:solidFill>
                  <a:schemeClr val="accent1"/>
                </a:solidFill>
              </a:defRPr>
            </a:lvl1pPr>
          </a:lstStyle>
          <a:p>
            <a:fld id="{F7334817-FF7C-6948-966F-8ECFBE662A14}" type="datetime3">
              <a:rPr lang="en-GB" smtClean="0"/>
              <a:t>13 July, 2016</a:t>
            </a:fld>
            <a:endParaRPr lang="en-GB" dirty="0"/>
          </a:p>
        </p:txBody>
      </p:sp>
      <p:sp>
        <p:nvSpPr>
          <p:cNvPr id="100" name="Footer Placeholder 4"/>
          <p:cNvSpPr>
            <a:spLocks noGrp="1"/>
          </p:cNvSpPr>
          <p:nvPr>
            <p:ph type="ftr" sz="quarter" idx="3"/>
            <p:custDataLst>
              <p:tags r:id="rId1"/>
            </p:custDataLst>
          </p:nvPr>
        </p:nvSpPr>
        <p:spPr>
          <a:xfrm>
            <a:off x="0" y="5035501"/>
            <a:ext cx="7561263" cy="293738"/>
          </a:xfrm>
          <a:prstGeom prst="rect">
            <a:avLst/>
          </a:prstGeom>
        </p:spPr>
        <p:txBody>
          <a:bodyPr lIns="0" tIns="0" rIns="0" bIns="0" anchor="ctr"/>
          <a:lstStyle>
            <a:lvl1pPr algn="ctr">
              <a:defRPr lang="en-GB" sz="800" b="0" i="0" u="none">
                <a:solidFill>
                  <a:srgbClr val="FFFFFF"/>
                </a:solidFill>
                <a:latin typeface="Arial"/>
              </a:defRPr>
            </a:lvl1pPr>
          </a:lstStyle>
          <a:p>
            <a:endParaRPr lang="en-GB" b="1"/>
          </a:p>
        </p:txBody>
      </p:sp>
      <p:sp>
        <p:nvSpPr>
          <p:cNvPr id="102" name="Slide Number Placeholder 5"/>
          <p:cNvSpPr>
            <a:spLocks noGrp="1"/>
          </p:cNvSpPr>
          <p:nvPr>
            <p:ph type="sldNum" sz="quarter" idx="4"/>
          </p:nvPr>
        </p:nvSpPr>
        <p:spPr>
          <a:xfrm>
            <a:off x="6846455" y="5035501"/>
            <a:ext cx="297689" cy="293738"/>
          </a:xfrm>
          <a:prstGeom prst="rect">
            <a:avLst/>
          </a:prstGeom>
        </p:spPr>
        <p:txBody>
          <a:bodyPr lIns="0" tIns="0" rIns="0" bIns="0" anchor="ctr"/>
          <a:lstStyle>
            <a:lvl1pPr algn="r">
              <a:defRPr sz="700">
                <a:solidFill>
                  <a:schemeClr val="accent1"/>
                </a:solidFill>
              </a:defRPr>
            </a:lvl1pPr>
          </a:lstStyle>
          <a:p>
            <a:fld id="{71F9F866-B438-9445-8D9F-1F8FF6608833}" type="slidenum">
              <a:rPr lang="en-GB" smtClean="0"/>
              <a:pPr/>
              <a:t>‹#›</a:t>
            </a:fld>
            <a:endParaRPr lang="en-GB" dirty="0"/>
          </a:p>
        </p:txBody>
      </p:sp>
    </p:spTree>
    <p:extLst>
      <p:ext uri="{BB962C8B-B14F-4D97-AF65-F5344CB8AC3E}">
        <p14:creationId xmlns:p14="http://schemas.microsoft.com/office/powerpoint/2010/main" val="1777662863"/>
      </p:ext>
    </p:extLst>
  </p:cSld>
  <p:clrMapOvr>
    <a:masterClrMapping/>
  </p:clrMapOvr>
  <p:timing>
    <p:tnLst>
      <p:par>
        <p:cTn id="1" dur="indefinite" restart="never" nodeType="tmRoot"/>
      </p:par>
    </p:tnLst>
  </p:timing>
</p:sldLayout>
</file>

<file path=ppt/slideLayouts/slideLayout184.xml><?xml version="1.0" encoding="utf-8"?>
<p:sldLayout xmlns:a="http://schemas.openxmlformats.org/drawingml/2006/main" xmlns:r="http://schemas.openxmlformats.org/officeDocument/2006/relationships" xmlns:p="http://schemas.openxmlformats.org/presentationml/2006/main" preserve="1" userDrawn="1">
  <p:cSld name="Single chart">
    <p:spTree>
      <p:nvGrpSpPr>
        <p:cNvPr id="1" name=""/>
        <p:cNvGrpSpPr/>
        <p:nvPr/>
      </p:nvGrpSpPr>
      <p:grpSpPr>
        <a:xfrm>
          <a:off x="0" y="0"/>
          <a:ext cx="0" cy="0"/>
          <a:chOff x="0" y="0"/>
          <a:chExt cx="0" cy="0"/>
        </a:xfrm>
      </p:grpSpPr>
      <p:sp>
        <p:nvSpPr>
          <p:cNvPr id="4" name="Round Same Side Corner Rectangle 3"/>
          <p:cNvSpPr/>
          <p:nvPr userDrawn="1"/>
        </p:nvSpPr>
        <p:spPr>
          <a:xfrm>
            <a:off x="311116" y="1401393"/>
            <a:ext cx="6952161" cy="3619440"/>
          </a:xfrm>
          <a:prstGeom prst="round2SameRect">
            <a:avLst>
              <a:gd name="adj1" fmla="val 2789"/>
              <a:gd name="adj2" fmla="val 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73650" tIns="36825" rIns="73650" bIns="36825" anchor="ctr"/>
          <a:lstStyle/>
          <a:p>
            <a:pPr algn="ctr">
              <a:spcAft>
                <a:spcPct val="50000"/>
              </a:spcAft>
              <a:defRPr/>
            </a:pPr>
            <a:endParaRPr lang="en-GB" dirty="0">
              <a:latin typeface="Franklin Gothic Book"/>
            </a:endParaRPr>
          </a:p>
        </p:txBody>
      </p:sp>
      <p:sp>
        <p:nvSpPr>
          <p:cNvPr id="5" name="Content Placeholder 4"/>
          <p:cNvSpPr>
            <a:spLocks noGrp="1"/>
          </p:cNvSpPr>
          <p:nvPr>
            <p:ph sz="quarter" idx="10" hasCustomPrompt="1"/>
          </p:nvPr>
        </p:nvSpPr>
        <p:spPr>
          <a:xfrm>
            <a:off x="311116" y="1401394"/>
            <a:ext cx="6952161" cy="3619439"/>
          </a:xfrm>
        </p:spPr>
        <p:txBody>
          <a:bodyPr/>
          <a:lstStyle>
            <a:lvl1pPr>
              <a:defRPr baseline="0"/>
            </a:lvl1pPr>
          </a:lstStyle>
          <a:p>
            <a:pPr lvl="0"/>
            <a:r>
              <a:rPr lang="en-US" dirty="0" smtClean="0"/>
              <a:t>Click icon to add object</a:t>
            </a:r>
          </a:p>
        </p:txBody>
      </p:sp>
      <p:sp>
        <p:nvSpPr>
          <p:cNvPr id="2" name="Title 1" descr="Ideally your title should fit on one line." title="Slide title"/>
          <p:cNvSpPr>
            <a:spLocks noGrp="1"/>
          </p:cNvSpPr>
          <p:nvPr>
            <p:ph type="title"/>
          </p:nvPr>
        </p:nvSpPr>
        <p:spPr/>
        <p:txBody>
          <a:bodyPr/>
          <a:lstStyle/>
          <a:p>
            <a:r>
              <a:rPr lang="en-US" smtClean="0"/>
              <a:t>Click to edit Master title style</a:t>
            </a:r>
            <a:endParaRPr lang="en-GB" dirty="0"/>
          </a:p>
        </p:txBody>
      </p:sp>
      <p:sp>
        <p:nvSpPr>
          <p:cNvPr id="99" name="Date Placeholder 3"/>
          <p:cNvSpPr>
            <a:spLocks noGrp="1"/>
          </p:cNvSpPr>
          <p:nvPr>
            <p:ph type="dt" sz="half" idx="2"/>
          </p:nvPr>
        </p:nvSpPr>
        <p:spPr>
          <a:xfrm>
            <a:off x="594661" y="5035501"/>
            <a:ext cx="1547697" cy="293738"/>
          </a:xfrm>
          <a:prstGeom prst="rect">
            <a:avLst/>
          </a:prstGeom>
        </p:spPr>
        <p:txBody>
          <a:bodyPr lIns="0" tIns="0" rIns="0" bIns="0" anchor="ctr"/>
          <a:lstStyle>
            <a:lvl1pPr>
              <a:defRPr sz="700">
                <a:solidFill>
                  <a:schemeClr val="accent1"/>
                </a:solidFill>
              </a:defRPr>
            </a:lvl1pPr>
          </a:lstStyle>
          <a:p>
            <a:fld id="{F7334817-FF7C-6948-966F-8ECFBE662A14}" type="datetime3">
              <a:rPr lang="en-GB" smtClean="0"/>
              <a:t>13 July, 2016</a:t>
            </a:fld>
            <a:endParaRPr lang="en-GB" dirty="0"/>
          </a:p>
        </p:txBody>
      </p:sp>
      <p:sp>
        <p:nvSpPr>
          <p:cNvPr id="100" name="Footer Placeholder 4"/>
          <p:cNvSpPr>
            <a:spLocks noGrp="1"/>
          </p:cNvSpPr>
          <p:nvPr>
            <p:ph type="ftr" sz="quarter" idx="3"/>
            <p:custDataLst>
              <p:tags r:id="rId1"/>
            </p:custDataLst>
          </p:nvPr>
        </p:nvSpPr>
        <p:spPr>
          <a:xfrm>
            <a:off x="0" y="5035501"/>
            <a:ext cx="7561263" cy="293738"/>
          </a:xfrm>
          <a:prstGeom prst="rect">
            <a:avLst/>
          </a:prstGeom>
        </p:spPr>
        <p:txBody>
          <a:bodyPr lIns="0" tIns="0" rIns="0" bIns="0" anchor="ctr"/>
          <a:lstStyle>
            <a:lvl1pPr algn="ctr">
              <a:defRPr lang="en-GB" sz="800" b="0" i="0" u="none">
                <a:solidFill>
                  <a:srgbClr val="FFFFFF"/>
                </a:solidFill>
                <a:latin typeface="Arial"/>
              </a:defRPr>
            </a:lvl1pPr>
          </a:lstStyle>
          <a:p>
            <a:endParaRPr lang="en-GB" b="1"/>
          </a:p>
        </p:txBody>
      </p:sp>
      <p:sp>
        <p:nvSpPr>
          <p:cNvPr id="102" name="Slide Number Placeholder 5"/>
          <p:cNvSpPr>
            <a:spLocks noGrp="1"/>
          </p:cNvSpPr>
          <p:nvPr>
            <p:ph type="sldNum" sz="quarter" idx="4"/>
          </p:nvPr>
        </p:nvSpPr>
        <p:spPr>
          <a:xfrm>
            <a:off x="6846455" y="5035501"/>
            <a:ext cx="297689" cy="293738"/>
          </a:xfrm>
          <a:prstGeom prst="rect">
            <a:avLst/>
          </a:prstGeom>
        </p:spPr>
        <p:txBody>
          <a:bodyPr lIns="0" tIns="0" rIns="0" bIns="0" anchor="ctr"/>
          <a:lstStyle>
            <a:lvl1pPr algn="r">
              <a:defRPr sz="700">
                <a:solidFill>
                  <a:schemeClr val="accent1"/>
                </a:solidFill>
              </a:defRPr>
            </a:lvl1pPr>
          </a:lstStyle>
          <a:p>
            <a:fld id="{71F9F866-B438-9445-8D9F-1F8FF6608833}" type="slidenum">
              <a:rPr lang="en-GB" smtClean="0"/>
              <a:pPr/>
              <a:t>‹#›</a:t>
            </a:fld>
            <a:endParaRPr lang="en-GB" dirty="0"/>
          </a:p>
        </p:txBody>
      </p:sp>
    </p:spTree>
    <p:extLst>
      <p:ext uri="{BB962C8B-B14F-4D97-AF65-F5344CB8AC3E}">
        <p14:creationId xmlns:p14="http://schemas.microsoft.com/office/powerpoint/2010/main" val="3963595066"/>
      </p:ext>
    </p:extLst>
  </p:cSld>
  <p:clrMapOvr>
    <a:masterClrMapping/>
  </p:clrMapOvr>
  <p:timing>
    <p:tnLst>
      <p:par>
        <p:cTn id="1" dur="indefinite" restart="never" nodeType="tmRoot"/>
      </p:par>
    </p:tnLst>
  </p:timing>
</p:sldLayout>
</file>

<file path=ppt/slideLayouts/slideLayout185.xml><?xml version="1.0" encoding="utf-8"?>
<p:sldLayout xmlns:a="http://schemas.openxmlformats.org/drawingml/2006/main" xmlns:r="http://schemas.openxmlformats.org/officeDocument/2006/relationships" xmlns:p="http://schemas.openxmlformats.org/presentationml/2006/main" preserve="1" userDrawn="1">
  <p:cSld name="Single chart - with title">
    <p:spTree>
      <p:nvGrpSpPr>
        <p:cNvPr id="1" name=""/>
        <p:cNvGrpSpPr/>
        <p:nvPr/>
      </p:nvGrpSpPr>
      <p:grpSpPr>
        <a:xfrm>
          <a:off x="0" y="0"/>
          <a:ext cx="0" cy="0"/>
          <a:chOff x="0" y="0"/>
          <a:chExt cx="0" cy="0"/>
        </a:xfrm>
      </p:grpSpPr>
      <p:sp>
        <p:nvSpPr>
          <p:cNvPr id="4" name="Round Same Side Corner Rectangle 3"/>
          <p:cNvSpPr/>
          <p:nvPr userDrawn="1"/>
        </p:nvSpPr>
        <p:spPr>
          <a:xfrm>
            <a:off x="311115" y="1401393"/>
            <a:ext cx="6952160" cy="3619440"/>
          </a:xfrm>
          <a:prstGeom prst="round2SameRect">
            <a:avLst>
              <a:gd name="adj1" fmla="val 2789"/>
              <a:gd name="adj2" fmla="val 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73650" tIns="36825" rIns="73650" bIns="36825" anchor="ctr"/>
          <a:lstStyle/>
          <a:p>
            <a:pPr algn="ctr">
              <a:spcAft>
                <a:spcPct val="50000"/>
              </a:spcAft>
              <a:defRPr/>
            </a:pPr>
            <a:endParaRPr lang="en-GB" dirty="0">
              <a:latin typeface="Franklin Gothic Book"/>
            </a:endParaRPr>
          </a:p>
        </p:txBody>
      </p:sp>
      <p:sp>
        <p:nvSpPr>
          <p:cNvPr id="2" name="Title 1" descr="Ideally your title should fit on one line." title="Slide title"/>
          <p:cNvSpPr>
            <a:spLocks noGrp="1"/>
          </p:cNvSpPr>
          <p:nvPr>
            <p:ph type="title"/>
          </p:nvPr>
        </p:nvSpPr>
        <p:spPr/>
        <p:txBody>
          <a:bodyPr/>
          <a:lstStyle/>
          <a:p>
            <a:r>
              <a:rPr lang="en-US" smtClean="0"/>
              <a:t>Click to edit Master title style</a:t>
            </a:r>
            <a:endParaRPr lang="en-GB" dirty="0"/>
          </a:p>
        </p:txBody>
      </p:sp>
      <p:sp>
        <p:nvSpPr>
          <p:cNvPr id="99" name="Date Placeholder 3"/>
          <p:cNvSpPr>
            <a:spLocks noGrp="1"/>
          </p:cNvSpPr>
          <p:nvPr>
            <p:ph type="dt" sz="half" idx="2"/>
          </p:nvPr>
        </p:nvSpPr>
        <p:spPr>
          <a:xfrm>
            <a:off x="594661" y="5035501"/>
            <a:ext cx="1547697" cy="293738"/>
          </a:xfrm>
          <a:prstGeom prst="rect">
            <a:avLst/>
          </a:prstGeom>
        </p:spPr>
        <p:txBody>
          <a:bodyPr lIns="0" tIns="0" rIns="0" bIns="0" anchor="ctr"/>
          <a:lstStyle>
            <a:lvl1pPr>
              <a:defRPr sz="700">
                <a:solidFill>
                  <a:schemeClr val="accent1"/>
                </a:solidFill>
              </a:defRPr>
            </a:lvl1pPr>
          </a:lstStyle>
          <a:p>
            <a:fld id="{F7334817-FF7C-6948-966F-8ECFBE662A14}" type="datetime3">
              <a:rPr lang="en-GB" smtClean="0"/>
              <a:t>13 July, 2016</a:t>
            </a:fld>
            <a:endParaRPr lang="en-GB" dirty="0"/>
          </a:p>
        </p:txBody>
      </p:sp>
      <p:sp>
        <p:nvSpPr>
          <p:cNvPr id="100" name="Footer Placeholder 4"/>
          <p:cNvSpPr>
            <a:spLocks noGrp="1"/>
          </p:cNvSpPr>
          <p:nvPr>
            <p:ph type="ftr" sz="quarter" idx="3"/>
            <p:custDataLst>
              <p:tags r:id="rId1"/>
            </p:custDataLst>
          </p:nvPr>
        </p:nvSpPr>
        <p:spPr>
          <a:xfrm>
            <a:off x="0" y="5035501"/>
            <a:ext cx="7561263" cy="293738"/>
          </a:xfrm>
          <a:prstGeom prst="rect">
            <a:avLst/>
          </a:prstGeom>
        </p:spPr>
        <p:txBody>
          <a:bodyPr lIns="0" tIns="0" rIns="0" bIns="0" anchor="ctr"/>
          <a:lstStyle>
            <a:lvl1pPr algn="ctr">
              <a:defRPr lang="en-GB" sz="800" b="0" i="0" u="none">
                <a:solidFill>
                  <a:srgbClr val="FFFFFF"/>
                </a:solidFill>
                <a:latin typeface="Arial"/>
              </a:defRPr>
            </a:lvl1pPr>
          </a:lstStyle>
          <a:p>
            <a:endParaRPr lang="en-GB" b="1"/>
          </a:p>
        </p:txBody>
      </p:sp>
      <p:sp>
        <p:nvSpPr>
          <p:cNvPr id="102" name="Slide Number Placeholder 5"/>
          <p:cNvSpPr>
            <a:spLocks noGrp="1"/>
          </p:cNvSpPr>
          <p:nvPr>
            <p:ph type="sldNum" sz="quarter" idx="4"/>
          </p:nvPr>
        </p:nvSpPr>
        <p:spPr>
          <a:xfrm>
            <a:off x="6846455" y="5035501"/>
            <a:ext cx="297689" cy="293738"/>
          </a:xfrm>
          <a:prstGeom prst="rect">
            <a:avLst/>
          </a:prstGeom>
        </p:spPr>
        <p:txBody>
          <a:bodyPr lIns="0" tIns="0" rIns="0" bIns="0" anchor="ctr"/>
          <a:lstStyle>
            <a:lvl1pPr algn="r">
              <a:defRPr sz="700">
                <a:solidFill>
                  <a:schemeClr val="accent1"/>
                </a:solidFill>
              </a:defRPr>
            </a:lvl1pPr>
          </a:lstStyle>
          <a:p>
            <a:fld id="{71F9F866-B438-9445-8D9F-1F8FF6608833}" type="slidenum">
              <a:rPr lang="en-GB" smtClean="0"/>
              <a:pPr/>
              <a:t>‹#›</a:t>
            </a:fld>
            <a:endParaRPr lang="en-GB" dirty="0"/>
          </a:p>
        </p:txBody>
      </p:sp>
      <p:sp>
        <p:nvSpPr>
          <p:cNvPr id="5" name="Content Placeholder 4"/>
          <p:cNvSpPr>
            <a:spLocks noGrp="1"/>
          </p:cNvSpPr>
          <p:nvPr>
            <p:ph sz="quarter" idx="17" hasCustomPrompt="1"/>
          </p:nvPr>
        </p:nvSpPr>
        <p:spPr>
          <a:xfrm>
            <a:off x="311116" y="1921363"/>
            <a:ext cx="6952161" cy="3119208"/>
          </a:xfrm>
        </p:spPr>
        <p:txBody>
          <a:bodyPr/>
          <a:lstStyle>
            <a:lvl1pPr>
              <a:defRPr baseline="0"/>
            </a:lvl1pPr>
          </a:lstStyle>
          <a:p>
            <a:pPr lvl="0"/>
            <a:r>
              <a:rPr lang="en-US" dirty="0" smtClean="0"/>
              <a:t>Click icon to add object</a:t>
            </a:r>
          </a:p>
        </p:txBody>
      </p:sp>
      <p:sp>
        <p:nvSpPr>
          <p:cNvPr id="7" name="Text Placeholder 6"/>
          <p:cNvSpPr>
            <a:spLocks noGrp="1"/>
          </p:cNvSpPr>
          <p:nvPr>
            <p:ph type="body" sz="quarter" idx="18" hasCustomPrompt="1"/>
          </p:nvPr>
        </p:nvSpPr>
        <p:spPr>
          <a:xfrm>
            <a:off x="595974" y="1448887"/>
            <a:ext cx="6370627" cy="472477"/>
          </a:xfrm>
        </p:spPr>
        <p:txBody>
          <a:bodyPr/>
          <a:lstStyle>
            <a:lvl1pPr>
              <a:defRPr sz="1500">
                <a:latin typeface="Franklin Gothic Medium" panose="020B0603020102020204" pitchFamily="34" charset="0"/>
              </a:defRPr>
            </a:lvl1pPr>
          </a:lstStyle>
          <a:p>
            <a:pPr lvl="0"/>
            <a:r>
              <a:rPr lang="en-US" dirty="0" smtClean="0"/>
              <a:t>Chart title</a:t>
            </a:r>
          </a:p>
        </p:txBody>
      </p:sp>
    </p:spTree>
    <p:extLst>
      <p:ext uri="{BB962C8B-B14F-4D97-AF65-F5344CB8AC3E}">
        <p14:creationId xmlns:p14="http://schemas.microsoft.com/office/powerpoint/2010/main" val="3220841710"/>
      </p:ext>
    </p:extLst>
  </p:cSld>
  <p:clrMapOvr>
    <a:masterClrMapping/>
  </p:clrMapOvr>
  <p:timing>
    <p:tnLst>
      <p:par>
        <p:cTn id="1" dur="indefinite" restart="never" nodeType="tmRoot"/>
      </p:par>
    </p:tnLst>
  </p:timing>
</p:sldLayout>
</file>

<file path=ppt/slideLayouts/slideLayout186.xml><?xml version="1.0" encoding="utf-8"?>
<p:sldLayout xmlns:a="http://schemas.openxmlformats.org/drawingml/2006/main" xmlns:r="http://schemas.openxmlformats.org/officeDocument/2006/relationships" xmlns:p="http://schemas.openxmlformats.org/presentationml/2006/main" preserve="1">
  <p:cSld name="47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Date Placeholder 2"/>
          <p:cNvSpPr>
            <a:spLocks noGrp="1"/>
          </p:cNvSpPr>
          <p:nvPr>
            <p:ph type="dt" sz="half" idx="10"/>
          </p:nvPr>
        </p:nvSpPr>
        <p:spPr/>
        <p:txBody>
          <a:bodyPr/>
          <a:lstStyle/>
          <a:p>
            <a:fld id="{8B6E079F-0502-CC4C-9C8B-39554E94F19E}" type="datetime3">
              <a:rPr lang="en-GB" smtClean="0"/>
              <a:pPr/>
              <a:t>13 July, 2016</a:t>
            </a:fld>
            <a:endParaRPr lang="en-GB" dirty="0"/>
          </a:p>
        </p:txBody>
      </p:sp>
      <p:sp>
        <p:nvSpPr>
          <p:cNvPr id="4" name="Footer Placeholder 3"/>
          <p:cNvSpPr>
            <a:spLocks noGrp="1"/>
          </p:cNvSpPr>
          <p:nvPr>
            <p:ph type="ftr" sz="quarter" idx="11"/>
            <p:custDataLst>
              <p:tags r:id="rId1"/>
            </p:custDataLst>
          </p:nvPr>
        </p:nvSpPr>
        <p:spPr>
          <a:xfrm>
            <a:off x="0" y="5035501"/>
            <a:ext cx="7561263" cy="293738"/>
          </a:xfrm>
        </p:spPr>
        <p:txBody>
          <a:bodyPr/>
          <a:lstStyle>
            <a:lvl1pPr algn="ctr">
              <a:defRPr lang="en-GB" sz="800" b="0" i="0" u="none">
                <a:solidFill>
                  <a:srgbClr val="FFFFFF"/>
                </a:solidFill>
                <a:latin typeface="Arial"/>
              </a:defRPr>
            </a:lvl1pPr>
          </a:lstStyle>
          <a:p>
            <a:endParaRPr lang="en-GB" b="1"/>
          </a:p>
        </p:txBody>
      </p:sp>
      <p:sp>
        <p:nvSpPr>
          <p:cNvPr id="5" name="Slide Number Placeholder 4"/>
          <p:cNvSpPr>
            <a:spLocks noGrp="1"/>
          </p:cNvSpPr>
          <p:nvPr>
            <p:ph type="sldNum" sz="quarter" idx="12"/>
          </p:nvPr>
        </p:nvSpPr>
        <p:spPr/>
        <p:txBody>
          <a:bodyPr/>
          <a:lstStyle/>
          <a:p>
            <a:fld id="{71F9F866-B438-9445-8D9F-1F8FF6608833}" type="slidenum">
              <a:rPr lang="en-GB" smtClean="0"/>
              <a:pPr/>
              <a:t>‹#›</a:t>
            </a:fld>
            <a:endParaRPr lang="en-GB" dirty="0"/>
          </a:p>
        </p:txBody>
      </p:sp>
      <p:sp>
        <p:nvSpPr>
          <p:cNvPr id="6" name="Rectangle 5"/>
          <p:cNvSpPr/>
          <p:nvPr userDrawn="1"/>
        </p:nvSpPr>
        <p:spPr>
          <a:xfrm>
            <a:off x="0" y="0"/>
            <a:ext cx="7561263" cy="5329238"/>
          </a:xfrm>
          <a:prstGeom prst="rect">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lIns="73650" tIns="36825" rIns="73650" bIns="36825" rtlCol="0" anchor="ctr"/>
          <a:lstStyle/>
          <a:p>
            <a:pPr algn="ctr"/>
            <a:r>
              <a:rPr lang="en-US" sz="5600" dirty="0" smtClean="0">
                <a:latin typeface="Franklin Gothic Book"/>
              </a:rPr>
              <a:t>Layouts</a:t>
            </a:r>
            <a:r>
              <a:rPr lang="en-US" sz="5600" baseline="0" dirty="0" smtClean="0">
                <a:latin typeface="Franklin Gothic Book"/>
              </a:rPr>
              <a:t> for</a:t>
            </a:r>
            <a:br>
              <a:rPr lang="en-US" sz="5600" baseline="0" dirty="0" smtClean="0">
                <a:latin typeface="Franklin Gothic Book"/>
              </a:rPr>
            </a:br>
            <a:r>
              <a:rPr lang="en-US" sz="5600" baseline="0" dirty="0" smtClean="0">
                <a:latin typeface="Franklin Gothic Book"/>
              </a:rPr>
              <a:t>complex text</a:t>
            </a:r>
            <a:endParaRPr lang="en-US" sz="5600" dirty="0">
              <a:latin typeface="Franklin Gothic Book"/>
            </a:endParaRPr>
          </a:p>
        </p:txBody>
      </p:sp>
      <p:grpSp>
        <p:nvGrpSpPr>
          <p:cNvPr id="7" name="Group 6"/>
          <p:cNvGrpSpPr/>
          <p:nvPr userDrawn="1"/>
        </p:nvGrpSpPr>
        <p:grpSpPr>
          <a:xfrm>
            <a:off x="-746937" y="0"/>
            <a:ext cx="8188769" cy="5935713"/>
            <a:chOff x="-903288" y="0"/>
            <a:chExt cx="9902857" cy="7638450"/>
          </a:xfrm>
        </p:grpSpPr>
        <p:cxnSp>
          <p:nvCxnSpPr>
            <p:cNvPr id="8" name="Straight Connector 7"/>
            <p:cNvCxnSpPr/>
            <p:nvPr userDrawn="1"/>
          </p:nvCxnSpPr>
          <p:spPr bwMode="auto">
            <a:xfrm>
              <a:off x="-903288" y="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userDrawn="1"/>
          </p:nvCxnSpPr>
          <p:spPr bwMode="auto">
            <a:xfrm>
              <a:off x="-903288" y="360363"/>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userDrawn="1"/>
          </p:nvCxnSpPr>
          <p:spPr bwMode="auto">
            <a:xfrm>
              <a:off x="-903288" y="719138"/>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userDrawn="1"/>
          </p:nvCxnSpPr>
          <p:spPr bwMode="auto">
            <a:xfrm>
              <a:off x="-903288" y="107950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userDrawn="1"/>
          </p:nvCxnSpPr>
          <p:spPr bwMode="auto">
            <a:xfrm>
              <a:off x="-903288" y="1439863"/>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userDrawn="1"/>
          </p:nvCxnSpPr>
          <p:spPr bwMode="auto">
            <a:xfrm>
              <a:off x="-903288" y="1800225"/>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userDrawn="1"/>
          </p:nvCxnSpPr>
          <p:spPr bwMode="auto">
            <a:xfrm>
              <a:off x="-903288" y="2160588"/>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bwMode="auto">
            <a:xfrm>
              <a:off x="-903288" y="252095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userDrawn="1"/>
          </p:nvCxnSpPr>
          <p:spPr bwMode="auto">
            <a:xfrm>
              <a:off x="-903288" y="2879725"/>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userDrawn="1"/>
          </p:nvCxnSpPr>
          <p:spPr bwMode="auto">
            <a:xfrm>
              <a:off x="-903288" y="3240088"/>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userDrawn="1"/>
          </p:nvCxnSpPr>
          <p:spPr bwMode="auto">
            <a:xfrm>
              <a:off x="-903288" y="360045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userDrawn="1"/>
          </p:nvCxnSpPr>
          <p:spPr bwMode="auto">
            <a:xfrm>
              <a:off x="-903288" y="3960813"/>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userDrawn="1"/>
          </p:nvCxnSpPr>
          <p:spPr bwMode="auto">
            <a:xfrm>
              <a:off x="-903288" y="4319588"/>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userDrawn="1"/>
          </p:nvCxnSpPr>
          <p:spPr bwMode="auto">
            <a:xfrm>
              <a:off x="-903288" y="467995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userDrawn="1"/>
          </p:nvCxnSpPr>
          <p:spPr bwMode="auto">
            <a:xfrm>
              <a:off x="-903288" y="5040313"/>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userDrawn="1"/>
          </p:nvCxnSpPr>
          <p:spPr bwMode="auto">
            <a:xfrm rot="5400000">
              <a:off x="4679155"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userDrawn="1"/>
          </p:nvCxnSpPr>
          <p:spPr bwMode="auto">
            <a:xfrm rot="5400000">
              <a:off x="4318792"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userDrawn="1"/>
          </p:nvCxnSpPr>
          <p:spPr bwMode="auto">
            <a:xfrm rot="5400000">
              <a:off x="3960017"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userDrawn="1"/>
          </p:nvCxnSpPr>
          <p:spPr bwMode="auto">
            <a:xfrm rot="5400000">
              <a:off x="3598067"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userDrawn="1"/>
          </p:nvCxnSpPr>
          <p:spPr bwMode="auto">
            <a:xfrm rot="5400000">
              <a:off x="3239292"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userDrawn="1"/>
          </p:nvCxnSpPr>
          <p:spPr bwMode="auto">
            <a:xfrm rot="5400000">
              <a:off x="2878930"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userDrawn="1"/>
          </p:nvCxnSpPr>
          <p:spPr bwMode="auto">
            <a:xfrm rot="5400000">
              <a:off x="2518567"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userDrawn="1"/>
          </p:nvCxnSpPr>
          <p:spPr bwMode="auto">
            <a:xfrm rot="5400000">
              <a:off x="2158205"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userDrawn="1"/>
          </p:nvCxnSpPr>
          <p:spPr bwMode="auto">
            <a:xfrm rot="5400000">
              <a:off x="1799430"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userDrawn="1"/>
          </p:nvCxnSpPr>
          <p:spPr bwMode="auto">
            <a:xfrm rot="5400000">
              <a:off x="1439067"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userDrawn="1"/>
          </p:nvCxnSpPr>
          <p:spPr bwMode="auto">
            <a:xfrm rot="5400000">
              <a:off x="1078705"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userDrawn="1"/>
          </p:nvCxnSpPr>
          <p:spPr bwMode="auto">
            <a:xfrm rot="5400000">
              <a:off x="718342"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userDrawn="1"/>
          </p:nvCxnSpPr>
          <p:spPr bwMode="auto">
            <a:xfrm rot="5400000">
              <a:off x="359567"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userDrawn="1"/>
          </p:nvCxnSpPr>
          <p:spPr bwMode="auto">
            <a:xfrm rot="5400000">
              <a:off x="-795"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userDrawn="1"/>
          </p:nvCxnSpPr>
          <p:spPr bwMode="auto">
            <a:xfrm rot="5400000">
              <a:off x="-361158"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userDrawn="1"/>
          </p:nvCxnSpPr>
          <p:spPr bwMode="auto">
            <a:xfrm rot="5400000">
              <a:off x="6839742"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userDrawn="1"/>
          </p:nvCxnSpPr>
          <p:spPr bwMode="auto">
            <a:xfrm rot="5400000">
              <a:off x="6479380"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userDrawn="1"/>
          </p:nvCxnSpPr>
          <p:spPr bwMode="auto">
            <a:xfrm rot="5400000">
              <a:off x="6119017"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userDrawn="1"/>
          </p:nvCxnSpPr>
          <p:spPr bwMode="auto">
            <a:xfrm rot="5400000">
              <a:off x="5758655"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userDrawn="1"/>
          </p:nvCxnSpPr>
          <p:spPr bwMode="auto">
            <a:xfrm rot="5400000">
              <a:off x="5398292"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userDrawn="1"/>
          </p:nvCxnSpPr>
          <p:spPr bwMode="auto">
            <a:xfrm rot="5400000">
              <a:off x="5039517"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userDrawn="1"/>
          </p:nvCxnSpPr>
          <p:spPr bwMode="auto">
            <a:xfrm rot="5400000">
              <a:off x="4679155"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userDrawn="1"/>
          </p:nvCxnSpPr>
          <p:spPr bwMode="auto">
            <a:xfrm rot="5400000">
              <a:off x="7200105"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userDrawn="1"/>
          </p:nvCxnSpPr>
          <p:spPr bwMode="auto">
            <a:xfrm rot="5400000">
              <a:off x="7560467"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7" name="Straight Connector 46"/>
            <p:cNvCxnSpPr/>
            <p:nvPr userDrawn="1"/>
          </p:nvCxnSpPr>
          <p:spPr bwMode="auto">
            <a:xfrm rot="5400000">
              <a:off x="7920000"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userDrawn="1"/>
          </p:nvCxnSpPr>
          <p:spPr bwMode="auto">
            <a:xfrm rot="5400000">
              <a:off x="8280000"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userDrawn="1"/>
          </p:nvCxnSpPr>
          <p:spPr bwMode="auto">
            <a:xfrm rot="5400000">
              <a:off x="8640000"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userDrawn="1"/>
          </p:nvCxnSpPr>
          <p:spPr bwMode="auto">
            <a:xfrm>
              <a:off x="-903288" y="540000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userDrawn="1"/>
          </p:nvCxnSpPr>
          <p:spPr bwMode="auto">
            <a:xfrm>
              <a:off x="-903288" y="576000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52" name="Straight Connector 51"/>
            <p:cNvCxnSpPr/>
            <p:nvPr userDrawn="1"/>
          </p:nvCxnSpPr>
          <p:spPr bwMode="auto">
            <a:xfrm>
              <a:off x="-903288" y="612000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53" name="Straight Connector 52"/>
            <p:cNvCxnSpPr/>
            <p:nvPr userDrawn="1"/>
          </p:nvCxnSpPr>
          <p:spPr bwMode="auto">
            <a:xfrm>
              <a:off x="-903288" y="648000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54" name="Straight Connector 53"/>
            <p:cNvCxnSpPr/>
            <p:nvPr userDrawn="1"/>
          </p:nvCxnSpPr>
          <p:spPr bwMode="auto">
            <a:xfrm>
              <a:off x="-903288" y="684000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207786844"/>
      </p:ext>
    </p:extLst>
  </p:cSld>
  <p:clrMapOvr>
    <a:masterClrMapping/>
  </p:clrMapOvr>
  <p:timing>
    <p:tnLst>
      <p:par>
        <p:cTn id="1" dur="indefinite" restart="never" nodeType="tmRoot"/>
      </p:par>
    </p:tnLst>
  </p:timing>
</p:sldLayout>
</file>

<file path=ppt/slideLayouts/slideLayout187.xml><?xml version="1.0" encoding="utf-8"?>
<p:sldLayout xmlns:a="http://schemas.openxmlformats.org/drawingml/2006/main" xmlns:r="http://schemas.openxmlformats.org/officeDocument/2006/relationships" xmlns:p="http://schemas.openxmlformats.org/presentationml/2006/main" preserve="1" userDrawn="1">
  <p:cSld name="15_Custom Layout">
    <p:spTree>
      <p:nvGrpSpPr>
        <p:cNvPr id="1" name=""/>
        <p:cNvGrpSpPr/>
        <p:nvPr/>
      </p:nvGrpSpPr>
      <p:grpSpPr>
        <a:xfrm>
          <a:off x="0" y="0"/>
          <a:ext cx="0" cy="0"/>
          <a:chOff x="0" y="0"/>
          <a:chExt cx="0" cy="0"/>
        </a:xfrm>
      </p:grpSpPr>
      <p:sp>
        <p:nvSpPr>
          <p:cNvPr id="6" name="Round Same Side Corner Rectangle 5"/>
          <p:cNvSpPr/>
          <p:nvPr userDrawn="1"/>
        </p:nvSpPr>
        <p:spPr>
          <a:xfrm>
            <a:off x="3571908" y="1401393"/>
            <a:ext cx="3572236" cy="3634108"/>
          </a:xfrm>
          <a:prstGeom prst="round2SameRect">
            <a:avLst>
              <a:gd name="adj1" fmla="val 3390"/>
              <a:gd name="adj2" fmla="val 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73650" tIns="36825" rIns="73650" bIns="36825" anchor="ctr"/>
          <a:lstStyle/>
          <a:p>
            <a:pPr algn="ctr">
              <a:spcAft>
                <a:spcPct val="50000"/>
              </a:spcAft>
              <a:defRPr/>
            </a:pPr>
            <a:endParaRPr lang="en-GB" dirty="0">
              <a:latin typeface="Franklin Gothic Book"/>
            </a:endParaRPr>
          </a:p>
        </p:txBody>
      </p:sp>
      <p:sp>
        <p:nvSpPr>
          <p:cNvPr id="65"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16"/>
          </p:nvPr>
        </p:nvSpPr>
        <p:spPr>
          <a:xfrm>
            <a:off x="5357206" y="3756376"/>
            <a:ext cx="1489249" cy="999375"/>
          </a:xfrm>
          <a:prstGeom prst="roundRect">
            <a:avLst>
              <a:gd name="adj" fmla="val 10702"/>
            </a:avLst>
          </a:prstGeom>
        </p:spPr>
        <p:txBody>
          <a:bodyPr/>
          <a:lstStyle/>
          <a:p>
            <a:pPr lvl="0"/>
            <a:r>
              <a:rPr lang="en-US" noProof="0" dirty="0" smtClean="0"/>
              <a:t>Click icon to add picture</a:t>
            </a:r>
            <a:endParaRPr lang="en-GB" noProof="0" dirty="0"/>
          </a:p>
        </p:txBody>
      </p:sp>
      <p:pic>
        <p:nvPicPr>
          <p:cNvPr id="7" name="Picture 6" descr="inverted commas closed.png"/>
          <p:cNvPicPr>
            <a:picLocks noChangeAspect="1"/>
          </p:cNvPicPr>
          <p:nvPr userDrawn="1"/>
        </p:nvPicPr>
        <p:blipFill rotWithShape="1">
          <a:blip r:embed="rId3" cstate="email">
            <a:lum bright="70000" contrast="-70000"/>
            <a:extLst>
              <a:ext uri="{28A0092B-C50C-407E-A947-70E740481C1C}">
                <a14:useLocalDpi xmlns:a14="http://schemas.microsoft.com/office/drawing/2010/main" val="0"/>
              </a:ext>
            </a:extLst>
          </a:blip>
          <a:srcRect l="26489" t="54153" r="29554" b="26824"/>
          <a:stretch/>
        </p:blipFill>
        <p:spPr>
          <a:xfrm>
            <a:off x="6216558" y="2574017"/>
            <a:ext cx="630122" cy="421698"/>
          </a:xfrm>
          <a:prstGeom prst="rect">
            <a:avLst/>
          </a:prstGeom>
        </p:spPr>
      </p:pic>
      <p:pic>
        <p:nvPicPr>
          <p:cNvPr id="8" name="Picture 7" descr="inverted commas open.png"/>
          <p:cNvPicPr>
            <a:picLocks noChangeAspect="1"/>
          </p:cNvPicPr>
          <p:nvPr userDrawn="1"/>
        </p:nvPicPr>
        <p:blipFill rotWithShape="1">
          <a:blip r:embed="rId4" cstate="email">
            <a:lum bright="70000" contrast="-70000"/>
            <a:extLst>
              <a:ext uri="{28A0092B-C50C-407E-A947-70E740481C1C}">
                <a14:useLocalDpi xmlns:a14="http://schemas.microsoft.com/office/drawing/2010/main" val="0"/>
              </a:ext>
            </a:extLst>
          </a:blip>
          <a:srcRect l="29337" t="27276" r="30702" b="54153"/>
          <a:stretch/>
        </p:blipFill>
        <p:spPr>
          <a:xfrm>
            <a:off x="3868418" y="1663977"/>
            <a:ext cx="572840" cy="412734"/>
          </a:xfrm>
          <a:prstGeom prst="rect">
            <a:avLst/>
          </a:prstGeom>
        </p:spPr>
      </p:pic>
      <p:sp>
        <p:nvSpPr>
          <p:cNvPr id="13" name="Text Placeholder 6"/>
          <p:cNvSpPr>
            <a:spLocks noGrp="1"/>
          </p:cNvSpPr>
          <p:nvPr>
            <p:ph type="body" sz="quarter" idx="15"/>
          </p:nvPr>
        </p:nvSpPr>
        <p:spPr>
          <a:xfrm>
            <a:off x="4166570" y="1797913"/>
            <a:ext cx="2382586" cy="1126443"/>
          </a:xfrm>
          <a:prstGeom prst="rect">
            <a:avLst/>
          </a:prstGeom>
        </p:spPr>
        <p:txBody>
          <a:bodyPr>
            <a:normAutofit/>
          </a:bodyPr>
          <a:lstStyle>
            <a:lvl1pPr marL="0" marR="0" indent="0" algn="l" defTabSz="736504" rtl="0" eaLnBrk="0" fontAlgn="base" latinLnBrk="0" hangingPunct="0">
              <a:lnSpc>
                <a:spcPct val="100000"/>
              </a:lnSpc>
              <a:spcBef>
                <a:spcPts val="0"/>
              </a:spcBef>
              <a:spcAft>
                <a:spcPts val="967"/>
              </a:spcAft>
              <a:buClrTx/>
              <a:buSzTx/>
              <a:buFontTx/>
              <a:buNone/>
              <a:tabLst/>
              <a:defRPr sz="1600">
                <a:solidFill>
                  <a:schemeClr val="tx1"/>
                </a:solidFill>
                <a:latin typeface="Franklin Gothic Book"/>
                <a:cs typeface="Franklin Gothic Book"/>
              </a:defRPr>
            </a:lvl1pPr>
            <a:lvl2pPr marL="144488" marR="0" indent="-144488" algn="l" defTabSz="736504" rtl="0" eaLnBrk="0" fontAlgn="base" latinLnBrk="0" hangingPunct="0">
              <a:lnSpc>
                <a:spcPct val="100000"/>
              </a:lnSpc>
              <a:spcBef>
                <a:spcPts val="0"/>
              </a:spcBef>
              <a:spcAft>
                <a:spcPts val="967"/>
              </a:spcAft>
              <a:buClrTx/>
              <a:buSzTx/>
              <a:buFont typeface="Arial" charset="0"/>
              <a:buChar char="•"/>
              <a:tabLst/>
              <a:defRPr>
                <a:solidFill>
                  <a:schemeClr val="tx1"/>
                </a:solidFill>
                <a:latin typeface="Franklin Gothic Book"/>
                <a:ea typeface="Franklin Gothic Book"/>
                <a:cs typeface="Franklin Gothic Book"/>
              </a:defRPr>
            </a:lvl2pPr>
            <a:lvl3pPr marL="289962" marR="0" indent="-144981" algn="l" defTabSz="736504" rtl="0" eaLnBrk="0" fontAlgn="base" latinLnBrk="0" hangingPunct="0">
              <a:lnSpc>
                <a:spcPct val="100000"/>
              </a:lnSpc>
              <a:spcBef>
                <a:spcPts val="0"/>
              </a:spcBef>
              <a:spcAft>
                <a:spcPts val="967"/>
              </a:spcAft>
              <a:buClrTx/>
              <a:buSzTx/>
              <a:buFont typeface="Arial"/>
              <a:buChar char="•"/>
              <a:tabLst/>
              <a:defRPr>
                <a:solidFill>
                  <a:schemeClr val="tx1"/>
                </a:solidFill>
                <a:latin typeface="Franklin Gothic Book"/>
                <a:ea typeface="Franklin Gothic Book"/>
                <a:cs typeface="Franklin Gothic Book"/>
              </a:defRPr>
            </a:lvl3pPr>
            <a:lvl4pPr marL="434943" marR="0" indent="-144981" algn="l" defTabSz="736504" rtl="0" eaLnBrk="0" fontAlgn="base" latinLnBrk="0" hangingPunct="0">
              <a:lnSpc>
                <a:spcPct val="100000"/>
              </a:lnSpc>
              <a:spcBef>
                <a:spcPts val="0"/>
              </a:spcBef>
              <a:spcAft>
                <a:spcPts val="967"/>
              </a:spcAft>
              <a:buClrTx/>
              <a:buSzTx/>
              <a:buFont typeface="Arial"/>
              <a:buChar char="•"/>
              <a:tabLst/>
              <a:defRPr>
                <a:latin typeface="Franklin Gothic Book"/>
                <a:ea typeface="Franklin Gothic Book"/>
                <a:cs typeface="Franklin Gothic Book"/>
              </a:defRPr>
            </a:lvl4pPr>
          </a:lstStyle>
          <a:p>
            <a:pPr marL="0" marR="0" lvl="0" indent="0" algn="l" defTabSz="736504" rtl="0" eaLnBrk="0" fontAlgn="base" latinLnBrk="0" hangingPunct="0">
              <a:lnSpc>
                <a:spcPct val="100000"/>
              </a:lnSpc>
              <a:spcBef>
                <a:spcPts val="0"/>
              </a:spcBef>
              <a:spcAft>
                <a:spcPts val="967"/>
              </a:spcAft>
              <a:buClrTx/>
              <a:buSzTx/>
              <a:buFontTx/>
              <a:buNone/>
              <a:tabLst/>
              <a:defRPr/>
            </a:pPr>
            <a:r>
              <a:rPr kumimoji="0" lang="en-US" sz="900" b="0" i="0" u="none" strike="noStrike" kern="1200" cap="none" spc="0" normalizeH="0" baseline="0" noProof="0" dirty="0" smtClean="0">
                <a:ln>
                  <a:noFill/>
                </a:ln>
                <a:solidFill>
                  <a:srgbClr val="58595B"/>
                </a:solidFill>
                <a:effectLst/>
                <a:uLnTx/>
                <a:uFillTx/>
                <a:latin typeface="Arial" pitchFamily="34" charset="0"/>
                <a:ea typeface="ＭＳ Ｐゴシック" charset="0"/>
                <a:cs typeface="Arial" pitchFamily="34" charset="0"/>
              </a:rPr>
              <a:t>Click to edit Master text styles</a:t>
            </a:r>
          </a:p>
        </p:txBody>
      </p:sp>
      <p:sp>
        <p:nvSpPr>
          <p:cNvPr id="12" name="Text Placeholder 6"/>
          <p:cNvSpPr>
            <a:spLocks noGrp="1"/>
          </p:cNvSpPr>
          <p:nvPr>
            <p:ph type="body" sz="quarter" idx="14"/>
          </p:nvPr>
        </p:nvSpPr>
        <p:spPr>
          <a:xfrm>
            <a:off x="593350" y="1401393"/>
            <a:ext cx="2679258" cy="3354357"/>
          </a:xfrm>
          <a:prstGeom prst="rect">
            <a:avLst/>
          </a:prstGeom>
        </p:spPr>
        <p:txBody>
          <a:bodyPr>
            <a:normAutofit/>
          </a:bodyPr>
          <a:lstStyle>
            <a:lvl1pPr marL="0" marR="0" indent="0" algn="l" defTabSz="736504" rtl="0" eaLnBrk="0" fontAlgn="base" latinLnBrk="0" hangingPunct="0">
              <a:lnSpc>
                <a:spcPct val="100000"/>
              </a:lnSpc>
              <a:spcBef>
                <a:spcPts val="0"/>
              </a:spcBef>
              <a:spcAft>
                <a:spcPts val="967"/>
              </a:spcAft>
              <a:buClrTx/>
              <a:buSzTx/>
              <a:buFontTx/>
              <a:buNone/>
              <a:tabLst/>
              <a:defRPr sz="1600">
                <a:solidFill>
                  <a:schemeClr val="tx1"/>
                </a:solidFill>
                <a:latin typeface="Franklin Gothic Book"/>
                <a:cs typeface="Franklin Gothic Book"/>
              </a:defRPr>
            </a:lvl1pPr>
            <a:lvl2pPr marL="144488" marR="0" indent="-144488" algn="l" defTabSz="736504" rtl="0" eaLnBrk="0" fontAlgn="base" latinLnBrk="0" hangingPunct="0">
              <a:lnSpc>
                <a:spcPct val="100000"/>
              </a:lnSpc>
              <a:spcBef>
                <a:spcPts val="0"/>
              </a:spcBef>
              <a:spcAft>
                <a:spcPts val="967"/>
              </a:spcAft>
              <a:buClrTx/>
              <a:buSzTx/>
              <a:buFont typeface="Arial" charset="0"/>
              <a:buChar char="•"/>
              <a:tabLst/>
              <a:defRPr>
                <a:solidFill>
                  <a:schemeClr val="tx1"/>
                </a:solidFill>
                <a:latin typeface="Franklin Gothic Book"/>
                <a:ea typeface="Franklin Gothic Book"/>
                <a:cs typeface="Franklin Gothic Book"/>
              </a:defRPr>
            </a:lvl2pPr>
            <a:lvl3pPr marL="289962" marR="0" indent="-144981" algn="l" defTabSz="736504" rtl="0" eaLnBrk="0" fontAlgn="base" latinLnBrk="0" hangingPunct="0">
              <a:lnSpc>
                <a:spcPct val="100000"/>
              </a:lnSpc>
              <a:spcBef>
                <a:spcPts val="0"/>
              </a:spcBef>
              <a:spcAft>
                <a:spcPts val="967"/>
              </a:spcAft>
              <a:buClrTx/>
              <a:buSzTx/>
              <a:buFont typeface="Arial"/>
              <a:buChar char="•"/>
              <a:tabLst/>
              <a:defRPr>
                <a:solidFill>
                  <a:schemeClr val="tx1"/>
                </a:solidFill>
                <a:latin typeface="Franklin Gothic Book"/>
                <a:ea typeface="Franklin Gothic Book"/>
                <a:cs typeface="Franklin Gothic Book"/>
              </a:defRPr>
            </a:lvl3pPr>
            <a:lvl4pPr marL="434943" marR="0" indent="-144981" algn="l" defTabSz="736504" rtl="0" eaLnBrk="0" fontAlgn="base" latinLnBrk="0" hangingPunct="0">
              <a:lnSpc>
                <a:spcPct val="100000"/>
              </a:lnSpc>
              <a:spcBef>
                <a:spcPts val="0"/>
              </a:spcBef>
              <a:spcAft>
                <a:spcPts val="967"/>
              </a:spcAft>
              <a:buClrTx/>
              <a:buSzTx/>
              <a:buFont typeface="Arial"/>
              <a:buChar char="•"/>
              <a:tabLst/>
              <a:defRPr>
                <a:latin typeface="Franklin Gothic Book"/>
                <a:ea typeface="Franklin Gothic Book"/>
                <a:cs typeface="Franklin Gothic Book"/>
              </a:defRPr>
            </a:lvl4pPr>
          </a:lstStyle>
          <a:p>
            <a:pPr marL="0" marR="0" lvl="0" indent="0" algn="l" defTabSz="736504" rtl="0" eaLnBrk="0" fontAlgn="base" latinLnBrk="0" hangingPunct="0">
              <a:lnSpc>
                <a:spcPct val="100000"/>
              </a:lnSpc>
              <a:spcBef>
                <a:spcPts val="0"/>
              </a:spcBef>
              <a:spcAft>
                <a:spcPts val="967"/>
              </a:spcAft>
              <a:buClrTx/>
              <a:buSzTx/>
              <a:buFontTx/>
              <a:buNone/>
              <a:tabLst/>
              <a:defRPr/>
            </a:pPr>
            <a:r>
              <a:rPr kumimoji="0" lang="en-US" sz="900" b="0" i="0" u="none" strike="noStrike" kern="1200" cap="none" spc="0" normalizeH="0" baseline="0" noProof="0" dirty="0" smtClean="0">
                <a:ln>
                  <a:noFill/>
                </a:ln>
                <a:solidFill>
                  <a:srgbClr val="58595B"/>
                </a:solidFill>
                <a:effectLst/>
                <a:uLnTx/>
                <a:uFillTx/>
                <a:latin typeface="Arial" pitchFamily="34" charset="0"/>
                <a:ea typeface="ＭＳ Ｐゴシック" charset="0"/>
                <a:cs typeface="Arial" pitchFamily="34" charset="0"/>
              </a:rPr>
              <a:t>Click to edit Master text styles</a:t>
            </a:r>
          </a:p>
          <a:p>
            <a:pPr marL="144488" marR="0" lvl="1" indent="-144488" algn="l" defTabSz="736504" rtl="0" eaLnBrk="0" fontAlgn="base" latinLnBrk="0" hangingPunct="0">
              <a:lnSpc>
                <a:spcPct val="100000"/>
              </a:lnSpc>
              <a:spcBef>
                <a:spcPts val="0"/>
              </a:spcBef>
              <a:spcAft>
                <a:spcPts val="967"/>
              </a:spcAft>
              <a:buClrTx/>
              <a:buSzTx/>
              <a:buFont typeface="Arial" charset="0"/>
              <a:buChar char="•"/>
              <a:tabLst/>
              <a:defRPr/>
            </a:pPr>
            <a:r>
              <a:rPr kumimoji="0" lang="en-US" sz="900" b="0" i="0" u="none" strike="noStrike" kern="1200" cap="none" spc="0" normalizeH="0" baseline="0" noProof="0" dirty="0" smtClean="0">
                <a:ln>
                  <a:noFill/>
                </a:ln>
                <a:solidFill>
                  <a:srgbClr val="58595B"/>
                </a:solidFill>
                <a:effectLst/>
                <a:uLnTx/>
                <a:uFillTx/>
                <a:latin typeface="Arial" pitchFamily="34" charset="0"/>
                <a:ea typeface="Arial" charset="0"/>
                <a:cs typeface="Arial" pitchFamily="34" charset="0"/>
              </a:rPr>
              <a:t>Second level</a:t>
            </a:r>
          </a:p>
          <a:p>
            <a:pPr marL="289962" marR="0" lvl="2" indent="-144981" algn="l" defTabSz="736504" rtl="0" eaLnBrk="0" fontAlgn="base" latinLnBrk="0" hangingPunct="0">
              <a:lnSpc>
                <a:spcPct val="100000"/>
              </a:lnSpc>
              <a:spcBef>
                <a:spcPts val="0"/>
              </a:spcBef>
              <a:spcAft>
                <a:spcPts val="967"/>
              </a:spcAft>
              <a:buClrTx/>
              <a:buSzTx/>
              <a:buFont typeface="Arial"/>
              <a:buChar char="•"/>
              <a:tabLst/>
              <a:defRPr/>
            </a:pPr>
            <a:r>
              <a:rPr kumimoji="0" lang="en-US" sz="900" b="0" i="0" u="none" strike="noStrike" kern="1200" cap="none" spc="0" normalizeH="0" baseline="0" noProof="0" dirty="0" smtClean="0">
                <a:ln>
                  <a:noFill/>
                </a:ln>
                <a:solidFill>
                  <a:srgbClr val="58595B"/>
                </a:solidFill>
                <a:effectLst/>
                <a:uLnTx/>
                <a:uFillTx/>
                <a:latin typeface="Arial" pitchFamily="34" charset="0"/>
                <a:ea typeface="Arial" charset="0"/>
                <a:cs typeface="Arial" pitchFamily="34" charset="0"/>
              </a:rPr>
              <a:t>Third level</a:t>
            </a:r>
          </a:p>
          <a:p>
            <a:pPr marL="434943" marR="0" lvl="3" indent="-144981" algn="l" defTabSz="736504" rtl="0" eaLnBrk="0" fontAlgn="base" latinLnBrk="0" hangingPunct="0">
              <a:lnSpc>
                <a:spcPct val="100000"/>
              </a:lnSpc>
              <a:spcBef>
                <a:spcPts val="0"/>
              </a:spcBef>
              <a:spcAft>
                <a:spcPts val="967"/>
              </a:spcAft>
              <a:buClrTx/>
              <a:buSzTx/>
              <a:buFont typeface="Arial"/>
              <a:buChar char="•"/>
              <a:tabLst/>
              <a:defRPr/>
            </a:pPr>
            <a:r>
              <a:rPr kumimoji="0" lang="en-US" sz="900" b="0" i="0" u="none" strike="noStrike" kern="1200" cap="none" spc="0" normalizeH="0" baseline="0" noProof="0" dirty="0" smtClean="0">
                <a:ln>
                  <a:noFill/>
                </a:ln>
                <a:solidFill>
                  <a:srgbClr val="58595B"/>
                </a:solidFill>
                <a:effectLst/>
                <a:uLnTx/>
                <a:uFillTx/>
                <a:latin typeface="Arial" pitchFamily="34" charset="0"/>
                <a:ea typeface="Arial" charset="0"/>
                <a:cs typeface="Arial" pitchFamily="34" charset="0"/>
              </a:rPr>
              <a:t>Fourth level</a:t>
            </a:r>
          </a:p>
        </p:txBody>
      </p:sp>
      <p:sp>
        <p:nvSpPr>
          <p:cNvPr id="2" name="Title 1"/>
          <p:cNvSpPr>
            <a:spLocks noGrp="1"/>
          </p:cNvSpPr>
          <p:nvPr>
            <p:ph type="title"/>
          </p:nvPr>
        </p:nvSpPr>
        <p:spPr/>
        <p:txBody>
          <a:bodyPr/>
          <a:lstStyle/>
          <a:p>
            <a:r>
              <a:rPr lang="en-GB" smtClean="0"/>
              <a:t>Click to edit Master title style</a:t>
            </a:r>
            <a:endParaRPr lang="en-US"/>
          </a:p>
        </p:txBody>
      </p:sp>
      <p:sp>
        <p:nvSpPr>
          <p:cNvPr id="3" name="Date Placeholder 2"/>
          <p:cNvSpPr>
            <a:spLocks noGrp="1"/>
          </p:cNvSpPr>
          <p:nvPr>
            <p:ph type="dt" sz="half" idx="10"/>
          </p:nvPr>
        </p:nvSpPr>
        <p:spPr/>
        <p:txBody>
          <a:bodyPr/>
          <a:lstStyle/>
          <a:p>
            <a:fld id="{8B6E079F-0502-CC4C-9C8B-39554E94F19E}" type="datetime3">
              <a:rPr lang="en-GB" smtClean="0"/>
              <a:pPr/>
              <a:t>13 July, 2016</a:t>
            </a:fld>
            <a:endParaRPr lang="en-GB" dirty="0"/>
          </a:p>
        </p:txBody>
      </p:sp>
      <p:sp>
        <p:nvSpPr>
          <p:cNvPr id="4" name="Footer Placeholder 3"/>
          <p:cNvSpPr>
            <a:spLocks noGrp="1"/>
          </p:cNvSpPr>
          <p:nvPr>
            <p:ph type="ftr" sz="quarter" idx="11"/>
            <p:custDataLst>
              <p:tags r:id="rId1"/>
            </p:custDataLst>
          </p:nvPr>
        </p:nvSpPr>
        <p:spPr>
          <a:xfrm>
            <a:off x="0" y="5035501"/>
            <a:ext cx="7561263" cy="293738"/>
          </a:xfrm>
        </p:spPr>
        <p:txBody>
          <a:bodyPr/>
          <a:lstStyle>
            <a:lvl1pPr algn="ctr">
              <a:defRPr lang="en-GB" sz="800" b="0" i="0" u="none">
                <a:solidFill>
                  <a:srgbClr val="FFFFFF"/>
                </a:solidFill>
                <a:latin typeface="Arial"/>
              </a:defRPr>
            </a:lvl1pPr>
          </a:lstStyle>
          <a:p>
            <a:endParaRPr lang="en-GB" b="1"/>
          </a:p>
        </p:txBody>
      </p:sp>
      <p:sp>
        <p:nvSpPr>
          <p:cNvPr id="5" name="Slide Number Placeholder 4"/>
          <p:cNvSpPr>
            <a:spLocks noGrp="1"/>
          </p:cNvSpPr>
          <p:nvPr>
            <p:ph type="sldNum" sz="quarter" idx="12"/>
          </p:nvPr>
        </p:nvSpPr>
        <p:spPr/>
        <p:txBody>
          <a:bodyPr/>
          <a:lstStyle/>
          <a:p>
            <a:fld id="{71F9F866-B438-9445-8D9F-1F8FF6608833}" type="slidenum">
              <a:rPr lang="en-GB" smtClean="0"/>
              <a:pPr/>
              <a:t>‹#›</a:t>
            </a:fld>
            <a:endParaRPr lang="en-GB" dirty="0"/>
          </a:p>
        </p:txBody>
      </p:sp>
    </p:spTree>
    <p:extLst>
      <p:ext uri="{BB962C8B-B14F-4D97-AF65-F5344CB8AC3E}">
        <p14:creationId xmlns:p14="http://schemas.microsoft.com/office/powerpoint/2010/main" val="4166246051"/>
      </p:ext>
    </p:extLst>
  </p:cSld>
  <p:clrMapOvr>
    <a:masterClrMapping/>
  </p:clrMapOvr>
  <p:timing>
    <p:tnLst>
      <p:par>
        <p:cTn id="1" dur="indefinite" restart="never" nodeType="tmRoot"/>
      </p:par>
    </p:tnLst>
  </p:timing>
</p:sldLayout>
</file>

<file path=ppt/slideLayouts/slideLayout188.xml><?xml version="1.0" encoding="utf-8"?>
<p:sldLayout xmlns:a="http://schemas.openxmlformats.org/drawingml/2006/main" xmlns:r="http://schemas.openxmlformats.org/officeDocument/2006/relationships" xmlns:p="http://schemas.openxmlformats.org/presentationml/2006/main" preserve="1" userDrawn="1">
  <p:cSld name="6_text + chart">
    <p:spTree>
      <p:nvGrpSpPr>
        <p:cNvPr id="1" name=""/>
        <p:cNvGrpSpPr/>
        <p:nvPr/>
      </p:nvGrpSpPr>
      <p:grpSpPr>
        <a:xfrm>
          <a:off x="0" y="0"/>
          <a:ext cx="0" cy="0"/>
          <a:chOff x="0" y="0"/>
          <a:chExt cx="0" cy="0"/>
        </a:xfrm>
      </p:grpSpPr>
      <p:sp>
        <p:nvSpPr>
          <p:cNvPr id="2" name="Title 1" descr="Ideally your title should fit on one line." title="Slide title"/>
          <p:cNvSpPr>
            <a:spLocks noGrp="1"/>
          </p:cNvSpPr>
          <p:nvPr>
            <p:ph type="title"/>
          </p:nvPr>
        </p:nvSpPr>
        <p:spPr/>
        <p:txBody>
          <a:bodyPr/>
          <a:lstStyle/>
          <a:p>
            <a:r>
              <a:rPr lang="en-US" smtClean="0"/>
              <a:t>Click to edit Master title style</a:t>
            </a:r>
            <a:endParaRPr lang="en-GB"/>
          </a:p>
        </p:txBody>
      </p:sp>
      <p:sp>
        <p:nvSpPr>
          <p:cNvPr id="7" name="Text Placeholder 6"/>
          <p:cNvSpPr>
            <a:spLocks noGrp="1"/>
          </p:cNvSpPr>
          <p:nvPr>
            <p:ph type="body" sz="quarter" idx="13"/>
          </p:nvPr>
        </p:nvSpPr>
        <p:spPr>
          <a:xfrm>
            <a:off x="593349" y="1401393"/>
            <a:ext cx="2982498" cy="3354358"/>
          </a:xfrm>
          <a:prstGeom prst="rect">
            <a:avLst/>
          </a:prstGeom>
        </p:spPr>
        <p:txBody>
          <a:bodyPr>
            <a:noAutofit/>
          </a:bodyPr>
          <a:lstStyle>
            <a:lvl1pPr marL="0" marR="0" indent="0" algn="l" defTabSz="736504" rtl="0" eaLnBrk="0" fontAlgn="base" latinLnBrk="0" hangingPunct="0">
              <a:lnSpc>
                <a:spcPct val="100000"/>
              </a:lnSpc>
              <a:spcBef>
                <a:spcPts val="0"/>
              </a:spcBef>
              <a:spcAft>
                <a:spcPts val="967"/>
              </a:spcAft>
              <a:buClrTx/>
              <a:buSzTx/>
              <a:buFontTx/>
              <a:buNone/>
              <a:tabLst/>
              <a:defRPr sz="1600">
                <a:solidFill>
                  <a:schemeClr val="tx1"/>
                </a:solidFill>
                <a:latin typeface="Franklin Gothic Book"/>
                <a:cs typeface="Franklin Gothic Book"/>
              </a:defRPr>
            </a:lvl1pPr>
            <a:lvl2pPr marL="144488" marR="0" indent="-144488" algn="l" defTabSz="736504" rtl="0" eaLnBrk="0" fontAlgn="base" latinLnBrk="0" hangingPunct="0">
              <a:lnSpc>
                <a:spcPct val="100000"/>
              </a:lnSpc>
              <a:spcBef>
                <a:spcPts val="0"/>
              </a:spcBef>
              <a:spcAft>
                <a:spcPts val="967"/>
              </a:spcAft>
              <a:buClrTx/>
              <a:buSzTx/>
              <a:buFont typeface="Arial" charset="0"/>
              <a:buChar char="•"/>
              <a:tabLst/>
              <a:defRPr>
                <a:solidFill>
                  <a:schemeClr val="tx1"/>
                </a:solidFill>
                <a:latin typeface="Franklin Gothic Book"/>
                <a:ea typeface="Franklin Gothic Book"/>
                <a:cs typeface="Franklin Gothic Book"/>
              </a:defRPr>
            </a:lvl2pPr>
            <a:lvl3pPr marL="289962" marR="0" indent="-144981" algn="l" defTabSz="736504" rtl="0" eaLnBrk="0" fontAlgn="base" latinLnBrk="0" hangingPunct="0">
              <a:lnSpc>
                <a:spcPct val="100000"/>
              </a:lnSpc>
              <a:spcBef>
                <a:spcPts val="0"/>
              </a:spcBef>
              <a:spcAft>
                <a:spcPts val="967"/>
              </a:spcAft>
              <a:buClrTx/>
              <a:buSzTx/>
              <a:buFont typeface="Arial"/>
              <a:buChar char="•"/>
              <a:tabLst/>
              <a:defRPr>
                <a:solidFill>
                  <a:schemeClr val="tx1"/>
                </a:solidFill>
                <a:latin typeface="Franklin Gothic Book"/>
                <a:ea typeface="Franklin Gothic Book"/>
                <a:cs typeface="Franklin Gothic Book"/>
              </a:defRPr>
            </a:lvl3pPr>
            <a:lvl4pPr marL="434943" marR="0" indent="-144981" algn="l" defTabSz="736504" rtl="0" eaLnBrk="0" fontAlgn="base" latinLnBrk="0" hangingPunct="0">
              <a:lnSpc>
                <a:spcPct val="100000"/>
              </a:lnSpc>
              <a:spcBef>
                <a:spcPts val="0"/>
              </a:spcBef>
              <a:spcAft>
                <a:spcPts val="967"/>
              </a:spcAft>
              <a:buClrTx/>
              <a:buSzTx/>
              <a:buFont typeface="Arial"/>
              <a:buChar char="•"/>
              <a:tabLst/>
              <a:defRPr>
                <a:latin typeface="Franklin Gothic Book"/>
                <a:ea typeface="Franklin Gothic Book"/>
                <a:cs typeface="Franklin Gothic Book"/>
              </a:defRPr>
            </a:lvl4pPr>
          </a:lstStyle>
          <a:p>
            <a:pPr marL="0" marR="0" lvl="0" indent="0" algn="l" defTabSz="736504" rtl="0" eaLnBrk="0" fontAlgn="base" latinLnBrk="0" hangingPunct="0">
              <a:lnSpc>
                <a:spcPct val="100000"/>
              </a:lnSpc>
              <a:spcBef>
                <a:spcPts val="0"/>
              </a:spcBef>
              <a:spcAft>
                <a:spcPts val="967"/>
              </a:spcAft>
              <a:buClrTx/>
              <a:buSzTx/>
              <a:buFontTx/>
              <a:buNone/>
              <a:tabLst/>
              <a:defRPr/>
            </a:pPr>
            <a:r>
              <a:rPr kumimoji="0" lang="en-US" sz="900" b="0" i="0" u="none" strike="noStrike" kern="1200" cap="none" spc="0" normalizeH="0" baseline="0" noProof="0" dirty="0" smtClean="0">
                <a:ln>
                  <a:noFill/>
                </a:ln>
                <a:solidFill>
                  <a:srgbClr val="58595B"/>
                </a:solidFill>
                <a:effectLst/>
                <a:uLnTx/>
                <a:uFillTx/>
                <a:latin typeface="Arial" pitchFamily="34" charset="0"/>
                <a:ea typeface="ＭＳ Ｐゴシック" charset="0"/>
                <a:cs typeface="Arial" pitchFamily="34" charset="0"/>
              </a:rPr>
              <a:t>Click to edit Master text styles</a:t>
            </a:r>
          </a:p>
          <a:p>
            <a:pPr marL="144488" marR="0" lvl="1" indent="-144488" algn="l" defTabSz="736504" rtl="0" eaLnBrk="0" fontAlgn="base" latinLnBrk="0" hangingPunct="0">
              <a:lnSpc>
                <a:spcPct val="100000"/>
              </a:lnSpc>
              <a:spcBef>
                <a:spcPts val="0"/>
              </a:spcBef>
              <a:spcAft>
                <a:spcPts val="967"/>
              </a:spcAft>
              <a:buClrTx/>
              <a:buSzTx/>
              <a:buFont typeface="Arial" charset="0"/>
              <a:buChar char="•"/>
              <a:tabLst/>
              <a:defRPr/>
            </a:pPr>
            <a:r>
              <a:rPr kumimoji="0" lang="en-US" sz="900" b="0" i="0" u="none" strike="noStrike" kern="1200" cap="none" spc="0" normalizeH="0" baseline="0" noProof="0" dirty="0" smtClean="0">
                <a:ln>
                  <a:noFill/>
                </a:ln>
                <a:solidFill>
                  <a:srgbClr val="58595B"/>
                </a:solidFill>
                <a:effectLst/>
                <a:uLnTx/>
                <a:uFillTx/>
                <a:latin typeface="Arial" pitchFamily="34" charset="0"/>
                <a:ea typeface="Arial" charset="0"/>
                <a:cs typeface="Arial" pitchFamily="34" charset="0"/>
              </a:rPr>
              <a:t>Second level</a:t>
            </a:r>
          </a:p>
          <a:p>
            <a:pPr marL="289962" marR="0" lvl="2" indent="-144981" algn="l" defTabSz="736504" rtl="0" eaLnBrk="0" fontAlgn="base" latinLnBrk="0" hangingPunct="0">
              <a:lnSpc>
                <a:spcPct val="100000"/>
              </a:lnSpc>
              <a:spcBef>
                <a:spcPts val="0"/>
              </a:spcBef>
              <a:spcAft>
                <a:spcPts val="967"/>
              </a:spcAft>
              <a:buClrTx/>
              <a:buSzTx/>
              <a:buFont typeface="Arial"/>
              <a:buChar char="•"/>
              <a:tabLst/>
              <a:defRPr/>
            </a:pPr>
            <a:r>
              <a:rPr kumimoji="0" lang="en-US" sz="900" b="0" i="0" u="none" strike="noStrike" kern="1200" cap="none" spc="0" normalizeH="0" baseline="0" noProof="0" dirty="0" smtClean="0">
                <a:ln>
                  <a:noFill/>
                </a:ln>
                <a:solidFill>
                  <a:srgbClr val="58595B"/>
                </a:solidFill>
                <a:effectLst/>
                <a:uLnTx/>
                <a:uFillTx/>
                <a:latin typeface="Arial" pitchFamily="34" charset="0"/>
                <a:ea typeface="Arial" charset="0"/>
                <a:cs typeface="Arial" pitchFamily="34" charset="0"/>
              </a:rPr>
              <a:t>Third level</a:t>
            </a:r>
          </a:p>
          <a:p>
            <a:pPr marL="434943" marR="0" lvl="3" indent="-144981" algn="l" defTabSz="736504" rtl="0" eaLnBrk="0" fontAlgn="base" latinLnBrk="0" hangingPunct="0">
              <a:lnSpc>
                <a:spcPct val="100000"/>
              </a:lnSpc>
              <a:spcBef>
                <a:spcPts val="0"/>
              </a:spcBef>
              <a:spcAft>
                <a:spcPts val="967"/>
              </a:spcAft>
              <a:buClrTx/>
              <a:buSzTx/>
              <a:buFont typeface="Arial"/>
              <a:buChar char="•"/>
              <a:tabLst/>
              <a:defRPr/>
            </a:pPr>
            <a:r>
              <a:rPr kumimoji="0" lang="en-US" sz="900" b="0" i="0" u="none" strike="noStrike" kern="1200" cap="none" spc="0" normalizeH="0" baseline="0" noProof="0" dirty="0" smtClean="0">
                <a:ln>
                  <a:noFill/>
                </a:ln>
                <a:solidFill>
                  <a:srgbClr val="58595B"/>
                </a:solidFill>
                <a:effectLst/>
                <a:uLnTx/>
                <a:uFillTx/>
                <a:latin typeface="Arial" pitchFamily="34" charset="0"/>
                <a:ea typeface="Arial" charset="0"/>
                <a:cs typeface="Arial" pitchFamily="34" charset="0"/>
              </a:rPr>
              <a:t>Fourth level</a:t>
            </a:r>
          </a:p>
        </p:txBody>
      </p:sp>
      <p:sp>
        <p:nvSpPr>
          <p:cNvPr id="100" name="Date Placeholder 3"/>
          <p:cNvSpPr>
            <a:spLocks noGrp="1"/>
          </p:cNvSpPr>
          <p:nvPr>
            <p:ph type="dt" sz="half" idx="2"/>
          </p:nvPr>
        </p:nvSpPr>
        <p:spPr>
          <a:xfrm>
            <a:off x="594661" y="5035501"/>
            <a:ext cx="1547697" cy="293738"/>
          </a:xfrm>
          <a:prstGeom prst="rect">
            <a:avLst/>
          </a:prstGeom>
        </p:spPr>
        <p:txBody>
          <a:bodyPr lIns="0" tIns="0" rIns="0" bIns="0" anchor="ctr"/>
          <a:lstStyle>
            <a:lvl1pPr>
              <a:defRPr sz="700">
                <a:solidFill>
                  <a:schemeClr val="accent1"/>
                </a:solidFill>
              </a:defRPr>
            </a:lvl1pPr>
          </a:lstStyle>
          <a:p>
            <a:fld id="{B6178F0A-3EE0-4B48-8395-CF38F4590226}" type="datetime3">
              <a:rPr lang="en-GB" smtClean="0"/>
              <a:t>13 July, 2016</a:t>
            </a:fld>
            <a:endParaRPr lang="en-GB" dirty="0"/>
          </a:p>
        </p:txBody>
      </p:sp>
      <p:sp>
        <p:nvSpPr>
          <p:cNvPr id="101" name="Footer Placeholder 4"/>
          <p:cNvSpPr>
            <a:spLocks noGrp="1"/>
          </p:cNvSpPr>
          <p:nvPr>
            <p:ph type="ftr" sz="quarter" idx="3"/>
            <p:custDataLst>
              <p:tags r:id="rId1"/>
            </p:custDataLst>
          </p:nvPr>
        </p:nvSpPr>
        <p:spPr>
          <a:xfrm>
            <a:off x="0" y="5035501"/>
            <a:ext cx="7561263" cy="293738"/>
          </a:xfrm>
          <a:prstGeom prst="rect">
            <a:avLst/>
          </a:prstGeom>
        </p:spPr>
        <p:txBody>
          <a:bodyPr lIns="0" tIns="0" rIns="0" bIns="0" anchor="ctr"/>
          <a:lstStyle>
            <a:lvl1pPr algn="ctr">
              <a:defRPr lang="en-GB" sz="800" b="0" i="0" u="none">
                <a:solidFill>
                  <a:srgbClr val="FFFFFF"/>
                </a:solidFill>
                <a:latin typeface="Arial"/>
              </a:defRPr>
            </a:lvl1pPr>
          </a:lstStyle>
          <a:p>
            <a:endParaRPr lang="en-GB" b="1"/>
          </a:p>
        </p:txBody>
      </p:sp>
      <p:sp>
        <p:nvSpPr>
          <p:cNvPr id="103" name="Slide Number Placeholder 5"/>
          <p:cNvSpPr>
            <a:spLocks noGrp="1"/>
          </p:cNvSpPr>
          <p:nvPr>
            <p:ph type="sldNum" sz="quarter" idx="4"/>
          </p:nvPr>
        </p:nvSpPr>
        <p:spPr>
          <a:xfrm>
            <a:off x="6846455" y="5035501"/>
            <a:ext cx="297689" cy="293738"/>
          </a:xfrm>
          <a:prstGeom prst="rect">
            <a:avLst/>
          </a:prstGeom>
        </p:spPr>
        <p:txBody>
          <a:bodyPr lIns="0" tIns="0" rIns="0" bIns="0" anchor="ctr"/>
          <a:lstStyle>
            <a:lvl1pPr algn="r">
              <a:defRPr sz="700">
                <a:solidFill>
                  <a:schemeClr val="accent1"/>
                </a:solidFill>
              </a:defRPr>
            </a:lvl1pPr>
          </a:lstStyle>
          <a:p>
            <a:fld id="{71F9F866-B438-9445-8D9F-1F8FF6608833}" type="slidenum">
              <a:rPr lang="en-GB" smtClean="0"/>
              <a:pPr/>
              <a:t>‹#›</a:t>
            </a:fld>
            <a:endParaRPr lang="en-GB" dirty="0"/>
          </a:p>
        </p:txBody>
      </p:sp>
      <p:sp>
        <p:nvSpPr>
          <p:cNvPr id="105" name="Text Placeholder 6"/>
          <p:cNvSpPr>
            <a:spLocks noGrp="1"/>
          </p:cNvSpPr>
          <p:nvPr>
            <p:ph type="body" sz="quarter" idx="17"/>
          </p:nvPr>
        </p:nvSpPr>
        <p:spPr>
          <a:xfrm>
            <a:off x="3985416" y="1401393"/>
            <a:ext cx="2978558" cy="3354358"/>
          </a:xfrm>
          <a:prstGeom prst="rect">
            <a:avLst/>
          </a:prstGeom>
        </p:spPr>
        <p:txBody>
          <a:bodyPr>
            <a:noAutofit/>
          </a:bodyPr>
          <a:lstStyle>
            <a:lvl1pPr marL="0" marR="0" indent="0" algn="l" defTabSz="736504" rtl="0" eaLnBrk="0" fontAlgn="base" latinLnBrk="0" hangingPunct="0">
              <a:lnSpc>
                <a:spcPct val="100000"/>
              </a:lnSpc>
              <a:spcBef>
                <a:spcPts val="0"/>
              </a:spcBef>
              <a:spcAft>
                <a:spcPts val="967"/>
              </a:spcAft>
              <a:buClrTx/>
              <a:buSzTx/>
              <a:buFontTx/>
              <a:buNone/>
              <a:tabLst/>
              <a:defRPr sz="1600">
                <a:solidFill>
                  <a:schemeClr val="tx1"/>
                </a:solidFill>
                <a:latin typeface="Franklin Gothic Book"/>
                <a:cs typeface="Franklin Gothic Book"/>
              </a:defRPr>
            </a:lvl1pPr>
            <a:lvl2pPr marL="144488" marR="0" indent="-144488" algn="l" defTabSz="736504" rtl="0" eaLnBrk="0" fontAlgn="base" latinLnBrk="0" hangingPunct="0">
              <a:lnSpc>
                <a:spcPct val="100000"/>
              </a:lnSpc>
              <a:spcBef>
                <a:spcPts val="0"/>
              </a:spcBef>
              <a:spcAft>
                <a:spcPts val="967"/>
              </a:spcAft>
              <a:buClrTx/>
              <a:buSzTx/>
              <a:buFont typeface="Arial" charset="0"/>
              <a:buChar char="•"/>
              <a:tabLst/>
              <a:defRPr>
                <a:solidFill>
                  <a:schemeClr val="tx1"/>
                </a:solidFill>
                <a:latin typeface="Franklin Gothic Book"/>
                <a:ea typeface="Franklin Gothic Book"/>
                <a:cs typeface="Franklin Gothic Book"/>
              </a:defRPr>
            </a:lvl2pPr>
            <a:lvl3pPr marL="289962" marR="0" indent="-144981" algn="l" defTabSz="736504" rtl="0" eaLnBrk="0" fontAlgn="base" latinLnBrk="0" hangingPunct="0">
              <a:lnSpc>
                <a:spcPct val="100000"/>
              </a:lnSpc>
              <a:spcBef>
                <a:spcPts val="0"/>
              </a:spcBef>
              <a:spcAft>
                <a:spcPts val="967"/>
              </a:spcAft>
              <a:buClrTx/>
              <a:buSzTx/>
              <a:buFont typeface="Arial"/>
              <a:buChar char="•"/>
              <a:tabLst/>
              <a:defRPr>
                <a:solidFill>
                  <a:schemeClr val="tx1"/>
                </a:solidFill>
                <a:latin typeface="Franklin Gothic Book"/>
                <a:ea typeface="Franklin Gothic Book"/>
                <a:cs typeface="Franklin Gothic Book"/>
              </a:defRPr>
            </a:lvl3pPr>
            <a:lvl4pPr marL="434943" marR="0" indent="-144981" algn="l" defTabSz="736504" rtl="0" eaLnBrk="0" fontAlgn="base" latinLnBrk="0" hangingPunct="0">
              <a:lnSpc>
                <a:spcPct val="100000"/>
              </a:lnSpc>
              <a:spcBef>
                <a:spcPts val="0"/>
              </a:spcBef>
              <a:spcAft>
                <a:spcPts val="967"/>
              </a:spcAft>
              <a:buClrTx/>
              <a:buSzTx/>
              <a:buFont typeface="Arial"/>
              <a:buChar char="•"/>
              <a:tabLst/>
              <a:defRPr>
                <a:latin typeface="Franklin Gothic Book"/>
                <a:ea typeface="Franklin Gothic Book"/>
                <a:cs typeface="Franklin Gothic Book"/>
              </a:defRPr>
            </a:lvl4pPr>
          </a:lstStyle>
          <a:p>
            <a:pPr marL="0" marR="0" lvl="0" indent="0" algn="l" defTabSz="736504" rtl="0" eaLnBrk="0" fontAlgn="base" latinLnBrk="0" hangingPunct="0">
              <a:lnSpc>
                <a:spcPct val="100000"/>
              </a:lnSpc>
              <a:spcBef>
                <a:spcPts val="0"/>
              </a:spcBef>
              <a:spcAft>
                <a:spcPts val="967"/>
              </a:spcAft>
              <a:buClrTx/>
              <a:buSzTx/>
              <a:buFontTx/>
              <a:buNone/>
              <a:tabLst/>
              <a:defRPr/>
            </a:pPr>
            <a:r>
              <a:rPr kumimoji="0" lang="en-US" sz="900" b="0" i="0" u="none" strike="noStrike" kern="1200" cap="none" spc="0" normalizeH="0" baseline="0" noProof="0" dirty="0" smtClean="0">
                <a:ln>
                  <a:noFill/>
                </a:ln>
                <a:solidFill>
                  <a:srgbClr val="58595B"/>
                </a:solidFill>
                <a:effectLst/>
                <a:uLnTx/>
                <a:uFillTx/>
                <a:latin typeface="Arial" pitchFamily="34" charset="0"/>
                <a:ea typeface="ＭＳ Ｐゴシック" charset="0"/>
                <a:cs typeface="Arial" pitchFamily="34" charset="0"/>
              </a:rPr>
              <a:t>Click to edit Master text styles</a:t>
            </a:r>
          </a:p>
          <a:p>
            <a:pPr marL="144488" marR="0" lvl="1" indent="-144488" algn="l" defTabSz="736504" rtl="0" eaLnBrk="0" fontAlgn="base" latinLnBrk="0" hangingPunct="0">
              <a:lnSpc>
                <a:spcPct val="100000"/>
              </a:lnSpc>
              <a:spcBef>
                <a:spcPts val="0"/>
              </a:spcBef>
              <a:spcAft>
                <a:spcPts val="967"/>
              </a:spcAft>
              <a:buClrTx/>
              <a:buSzTx/>
              <a:buFont typeface="Arial" charset="0"/>
              <a:buChar char="•"/>
              <a:tabLst/>
              <a:defRPr/>
            </a:pPr>
            <a:r>
              <a:rPr kumimoji="0" lang="en-US" sz="900" b="0" i="0" u="none" strike="noStrike" kern="1200" cap="none" spc="0" normalizeH="0" baseline="0" noProof="0" dirty="0" smtClean="0">
                <a:ln>
                  <a:noFill/>
                </a:ln>
                <a:solidFill>
                  <a:srgbClr val="58595B"/>
                </a:solidFill>
                <a:effectLst/>
                <a:uLnTx/>
                <a:uFillTx/>
                <a:latin typeface="Arial" pitchFamily="34" charset="0"/>
                <a:ea typeface="Arial" charset="0"/>
                <a:cs typeface="Arial" pitchFamily="34" charset="0"/>
              </a:rPr>
              <a:t>Second level</a:t>
            </a:r>
          </a:p>
          <a:p>
            <a:pPr marL="289962" marR="0" lvl="2" indent="-144981" algn="l" defTabSz="736504" rtl="0" eaLnBrk="0" fontAlgn="base" latinLnBrk="0" hangingPunct="0">
              <a:lnSpc>
                <a:spcPct val="100000"/>
              </a:lnSpc>
              <a:spcBef>
                <a:spcPts val="0"/>
              </a:spcBef>
              <a:spcAft>
                <a:spcPts val="967"/>
              </a:spcAft>
              <a:buClrTx/>
              <a:buSzTx/>
              <a:buFont typeface="Arial"/>
              <a:buChar char="•"/>
              <a:tabLst/>
              <a:defRPr/>
            </a:pPr>
            <a:r>
              <a:rPr kumimoji="0" lang="en-US" sz="900" b="0" i="0" u="none" strike="noStrike" kern="1200" cap="none" spc="0" normalizeH="0" baseline="0" noProof="0" dirty="0" smtClean="0">
                <a:ln>
                  <a:noFill/>
                </a:ln>
                <a:solidFill>
                  <a:srgbClr val="58595B"/>
                </a:solidFill>
                <a:effectLst/>
                <a:uLnTx/>
                <a:uFillTx/>
                <a:latin typeface="Arial" pitchFamily="34" charset="0"/>
                <a:ea typeface="Arial" charset="0"/>
                <a:cs typeface="Arial" pitchFamily="34" charset="0"/>
              </a:rPr>
              <a:t>Third level</a:t>
            </a:r>
          </a:p>
          <a:p>
            <a:pPr marL="434943" marR="0" lvl="3" indent="-144981" algn="l" defTabSz="736504" rtl="0" eaLnBrk="0" fontAlgn="base" latinLnBrk="0" hangingPunct="0">
              <a:lnSpc>
                <a:spcPct val="100000"/>
              </a:lnSpc>
              <a:spcBef>
                <a:spcPts val="0"/>
              </a:spcBef>
              <a:spcAft>
                <a:spcPts val="967"/>
              </a:spcAft>
              <a:buClrTx/>
              <a:buSzTx/>
              <a:buFont typeface="Arial"/>
              <a:buChar char="•"/>
              <a:tabLst/>
              <a:defRPr/>
            </a:pPr>
            <a:r>
              <a:rPr kumimoji="0" lang="en-US" sz="900" b="0" i="0" u="none" strike="noStrike" kern="1200" cap="none" spc="0" normalizeH="0" baseline="0" noProof="0" dirty="0" smtClean="0">
                <a:ln>
                  <a:noFill/>
                </a:ln>
                <a:solidFill>
                  <a:srgbClr val="58595B"/>
                </a:solidFill>
                <a:effectLst/>
                <a:uLnTx/>
                <a:uFillTx/>
                <a:latin typeface="Arial" pitchFamily="34" charset="0"/>
                <a:ea typeface="Arial" charset="0"/>
                <a:cs typeface="Arial" pitchFamily="34" charset="0"/>
              </a:rPr>
              <a:t>Fourth level</a:t>
            </a:r>
          </a:p>
        </p:txBody>
      </p:sp>
      <p:cxnSp>
        <p:nvCxnSpPr>
          <p:cNvPr id="104" name="Straight Connector 103"/>
          <p:cNvCxnSpPr/>
          <p:nvPr userDrawn="1"/>
        </p:nvCxnSpPr>
        <p:spPr>
          <a:xfrm>
            <a:off x="3763939" y="1368966"/>
            <a:ext cx="0" cy="3354358"/>
          </a:xfrm>
          <a:prstGeom prst="line">
            <a:avLst/>
          </a:prstGeom>
          <a:ln w="6350">
            <a:solidFill>
              <a:schemeClr val="tx1"/>
            </a:solidFill>
            <a:tailEnd type="none"/>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146475510"/>
      </p:ext>
    </p:extLst>
  </p:cSld>
  <p:clrMapOvr>
    <a:masterClrMapping/>
  </p:clrMapOvr>
  <p:timing>
    <p:tnLst>
      <p:par>
        <p:cTn id="1" dur="indefinite" restart="never" nodeType="tmRoot"/>
      </p:par>
    </p:tnLst>
  </p:timing>
</p:sldLayout>
</file>

<file path=ppt/slideLayouts/slideLayout189.xml><?xml version="1.0" encoding="utf-8"?>
<p:sldLayout xmlns:a="http://schemas.openxmlformats.org/drawingml/2006/main" xmlns:r="http://schemas.openxmlformats.org/officeDocument/2006/relationships" xmlns:p="http://schemas.openxmlformats.org/presentationml/2006/main" preserve="1" userDrawn="1">
  <p:cSld name="5_text + chart">
    <p:spTree>
      <p:nvGrpSpPr>
        <p:cNvPr id="1" name=""/>
        <p:cNvGrpSpPr/>
        <p:nvPr/>
      </p:nvGrpSpPr>
      <p:grpSpPr>
        <a:xfrm>
          <a:off x="0" y="0"/>
          <a:ext cx="0" cy="0"/>
          <a:chOff x="0" y="0"/>
          <a:chExt cx="0" cy="0"/>
        </a:xfrm>
      </p:grpSpPr>
      <p:sp>
        <p:nvSpPr>
          <p:cNvPr id="2" name="Title 1" descr="Ideally your title should fit on one line." title="Slide title"/>
          <p:cNvSpPr>
            <a:spLocks noGrp="1"/>
          </p:cNvSpPr>
          <p:nvPr>
            <p:ph type="title"/>
          </p:nvPr>
        </p:nvSpPr>
        <p:spPr/>
        <p:txBody>
          <a:bodyPr/>
          <a:lstStyle/>
          <a:p>
            <a:r>
              <a:rPr lang="en-US" smtClean="0"/>
              <a:t>Click to edit Master title style</a:t>
            </a:r>
            <a:endParaRPr lang="en-GB"/>
          </a:p>
        </p:txBody>
      </p:sp>
      <p:sp>
        <p:nvSpPr>
          <p:cNvPr id="7" name="Text Placeholder 6"/>
          <p:cNvSpPr>
            <a:spLocks noGrp="1"/>
          </p:cNvSpPr>
          <p:nvPr>
            <p:ph type="body" sz="quarter" idx="13"/>
          </p:nvPr>
        </p:nvSpPr>
        <p:spPr>
          <a:xfrm>
            <a:off x="593350" y="2237787"/>
            <a:ext cx="2679259" cy="2378087"/>
          </a:xfrm>
          <a:prstGeom prst="rect">
            <a:avLst/>
          </a:prstGeom>
        </p:spPr>
        <p:txBody>
          <a:bodyPr>
            <a:noAutofit/>
          </a:bodyPr>
          <a:lstStyle>
            <a:lvl1pPr marL="0" marR="0" indent="0" algn="l" defTabSz="736504" rtl="0" eaLnBrk="0" fontAlgn="base" latinLnBrk="0" hangingPunct="0">
              <a:lnSpc>
                <a:spcPct val="100000"/>
              </a:lnSpc>
              <a:spcBef>
                <a:spcPts val="0"/>
              </a:spcBef>
              <a:spcAft>
                <a:spcPts val="967"/>
              </a:spcAft>
              <a:buClrTx/>
              <a:buSzTx/>
              <a:buFontTx/>
              <a:buNone/>
              <a:tabLst/>
              <a:defRPr sz="1600">
                <a:solidFill>
                  <a:schemeClr val="tx1"/>
                </a:solidFill>
                <a:latin typeface="Franklin Gothic Book"/>
                <a:cs typeface="Franklin Gothic Book"/>
              </a:defRPr>
            </a:lvl1pPr>
            <a:lvl2pPr marL="144488" marR="0" indent="-144488" algn="l" defTabSz="736504" rtl="0" eaLnBrk="0" fontAlgn="base" latinLnBrk="0" hangingPunct="0">
              <a:lnSpc>
                <a:spcPct val="100000"/>
              </a:lnSpc>
              <a:spcBef>
                <a:spcPts val="0"/>
              </a:spcBef>
              <a:spcAft>
                <a:spcPts val="967"/>
              </a:spcAft>
              <a:buClrTx/>
              <a:buSzTx/>
              <a:buFont typeface="Arial" charset="0"/>
              <a:buChar char="•"/>
              <a:tabLst/>
              <a:defRPr>
                <a:solidFill>
                  <a:schemeClr val="tx1"/>
                </a:solidFill>
                <a:latin typeface="Franklin Gothic Book"/>
                <a:ea typeface="Franklin Gothic Book"/>
                <a:cs typeface="Franklin Gothic Book"/>
              </a:defRPr>
            </a:lvl2pPr>
            <a:lvl3pPr marL="289962" marR="0" indent="-144981" algn="l" defTabSz="736504" rtl="0" eaLnBrk="0" fontAlgn="base" latinLnBrk="0" hangingPunct="0">
              <a:lnSpc>
                <a:spcPct val="100000"/>
              </a:lnSpc>
              <a:spcBef>
                <a:spcPts val="0"/>
              </a:spcBef>
              <a:spcAft>
                <a:spcPts val="967"/>
              </a:spcAft>
              <a:buClrTx/>
              <a:buSzTx/>
              <a:buFont typeface="Arial"/>
              <a:buChar char="•"/>
              <a:tabLst/>
              <a:defRPr>
                <a:solidFill>
                  <a:schemeClr val="tx1"/>
                </a:solidFill>
                <a:latin typeface="Franklin Gothic Book"/>
                <a:ea typeface="Franklin Gothic Book"/>
                <a:cs typeface="Franklin Gothic Book"/>
              </a:defRPr>
            </a:lvl3pPr>
            <a:lvl4pPr marL="434943" marR="0" indent="-144981" algn="l" defTabSz="736504" rtl="0" eaLnBrk="0" fontAlgn="base" latinLnBrk="0" hangingPunct="0">
              <a:lnSpc>
                <a:spcPct val="100000"/>
              </a:lnSpc>
              <a:spcBef>
                <a:spcPts val="0"/>
              </a:spcBef>
              <a:spcAft>
                <a:spcPts val="967"/>
              </a:spcAft>
              <a:buClrTx/>
              <a:buSzTx/>
              <a:buFont typeface="Arial"/>
              <a:buChar char="•"/>
              <a:tabLst/>
              <a:defRPr>
                <a:latin typeface="Franklin Gothic Book"/>
                <a:ea typeface="Franklin Gothic Book"/>
                <a:cs typeface="Franklin Gothic Book"/>
              </a:defRPr>
            </a:lvl4pPr>
          </a:lstStyle>
          <a:p>
            <a:pPr marL="0" marR="0" lvl="0" indent="0" algn="l" defTabSz="736504" rtl="0" eaLnBrk="0" fontAlgn="base" latinLnBrk="0" hangingPunct="0">
              <a:lnSpc>
                <a:spcPct val="100000"/>
              </a:lnSpc>
              <a:spcBef>
                <a:spcPts val="0"/>
              </a:spcBef>
              <a:spcAft>
                <a:spcPts val="967"/>
              </a:spcAft>
              <a:buClrTx/>
              <a:buSzTx/>
              <a:buFontTx/>
              <a:buNone/>
              <a:tabLst/>
              <a:defRPr/>
            </a:pPr>
            <a:r>
              <a:rPr kumimoji="0" lang="en-US" sz="900" b="0" i="0" u="none" strike="noStrike" kern="1200" cap="none" spc="0" normalizeH="0" baseline="0" noProof="0" dirty="0" smtClean="0">
                <a:ln>
                  <a:noFill/>
                </a:ln>
                <a:solidFill>
                  <a:srgbClr val="58595B"/>
                </a:solidFill>
                <a:effectLst/>
                <a:uLnTx/>
                <a:uFillTx/>
                <a:latin typeface="Arial" pitchFamily="34" charset="0"/>
                <a:ea typeface="ＭＳ Ｐゴシック" charset="0"/>
                <a:cs typeface="Arial" pitchFamily="34" charset="0"/>
              </a:rPr>
              <a:t>Click to edit Master text styles</a:t>
            </a:r>
          </a:p>
          <a:p>
            <a:pPr marL="144488" marR="0" lvl="1" indent="-144488" algn="l" defTabSz="736504" rtl="0" eaLnBrk="0" fontAlgn="base" latinLnBrk="0" hangingPunct="0">
              <a:lnSpc>
                <a:spcPct val="100000"/>
              </a:lnSpc>
              <a:spcBef>
                <a:spcPts val="0"/>
              </a:spcBef>
              <a:spcAft>
                <a:spcPts val="967"/>
              </a:spcAft>
              <a:buClrTx/>
              <a:buSzTx/>
              <a:buFont typeface="Arial" charset="0"/>
              <a:buChar char="•"/>
              <a:tabLst/>
              <a:defRPr/>
            </a:pPr>
            <a:r>
              <a:rPr kumimoji="0" lang="en-US" sz="900" b="0" i="0" u="none" strike="noStrike" kern="1200" cap="none" spc="0" normalizeH="0" baseline="0" noProof="0" dirty="0" smtClean="0">
                <a:ln>
                  <a:noFill/>
                </a:ln>
                <a:solidFill>
                  <a:srgbClr val="58595B"/>
                </a:solidFill>
                <a:effectLst/>
                <a:uLnTx/>
                <a:uFillTx/>
                <a:latin typeface="Arial" pitchFamily="34" charset="0"/>
                <a:ea typeface="Arial" charset="0"/>
                <a:cs typeface="Arial" pitchFamily="34" charset="0"/>
              </a:rPr>
              <a:t>Second level</a:t>
            </a:r>
          </a:p>
          <a:p>
            <a:pPr marL="289962" marR="0" lvl="2" indent="-144981" algn="l" defTabSz="736504" rtl="0" eaLnBrk="0" fontAlgn="base" latinLnBrk="0" hangingPunct="0">
              <a:lnSpc>
                <a:spcPct val="100000"/>
              </a:lnSpc>
              <a:spcBef>
                <a:spcPts val="0"/>
              </a:spcBef>
              <a:spcAft>
                <a:spcPts val="967"/>
              </a:spcAft>
              <a:buClrTx/>
              <a:buSzTx/>
              <a:buFont typeface="Arial"/>
              <a:buChar char="•"/>
              <a:tabLst/>
              <a:defRPr/>
            </a:pPr>
            <a:r>
              <a:rPr kumimoji="0" lang="en-US" sz="900" b="0" i="0" u="none" strike="noStrike" kern="1200" cap="none" spc="0" normalizeH="0" baseline="0" noProof="0" dirty="0" smtClean="0">
                <a:ln>
                  <a:noFill/>
                </a:ln>
                <a:solidFill>
                  <a:srgbClr val="58595B"/>
                </a:solidFill>
                <a:effectLst/>
                <a:uLnTx/>
                <a:uFillTx/>
                <a:latin typeface="Arial" pitchFamily="34" charset="0"/>
                <a:ea typeface="Arial" charset="0"/>
                <a:cs typeface="Arial" pitchFamily="34" charset="0"/>
              </a:rPr>
              <a:t>Third level</a:t>
            </a:r>
          </a:p>
          <a:p>
            <a:pPr marL="434943" marR="0" lvl="3" indent="-144981" algn="l" defTabSz="736504" rtl="0" eaLnBrk="0" fontAlgn="base" latinLnBrk="0" hangingPunct="0">
              <a:lnSpc>
                <a:spcPct val="100000"/>
              </a:lnSpc>
              <a:spcBef>
                <a:spcPts val="0"/>
              </a:spcBef>
              <a:spcAft>
                <a:spcPts val="967"/>
              </a:spcAft>
              <a:buClrTx/>
              <a:buSzTx/>
              <a:buFont typeface="Arial"/>
              <a:buChar char="•"/>
              <a:tabLst/>
              <a:defRPr/>
            </a:pPr>
            <a:r>
              <a:rPr kumimoji="0" lang="en-US" sz="900" b="0" i="0" u="none" strike="noStrike" kern="1200" cap="none" spc="0" normalizeH="0" baseline="0" noProof="0" dirty="0" smtClean="0">
                <a:ln>
                  <a:noFill/>
                </a:ln>
                <a:solidFill>
                  <a:srgbClr val="58595B"/>
                </a:solidFill>
                <a:effectLst/>
                <a:uLnTx/>
                <a:uFillTx/>
                <a:latin typeface="Arial" pitchFamily="34" charset="0"/>
                <a:ea typeface="Arial" charset="0"/>
                <a:cs typeface="Arial" pitchFamily="34" charset="0"/>
              </a:rPr>
              <a:t>Fourth level</a:t>
            </a:r>
          </a:p>
        </p:txBody>
      </p:sp>
      <p:sp>
        <p:nvSpPr>
          <p:cNvPr id="100" name="Date Placeholder 3"/>
          <p:cNvSpPr>
            <a:spLocks noGrp="1"/>
          </p:cNvSpPr>
          <p:nvPr>
            <p:ph type="dt" sz="half" idx="2"/>
          </p:nvPr>
        </p:nvSpPr>
        <p:spPr>
          <a:xfrm>
            <a:off x="594661" y="5035501"/>
            <a:ext cx="1547697" cy="293738"/>
          </a:xfrm>
          <a:prstGeom prst="rect">
            <a:avLst/>
          </a:prstGeom>
        </p:spPr>
        <p:txBody>
          <a:bodyPr lIns="0" tIns="0" rIns="0" bIns="0" anchor="ctr"/>
          <a:lstStyle>
            <a:lvl1pPr>
              <a:defRPr sz="700">
                <a:solidFill>
                  <a:schemeClr val="accent1"/>
                </a:solidFill>
              </a:defRPr>
            </a:lvl1pPr>
          </a:lstStyle>
          <a:p>
            <a:fld id="{B6178F0A-3EE0-4B48-8395-CF38F4590226}" type="datetime3">
              <a:rPr lang="en-GB" smtClean="0"/>
              <a:t>13 July, 2016</a:t>
            </a:fld>
            <a:endParaRPr lang="en-GB" dirty="0"/>
          </a:p>
        </p:txBody>
      </p:sp>
      <p:sp>
        <p:nvSpPr>
          <p:cNvPr id="101" name="Footer Placeholder 4"/>
          <p:cNvSpPr>
            <a:spLocks noGrp="1"/>
          </p:cNvSpPr>
          <p:nvPr>
            <p:ph type="ftr" sz="quarter" idx="3"/>
            <p:custDataLst>
              <p:tags r:id="rId1"/>
            </p:custDataLst>
          </p:nvPr>
        </p:nvSpPr>
        <p:spPr>
          <a:xfrm>
            <a:off x="0" y="5035501"/>
            <a:ext cx="7561263" cy="293738"/>
          </a:xfrm>
          <a:prstGeom prst="rect">
            <a:avLst/>
          </a:prstGeom>
        </p:spPr>
        <p:txBody>
          <a:bodyPr lIns="0" tIns="0" rIns="0" bIns="0" anchor="ctr"/>
          <a:lstStyle>
            <a:lvl1pPr algn="ctr">
              <a:defRPr lang="en-GB" sz="800" b="0" i="0" u="none">
                <a:solidFill>
                  <a:srgbClr val="FFFFFF"/>
                </a:solidFill>
                <a:latin typeface="Arial"/>
              </a:defRPr>
            </a:lvl1pPr>
          </a:lstStyle>
          <a:p>
            <a:endParaRPr lang="en-GB" b="1"/>
          </a:p>
        </p:txBody>
      </p:sp>
      <p:sp>
        <p:nvSpPr>
          <p:cNvPr id="103" name="Slide Number Placeholder 5"/>
          <p:cNvSpPr>
            <a:spLocks noGrp="1"/>
          </p:cNvSpPr>
          <p:nvPr>
            <p:ph type="sldNum" sz="quarter" idx="4"/>
          </p:nvPr>
        </p:nvSpPr>
        <p:spPr>
          <a:xfrm>
            <a:off x="6846455" y="5035501"/>
            <a:ext cx="297689" cy="293738"/>
          </a:xfrm>
          <a:prstGeom prst="rect">
            <a:avLst/>
          </a:prstGeom>
        </p:spPr>
        <p:txBody>
          <a:bodyPr lIns="0" tIns="0" rIns="0" bIns="0" anchor="ctr"/>
          <a:lstStyle>
            <a:lvl1pPr algn="r">
              <a:defRPr sz="700">
                <a:solidFill>
                  <a:schemeClr val="accent1"/>
                </a:solidFill>
              </a:defRPr>
            </a:lvl1pPr>
          </a:lstStyle>
          <a:p>
            <a:fld id="{71F9F866-B438-9445-8D9F-1F8FF6608833}" type="slidenum">
              <a:rPr lang="en-GB" smtClean="0"/>
              <a:pPr/>
              <a:t>‹#›</a:t>
            </a:fld>
            <a:endParaRPr lang="en-GB" dirty="0"/>
          </a:p>
        </p:txBody>
      </p:sp>
      <p:sp>
        <p:nvSpPr>
          <p:cNvPr id="102" name="Text Placeholder 6"/>
          <p:cNvSpPr>
            <a:spLocks noGrp="1"/>
          </p:cNvSpPr>
          <p:nvPr>
            <p:ph type="body" sz="quarter" idx="16"/>
          </p:nvPr>
        </p:nvSpPr>
        <p:spPr>
          <a:xfrm>
            <a:off x="595976" y="1818779"/>
            <a:ext cx="2676307" cy="280420"/>
          </a:xfrm>
          <a:prstGeom prst="rect">
            <a:avLst/>
          </a:prstGeom>
        </p:spPr>
        <p:txBody>
          <a:bodyPr>
            <a:noAutofit/>
          </a:bodyPr>
          <a:lstStyle>
            <a:lvl1pPr marL="0" marR="0" indent="0" algn="l" defTabSz="736504" rtl="0" eaLnBrk="0" fontAlgn="base" latinLnBrk="0" hangingPunct="0">
              <a:lnSpc>
                <a:spcPct val="100000"/>
              </a:lnSpc>
              <a:spcBef>
                <a:spcPts val="0"/>
              </a:spcBef>
              <a:spcAft>
                <a:spcPts val="967"/>
              </a:spcAft>
              <a:buClrTx/>
              <a:buSzTx/>
              <a:buFontTx/>
              <a:buNone/>
              <a:tabLst/>
              <a:defRPr sz="1600">
                <a:solidFill>
                  <a:srgbClr val="00539B"/>
                </a:solidFill>
                <a:latin typeface="Franklin Gothic Book"/>
                <a:cs typeface="Franklin Gothic Book"/>
              </a:defRPr>
            </a:lvl1pPr>
            <a:lvl2pPr marL="144488" marR="0" indent="-144488" algn="l" defTabSz="736504" rtl="0" eaLnBrk="0" fontAlgn="base" latinLnBrk="0" hangingPunct="0">
              <a:lnSpc>
                <a:spcPct val="100000"/>
              </a:lnSpc>
              <a:spcBef>
                <a:spcPts val="0"/>
              </a:spcBef>
              <a:spcAft>
                <a:spcPts val="967"/>
              </a:spcAft>
              <a:buClrTx/>
              <a:buSzTx/>
              <a:buFont typeface="Arial" charset="0"/>
              <a:buChar char="•"/>
              <a:tabLst/>
              <a:defRPr>
                <a:solidFill>
                  <a:schemeClr val="tx1"/>
                </a:solidFill>
              </a:defRPr>
            </a:lvl2pPr>
            <a:lvl3pPr marL="289962" marR="0" indent="-144981" algn="l" defTabSz="736504" rtl="0" eaLnBrk="0" fontAlgn="base" latinLnBrk="0" hangingPunct="0">
              <a:lnSpc>
                <a:spcPct val="100000"/>
              </a:lnSpc>
              <a:spcBef>
                <a:spcPts val="0"/>
              </a:spcBef>
              <a:spcAft>
                <a:spcPts val="967"/>
              </a:spcAft>
              <a:buClrTx/>
              <a:buSzTx/>
              <a:buFont typeface="Arial"/>
              <a:buChar char="•"/>
              <a:tabLst/>
              <a:defRPr>
                <a:solidFill>
                  <a:schemeClr val="tx1"/>
                </a:solidFill>
              </a:defRPr>
            </a:lvl3pPr>
            <a:lvl4pPr marL="434943" marR="0" indent="-144981" algn="l" defTabSz="736504" rtl="0" eaLnBrk="0" fontAlgn="base" latinLnBrk="0" hangingPunct="0">
              <a:lnSpc>
                <a:spcPct val="100000"/>
              </a:lnSpc>
              <a:spcBef>
                <a:spcPts val="0"/>
              </a:spcBef>
              <a:spcAft>
                <a:spcPts val="967"/>
              </a:spcAft>
              <a:buClrTx/>
              <a:buSzTx/>
              <a:buFont typeface="Arial"/>
              <a:buChar char="•"/>
              <a:tabLst/>
              <a:defRPr/>
            </a:lvl4pPr>
          </a:lstStyle>
          <a:p>
            <a:pPr marL="0" marR="0" lvl="0" indent="0" algn="l" defTabSz="736504" rtl="0" eaLnBrk="0" fontAlgn="base" latinLnBrk="0" hangingPunct="0">
              <a:lnSpc>
                <a:spcPct val="100000"/>
              </a:lnSpc>
              <a:spcBef>
                <a:spcPts val="0"/>
              </a:spcBef>
              <a:spcAft>
                <a:spcPts val="967"/>
              </a:spcAft>
              <a:buClrTx/>
              <a:buSzTx/>
              <a:buFontTx/>
              <a:buNone/>
              <a:tabLst/>
              <a:defRPr/>
            </a:pPr>
            <a:r>
              <a:rPr kumimoji="0" lang="en-US" sz="900" b="0" i="0" u="none" strike="noStrike" kern="1200" cap="none" spc="0" normalizeH="0" baseline="0" noProof="0" dirty="0" smtClean="0">
                <a:ln>
                  <a:noFill/>
                </a:ln>
                <a:solidFill>
                  <a:srgbClr val="58595B"/>
                </a:solidFill>
                <a:effectLst/>
                <a:uLnTx/>
                <a:uFillTx/>
                <a:latin typeface="Arial" pitchFamily="34" charset="0"/>
                <a:ea typeface="ＭＳ Ｐゴシック" charset="0"/>
                <a:cs typeface="Arial" pitchFamily="34" charset="0"/>
              </a:rPr>
              <a:t>Click to edit Master text styles</a:t>
            </a:r>
          </a:p>
        </p:txBody>
      </p:sp>
      <p:sp>
        <p:nvSpPr>
          <p:cNvPr id="105" name="Text Placeholder 6"/>
          <p:cNvSpPr>
            <a:spLocks noGrp="1"/>
          </p:cNvSpPr>
          <p:nvPr>
            <p:ph type="body" sz="quarter" idx="17"/>
          </p:nvPr>
        </p:nvSpPr>
        <p:spPr>
          <a:xfrm>
            <a:off x="3868583" y="2237787"/>
            <a:ext cx="2680572" cy="2378087"/>
          </a:xfrm>
          <a:prstGeom prst="rect">
            <a:avLst/>
          </a:prstGeom>
        </p:spPr>
        <p:txBody>
          <a:bodyPr>
            <a:noAutofit/>
          </a:bodyPr>
          <a:lstStyle>
            <a:lvl1pPr marL="0" marR="0" indent="0" algn="l" defTabSz="736504" rtl="0" eaLnBrk="0" fontAlgn="base" latinLnBrk="0" hangingPunct="0">
              <a:lnSpc>
                <a:spcPct val="100000"/>
              </a:lnSpc>
              <a:spcBef>
                <a:spcPts val="0"/>
              </a:spcBef>
              <a:spcAft>
                <a:spcPts val="967"/>
              </a:spcAft>
              <a:buClrTx/>
              <a:buSzTx/>
              <a:buFontTx/>
              <a:buNone/>
              <a:tabLst/>
              <a:defRPr sz="1600">
                <a:solidFill>
                  <a:schemeClr val="tx1"/>
                </a:solidFill>
                <a:latin typeface="Franklin Gothic Book"/>
                <a:cs typeface="Franklin Gothic Book"/>
              </a:defRPr>
            </a:lvl1pPr>
            <a:lvl2pPr marL="144488" marR="0" indent="-144488" algn="l" defTabSz="736504" rtl="0" eaLnBrk="0" fontAlgn="base" latinLnBrk="0" hangingPunct="0">
              <a:lnSpc>
                <a:spcPct val="100000"/>
              </a:lnSpc>
              <a:spcBef>
                <a:spcPts val="0"/>
              </a:spcBef>
              <a:spcAft>
                <a:spcPts val="967"/>
              </a:spcAft>
              <a:buClrTx/>
              <a:buSzTx/>
              <a:buFont typeface="Arial" charset="0"/>
              <a:buChar char="•"/>
              <a:tabLst/>
              <a:defRPr>
                <a:solidFill>
                  <a:schemeClr val="tx1"/>
                </a:solidFill>
                <a:latin typeface="Franklin Gothic Book"/>
                <a:ea typeface="Franklin Gothic Book"/>
                <a:cs typeface="Franklin Gothic Book"/>
              </a:defRPr>
            </a:lvl2pPr>
            <a:lvl3pPr marL="289962" marR="0" indent="-144981" algn="l" defTabSz="736504" rtl="0" eaLnBrk="0" fontAlgn="base" latinLnBrk="0" hangingPunct="0">
              <a:lnSpc>
                <a:spcPct val="100000"/>
              </a:lnSpc>
              <a:spcBef>
                <a:spcPts val="0"/>
              </a:spcBef>
              <a:spcAft>
                <a:spcPts val="967"/>
              </a:spcAft>
              <a:buClrTx/>
              <a:buSzTx/>
              <a:buFont typeface="Arial"/>
              <a:buChar char="•"/>
              <a:tabLst/>
              <a:defRPr>
                <a:solidFill>
                  <a:schemeClr val="tx1"/>
                </a:solidFill>
                <a:latin typeface="Franklin Gothic Book"/>
                <a:ea typeface="Franklin Gothic Book"/>
                <a:cs typeface="Franklin Gothic Book"/>
              </a:defRPr>
            </a:lvl3pPr>
            <a:lvl4pPr marL="434943" marR="0" indent="-144981" algn="l" defTabSz="736504" rtl="0" eaLnBrk="0" fontAlgn="base" latinLnBrk="0" hangingPunct="0">
              <a:lnSpc>
                <a:spcPct val="100000"/>
              </a:lnSpc>
              <a:spcBef>
                <a:spcPts val="0"/>
              </a:spcBef>
              <a:spcAft>
                <a:spcPts val="967"/>
              </a:spcAft>
              <a:buClrTx/>
              <a:buSzTx/>
              <a:buFont typeface="Arial"/>
              <a:buChar char="•"/>
              <a:tabLst/>
              <a:defRPr>
                <a:latin typeface="Franklin Gothic Book"/>
                <a:ea typeface="Franklin Gothic Book"/>
                <a:cs typeface="Franklin Gothic Book"/>
              </a:defRPr>
            </a:lvl4pPr>
          </a:lstStyle>
          <a:p>
            <a:pPr marL="0" marR="0" lvl="0" indent="0" algn="l" defTabSz="736504" rtl="0" eaLnBrk="0" fontAlgn="base" latinLnBrk="0" hangingPunct="0">
              <a:lnSpc>
                <a:spcPct val="100000"/>
              </a:lnSpc>
              <a:spcBef>
                <a:spcPts val="0"/>
              </a:spcBef>
              <a:spcAft>
                <a:spcPts val="967"/>
              </a:spcAft>
              <a:buClrTx/>
              <a:buSzTx/>
              <a:buFontTx/>
              <a:buNone/>
              <a:tabLst/>
              <a:defRPr/>
            </a:pPr>
            <a:r>
              <a:rPr kumimoji="0" lang="en-US" sz="900" b="0" i="0" u="none" strike="noStrike" kern="1200" cap="none" spc="0" normalizeH="0" baseline="0" noProof="0" dirty="0" smtClean="0">
                <a:ln>
                  <a:noFill/>
                </a:ln>
                <a:solidFill>
                  <a:srgbClr val="58595B"/>
                </a:solidFill>
                <a:effectLst/>
                <a:uLnTx/>
                <a:uFillTx/>
                <a:latin typeface="Arial" pitchFamily="34" charset="0"/>
                <a:ea typeface="ＭＳ Ｐゴシック" charset="0"/>
                <a:cs typeface="Arial" pitchFamily="34" charset="0"/>
              </a:rPr>
              <a:t>Click to edit Master text styles</a:t>
            </a:r>
          </a:p>
          <a:p>
            <a:pPr marL="144488" marR="0" lvl="1" indent="-144488" algn="l" defTabSz="736504" rtl="0" eaLnBrk="0" fontAlgn="base" latinLnBrk="0" hangingPunct="0">
              <a:lnSpc>
                <a:spcPct val="100000"/>
              </a:lnSpc>
              <a:spcBef>
                <a:spcPts val="0"/>
              </a:spcBef>
              <a:spcAft>
                <a:spcPts val="967"/>
              </a:spcAft>
              <a:buClrTx/>
              <a:buSzTx/>
              <a:buFont typeface="Arial" charset="0"/>
              <a:buChar char="•"/>
              <a:tabLst/>
              <a:defRPr/>
            </a:pPr>
            <a:r>
              <a:rPr kumimoji="0" lang="en-US" sz="900" b="0" i="0" u="none" strike="noStrike" kern="1200" cap="none" spc="0" normalizeH="0" baseline="0" noProof="0" dirty="0" smtClean="0">
                <a:ln>
                  <a:noFill/>
                </a:ln>
                <a:solidFill>
                  <a:srgbClr val="58595B"/>
                </a:solidFill>
                <a:effectLst/>
                <a:uLnTx/>
                <a:uFillTx/>
                <a:latin typeface="Arial" pitchFamily="34" charset="0"/>
                <a:ea typeface="Arial" charset="0"/>
                <a:cs typeface="Arial" pitchFamily="34" charset="0"/>
              </a:rPr>
              <a:t>Second level</a:t>
            </a:r>
          </a:p>
          <a:p>
            <a:pPr marL="289962" marR="0" lvl="2" indent="-144981" algn="l" defTabSz="736504" rtl="0" eaLnBrk="0" fontAlgn="base" latinLnBrk="0" hangingPunct="0">
              <a:lnSpc>
                <a:spcPct val="100000"/>
              </a:lnSpc>
              <a:spcBef>
                <a:spcPts val="0"/>
              </a:spcBef>
              <a:spcAft>
                <a:spcPts val="967"/>
              </a:spcAft>
              <a:buClrTx/>
              <a:buSzTx/>
              <a:buFont typeface="Arial"/>
              <a:buChar char="•"/>
              <a:tabLst/>
              <a:defRPr/>
            </a:pPr>
            <a:r>
              <a:rPr kumimoji="0" lang="en-US" sz="900" b="0" i="0" u="none" strike="noStrike" kern="1200" cap="none" spc="0" normalizeH="0" baseline="0" noProof="0" dirty="0" smtClean="0">
                <a:ln>
                  <a:noFill/>
                </a:ln>
                <a:solidFill>
                  <a:srgbClr val="58595B"/>
                </a:solidFill>
                <a:effectLst/>
                <a:uLnTx/>
                <a:uFillTx/>
                <a:latin typeface="Arial" pitchFamily="34" charset="0"/>
                <a:ea typeface="Arial" charset="0"/>
                <a:cs typeface="Arial" pitchFamily="34" charset="0"/>
              </a:rPr>
              <a:t>Third level</a:t>
            </a:r>
          </a:p>
          <a:p>
            <a:pPr marL="434943" marR="0" lvl="3" indent="-144981" algn="l" defTabSz="736504" rtl="0" eaLnBrk="0" fontAlgn="base" latinLnBrk="0" hangingPunct="0">
              <a:lnSpc>
                <a:spcPct val="100000"/>
              </a:lnSpc>
              <a:spcBef>
                <a:spcPts val="0"/>
              </a:spcBef>
              <a:spcAft>
                <a:spcPts val="967"/>
              </a:spcAft>
              <a:buClrTx/>
              <a:buSzTx/>
              <a:buFont typeface="Arial"/>
              <a:buChar char="•"/>
              <a:tabLst/>
              <a:defRPr/>
            </a:pPr>
            <a:r>
              <a:rPr kumimoji="0" lang="en-US" sz="900" b="0" i="0" u="none" strike="noStrike" kern="1200" cap="none" spc="0" normalizeH="0" baseline="0" noProof="0" dirty="0" smtClean="0">
                <a:ln>
                  <a:noFill/>
                </a:ln>
                <a:solidFill>
                  <a:srgbClr val="58595B"/>
                </a:solidFill>
                <a:effectLst/>
                <a:uLnTx/>
                <a:uFillTx/>
                <a:latin typeface="Arial" pitchFamily="34" charset="0"/>
                <a:ea typeface="Arial" charset="0"/>
                <a:cs typeface="Arial" pitchFamily="34" charset="0"/>
              </a:rPr>
              <a:t>Fourth level</a:t>
            </a:r>
          </a:p>
        </p:txBody>
      </p:sp>
      <p:sp>
        <p:nvSpPr>
          <p:cNvPr id="106" name="Text Placeholder 6"/>
          <p:cNvSpPr>
            <a:spLocks noGrp="1"/>
          </p:cNvSpPr>
          <p:nvPr>
            <p:ph type="body" sz="quarter" idx="18"/>
          </p:nvPr>
        </p:nvSpPr>
        <p:spPr>
          <a:xfrm>
            <a:off x="3871208" y="1818779"/>
            <a:ext cx="2677619" cy="280420"/>
          </a:xfrm>
          <a:prstGeom prst="rect">
            <a:avLst/>
          </a:prstGeom>
        </p:spPr>
        <p:txBody>
          <a:bodyPr>
            <a:noAutofit/>
          </a:bodyPr>
          <a:lstStyle>
            <a:lvl1pPr marL="0" marR="0" indent="0" algn="l" defTabSz="736504" rtl="0" eaLnBrk="0" fontAlgn="base" latinLnBrk="0" hangingPunct="0">
              <a:lnSpc>
                <a:spcPct val="100000"/>
              </a:lnSpc>
              <a:spcBef>
                <a:spcPts val="0"/>
              </a:spcBef>
              <a:spcAft>
                <a:spcPts val="967"/>
              </a:spcAft>
              <a:buClrTx/>
              <a:buSzTx/>
              <a:buFontTx/>
              <a:buNone/>
              <a:tabLst/>
              <a:defRPr sz="1600">
                <a:solidFill>
                  <a:srgbClr val="00539B"/>
                </a:solidFill>
                <a:latin typeface="Franklin Gothic Book"/>
                <a:cs typeface="Franklin Gothic Book"/>
              </a:defRPr>
            </a:lvl1pPr>
            <a:lvl2pPr marL="144488" marR="0" indent="-144488" algn="l" defTabSz="736504" rtl="0" eaLnBrk="0" fontAlgn="base" latinLnBrk="0" hangingPunct="0">
              <a:lnSpc>
                <a:spcPct val="100000"/>
              </a:lnSpc>
              <a:spcBef>
                <a:spcPts val="0"/>
              </a:spcBef>
              <a:spcAft>
                <a:spcPts val="967"/>
              </a:spcAft>
              <a:buClrTx/>
              <a:buSzTx/>
              <a:buFont typeface="Arial" charset="0"/>
              <a:buChar char="•"/>
              <a:tabLst/>
              <a:defRPr>
                <a:solidFill>
                  <a:schemeClr val="tx1"/>
                </a:solidFill>
              </a:defRPr>
            </a:lvl2pPr>
            <a:lvl3pPr marL="289962" marR="0" indent="-144981" algn="l" defTabSz="736504" rtl="0" eaLnBrk="0" fontAlgn="base" latinLnBrk="0" hangingPunct="0">
              <a:lnSpc>
                <a:spcPct val="100000"/>
              </a:lnSpc>
              <a:spcBef>
                <a:spcPts val="0"/>
              </a:spcBef>
              <a:spcAft>
                <a:spcPts val="967"/>
              </a:spcAft>
              <a:buClrTx/>
              <a:buSzTx/>
              <a:buFont typeface="Arial"/>
              <a:buChar char="•"/>
              <a:tabLst/>
              <a:defRPr>
                <a:solidFill>
                  <a:schemeClr val="tx1"/>
                </a:solidFill>
              </a:defRPr>
            </a:lvl3pPr>
            <a:lvl4pPr marL="434943" marR="0" indent="-144981" algn="l" defTabSz="736504" rtl="0" eaLnBrk="0" fontAlgn="base" latinLnBrk="0" hangingPunct="0">
              <a:lnSpc>
                <a:spcPct val="100000"/>
              </a:lnSpc>
              <a:spcBef>
                <a:spcPts val="0"/>
              </a:spcBef>
              <a:spcAft>
                <a:spcPts val="967"/>
              </a:spcAft>
              <a:buClrTx/>
              <a:buSzTx/>
              <a:buFont typeface="Arial"/>
              <a:buChar char="•"/>
              <a:tabLst/>
              <a:defRPr/>
            </a:lvl4pPr>
          </a:lstStyle>
          <a:p>
            <a:pPr marL="0" marR="0" lvl="0" indent="0" algn="l" defTabSz="736504" rtl="0" eaLnBrk="0" fontAlgn="base" latinLnBrk="0" hangingPunct="0">
              <a:lnSpc>
                <a:spcPct val="100000"/>
              </a:lnSpc>
              <a:spcBef>
                <a:spcPts val="0"/>
              </a:spcBef>
              <a:spcAft>
                <a:spcPts val="967"/>
              </a:spcAft>
              <a:buClrTx/>
              <a:buSzTx/>
              <a:buFontTx/>
              <a:buNone/>
              <a:tabLst/>
              <a:defRPr/>
            </a:pPr>
            <a:r>
              <a:rPr kumimoji="0" lang="en-US" sz="900" b="0" i="0" u="none" strike="noStrike" kern="1200" cap="none" spc="0" normalizeH="0" baseline="0" noProof="0" dirty="0" smtClean="0">
                <a:ln>
                  <a:noFill/>
                </a:ln>
                <a:solidFill>
                  <a:srgbClr val="58595B"/>
                </a:solidFill>
                <a:effectLst/>
                <a:uLnTx/>
                <a:uFillTx/>
                <a:latin typeface="Arial" pitchFamily="34" charset="0"/>
                <a:ea typeface="ＭＳ Ｐゴシック" charset="0"/>
                <a:cs typeface="Arial" pitchFamily="34" charset="0"/>
              </a:rPr>
              <a:t>Click to edit Master text styles</a:t>
            </a:r>
          </a:p>
        </p:txBody>
      </p:sp>
      <p:cxnSp>
        <p:nvCxnSpPr>
          <p:cNvPr id="104" name="Straight Connector 103"/>
          <p:cNvCxnSpPr/>
          <p:nvPr userDrawn="1"/>
        </p:nvCxnSpPr>
        <p:spPr>
          <a:xfrm>
            <a:off x="3571907" y="1678957"/>
            <a:ext cx="0" cy="3076794"/>
          </a:xfrm>
          <a:prstGeom prst="line">
            <a:avLst/>
          </a:prstGeom>
          <a:ln w="6350">
            <a:solidFill>
              <a:schemeClr val="tx1"/>
            </a:solidFill>
            <a:tailEnd type="none"/>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82409198"/>
      </p:ext>
    </p:extLst>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47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8B6E079F-0502-CC4C-9C8B-39554E94F19E}" type="datetime3">
              <a:rPr lang="en-GB" smtClean="0"/>
              <a:pPr/>
              <a:t>13 July, 2016</a:t>
            </a:fld>
            <a:endParaRPr lang="en-GB" dirty="0"/>
          </a:p>
        </p:txBody>
      </p:sp>
      <p:sp>
        <p:nvSpPr>
          <p:cNvPr id="4" name="Footer Placeholder 3"/>
          <p:cNvSpPr>
            <a:spLocks noGrp="1"/>
          </p:cNvSpPr>
          <p:nvPr>
            <p:ph type="ftr" sz="quarter" idx="11"/>
            <p:custDataLst>
              <p:tags r:id="rId1"/>
            </p:custDataLst>
          </p:nvPr>
        </p:nvSpPr>
        <p:spPr>
          <a:xfrm>
            <a:off x="0" y="5035501"/>
            <a:ext cx="7561263" cy="293738"/>
          </a:xfrm>
        </p:spPr>
        <p:txBody>
          <a:bodyPr/>
          <a:lstStyle>
            <a:lvl1pPr algn="ctr">
              <a:defRPr lang="en-GB" sz="800" b="0" i="0" u="none">
                <a:solidFill>
                  <a:srgbClr val="FFFFFF"/>
                </a:solidFill>
                <a:latin typeface="Arial"/>
              </a:defRPr>
            </a:lvl1pPr>
          </a:lstStyle>
          <a:p>
            <a:endParaRPr lang="en-GB" b="1"/>
          </a:p>
        </p:txBody>
      </p:sp>
      <p:sp>
        <p:nvSpPr>
          <p:cNvPr id="5" name="Slide Number Placeholder 4"/>
          <p:cNvSpPr>
            <a:spLocks noGrp="1"/>
          </p:cNvSpPr>
          <p:nvPr>
            <p:ph type="sldNum" sz="quarter" idx="12"/>
          </p:nvPr>
        </p:nvSpPr>
        <p:spPr/>
        <p:txBody>
          <a:bodyPr/>
          <a:lstStyle/>
          <a:p>
            <a:fld id="{71F9F866-B438-9445-8D9F-1F8FF6608833}" type="slidenum">
              <a:rPr lang="en-GB" smtClean="0"/>
              <a:pPr/>
              <a:t>‹#›</a:t>
            </a:fld>
            <a:endParaRPr lang="en-GB" dirty="0"/>
          </a:p>
        </p:txBody>
      </p:sp>
      <p:sp>
        <p:nvSpPr>
          <p:cNvPr id="6" name="Rectangle 5"/>
          <p:cNvSpPr/>
          <p:nvPr userDrawn="1"/>
        </p:nvSpPr>
        <p:spPr>
          <a:xfrm>
            <a:off x="0" y="0"/>
            <a:ext cx="7561263" cy="5329238"/>
          </a:xfrm>
          <a:prstGeom prst="rect">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lIns="73650" tIns="36825" rIns="73650" bIns="36825" rtlCol="0" anchor="ctr"/>
          <a:lstStyle/>
          <a:p>
            <a:pPr algn="ctr"/>
            <a:r>
              <a:rPr lang="en-US" sz="5600" dirty="0" smtClean="0">
                <a:latin typeface="Franklin Gothic Book"/>
              </a:rPr>
              <a:t>Layouts</a:t>
            </a:r>
            <a:r>
              <a:rPr lang="en-US" sz="5600" baseline="0" dirty="0" smtClean="0">
                <a:latin typeface="Franklin Gothic Book"/>
              </a:rPr>
              <a:t> for</a:t>
            </a:r>
            <a:br>
              <a:rPr lang="en-US" sz="5600" baseline="0" dirty="0" smtClean="0">
                <a:latin typeface="Franklin Gothic Book"/>
              </a:rPr>
            </a:br>
            <a:r>
              <a:rPr lang="en-US" sz="5600" baseline="0" dirty="0" smtClean="0">
                <a:latin typeface="Franklin Gothic Book"/>
              </a:rPr>
              <a:t>complex text</a:t>
            </a:r>
            <a:endParaRPr lang="en-US" sz="5600" dirty="0">
              <a:latin typeface="Franklin Gothic Book"/>
            </a:endParaRPr>
          </a:p>
        </p:txBody>
      </p:sp>
      <p:grpSp>
        <p:nvGrpSpPr>
          <p:cNvPr id="7" name="Group 6"/>
          <p:cNvGrpSpPr/>
          <p:nvPr userDrawn="1"/>
        </p:nvGrpSpPr>
        <p:grpSpPr>
          <a:xfrm>
            <a:off x="-746937" y="0"/>
            <a:ext cx="8188769" cy="5935713"/>
            <a:chOff x="-903288" y="0"/>
            <a:chExt cx="9902857" cy="7638450"/>
          </a:xfrm>
        </p:grpSpPr>
        <p:cxnSp>
          <p:nvCxnSpPr>
            <p:cNvPr id="8" name="Straight Connector 7"/>
            <p:cNvCxnSpPr/>
            <p:nvPr userDrawn="1"/>
          </p:nvCxnSpPr>
          <p:spPr bwMode="auto">
            <a:xfrm>
              <a:off x="-903288" y="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userDrawn="1"/>
          </p:nvCxnSpPr>
          <p:spPr bwMode="auto">
            <a:xfrm>
              <a:off x="-903288" y="360363"/>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userDrawn="1"/>
          </p:nvCxnSpPr>
          <p:spPr bwMode="auto">
            <a:xfrm>
              <a:off x="-903288" y="719138"/>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userDrawn="1"/>
          </p:nvCxnSpPr>
          <p:spPr bwMode="auto">
            <a:xfrm>
              <a:off x="-903288" y="107950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userDrawn="1"/>
          </p:nvCxnSpPr>
          <p:spPr bwMode="auto">
            <a:xfrm>
              <a:off x="-903288" y="1439863"/>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userDrawn="1"/>
          </p:nvCxnSpPr>
          <p:spPr bwMode="auto">
            <a:xfrm>
              <a:off x="-903288" y="1800225"/>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userDrawn="1"/>
          </p:nvCxnSpPr>
          <p:spPr bwMode="auto">
            <a:xfrm>
              <a:off x="-903288" y="2160588"/>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bwMode="auto">
            <a:xfrm>
              <a:off x="-903288" y="252095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userDrawn="1"/>
          </p:nvCxnSpPr>
          <p:spPr bwMode="auto">
            <a:xfrm>
              <a:off x="-903288" y="2879725"/>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userDrawn="1"/>
          </p:nvCxnSpPr>
          <p:spPr bwMode="auto">
            <a:xfrm>
              <a:off x="-903288" y="3240088"/>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userDrawn="1"/>
          </p:nvCxnSpPr>
          <p:spPr bwMode="auto">
            <a:xfrm>
              <a:off x="-903288" y="360045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userDrawn="1"/>
          </p:nvCxnSpPr>
          <p:spPr bwMode="auto">
            <a:xfrm>
              <a:off x="-903288" y="3960813"/>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userDrawn="1"/>
          </p:nvCxnSpPr>
          <p:spPr bwMode="auto">
            <a:xfrm>
              <a:off x="-903288" y="4319588"/>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userDrawn="1"/>
          </p:nvCxnSpPr>
          <p:spPr bwMode="auto">
            <a:xfrm>
              <a:off x="-903288" y="467995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userDrawn="1"/>
          </p:nvCxnSpPr>
          <p:spPr bwMode="auto">
            <a:xfrm>
              <a:off x="-903288" y="5040313"/>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userDrawn="1"/>
          </p:nvCxnSpPr>
          <p:spPr bwMode="auto">
            <a:xfrm rot="5400000">
              <a:off x="4679155"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userDrawn="1"/>
          </p:nvCxnSpPr>
          <p:spPr bwMode="auto">
            <a:xfrm rot="5400000">
              <a:off x="4318792"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userDrawn="1"/>
          </p:nvCxnSpPr>
          <p:spPr bwMode="auto">
            <a:xfrm rot="5400000">
              <a:off x="3960017"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userDrawn="1"/>
          </p:nvCxnSpPr>
          <p:spPr bwMode="auto">
            <a:xfrm rot="5400000">
              <a:off x="3598067"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userDrawn="1"/>
          </p:nvCxnSpPr>
          <p:spPr bwMode="auto">
            <a:xfrm rot="5400000">
              <a:off x="3239292"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userDrawn="1"/>
          </p:nvCxnSpPr>
          <p:spPr bwMode="auto">
            <a:xfrm rot="5400000">
              <a:off x="2878930"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userDrawn="1"/>
          </p:nvCxnSpPr>
          <p:spPr bwMode="auto">
            <a:xfrm rot="5400000">
              <a:off x="2518567"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userDrawn="1"/>
          </p:nvCxnSpPr>
          <p:spPr bwMode="auto">
            <a:xfrm rot="5400000">
              <a:off x="2158205"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userDrawn="1"/>
          </p:nvCxnSpPr>
          <p:spPr bwMode="auto">
            <a:xfrm rot="5400000">
              <a:off x="1799430"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userDrawn="1"/>
          </p:nvCxnSpPr>
          <p:spPr bwMode="auto">
            <a:xfrm rot="5400000">
              <a:off x="1439067"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userDrawn="1"/>
          </p:nvCxnSpPr>
          <p:spPr bwMode="auto">
            <a:xfrm rot="5400000">
              <a:off x="1078705"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userDrawn="1"/>
          </p:nvCxnSpPr>
          <p:spPr bwMode="auto">
            <a:xfrm rot="5400000">
              <a:off x="718342"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userDrawn="1"/>
          </p:nvCxnSpPr>
          <p:spPr bwMode="auto">
            <a:xfrm rot="5400000">
              <a:off x="359567"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userDrawn="1"/>
          </p:nvCxnSpPr>
          <p:spPr bwMode="auto">
            <a:xfrm rot="5400000">
              <a:off x="-795"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userDrawn="1"/>
          </p:nvCxnSpPr>
          <p:spPr bwMode="auto">
            <a:xfrm rot="5400000">
              <a:off x="-361158"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userDrawn="1"/>
          </p:nvCxnSpPr>
          <p:spPr bwMode="auto">
            <a:xfrm rot="5400000">
              <a:off x="6839742"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userDrawn="1"/>
          </p:nvCxnSpPr>
          <p:spPr bwMode="auto">
            <a:xfrm rot="5400000">
              <a:off x="6479380"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userDrawn="1"/>
          </p:nvCxnSpPr>
          <p:spPr bwMode="auto">
            <a:xfrm rot="5400000">
              <a:off x="6119017"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userDrawn="1"/>
          </p:nvCxnSpPr>
          <p:spPr bwMode="auto">
            <a:xfrm rot="5400000">
              <a:off x="5758655"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userDrawn="1"/>
          </p:nvCxnSpPr>
          <p:spPr bwMode="auto">
            <a:xfrm rot="5400000">
              <a:off x="5398292"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userDrawn="1"/>
          </p:nvCxnSpPr>
          <p:spPr bwMode="auto">
            <a:xfrm rot="5400000">
              <a:off x="5039517"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userDrawn="1"/>
          </p:nvCxnSpPr>
          <p:spPr bwMode="auto">
            <a:xfrm rot="5400000">
              <a:off x="4679155"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userDrawn="1"/>
          </p:nvCxnSpPr>
          <p:spPr bwMode="auto">
            <a:xfrm rot="5400000">
              <a:off x="7200105"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userDrawn="1"/>
          </p:nvCxnSpPr>
          <p:spPr bwMode="auto">
            <a:xfrm rot="5400000">
              <a:off x="7560467"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7" name="Straight Connector 46"/>
            <p:cNvCxnSpPr/>
            <p:nvPr userDrawn="1"/>
          </p:nvCxnSpPr>
          <p:spPr bwMode="auto">
            <a:xfrm rot="5400000">
              <a:off x="7920000"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userDrawn="1"/>
          </p:nvCxnSpPr>
          <p:spPr bwMode="auto">
            <a:xfrm rot="5400000">
              <a:off x="8280000"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userDrawn="1"/>
          </p:nvCxnSpPr>
          <p:spPr bwMode="auto">
            <a:xfrm rot="5400000">
              <a:off x="8640000"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userDrawn="1"/>
          </p:nvCxnSpPr>
          <p:spPr bwMode="auto">
            <a:xfrm>
              <a:off x="-903288" y="540000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userDrawn="1"/>
          </p:nvCxnSpPr>
          <p:spPr bwMode="auto">
            <a:xfrm>
              <a:off x="-903288" y="576000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52" name="Straight Connector 51"/>
            <p:cNvCxnSpPr/>
            <p:nvPr userDrawn="1"/>
          </p:nvCxnSpPr>
          <p:spPr bwMode="auto">
            <a:xfrm>
              <a:off x="-903288" y="612000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53" name="Straight Connector 52"/>
            <p:cNvCxnSpPr/>
            <p:nvPr userDrawn="1"/>
          </p:nvCxnSpPr>
          <p:spPr bwMode="auto">
            <a:xfrm>
              <a:off x="-903288" y="648000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54" name="Straight Connector 53"/>
            <p:cNvCxnSpPr/>
            <p:nvPr userDrawn="1"/>
          </p:nvCxnSpPr>
          <p:spPr bwMode="auto">
            <a:xfrm>
              <a:off x="-903288" y="684000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677923848"/>
      </p:ext>
    </p:extLst>
  </p:cSld>
  <p:clrMapOvr>
    <a:masterClrMapping/>
  </p:clrMapOvr>
  <p:timing>
    <p:tnLst>
      <p:par>
        <p:cTn id="1" dur="indefinite" restart="never" nodeType="tmRoot"/>
      </p:par>
    </p:tnLst>
  </p:timing>
</p:sldLayout>
</file>

<file path=ppt/slideLayouts/slideLayout190.xml><?xml version="1.0" encoding="utf-8"?>
<p:sldLayout xmlns:a="http://schemas.openxmlformats.org/drawingml/2006/main" xmlns:r="http://schemas.openxmlformats.org/officeDocument/2006/relationships" xmlns:p="http://schemas.openxmlformats.org/presentationml/2006/main" preserve="1">
  <p:cSld name="49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Date Placeholder 2"/>
          <p:cNvSpPr>
            <a:spLocks noGrp="1"/>
          </p:cNvSpPr>
          <p:nvPr>
            <p:ph type="dt" sz="half" idx="10"/>
          </p:nvPr>
        </p:nvSpPr>
        <p:spPr/>
        <p:txBody>
          <a:bodyPr/>
          <a:lstStyle/>
          <a:p>
            <a:fld id="{8B6E079F-0502-CC4C-9C8B-39554E94F19E}" type="datetime3">
              <a:rPr lang="en-GB" smtClean="0"/>
              <a:pPr/>
              <a:t>13 July, 2016</a:t>
            </a:fld>
            <a:endParaRPr lang="en-GB" dirty="0"/>
          </a:p>
        </p:txBody>
      </p:sp>
      <p:sp>
        <p:nvSpPr>
          <p:cNvPr id="4" name="Footer Placeholder 3"/>
          <p:cNvSpPr>
            <a:spLocks noGrp="1"/>
          </p:cNvSpPr>
          <p:nvPr>
            <p:ph type="ftr" sz="quarter" idx="11"/>
            <p:custDataLst>
              <p:tags r:id="rId1"/>
            </p:custDataLst>
          </p:nvPr>
        </p:nvSpPr>
        <p:spPr>
          <a:xfrm>
            <a:off x="0" y="5035501"/>
            <a:ext cx="7561263" cy="293738"/>
          </a:xfrm>
        </p:spPr>
        <p:txBody>
          <a:bodyPr/>
          <a:lstStyle>
            <a:lvl1pPr algn="ctr">
              <a:defRPr lang="en-GB" sz="800" b="0" i="0" u="none">
                <a:solidFill>
                  <a:srgbClr val="FFFFFF"/>
                </a:solidFill>
                <a:latin typeface="Arial"/>
              </a:defRPr>
            </a:lvl1pPr>
          </a:lstStyle>
          <a:p>
            <a:endParaRPr lang="en-GB" b="1"/>
          </a:p>
        </p:txBody>
      </p:sp>
      <p:sp>
        <p:nvSpPr>
          <p:cNvPr id="5" name="Slide Number Placeholder 4"/>
          <p:cNvSpPr>
            <a:spLocks noGrp="1"/>
          </p:cNvSpPr>
          <p:nvPr>
            <p:ph type="sldNum" sz="quarter" idx="12"/>
          </p:nvPr>
        </p:nvSpPr>
        <p:spPr/>
        <p:txBody>
          <a:bodyPr/>
          <a:lstStyle/>
          <a:p>
            <a:fld id="{71F9F866-B438-9445-8D9F-1F8FF6608833}" type="slidenum">
              <a:rPr lang="en-GB" smtClean="0"/>
              <a:pPr/>
              <a:t>‹#›</a:t>
            </a:fld>
            <a:endParaRPr lang="en-GB" dirty="0"/>
          </a:p>
        </p:txBody>
      </p:sp>
      <p:sp>
        <p:nvSpPr>
          <p:cNvPr id="6" name="Rectangle 5"/>
          <p:cNvSpPr/>
          <p:nvPr userDrawn="1"/>
        </p:nvSpPr>
        <p:spPr>
          <a:xfrm>
            <a:off x="0" y="0"/>
            <a:ext cx="7561263" cy="5329238"/>
          </a:xfrm>
          <a:prstGeom prst="rect">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lIns="73650" tIns="36825" rIns="73650" bIns="36825" rtlCol="0" anchor="ctr"/>
          <a:lstStyle/>
          <a:p>
            <a:pPr algn="ctr"/>
            <a:r>
              <a:rPr lang="en-US" sz="5600" dirty="0" smtClean="0">
                <a:latin typeface="Franklin Gothic Book"/>
              </a:rPr>
              <a:t>Layouts</a:t>
            </a:r>
            <a:r>
              <a:rPr lang="en-US" sz="5600" baseline="0" dirty="0" smtClean="0">
                <a:latin typeface="Franklin Gothic Book"/>
              </a:rPr>
              <a:t> for</a:t>
            </a:r>
            <a:br>
              <a:rPr lang="en-US" sz="5600" baseline="0" dirty="0" smtClean="0">
                <a:latin typeface="Franklin Gothic Book"/>
              </a:rPr>
            </a:br>
            <a:r>
              <a:rPr lang="en-US" sz="5600" baseline="0" dirty="0" smtClean="0">
                <a:latin typeface="Franklin Gothic Book"/>
              </a:rPr>
              <a:t>images</a:t>
            </a:r>
            <a:endParaRPr lang="en-US" sz="5600" dirty="0">
              <a:latin typeface="Franklin Gothic Book"/>
            </a:endParaRPr>
          </a:p>
        </p:txBody>
      </p:sp>
      <p:grpSp>
        <p:nvGrpSpPr>
          <p:cNvPr id="7" name="Group 6"/>
          <p:cNvGrpSpPr/>
          <p:nvPr userDrawn="1"/>
        </p:nvGrpSpPr>
        <p:grpSpPr>
          <a:xfrm>
            <a:off x="-746937" y="0"/>
            <a:ext cx="8188769" cy="5935713"/>
            <a:chOff x="-903288" y="0"/>
            <a:chExt cx="9902857" cy="7638450"/>
          </a:xfrm>
        </p:grpSpPr>
        <p:cxnSp>
          <p:nvCxnSpPr>
            <p:cNvPr id="8" name="Straight Connector 7"/>
            <p:cNvCxnSpPr/>
            <p:nvPr userDrawn="1"/>
          </p:nvCxnSpPr>
          <p:spPr bwMode="auto">
            <a:xfrm>
              <a:off x="-903288" y="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userDrawn="1"/>
          </p:nvCxnSpPr>
          <p:spPr bwMode="auto">
            <a:xfrm>
              <a:off x="-903288" y="360363"/>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userDrawn="1"/>
          </p:nvCxnSpPr>
          <p:spPr bwMode="auto">
            <a:xfrm>
              <a:off x="-903288" y="719138"/>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userDrawn="1"/>
          </p:nvCxnSpPr>
          <p:spPr bwMode="auto">
            <a:xfrm>
              <a:off x="-903288" y="107950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userDrawn="1"/>
          </p:nvCxnSpPr>
          <p:spPr bwMode="auto">
            <a:xfrm>
              <a:off x="-903288" y="1439863"/>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userDrawn="1"/>
          </p:nvCxnSpPr>
          <p:spPr bwMode="auto">
            <a:xfrm>
              <a:off x="-903288" y="1800225"/>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userDrawn="1"/>
          </p:nvCxnSpPr>
          <p:spPr bwMode="auto">
            <a:xfrm>
              <a:off x="-903288" y="2160588"/>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bwMode="auto">
            <a:xfrm>
              <a:off x="-903288" y="252095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userDrawn="1"/>
          </p:nvCxnSpPr>
          <p:spPr bwMode="auto">
            <a:xfrm>
              <a:off x="-903288" y="2879725"/>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userDrawn="1"/>
          </p:nvCxnSpPr>
          <p:spPr bwMode="auto">
            <a:xfrm>
              <a:off x="-903288" y="3240088"/>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userDrawn="1"/>
          </p:nvCxnSpPr>
          <p:spPr bwMode="auto">
            <a:xfrm>
              <a:off x="-903288" y="360045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userDrawn="1"/>
          </p:nvCxnSpPr>
          <p:spPr bwMode="auto">
            <a:xfrm>
              <a:off x="-903288" y="3960813"/>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userDrawn="1"/>
          </p:nvCxnSpPr>
          <p:spPr bwMode="auto">
            <a:xfrm>
              <a:off x="-903288" y="4319588"/>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userDrawn="1"/>
          </p:nvCxnSpPr>
          <p:spPr bwMode="auto">
            <a:xfrm>
              <a:off x="-903288" y="467995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userDrawn="1"/>
          </p:nvCxnSpPr>
          <p:spPr bwMode="auto">
            <a:xfrm>
              <a:off x="-903288" y="5040313"/>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userDrawn="1"/>
          </p:nvCxnSpPr>
          <p:spPr bwMode="auto">
            <a:xfrm rot="5400000">
              <a:off x="4679155"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userDrawn="1"/>
          </p:nvCxnSpPr>
          <p:spPr bwMode="auto">
            <a:xfrm rot="5400000">
              <a:off x="4318792"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userDrawn="1"/>
          </p:nvCxnSpPr>
          <p:spPr bwMode="auto">
            <a:xfrm rot="5400000">
              <a:off x="3960017"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userDrawn="1"/>
          </p:nvCxnSpPr>
          <p:spPr bwMode="auto">
            <a:xfrm rot="5400000">
              <a:off x="3598067"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userDrawn="1"/>
          </p:nvCxnSpPr>
          <p:spPr bwMode="auto">
            <a:xfrm rot="5400000">
              <a:off x="3239292"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userDrawn="1"/>
          </p:nvCxnSpPr>
          <p:spPr bwMode="auto">
            <a:xfrm rot="5400000">
              <a:off x="2878930"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userDrawn="1"/>
          </p:nvCxnSpPr>
          <p:spPr bwMode="auto">
            <a:xfrm rot="5400000">
              <a:off x="2518567"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userDrawn="1"/>
          </p:nvCxnSpPr>
          <p:spPr bwMode="auto">
            <a:xfrm rot="5400000">
              <a:off x="2158205"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userDrawn="1"/>
          </p:nvCxnSpPr>
          <p:spPr bwMode="auto">
            <a:xfrm rot="5400000">
              <a:off x="1799430"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userDrawn="1"/>
          </p:nvCxnSpPr>
          <p:spPr bwMode="auto">
            <a:xfrm rot="5400000">
              <a:off x="1439067"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userDrawn="1"/>
          </p:nvCxnSpPr>
          <p:spPr bwMode="auto">
            <a:xfrm rot="5400000">
              <a:off x="1078705"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userDrawn="1"/>
          </p:nvCxnSpPr>
          <p:spPr bwMode="auto">
            <a:xfrm rot="5400000">
              <a:off x="718342"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userDrawn="1"/>
          </p:nvCxnSpPr>
          <p:spPr bwMode="auto">
            <a:xfrm rot="5400000">
              <a:off x="359567"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userDrawn="1"/>
          </p:nvCxnSpPr>
          <p:spPr bwMode="auto">
            <a:xfrm rot="5400000">
              <a:off x="-795"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userDrawn="1"/>
          </p:nvCxnSpPr>
          <p:spPr bwMode="auto">
            <a:xfrm rot="5400000">
              <a:off x="-361158"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userDrawn="1"/>
          </p:nvCxnSpPr>
          <p:spPr bwMode="auto">
            <a:xfrm rot="5400000">
              <a:off x="6839742"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userDrawn="1"/>
          </p:nvCxnSpPr>
          <p:spPr bwMode="auto">
            <a:xfrm rot="5400000">
              <a:off x="6479380"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userDrawn="1"/>
          </p:nvCxnSpPr>
          <p:spPr bwMode="auto">
            <a:xfrm rot="5400000">
              <a:off x="6119017"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userDrawn="1"/>
          </p:nvCxnSpPr>
          <p:spPr bwMode="auto">
            <a:xfrm rot="5400000">
              <a:off x="5758655"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userDrawn="1"/>
          </p:nvCxnSpPr>
          <p:spPr bwMode="auto">
            <a:xfrm rot="5400000">
              <a:off x="5398292"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userDrawn="1"/>
          </p:nvCxnSpPr>
          <p:spPr bwMode="auto">
            <a:xfrm rot="5400000">
              <a:off x="5039517"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userDrawn="1"/>
          </p:nvCxnSpPr>
          <p:spPr bwMode="auto">
            <a:xfrm rot="5400000">
              <a:off x="4679155"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userDrawn="1"/>
          </p:nvCxnSpPr>
          <p:spPr bwMode="auto">
            <a:xfrm rot="5400000">
              <a:off x="7200105"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userDrawn="1"/>
          </p:nvCxnSpPr>
          <p:spPr bwMode="auto">
            <a:xfrm rot="5400000">
              <a:off x="7560467"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7" name="Straight Connector 46"/>
            <p:cNvCxnSpPr/>
            <p:nvPr userDrawn="1"/>
          </p:nvCxnSpPr>
          <p:spPr bwMode="auto">
            <a:xfrm rot="5400000">
              <a:off x="7920000"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userDrawn="1"/>
          </p:nvCxnSpPr>
          <p:spPr bwMode="auto">
            <a:xfrm rot="5400000">
              <a:off x="8280000"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userDrawn="1"/>
          </p:nvCxnSpPr>
          <p:spPr bwMode="auto">
            <a:xfrm rot="5400000">
              <a:off x="8640000"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userDrawn="1"/>
          </p:nvCxnSpPr>
          <p:spPr bwMode="auto">
            <a:xfrm>
              <a:off x="-903288" y="540000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userDrawn="1"/>
          </p:nvCxnSpPr>
          <p:spPr bwMode="auto">
            <a:xfrm>
              <a:off x="-903288" y="576000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52" name="Straight Connector 51"/>
            <p:cNvCxnSpPr/>
            <p:nvPr userDrawn="1"/>
          </p:nvCxnSpPr>
          <p:spPr bwMode="auto">
            <a:xfrm>
              <a:off x="-903288" y="612000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53" name="Straight Connector 52"/>
            <p:cNvCxnSpPr/>
            <p:nvPr userDrawn="1"/>
          </p:nvCxnSpPr>
          <p:spPr bwMode="auto">
            <a:xfrm>
              <a:off x="-903288" y="648000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54" name="Straight Connector 53"/>
            <p:cNvCxnSpPr/>
            <p:nvPr userDrawn="1"/>
          </p:nvCxnSpPr>
          <p:spPr bwMode="auto">
            <a:xfrm>
              <a:off x="-903288" y="684000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537027161"/>
      </p:ext>
    </p:extLst>
  </p:cSld>
  <p:clrMapOvr>
    <a:masterClrMapping/>
  </p:clrMapOvr>
  <p:timing>
    <p:tnLst>
      <p:par>
        <p:cTn id="1" dur="indefinite" restart="never" nodeType="tmRoot"/>
      </p:par>
    </p:tnLst>
  </p:timing>
</p:sldLayout>
</file>

<file path=ppt/slideLayouts/slideLayout191.xml><?xml version="1.0" encoding="utf-8"?>
<p:sldLayout xmlns:a="http://schemas.openxmlformats.org/drawingml/2006/main" xmlns:r="http://schemas.openxmlformats.org/officeDocument/2006/relationships" xmlns:p="http://schemas.openxmlformats.org/presentationml/2006/main" preserve="1" userDrawn="1">
  <p:cSld name="Big image">
    <p:spTree>
      <p:nvGrpSpPr>
        <p:cNvPr id="1" name=""/>
        <p:cNvGrpSpPr/>
        <p:nvPr/>
      </p:nvGrpSpPr>
      <p:grpSpPr>
        <a:xfrm>
          <a:off x="0" y="0"/>
          <a:ext cx="0" cy="0"/>
          <a:chOff x="0" y="0"/>
          <a:chExt cx="0" cy="0"/>
        </a:xfrm>
      </p:grpSpPr>
      <p:sp>
        <p:nvSpPr>
          <p:cNvPr id="2" name="Title 1" descr="Ideally your title should fit on one line." title="Slide title"/>
          <p:cNvSpPr>
            <a:spLocks noGrp="1"/>
          </p:cNvSpPr>
          <p:nvPr>
            <p:ph type="title"/>
          </p:nvPr>
        </p:nvSpPr>
        <p:spPr/>
        <p:txBody>
          <a:bodyPr/>
          <a:lstStyle/>
          <a:p>
            <a:r>
              <a:rPr lang="en-US" smtClean="0"/>
              <a:t>Click to edit Master title style</a:t>
            </a:r>
            <a:endParaRPr lang="en-GB"/>
          </a:p>
        </p:txBody>
      </p:sp>
      <p:sp>
        <p:nvSpPr>
          <p:cNvPr id="9"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14"/>
          </p:nvPr>
        </p:nvSpPr>
        <p:spPr>
          <a:xfrm>
            <a:off x="585051" y="1678957"/>
            <a:ext cx="6381551" cy="3349278"/>
          </a:xfrm>
          <a:prstGeom prst="round2SameRect">
            <a:avLst>
              <a:gd name="adj1" fmla="val 6208"/>
              <a:gd name="adj2" fmla="val 0"/>
            </a:avLst>
          </a:prstGeom>
        </p:spPr>
        <p:txBody>
          <a:bodyPr/>
          <a:lstStyle/>
          <a:p>
            <a:pPr lvl="0"/>
            <a:r>
              <a:rPr lang="en-US" noProof="0" dirty="0" smtClean="0"/>
              <a:t>Click icon to add picture</a:t>
            </a:r>
            <a:endParaRPr lang="en-GB" noProof="0" dirty="0"/>
          </a:p>
        </p:txBody>
      </p:sp>
      <p:sp>
        <p:nvSpPr>
          <p:cNvPr id="98" name="Date Placeholder 3"/>
          <p:cNvSpPr>
            <a:spLocks noGrp="1"/>
          </p:cNvSpPr>
          <p:nvPr>
            <p:ph type="dt" sz="half" idx="2"/>
          </p:nvPr>
        </p:nvSpPr>
        <p:spPr>
          <a:xfrm>
            <a:off x="594661" y="5035501"/>
            <a:ext cx="1547697" cy="293738"/>
          </a:xfrm>
          <a:prstGeom prst="rect">
            <a:avLst/>
          </a:prstGeom>
        </p:spPr>
        <p:txBody>
          <a:bodyPr lIns="0" tIns="0" rIns="0" bIns="0" anchor="ctr"/>
          <a:lstStyle>
            <a:lvl1pPr>
              <a:defRPr sz="700">
                <a:solidFill>
                  <a:schemeClr val="accent1"/>
                </a:solidFill>
              </a:defRPr>
            </a:lvl1pPr>
          </a:lstStyle>
          <a:p>
            <a:fld id="{370A1058-79E5-B545-968A-2AE9B714F01C}" type="datetime3">
              <a:rPr lang="en-GB" smtClean="0"/>
              <a:t>13 July, 2016</a:t>
            </a:fld>
            <a:endParaRPr lang="en-GB" dirty="0"/>
          </a:p>
        </p:txBody>
      </p:sp>
      <p:sp>
        <p:nvSpPr>
          <p:cNvPr id="99" name="Footer Placeholder 4"/>
          <p:cNvSpPr>
            <a:spLocks noGrp="1"/>
          </p:cNvSpPr>
          <p:nvPr>
            <p:ph type="ftr" sz="quarter" idx="3"/>
            <p:custDataLst>
              <p:tags r:id="rId1"/>
            </p:custDataLst>
          </p:nvPr>
        </p:nvSpPr>
        <p:spPr>
          <a:xfrm>
            <a:off x="0" y="5035501"/>
            <a:ext cx="7561263" cy="293738"/>
          </a:xfrm>
          <a:prstGeom prst="rect">
            <a:avLst/>
          </a:prstGeom>
        </p:spPr>
        <p:txBody>
          <a:bodyPr lIns="0" tIns="0" rIns="0" bIns="0" anchor="ctr"/>
          <a:lstStyle>
            <a:lvl1pPr algn="ctr">
              <a:defRPr lang="en-GB" sz="800" b="0" i="0" u="none">
                <a:solidFill>
                  <a:srgbClr val="FFFFFF"/>
                </a:solidFill>
                <a:latin typeface="Arial"/>
              </a:defRPr>
            </a:lvl1pPr>
          </a:lstStyle>
          <a:p>
            <a:endParaRPr lang="en-GB" b="1"/>
          </a:p>
        </p:txBody>
      </p:sp>
      <p:sp>
        <p:nvSpPr>
          <p:cNvPr id="101" name="Slide Number Placeholder 5"/>
          <p:cNvSpPr>
            <a:spLocks noGrp="1"/>
          </p:cNvSpPr>
          <p:nvPr>
            <p:ph type="sldNum" sz="quarter" idx="4"/>
          </p:nvPr>
        </p:nvSpPr>
        <p:spPr>
          <a:xfrm>
            <a:off x="6846455" y="5035501"/>
            <a:ext cx="297689" cy="293738"/>
          </a:xfrm>
          <a:prstGeom prst="rect">
            <a:avLst/>
          </a:prstGeom>
        </p:spPr>
        <p:txBody>
          <a:bodyPr lIns="0" tIns="0" rIns="0" bIns="0" anchor="ctr"/>
          <a:lstStyle>
            <a:lvl1pPr algn="r">
              <a:defRPr sz="700">
                <a:solidFill>
                  <a:schemeClr val="accent1"/>
                </a:solidFill>
              </a:defRPr>
            </a:lvl1pPr>
          </a:lstStyle>
          <a:p>
            <a:fld id="{71F9F866-B438-9445-8D9F-1F8FF6608833}" type="slidenum">
              <a:rPr lang="en-GB" smtClean="0"/>
              <a:pPr/>
              <a:t>‹#›</a:t>
            </a:fld>
            <a:endParaRPr lang="en-GB" dirty="0"/>
          </a:p>
        </p:txBody>
      </p:sp>
    </p:spTree>
    <p:extLst>
      <p:ext uri="{BB962C8B-B14F-4D97-AF65-F5344CB8AC3E}">
        <p14:creationId xmlns:p14="http://schemas.microsoft.com/office/powerpoint/2010/main" val="276432281"/>
      </p:ext>
    </p:extLst>
  </p:cSld>
  <p:clrMapOvr>
    <a:masterClrMapping/>
  </p:clrMapOvr>
  <p:timing>
    <p:tnLst>
      <p:par>
        <p:cTn id="1" dur="indefinite" restart="never" nodeType="tmRoot"/>
      </p:par>
    </p:tnLst>
  </p:timing>
</p:sldLayout>
</file>

<file path=ppt/slideLayouts/slideLayout192.xml><?xml version="1.0" encoding="utf-8"?>
<p:sldLayout xmlns:a="http://schemas.openxmlformats.org/drawingml/2006/main" xmlns:r="http://schemas.openxmlformats.org/officeDocument/2006/relationships" xmlns:p="http://schemas.openxmlformats.org/presentationml/2006/main" preserve="1" userDrawn="1">
  <p:cSld name="Big image with title">
    <p:spTree>
      <p:nvGrpSpPr>
        <p:cNvPr id="1" name=""/>
        <p:cNvGrpSpPr/>
        <p:nvPr/>
      </p:nvGrpSpPr>
      <p:grpSpPr>
        <a:xfrm>
          <a:off x="0" y="0"/>
          <a:ext cx="0" cy="0"/>
          <a:chOff x="0" y="0"/>
          <a:chExt cx="0" cy="0"/>
        </a:xfrm>
      </p:grpSpPr>
      <p:sp>
        <p:nvSpPr>
          <p:cNvPr id="2" name="Title 1" descr="Ideally your title should fit on one line." title="Slide title"/>
          <p:cNvSpPr>
            <a:spLocks noGrp="1"/>
          </p:cNvSpPr>
          <p:nvPr>
            <p:ph type="title"/>
          </p:nvPr>
        </p:nvSpPr>
        <p:spPr/>
        <p:txBody>
          <a:bodyPr/>
          <a:lstStyle/>
          <a:p>
            <a:r>
              <a:rPr lang="en-US" smtClean="0"/>
              <a:t>Click to edit Master title style</a:t>
            </a:r>
            <a:endParaRPr lang="en-GB"/>
          </a:p>
        </p:txBody>
      </p:sp>
      <p:sp>
        <p:nvSpPr>
          <p:cNvPr id="9"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14"/>
          </p:nvPr>
        </p:nvSpPr>
        <p:spPr>
          <a:xfrm>
            <a:off x="585051" y="2237787"/>
            <a:ext cx="6381551" cy="2790448"/>
          </a:xfrm>
          <a:prstGeom prst="round2SameRect">
            <a:avLst>
              <a:gd name="adj1" fmla="val 6739"/>
              <a:gd name="adj2" fmla="val 0"/>
            </a:avLst>
          </a:prstGeom>
        </p:spPr>
        <p:txBody>
          <a:bodyPr/>
          <a:lstStyle/>
          <a:p>
            <a:pPr lvl="0"/>
            <a:r>
              <a:rPr lang="en-US" noProof="0" dirty="0" smtClean="0"/>
              <a:t>Click icon to add picture</a:t>
            </a:r>
            <a:endParaRPr lang="en-GB" noProof="0" dirty="0"/>
          </a:p>
        </p:txBody>
      </p:sp>
      <p:sp>
        <p:nvSpPr>
          <p:cNvPr id="98" name="Date Placeholder 3"/>
          <p:cNvSpPr>
            <a:spLocks noGrp="1"/>
          </p:cNvSpPr>
          <p:nvPr>
            <p:ph type="dt" sz="half" idx="2"/>
          </p:nvPr>
        </p:nvSpPr>
        <p:spPr>
          <a:xfrm>
            <a:off x="594661" y="5035501"/>
            <a:ext cx="1547697" cy="293738"/>
          </a:xfrm>
          <a:prstGeom prst="rect">
            <a:avLst/>
          </a:prstGeom>
        </p:spPr>
        <p:txBody>
          <a:bodyPr lIns="0" tIns="0" rIns="0" bIns="0" anchor="ctr"/>
          <a:lstStyle>
            <a:lvl1pPr>
              <a:defRPr sz="700">
                <a:solidFill>
                  <a:schemeClr val="accent1"/>
                </a:solidFill>
              </a:defRPr>
            </a:lvl1pPr>
          </a:lstStyle>
          <a:p>
            <a:fld id="{370A1058-79E5-B545-968A-2AE9B714F01C}" type="datetime3">
              <a:rPr lang="en-GB" smtClean="0"/>
              <a:t>13 July, 2016</a:t>
            </a:fld>
            <a:endParaRPr lang="en-GB" dirty="0"/>
          </a:p>
        </p:txBody>
      </p:sp>
      <p:sp>
        <p:nvSpPr>
          <p:cNvPr id="99" name="Footer Placeholder 4"/>
          <p:cNvSpPr>
            <a:spLocks noGrp="1"/>
          </p:cNvSpPr>
          <p:nvPr>
            <p:ph type="ftr" sz="quarter" idx="3"/>
            <p:custDataLst>
              <p:tags r:id="rId1"/>
            </p:custDataLst>
          </p:nvPr>
        </p:nvSpPr>
        <p:spPr>
          <a:xfrm>
            <a:off x="0" y="5035501"/>
            <a:ext cx="7561263" cy="293738"/>
          </a:xfrm>
          <a:prstGeom prst="rect">
            <a:avLst/>
          </a:prstGeom>
        </p:spPr>
        <p:txBody>
          <a:bodyPr lIns="0" tIns="0" rIns="0" bIns="0" anchor="ctr"/>
          <a:lstStyle>
            <a:lvl1pPr algn="ctr">
              <a:defRPr lang="en-GB" sz="800" b="0" i="0" u="none">
                <a:solidFill>
                  <a:srgbClr val="FFFFFF"/>
                </a:solidFill>
                <a:latin typeface="Arial"/>
              </a:defRPr>
            </a:lvl1pPr>
          </a:lstStyle>
          <a:p>
            <a:endParaRPr lang="en-GB" b="1"/>
          </a:p>
        </p:txBody>
      </p:sp>
      <p:sp>
        <p:nvSpPr>
          <p:cNvPr id="101" name="Slide Number Placeholder 5"/>
          <p:cNvSpPr>
            <a:spLocks noGrp="1"/>
          </p:cNvSpPr>
          <p:nvPr>
            <p:ph type="sldNum" sz="quarter" idx="4"/>
          </p:nvPr>
        </p:nvSpPr>
        <p:spPr>
          <a:xfrm>
            <a:off x="6846455" y="5035501"/>
            <a:ext cx="297689" cy="293738"/>
          </a:xfrm>
          <a:prstGeom prst="rect">
            <a:avLst/>
          </a:prstGeom>
        </p:spPr>
        <p:txBody>
          <a:bodyPr lIns="0" tIns="0" rIns="0" bIns="0" anchor="ctr"/>
          <a:lstStyle>
            <a:lvl1pPr algn="r">
              <a:defRPr sz="700">
                <a:solidFill>
                  <a:schemeClr val="accent1"/>
                </a:solidFill>
              </a:defRPr>
            </a:lvl1pPr>
          </a:lstStyle>
          <a:p>
            <a:fld id="{71F9F866-B438-9445-8D9F-1F8FF6608833}" type="slidenum">
              <a:rPr lang="en-GB" smtClean="0"/>
              <a:pPr/>
              <a:t>‹#›</a:t>
            </a:fld>
            <a:endParaRPr lang="en-GB" dirty="0"/>
          </a:p>
        </p:txBody>
      </p:sp>
      <p:sp>
        <p:nvSpPr>
          <p:cNvPr id="4" name="Text Placeholder 3"/>
          <p:cNvSpPr>
            <a:spLocks noGrp="1"/>
          </p:cNvSpPr>
          <p:nvPr>
            <p:ph type="body" sz="quarter" idx="15" hasCustomPrompt="1"/>
          </p:nvPr>
        </p:nvSpPr>
        <p:spPr>
          <a:xfrm>
            <a:off x="585473" y="1685126"/>
            <a:ext cx="6381129" cy="278798"/>
          </a:xfrm>
        </p:spPr>
        <p:txBody>
          <a:bodyPr/>
          <a:lstStyle>
            <a:lvl1pPr>
              <a:defRPr baseline="0">
                <a:latin typeface="Franklin Gothic Medium" panose="020B0603020102020204" pitchFamily="34" charset="0"/>
              </a:defRPr>
            </a:lvl1pPr>
          </a:lstStyle>
          <a:p>
            <a:pPr lvl="0"/>
            <a:r>
              <a:rPr lang="en-US" dirty="0" smtClean="0"/>
              <a:t>Image title</a:t>
            </a:r>
          </a:p>
        </p:txBody>
      </p:sp>
    </p:spTree>
    <p:extLst>
      <p:ext uri="{BB962C8B-B14F-4D97-AF65-F5344CB8AC3E}">
        <p14:creationId xmlns:p14="http://schemas.microsoft.com/office/powerpoint/2010/main" val="4144757999"/>
      </p:ext>
    </p:extLst>
  </p:cSld>
  <p:clrMapOvr>
    <a:masterClrMapping/>
  </p:clrMapOvr>
  <p:timing>
    <p:tnLst>
      <p:par>
        <p:cTn id="1" dur="indefinite" restart="never" nodeType="tmRoot"/>
      </p:par>
    </p:tnLst>
  </p:timing>
</p:sldLayout>
</file>

<file path=ppt/slideLayouts/slideLayout193.xml><?xml version="1.0" encoding="utf-8"?>
<p:sldLayout xmlns:a="http://schemas.openxmlformats.org/drawingml/2006/main" xmlns:r="http://schemas.openxmlformats.org/officeDocument/2006/relationships" xmlns:p="http://schemas.openxmlformats.org/presentationml/2006/main" preserve="1" userDrawn="1">
  <p:cSld name="Text + image">
    <p:spTree>
      <p:nvGrpSpPr>
        <p:cNvPr id="1" name=""/>
        <p:cNvGrpSpPr/>
        <p:nvPr/>
      </p:nvGrpSpPr>
      <p:grpSpPr>
        <a:xfrm>
          <a:off x="0" y="0"/>
          <a:ext cx="0" cy="0"/>
          <a:chOff x="0" y="0"/>
          <a:chExt cx="0" cy="0"/>
        </a:xfrm>
      </p:grpSpPr>
      <p:sp>
        <p:nvSpPr>
          <p:cNvPr id="2" name="Title 1" descr="Ideally your title should fit on one line." title="Slide title"/>
          <p:cNvSpPr>
            <a:spLocks noGrp="1"/>
          </p:cNvSpPr>
          <p:nvPr>
            <p:ph type="title"/>
          </p:nvPr>
        </p:nvSpPr>
        <p:spPr/>
        <p:txBody>
          <a:bodyPr/>
          <a:lstStyle/>
          <a:p>
            <a:r>
              <a:rPr lang="en-US" smtClean="0"/>
              <a:t>Click to edit Master title style</a:t>
            </a:r>
            <a:endParaRPr lang="en-GB"/>
          </a:p>
        </p:txBody>
      </p:sp>
      <p:sp>
        <p:nvSpPr>
          <p:cNvPr id="100" name="Date Placeholder 3"/>
          <p:cNvSpPr>
            <a:spLocks noGrp="1"/>
          </p:cNvSpPr>
          <p:nvPr>
            <p:ph type="dt" sz="half" idx="2"/>
          </p:nvPr>
        </p:nvSpPr>
        <p:spPr>
          <a:xfrm>
            <a:off x="594661" y="5035501"/>
            <a:ext cx="1547697" cy="293738"/>
          </a:xfrm>
          <a:prstGeom prst="rect">
            <a:avLst/>
          </a:prstGeom>
        </p:spPr>
        <p:txBody>
          <a:bodyPr lIns="0" tIns="0" rIns="0" bIns="0" anchor="ctr"/>
          <a:lstStyle>
            <a:lvl1pPr>
              <a:defRPr sz="700">
                <a:solidFill>
                  <a:schemeClr val="accent1"/>
                </a:solidFill>
              </a:defRPr>
            </a:lvl1pPr>
          </a:lstStyle>
          <a:p>
            <a:fld id="{3D8B94D5-4E54-D541-9BF4-8857EC431461}" type="datetime3">
              <a:rPr lang="en-GB" smtClean="0"/>
              <a:t>13 July, 2016</a:t>
            </a:fld>
            <a:endParaRPr lang="en-GB" dirty="0"/>
          </a:p>
        </p:txBody>
      </p:sp>
      <p:sp>
        <p:nvSpPr>
          <p:cNvPr id="101" name="Footer Placeholder 4"/>
          <p:cNvSpPr>
            <a:spLocks noGrp="1"/>
          </p:cNvSpPr>
          <p:nvPr>
            <p:ph type="ftr" sz="quarter" idx="3"/>
            <p:custDataLst>
              <p:tags r:id="rId1"/>
            </p:custDataLst>
          </p:nvPr>
        </p:nvSpPr>
        <p:spPr>
          <a:xfrm>
            <a:off x="0" y="5035501"/>
            <a:ext cx="7561263" cy="293738"/>
          </a:xfrm>
          <a:prstGeom prst="rect">
            <a:avLst/>
          </a:prstGeom>
        </p:spPr>
        <p:txBody>
          <a:bodyPr lIns="0" tIns="0" rIns="0" bIns="0" anchor="ctr"/>
          <a:lstStyle>
            <a:lvl1pPr algn="ctr">
              <a:defRPr lang="en-GB" sz="800" b="0" i="0" u="none">
                <a:solidFill>
                  <a:srgbClr val="FFFFFF"/>
                </a:solidFill>
                <a:latin typeface="Arial"/>
              </a:defRPr>
            </a:lvl1pPr>
          </a:lstStyle>
          <a:p>
            <a:endParaRPr lang="en-GB" b="1"/>
          </a:p>
        </p:txBody>
      </p:sp>
      <p:sp>
        <p:nvSpPr>
          <p:cNvPr id="103" name="Slide Number Placeholder 5"/>
          <p:cNvSpPr>
            <a:spLocks noGrp="1"/>
          </p:cNvSpPr>
          <p:nvPr>
            <p:ph type="sldNum" sz="quarter" idx="4"/>
          </p:nvPr>
        </p:nvSpPr>
        <p:spPr>
          <a:xfrm>
            <a:off x="6846455" y="5035501"/>
            <a:ext cx="297689" cy="293738"/>
          </a:xfrm>
          <a:prstGeom prst="rect">
            <a:avLst/>
          </a:prstGeom>
        </p:spPr>
        <p:txBody>
          <a:bodyPr lIns="0" tIns="0" rIns="0" bIns="0" anchor="ctr"/>
          <a:lstStyle>
            <a:lvl1pPr algn="r">
              <a:defRPr sz="700">
                <a:solidFill>
                  <a:schemeClr val="accent1"/>
                </a:solidFill>
              </a:defRPr>
            </a:lvl1pPr>
          </a:lstStyle>
          <a:p>
            <a:fld id="{71F9F866-B438-9445-8D9F-1F8FF6608833}" type="slidenum">
              <a:rPr lang="en-GB" smtClean="0"/>
              <a:pPr/>
              <a:t>‹#›</a:t>
            </a:fld>
            <a:endParaRPr lang="en-GB" dirty="0"/>
          </a:p>
        </p:txBody>
      </p:sp>
      <p:sp>
        <p:nvSpPr>
          <p:cNvPr id="4" name="Text Placeholder 3"/>
          <p:cNvSpPr>
            <a:spLocks noGrp="1"/>
          </p:cNvSpPr>
          <p:nvPr>
            <p:ph type="body" sz="quarter" idx="15"/>
          </p:nvPr>
        </p:nvSpPr>
        <p:spPr>
          <a:xfrm>
            <a:off x="595975" y="1685126"/>
            <a:ext cx="2979873" cy="334311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endParaRPr lang="en-GB" dirty="0"/>
          </a:p>
        </p:txBody>
      </p:sp>
      <p:sp>
        <p:nvSpPr>
          <p:cNvPr id="10" name="Content Placeholder 9"/>
          <p:cNvSpPr>
            <a:spLocks noGrp="1"/>
          </p:cNvSpPr>
          <p:nvPr>
            <p:ph sz="quarter" idx="16"/>
          </p:nvPr>
        </p:nvSpPr>
        <p:spPr>
          <a:xfrm>
            <a:off x="3985417" y="1685126"/>
            <a:ext cx="2981186" cy="3343110"/>
          </a:xfrm>
          <a:prstGeom prst="round2SameRect">
            <a:avLst>
              <a:gd name="adj1" fmla="val 7860"/>
              <a:gd name="adj2" fmla="val 0"/>
            </a:avLst>
          </a:prstGeom>
        </p:spPr>
        <p:txBody>
          <a:bodyPr/>
          <a:lstStyle/>
          <a:p>
            <a:pPr lvl="0"/>
            <a:r>
              <a:rPr lang="en-US" dirty="0" smtClean="0"/>
              <a:t>Click to edit Master text styles</a:t>
            </a:r>
          </a:p>
        </p:txBody>
      </p:sp>
    </p:spTree>
    <p:extLst>
      <p:ext uri="{BB962C8B-B14F-4D97-AF65-F5344CB8AC3E}">
        <p14:creationId xmlns:p14="http://schemas.microsoft.com/office/powerpoint/2010/main" val="1556038330"/>
      </p:ext>
    </p:extLst>
  </p:cSld>
  <p:clrMapOvr>
    <a:masterClrMapping/>
  </p:clrMapOvr>
  <p:timing>
    <p:tnLst>
      <p:par>
        <p:cTn id="1" dur="indefinite" restart="never" nodeType="tmRoot"/>
      </p:par>
    </p:tnLst>
  </p:timing>
</p:sldLayout>
</file>

<file path=ppt/slideLayouts/slideLayout194.xml><?xml version="1.0" encoding="utf-8"?>
<p:sldLayout xmlns:a="http://schemas.openxmlformats.org/drawingml/2006/main" xmlns:r="http://schemas.openxmlformats.org/officeDocument/2006/relationships" xmlns:p="http://schemas.openxmlformats.org/presentationml/2006/main" preserve="1" userDrawn="1">
  <p:cSld name="13_Text + image">
    <p:spTree>
      <p:nvGrpSpPr>
        <p:cNvPr id="1" name=""/>
        <p:cNvGrpSpPr/>
        <p:nvPr/>
      </p:nvGrpSpPr>
      <p:grpSpPr>
        <a:xfrm>
          <a:off x="0" y="0"/>
          <a:ext cx="0" cy="0"/>
          <a:chOff x="0" y="0"/>
          <a:chExt cx="0" cy="0"/>
        </a:xfrm>
      </p:grpSpPr>
      <p:sp>
        <p:nvSpPr>
          <p:cNvPr id="2" name="Title 1" descr="Ideally your title should fit on one line." title="Slide title"/>
          <p:cNvSpPr>
            <a:spLocks noGrp="1"/>
          </p:cNvSpPr>
          <p:nvPr>
            <p:ph type="title"/>
          </p:nvPr>
        </p:nvSpPr>
        <p:spPr/>
        <p:txBody>
          <a:bodyPr/>
          <a:lstStyle/>
          <a:p>
            <a:r>
              <a:rPr lang="en-US" smtClean="0"/>
              <a:t>Click to edit Master title style</a:t>
            </a:r>
            <a:endParaRPr lang="en-GB"/>
          </a:p>
        </p:txBody>
      </p:sp>
      <p:sp>
        <p:nvSpPr>
          <p:cNvPr id="9"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14"/>
          </p:nvPr>
        </p:nvSpPr>
        <p:spPr>
          <a:xfrm>
            <a:off x="5178679" y="1678957"/>
            <a:ext cx="1787923" cy="3080349"/>
          </a:xfrm>
          <a:prstGeom prst="roundRect">
            <a:avLst>
              <a:gd name="adj" fmla="val 10702"/>
            </a:avLst>
          </a:prstGeom>
        </p:spPr>
        <p:txBody>
          <a:bodyPr/>
          <a:lstStyle/>
          <a:p>
            <a:pPr lvl="0"/>
            <a:r>
              <a:rPr lang="en-US" noProof="0" dirty="0" smtClean="0"/>
              <a:t>Click icon to add picture</a:t>
            </a:r>
            <a:endParaRPr lang="en-GB" noProof="0" dirty="0"/>
          </a:p>
        </p:txBody>
      </p:sp>
      <p:sp>
        <p:nvSpPr>
          <p:cNvPr id="100" name="Date Placeholder 3"/>
          <p:cNvSpPr>
            <a:spLocks noGrp="1"/>
          </p:cNvSpPr>
          <p:nvPr>
            <p:ph type="dt" sz="half" idx="2"/>
          </p:nvPr>
        </p:nvSpPr>
        <p:spPr>
          <a:xfrm>
            <a:off x="594661" y="5035501"/>
            <a:ext cx="1547697" cy="293738"/>
          </a:xfrm>
          <a:prstGeom prst="rect">
            <a:avLst/>
          </a:prstGeom>
        </p:spPr>
        <p:txBody>
          <a:bodyPr lIns="0" tIns="0" rIns="0" bIns="0" anchor="ctr"/>
          <a:lstStyle>
            <a:lvl1pPr>
              <a:defRPr sz="700">
                <a:solidFill>
                  <a:schemeClr val="accent1"/>
                </a:solidFill>
              </a:defRPr>
            </a:lvl1pPr>
          </a:lstStyle>
          <a:p>
            <a:fld id="{3D8B94D5-4E54-D541-9BF4-8857EC431461}" type="datetime3">
              <a:rPr lang="en-GB" smtClean="0"/>
              <a:t>13 July, 2016</a:t>
            </a:fld>
            <a:endParaRPr lang="en-GB" dirty="0"/>
          </a:p>
        </p:txBody>
      </p:sp>
      <p:sp>
        <p:nvSpPr>
          <p:cNvPr id="101" name="Footer Placeholder 4"/>
          <p:cNvSpPr>
            <a:spLocks noGrp="1"/>
          </p:cNvSpPr>
          <p:nvPr>
            <p:ph type="ftr" sz="quarter" idx="3"/>
            <p:custDataLst>
              <p:tags r:id="rId1"/>
            </p:custDataLst>
          </p:nvPr>
        </p:nvSpPr>
        <p:spPr>
          <a:xfrm>
            <a:off x="0" y="5035501"/>
            <a:ext cx="7561263" cy="293738"/>
          </a:xfrm>
          <a:prstGeom prst="rect">
            <a:avLst/>
          </a:prstGeom>
        </p:spPr>
        <p:txBody>
          <a:bodyPr lIns="0" tIns="0" rIns="0" bIns="0" anchor="ctr"/>
          <a:lstStyle>
            <a:lvl1pPr algn="ctr">
              <a:defRPr lang="en-GB" sz="800" b="0" i="0" u="none">
                <a:solidFill>
                  <a:srgbClr val="FFFFFF"/>
                </a:solidFill>
                <a:latin typeface="Arial"/>
              </a:defRPr>
            </a:lvl1pPr>
          </a:lstStyle>
          <a:p>
            <a:endParaRPr lang="en-GB" b="1"/>
          </a:p>
        </p:txBody>
      </p:sp>
      <p:sp>
        <p:nvSpPr>
          <p:cNvPr id="103" name="Slide Number Placeholder 5"/>
          <p:cNvSpPr>
            <a:spLocks noGrp="1"/>
          </p:cNvSpPr>
          <p:nvPr>
            <p:ph type="sldNum" sz="quarter" idx="4"/>
          </p:nvPr>
        </p:nvSpPr>
        <p:spPr>
          <a:xfrm>
            <a:off x="6846455" y="5035501"/>
            <a:ext cx="297689" cy="293738"/>
          </a:xfrm>
          <a:prstGeom prst="rect">
            <a:avLst/>
          </a:prstGeom>
        </p:spPr>
        <p:txBody>
          <a:bodyPr lIns="0" tIns="0" rIns="0" bIns="0" anchor="ctr"/>
          <a:lstStyle>
            <a:lvl1pPr algn="r">
              <a:defRPr sz="700">
                <a:solidFill>
                  <a:schemeClr val="accent1"/>
                </a:solidFill>
              </a:defRPr>
            </a:lvl1pPr>
          </a:lstStyle>
          <a:p>
            <a:fld id="{71F9F866-B438-9445-8D9F-1F8FF6608833}" type="slidenum">
              <a:rPr lang="en-GB" smtClean="0"/>
              <a:pPr/>
              <a:t>‹#›</a:t>
            </a:fld>
            <a:endParaRPr lang="en-GB" dirty="0"/>
          </a:p>
        </p:txBody>
      </p:sp>
      <p:sp>
        <p:nvSpPr>
          <p:cNvPr id="4" name="Text Placeholder 3"/>
          <p:cNvSpPr>
            <a:spLocks noGrp="1"/>
          </p:cNvSpPr>
          <p:nvPr>
            <p:ph type="body" sz="quarter" idx="15"/>
          </p:nvPr>
        </p:nvSpPr>
        <p:spPr>
          <a:xfrm>
            <a:off x="594662" y="1685125"/>
            <a:ext cx="4284716" cy="3350512"/>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endParaRPr lang="en-GB" dirty="0"/>
          </a:p>
        </p:txBody>
      </p:sp>
    </p:spTree>
    <p:extLst>
      <p:ext uri="{BB962C8B-B14F-4D97-AF65-F5344CB8AC3E}">
        <p14:creationId xmlns:p14="http://schemas.microsoft.com/office/powerpoint/2010/main" val="4892240"/>
      </p:ext>
    </p:extLst>
  </p:cSld>
  <p:clrMapOvr>
    <a:masterClrMapping/>
  </p:clrMapOvr>
  <p:timing>
    <p:tnLst>
      <p:par>
        <p:cTn id="1" dur="indefinite" restart="never" nodeType="tmRoot"/>
      </p:par>
    </p:tnLst>
  </p:timing>
</p:sldLayout>
</file>

<file path=ppt/slideLayouts/slideLayout195.xml><?xml version="1.0" encoding="utf-8"?>
<p:sldLayout xmlns:a="http://schemas.openxmlformats.org/drawingml/2006/main" xmlns:r="http://schemas.openxmlformats.org/officeDocument/2006/relationships" xmlns:p="http://schemas.openxmlformats.org/presentationml/2006/main" preserve="1" userDrawn="1">
  <p:cSld name="10_Text + image">
    <p:spTree>
      <p:nvGrpSpPr>
        <p:cNvPr id="1" name=""/>
        <p:cNvGrpSpPr/>
        <p:nvPr/>
      </p:nvGrpSpPr>
      <p:grpSpPr>
        <a:xfrm>
          <a:off x="0" y="0"/>
          <a:ext cx="0" cy="0"/>
          <a:chOff x="0" y="0"/>
          <a:chExt cx="0" cy="0"/>
        </a:xfrm>
      </p:grpSpPr>
      <p:sp>
        <p:nvSpPr>
          <p:cNvPr id="2" name="Title 1" descr="Ideally your title should fit on one line." title="Slide title"/>
          <p:cNvSpPr>
            <a:spLocks noGrp="1"/>
          </p:cNvSpPr>
          <p:nvPr>
            <p:ph type="title"/>
          </p:nvPr>
        </p:nvSpPr>
        <p:spPr/>
        <p:txBody>
          <a:bodyPr/>
          <a:lstStyle/>
          <a:p>
            <a:r>
              <a:rPr lang="en-US" smtClean="0"/>
              <a:t>Click to edit Master title style</a:t>
            </a:r>
            <a:endParaRPr lang="en-GB"/>
          </a:p>
        </p:txBody>
      </p:sp>
      <p:sp>
        <p:nvSpPr>
          <p:cNvPr id="9"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14"/>
          </p:nvPr>
        </p:nvSpPr>
        <p:spPr>
          <a:xfrm>
            <a:off x="3985416" y="1678957"/>
            <a:ext cx="2981185" cy="3349279"/>
          </a:xfrm>
          <a:prstGeom prst="round2SameRect">
            <a:avLst>
              <a:gd name="adj1" fmla="val 5389"/>
              <a:gd name="adj2" fmla="val 0"/>
            </a:avLst>
          </a:prstGeom>
        </p:spPr>
        <p:txBody>
          <a:bodyPr/>
          <a:lstStyle/>
          <a:p>
            <a:pPr lvl="0"/>
            <a:r>
              <a:rPr lang="en-US" noProof="0" dirty="0" smtClean="0"/>
              <a:t>Click icon to add picture</a:t>
            </a:r>
            <a:endParaRPr lang="en-GB" noProof="0" dirty="0"/>
          </a:p>
        </p:txBody>
      </p:sp>
      <p:sp>
        <p:nvSpPr>
          <p:cNvPr id="100" name="Date Placeholder 3"/>
          <p:cNvSpPr>
            <a:spLocks noGrp="1"/>
          </p:cNvSpPr>
          <p:nvPr>
            <p:ph type="dt" sz="half" idx="2"/>
          </p:nvPr>
        </p:nvSpPr>
        <p:spPr>
          <a:xfrm>
            <a:off x="594661" y="5035501"/>
            <a:ext cx="1547697" cy="293738"/>
          </a:xfrm>
          <a:prstGeom prst="rect">
            <a:avLst/>
          </a:prstGeom>
        </p:spPr>
        <p:txBody>
          <a:bodyPr lIns="0" tIns="0" rIns="0" bIns="0" anchor="ctr"/>
          <a:lstStyle>
            <a:lvl1pPr>
              <a:defRPr sz="700">
                <a:solidFill>
                  <a:schemeClr val="accent1"/>
                </a:solidFill>
              </a:defRPr>
            </a:lvl1pPr>
          </a:lstStyle>
          <a:p>
            <a:fld id="{3D8B94D5-4E54-D541-9BF4-8857EC431461}" type="datetime3">
              <a:rPr lang="en-GB" smtClean="0"/>
              <a:t>13 July, 2016</a:t>
            </a:fld>
            <a:endParaRPr lang="en-GB" dirty="0"/>
          </a:p>
        </p:txBody>
      </p:sp>
      <p:sp>
        <p:nvSpPr>
          <p:cNvPr id="101" name="Footer Placeholder 4"/>
          <p:cNvSpPr>
            <a:spLocks noGrp="1"/>
          </p:cNvSpPr>
          <p:nvPr>
            <p:ph type="ftr" sz="quarter" idx="3"/>
            <p:custDataLst>
              <p:tags r:id="rId1"/>
            </p:custDataLst>
          </p:nvPr>
        </p:nvSpPr>
        <p:spPr>
          <a:xfrm>
            <a:off x="0" y="5035501"/>
            <a:ext cx="7561263" cy="293738"/>
          </a:xfrm>
          <a:prstGeom prst="rect">
            <a:avLst/>
          </a:prstGeom>
        </p:spPr>
        <p:txBody>
          <a:bodyPr lIns="0" tIns="0" rIns="0" bIns="0" anchor="ctr"/>
          <a:lstStyle>
            <a:lvl1pPr algn="ctr">
              <a:defRPr lang="en-GB" sz="800" b="0" i="0" u="none">
                <a:solidFill>
                  <a:srgbClr val="FFFFFF"/>
                </a:solidFill>
                <a:latin typeface="Arial"/>
              </a:defRPr>
            </a:lvl1pPr>
          </a:lstStyle>
          <a:p>
            <a:endParaRPr lang="en-GB" b="1"/>
          </a:p>
        </p:txBody>
      </p:sp>
      <p:sp>
        <p:nvSpPr>
          <p:cNvPr id="103" name="Slide Number Placeholder 5"/>
          <p:cNvSpPr>
            <a:spLocks noGrp="1"/>
          </p:cNvSpPr>
          <p:nvPr>
            <p:ph type="sldNum" sz="quarter" idx="4"/>
          </p:nvPr>
        </p:nvSpPr>
        <p:spPr>
          <a:xfrm>
            <a:off x="6846455" y="5035501"/>
            <a:ext cx="297689" cy="293738"/>
          </a:xfrm>
          <a:prstGeom prst="rect">
            <a:avLst/>
          </a:prstGeom>
        </p:spPr>
        <p:txBody>
          <a:bodyPr lIns="0" tIns="0" rIns="0" bIns="0" anchor="ctr"/>
          <a:lstStyle>
            <a:lvl1pPr algn="r">
              <a:defRPr sz="700">
                <a:solidFill>
                  <a:schemeClr val="accent1"/>
                </a:solidFill>
              </a:defRPr>
            </a:lvl1pPr>
          </a:lstStyle>
          <a:p>
            <a:fld id="{71F9F866-B438-9445-8D9F-1F8FF6608833}" type="slidenum">
              <a:rPr lang="en-GB" smtClean="0"/>
              <a:pPr/>
              <a:t>‹#›</a:t>
            </a:fld>
            <a:endParaRPr lang="en-GB" dirty="0"/>
          </a:p>
        </p:txBody>
      </p:sp>
      <p:sp>
        <p:nvSpPr>
          <p:cNvPr id="4" name="Text Placeholder 3"/>
          <p:cNvSpPr>
            <a:spLocks noGrp="1"/>
          </p:cNvSpPr>
          <p:nvPr>
            <p:ph type="body" sz="quarter" idx="15"/>
          </p:nvPr>
        </p:nvSpPr>
        <p:spPr>
          <a:xfrm>
            <a:off x="595975" y="1678957"/>
            <a:ext cx="2979873" cy="284966"/>
          </a:xfrm>
        </p:spPr>
        <p:txBody>
          <a:bodyPr>
            <a:normAutofit/>
          </a:bodyPr>
          <a:lstStyle>
            <a:lvl1pPr>
              <a:defRPr sz="1500">
                <a:latin typeface="Franklin Gothic Medium" panose="020B0603020102020204" pitchFamily="34" charset="0"/>
              </a:defRPr>
            </a:lvl1pPr>
          </a:lstStyle>
          <a:p>
            <a:pPr lvl="0"/>
            <a:r>
              <a:rPr lang="en-US" dirty="0" smtClean="0"/>
              <a:t>Click to edit Master text styles</a:t>
            </a:r>
          </a:p>
        </p:txBody>
      </p:sp>
      <p:sp>
        <p:nvSpPr>
          <p:cNvPr id="6" name="Text Placeholder 5"/>
          <p:cNvSpPr>
            <a:spLocks noGrp="1"/>
          </p:cNvSpPr>
          <p:nvPr>
            <p:ph type="body" sz="quarter" idx="16"/>
          </p:nvPr>
        </p:nvSpPr>
        <p:spPr>
          <a:xfrm>
            <a:off x="594662" y="2242722"/>
            <a:ext cx="2981185" cy="2785514"/>
          </a:xfrm>
        </p:spPr>
        <p:txBody>
          <a:bodyPr>
            <a:normAutofit/>
          </a:bodyPr>
          <a:lstStyle>
            <a:lvl1pPr>
              <a:defRPr sz="1500"/>
            </a:lvl1pPr>
            <a:lvl2pPr>
              <a:defRPr sz="1500"/>
            </a:lvl2pPr>
            <a:lvl3pPr>
              <a:defRPr sz="1500"/>
            </a:lvl3pPr>
            <a:lvl4pPr>
              <a:defRPr sz="1500"/>
            </a:lvl4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spTree>
    <p:extLst>
      <p:ext uri="{BB962C8B-B14F-4D97-AF65-F5344CB8AC3E}">
        <p14:creationId xmlns:p14="http://schemas.microsoft.com/office/powerpoint/2010/main" val="1259302076"/>
      </p:ext>
    </p:extLst>
  </p:cSld>
  <p:clrMapOvr>
    <a:masterClrMapping/>
  </p:clrMapOvr>
  <p:timing>
    <p:tnLst>
      <p:par>
        <p:cTn id="1" dur="indefinite" restart="never" nodeType="tmRoot"/>
      </p:par>
    </p:tnLst>
  </p:timing>
</p:sldLayout>
</file>

<file path=ppt/slideLayouts/slideLayout196.xml><?xml version="1.0" encoding="utf-8"?>
<p:sldLayout xmlns:a="http://schemas.openxmlformats.org/drawingml/2006/main" xmlns:r="http://schemas.openxmlformats.org/officeDocument/2006/relationships" xmlns:p="http://schemas.openxmlformats.org/presentationml/2006/main" preserve="1" userDrawn="1">
  <p:cSld name="Image + text">
    <p:spTree>
      <p:nvGrpSpPr>
        <p:cNvPr id="1" name=""/>
        <p:cNvGrpSpPr/>
        <p:nvPr/>
      </p:nvGrpSpPr>
      <p:grpSpPr>
        <a:xfrm>
          <a:off x="0" y="0"/>
          <a:ext cx="0" cy="0"/>
          <a:chOff x="0" y="0"/>
          <a:chExt cx="0" cy="0"/>
        </a:xfrm>
      </p:grpSpPr>
      <p:sp>
        <p:nvSpPr>
          <p:cNvPr id="2" name="Title 1" descr="Ideally your title should fit on one line." title="Slide title"/>
          <p:cNvSpPr>
            <a:spLocks noGrp="1"/>
          </p:cNvSpPr>
          <p:nvPr>
            <p:ph type="title"/>
          </p:nvPr>
        </p:nvSpPr>
        <p:spPr/>
        <p:txBody>
          <a:bodyPr/>
          <a:lstStyle/>
          <a:p>
            <a:r>
              <a:rPr lang="en-US" smtClean="0"/>
              <a:t>Click to edit Master title style</a:t>
            </a:r>
            <a:endParaRPr lang="en-GB" dirty="0"/>
          </a:p>
        </p:txBody>
      </p:sp>
      <p:sp>
        <p:nvSpPr>
          <p:cNvPr id="7" name="Text Placeholder 6"/>
          <p:cNvSpPr>
            <a:spLocks noGrp="1"/>
          </p:cNvSpPr>
          <p:nvPr>
            <p:ph type="body" sz="quarter" idx="13"/>
          </p:nvPr>
        </p:nvSpPr>
        <p:spPr>
          <a:xfrm>
            <a:off x="4191513" y="1678957"/>
            <a:ext cx="2952631" cy="2936918"/>
          </a:xfrm>
          <a:prstGeom prst="rect">
            <a:avLst/>
          </a:prstGeom>
        </p:spPr>
        <p:txBody>
          <a:bodyPr>
            <a:normAutofit/>
          </a:bodyPr>
          <a:lstStyle>
            <a:lvl1pPr marL="0" marR="0" indent="0" algn="l" defTabSz="736504" rtl="0" eaLnBrk="0" fontAlgn="base" latinLnBrk="0" hangingPunct="0">
              <a:lnSpc>
                <a:spcPct val="100000"/>
              </a:lnSpc>
              <a:spcBef>
                <a:spcPts val="0"/>
              </a:spcBef>
              <a:spcAft>
                <a:spcPts val="967"/>
              </a:spcAft>
              <a:buClrTx/>
              <a:buSzTx/>
              <a:buFontTx/>
              <a:buNone/>
              <a:tabLst/>
              <a:defRPr sz="1600">
                <a:solidFill>
                  <a:schemeClr val="tx1"/>
                </a:solidFill>
                <a:latin typeface="Franklin Gothic Book"/>
                <a:cs typeface="Franklin Gothic Book"/>
              </a:defRPr>
            </a:lvl1pPr>
            <a:lvl2pPr marL="144488" marR="0" indent="-144488" algn="l" defTabSz="736504" rtl="0" eaLnBrk="0" fontAlgn="base" latinLnBrk="0" hangingPunct="0">
              <a:lnSpc>
                <a:spcPct val="100000"/>
              </a:lnSpc>
              <a:spcBef>
                <a:spcPts val="0"/>
              </a:spcBef>
              <a:spcAft>
                <a:spcPts val="967"/>
              </a:spcAft>
              <a:buClrTx/>
              <a:buSzTx/>
              <a:buFont typeface="Arial" charset="0"/>
              <a:buChar char="•"/>
              <a:tabLst/>
              <a:defRPr>
                <a:solidFill>
                  <a:schemeClr val="tx1"/>
                </a:solidFill>
                <a:latin typeface="Franklin Gothic Book"/>
                <a:ea typeface="Franklin Gothic Book"/>
                <a:cs typeface="Franklin Gothic Book"/>
              </a:defRPr>
            </a:lvl2pPr>
            <a:lvl3pPr marL="289962" marR="0" indent="-144981" algn="l" defTabSz="736504" rtl="0" eaLnBrk="0" fontAlgn="base" latinLnBrk="0" hangingPunct="0">
              <a:lnSpc>
                <a:spcPct val="100000"/>
              </a:lnSpc>
              <a:spcBef>
                <a:spcPts val="0"/>
              </a:spcBef>
              <a:spcAft>
                <a:spcPts val="967"/>
              </a:spcAft>
              <a:buClrTx/>
              <a:buSzTx/>
              <a:buFont typeface="Arial"/>
              <a:buChar char="•"/>
              <a:tabLst/>
              <a:defRPr>
                <a:solidFill>
                  <a:schemeClr val="tx1"/>
                </a:solidFill>
                <a:latin typeface="Franklin Gothic Book"/>
                <a:ea typeface="Franklin Gothic Book"/>
                <a:cs typeface="Franklin Gothic Book"/>
              </a:defRPr>
            </a:lvl3pPr>
            <a:lvl4pPr marL="434943" marR="0" indent="-144981" algn="l" defTabSz="736504" rtl="0" eaLnBrk="0" fontAlgn="base" latinLnBrk="0" hangingPunct="0">
              <a:lnSpc>
                <a:spcPct val="100000"/>
              </a:lnSpc>
              <a:spcBef>
                <a:spcPts val="0"/>
              </a:spcBef>
              <a:spcAft>
                <a:spcPts val="967"/>
              </a:spcAft>
              <a:buClrTx/>
              <a:buSzTx/>
              <a:buFont typeface="Arial"/>
              <a:buChar char="•"/>
              <a:tabLst/>
              <a:defRPr>
                <a:latin typeface="Franklin Gothic Book"/>
                <a:ea typeface="Franklin Gothic Book"/>
                <a:cs typeface="Franklin Gothic Book"/>
              </a:defRPr>
            </a:lvl4pPr>
          </a:lstStyle>
          <a:p>
            <a:pPr marL="0" marR="0" lvl="0" indent="0" algn="l" defTabSz="736504" rtl="0" eaLnBrk="0" fontAlgn="base" latinLnBrk="0" hangingPunct="0">
              <a:lnSpc>
                <a:spcPct val="100000"/>
              </a:lnSpc>
              <a:spcBef>
                <a:spcPts val="0"/>
              </a:spcBef>
              <a:spcAft>
                <a:spcPts val="967"/>
              </a:spcAft>
              <a:buClrTx/>
              <a:buSzTx/>
              <a:buFontTx/>
              <a:buNone/>
              <a:tabLst/>
              <a:defRPr/>
            </a:pPr>
            <a:r>
              <a:rPr kumimoji="0" lang="en-US" sz="900" b="0" i="0" u="none" strike="noStrike" kern="1200" cap="none" spc="0" normalizeH="0" baseline="0" noProof="0" dirty="0" smtClean="0">
                <a:ln>
                  <a:noFill/>
                </a:ln>
                <a:solidFill>
                  <a:srgbClr val="58595B"/>
                </a:solidFill>
                <a:effectLst/>
                <a:uLnTx/>
                <a:uFillTx/>
                <a:latin typeface="Arial" pitchFamily="34" charset="0"/>
                <a:ea typeface="ＭＳ Ｐゴシック" charset="0"/>
                <a:cs typeface="Arial" pitchFamily="34" charset="0"/>
              </a:rPr>
              <a:t>Click to edit Master text styles</a:t>
            </a:r>
          </a:p>
          <a:p>
            <a:pPr marL="144488" marR="0" lvl="1" indent="-144488" algn="l" defTabSz="736504" rtl="0" eaLnBrk="0" fontAlgn="base" latinLnBrk="0" hangingPunct="0">
              <a:lnSpc>
                <a:spcPct val="100000"/>
              </a:lnSpc>
              <a:spcBef>
                <a:spcPts val="0"/>
              </a:spcBef>
              <a:spcAft>
                <a:spcPts val="967"/>
              </a:spcAft>
              <a:buClrTx/>
              <a:buSzTx/>
              <a:buFont typeface="Arial" charset="0"/>
              <a:buChar char="•"/>
              <a:tabLst/>
              <a:defRPr/>
            </a:pPr>
            <a:r>
              <a:rPr kumimoji="0" lang="en-US" sz="900" b="0" i="0" u="none" strike="noStrike" kern="1200" cap="none" spc="0" normalizeH="0" baseline="0" noProof="0" dirty="0" smtClean="0">
                <a:ln>
                  <a:noFill/>
                </a:ln>
                <a:solidFill>
                  <a:srgbClr val="58595B"/>
                </a:solidFill>
                <a:effectLst/>
                <a:uLnTx/>
                <a:uFillTx/>
                <a:latin typeface="Arial" pitchFamily="34" charset="0"/>
                <a:ea typeface="Arial" charset="0"/>
                <a:cs typeface="Arial" pitchFamily="34" charset="0"/>
              </a:rPr>
              <a:t>Second level</a:t>
            </a:r>
          </a:p>
          <a:p>
            <a:pPr marL="289962" marR="0" lvl="2" indent="-144981" algn="l" defTabSz="736504" rtl="0" eaLnBrk="0" fontAlgn="base" latinLnBrk="0" hangingPunct="0">
              <a:lnSpc>
                <a:spcPct val="100000"/>
              </a:lnSpc>
              <a:spcBef>
                <a:spcPts val="0"/>
              </a:spcBef>
              <a:spcAft>
                <a:spcPts val="967"/>
              </a:spcAft>
              <a:buClrTx/>
              <a:buSzTx/>
              <a:buFont typeface="Arial"/>
              <a:buChar char="•"/>
              <a:tabLst/>
              <a:defRPr/>
            </a:pPr>
            <a:r>
              <a:rPr kumimoji="0" lang="en-US" sz="900" b="0" i="0" u="none" strike="noStrike" kern="1200" cap="none" spc="0" normalizeH="0" baseline="0" noProof="0" dirty="0" smtClean="0">
                <a:ln>
                  <a:noFill/>
                </a:ln>
                <a:solidFill>
                  <a:srgbClr val="58595B"/>
                </a:solidFill>
                <a:effectLst/>
                <a:uLnTx/>
                <a:uFillTx/>
                <a:latin typeface="Arial" pitchFamily="34" charset="0"/>
                <a:ea typeface="Arial" charset="0"/>
                <a:cs typeface="Arial" pitchFamily="34" charset="0"/>
              </a:rPr>
              <a:t>Third level</a:t>
            </a:r>
          </a:p>
          <a:p>
            <a:pPr marL="434943" marR="0" lvl="3" indent="-144981" algn="l" defTabSz="736504" rtl="0" eaLnBrk="0" fontAlgn="base" latinLnBrk="0" hangingPunct="0">
              <a:lnSpc>
                <a:spcPct val="100000"/>
              </a:lnSpc>
              <a:spcBef>
                <a:spcPts val="0"/>
              </a:spcBef>
              <a:spcAft>
                <a:spcPts val="967"/>
              </a:spcAft>
              <a:buClrTx/>
              <a:buSzTx/>
              <a:buFont typeface="Arial"/>
              <a:buChar char="•"/>
              <a:tabLst/>
              <a:defRPr/>
            </a:pPr>
            <a:r>
              <a:rPr kumimoji="0" lang="en-US" sz="900" b="0" i="0" u="none" strike="noStrike" kern="1200" cap="none" spc="0" normalizeH="0" baseline="0" noProof="0" dirty="0" smtClean="0">
                <a:ln>
                  <a:noFill/>
                </a:ln>
                <a:solidFill>
                  <a:srgbClr val="58595B"/>
                </a:solidFill>
                <a:effectLst/>
                <a:uLnTx/>
                <a:uFillTx/>
                <a:latin typeface="Arial" pitchFamily="34" charset="0"/>
                <a:ea typeface="Arial" charset="0"/>
                <a:cs typeface="Arial" pitchFamily="34" charset="0"/>
              </a:rPr>
              <a:t>Fourth level</a:t>
            </a:r>
          </a:p>
        </p:txBody>
      </p:sp>
      <p:sp>
        <p:nvSpPr>
          <p:cNvPr id="9"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14"/>
          </p:nvPr>
        </p:nvSpPr>
        <p:spPr>
          <a:xfrm>
            <a:off x="593349" y="1678957"/>
            <a:ext cx="3195159" cy="3349278"/>
          </a:xfrm>
          <a:prstGeom prst="round2SameRect">
            <a:avLst>
              <a:gd name="adj1" fmla="val 1674"/>
              <a:gd name="adj2" fmla="val 0"/>
            </a:avLst>
          </a:prstGeom>
        </p:spPr>
        <p:txBody>
          <a:bodyPr/>
          <a:lstStyle/>
          <a:p>
            <a:pPr lvl="0"/>
            <a:r>
              <a:rPr lang="en-US" noProof="0" dirty="0" smtClean="0"/>
              <a:t>Click icon to add picture</a:t>
            </a:r>
            <a:endParaRPr lang="en-GB" noProof="0" dirty="0"/>
          </a:p>
        </p:txBody>
      </p:sp>
      <p:sp>
        <p:nvSpPr>
          <p:cNvPr id="100" name="Date Placeholder 3"/>
          <p:cNvSpPr>
            <a:spLocks noGrp="1"/>
          </p:cNvSpPr>
          <p:nvPr>
            <p:ph type="dt" sz="half" idx="2"/>
          </p:nvPr>
        </p:nvSpPr>
        <p:spPr>
          <a:xfrm>
            <a:off x="594661" y="5035501"/>
            <a:ext cx="1547697" cy="293738"/>
          </a:xfrm>
          <a:prstGeom prst="rect">
            <a:avLst/>
          </a:prstGeom>
        </p:spPr>
        <p:txBody>
          <a:bodyPr lIns="0" tIns="0" rIns="0" bIns="0" anchor="ctr"/>
          <a:lstStyle>
            <a:lvl1pPr>
              <a:defRPr sz="700">
                <a:solidFill>
                  <a:schemeClr val="accent1"/>
                </a:solidFill>
              </a:defRPr>
            </a:lvl1pPr>
          </a:lstStyle>
          <a:p>
            <a:fld id="{BA67E7FA-D7F1-764C-B0E1-8E31A2AA8DD1}" type="datetime3">
              <a:rPr lang="en-GB" smtClean="0"/>
              <a:t>13 July, 2016</a:t>
            </a:fld>
            <a:endParaRPr lang="en-GB" dirty="0"/>
          </a:p>
        </p:txBody>
      </p:sp>
      <p:sp>
        <p:nvSpPr>
          <p:cNvPr id="101" name="Footer Placeholder 4"/>
          <p:cNvSpPr>
            <a:spLocks noGrp="1"/>
          </p:cNvSpPr>
          <p:nvPr>
            <p:ph type="ftr" sz="quarter" idx="3"/>
            <p:custDataLst>
              <p:tags r:id="rId1"/>
            </p:custDataLst>
          </p:nvPr>
        </p:nvSpPr>
        <p:spPr>
          <a:xfrm>
            <a:off x="0" y="5035501"/>
            <a:ext cx="7561263" cy="293738"/>
          </a:xfrm>
          <a:prstGeom prst="rect">
            <a:avLst/>
          </a:prstGeom>
        </p:spPr>
        <p:txBody>
          <a:bodyPr lIns="0" tIns="0" rIns="0" bIns="0" anchor="ctr"/>
          <a:lstStyle>
            <a:lvl1pPr algn="ctr">
              <a:defRPr lang="en-GB" sz="800" b="0" i="0" u="none">
                <a:solidFill>
                  <a:srgbClr val="FFFFFF"/>
                </a:solidFill>
                <a:latin typeface="Arial"/>
              </a:defRPr>
            </a:lvl1pPr>
          </a:lstStyle>
          <a:p>
            <a:endParaRPr lang="en-GB" b="1"/>
          </a:p>
        </p:txBody>
      </p:sp>
      <p:sp>
        <p:nvSpPr>
          <p:cNvPr id="103" name="Slide Number Placeholder 5"/>
          <p:cNvSpPr>
            <a:spLocks noGrp="1"/>
          </p:cNvSpPr>
          <p:nvPr>
            <p:ph type="sldNum" sz="quarter" idx="4"/>
          </p:nvPr>
        </p:nvSpPr>
        <p:spPr>
          <a:xfrm>
            <a:off x="6846455" y="5035501"/>
            <a:ext cx="297689" cy="293738"/>
          </a:xfrm>
          <a:prstGeom prst="rect">
            <a:avLst/>
          </a:prstGeom>
        </p:spPr>
        <p:txBody>
          <a:bodyPr lIns="0" tIns="0" rIns="0" bIns="0" anchor="ctr"/>
          <a:lstStyle>
            <a:lvl1pPr algn="r">
              <a:defRPr sz="700">
                <a:solidFill>
                  <a:schemeClr val="accent1"/>
                </a:solidFill>
              </a:defRPr>
            </a:lvl1pPr>
          </a:lstStyle>
          <a:p>
            <a:fld id="{71F9F866-B438-9445-8D9F-1F8FF6608833}" type="slidenum">
              <a:rPr lang="en-GB" smtClean="0"/>
              <a:pPr/>
              <a:t>‹#›</a:t>
            </a:fld>
            <a:endParaRPr lang="en-GB" dirty="0"/>
          </a:p>
        </p:txBody>
      </p:sp>
    </p:spTree>
    <p:extLst>
      <p:ext uri="{BB962C8B-B14F-4D97-AF65-F5344CB8AC3E}">
        <p14:creationId xmlns:p14="http://schemas.microsoft.com/office/powerpoint/2010/main" val="864666741"/>
      </p:ext>
    </p:extLst>
  </p:cSld>
  <p:clrMapOvr>
    <a:masterClrMapping/>
  </p:clrMapOvr>
  <p:timing>
    <p:tnLst>
      <p:par>
        <p:cTn id="1" dur="indefinite" restart="never" nodeType="tmRoot"/>
      </p:par>
    </p:tnLst>
  </p:timing>
</p:sldLayout>
</file>

<file path=ppt/slideLayouts/slideLayout197.xml><?xml version="1.0" encoding="utf-8"?>
<p:sldLayout xmlns:a="http://schemas.openxmlformats.org/drawingml/2006/main" xmlns:r="http://schemas.openxmlformats.org/officeDocument/2006/relationships" xmlns:p="http://schemas.openxmlformats.org/presentationml/2006/main" preserve="1" userDrawn="1">
  <p:cSld name="1_Image + text">
    <p:spTree>
      <p:nvGrpSpPr>
        <p:cNvPr id="1" name=""/>
        <p:cNvGrpSpPr/>
        <p:nvPr/>
      </p:nvGrpSpPr>
      <p:grpSpPr>
        <a:xfrm>
          <a:off x="0" y="0"/>
          <a:ext cx="0" cy="0"/>
          <a:chOff x="0" y="0"/>
          <a:chExt cx="0" cy="0"/>
        </a:xfrm>
      </p:grpSpPr>
      <p:sp>
        <p:nvSpPr>
          <p:cNvPr id="2" name="Title 1" descr="Ideally your title should fit on one line." title="Slide title"/>
          <p:cNvSpPr>
            <a:spLocks noGrp="1"/>
          </p:cNvSpPr>
          <p:nvPr>
            <p:ph type="title"/>
          </p:nvPr>
        </p:nvSpPr>
        <p:spPr/>
        <p:txBody>
          <a:bodyPr/>
          <a:lstStyle/>
          <a:p>
            <a:r>
              <a:rPr lang="en-US" smtClean="0"/>
              <a:t>Click to edit Master title style</a:t>
            </a:r>
            <a:endParaRPr lang="en-GB" dirty="0"/>
          </a:p>
        </p:txBody>
      </p:sp>
      <p:sp>
        <p:nvSpPr>
          <p:cNvPr id="7" name="Text Placeholder 6"/>
          <p:cNvSpPr>
            <a:spLocks noGrp="1"/>
          </p:cNvSpPr>
          <p:nvPr>
            <p:ph type="body" sz="quarter" idx="13"/>
          </p:nvPr>
        </p:nvSpPr>
        <p:spPr>
          <a:xfrm>
            <a:off x="4191513" y="2237787"/>
            <a:ext cx="2952631" cy="2378088"/>
          </a:xfrm>
          <a:prstGeom prst="rect">
            <a:avLst/>
          </a:prstGeom>
        </p:spPr>
        <p:txBody>
          <a:bodyPr>
            <a:normAutofit/>
          </a:bodyPr>
          <a:lstStyle>
            <a:lvl1pPr marL="0" marR="0" indent="0" algn="l" defTabSz="736504" rtl="0" eaLnBrk="0" fontAlgn="base" latinLnBrk="0" hangingPunct="0">
              <a:lnSpc>
                <a:spcPct val="100000"/>
              </a:lnSpc>
              <a:spcBef>
                <a:spcPts val="0"/>
              </a:spcBef>
              <a:spcAft>
                <a:spcPts val="967"/>
              </a:spcAft>
              <a:buClrTx/>
              <a:buSzTx/>
              <a:buFontTx/>
              <a:buNone/>
              <a:tabLst/>
              <a:defRPr sz="1600">
                <a:solidFill>
                  <a:schemeClr val="tx1"/>
                </a:solidFill>
                <a:latin typeface="Franklin Gothic Book"/>
                <a:cs typeface="Franklin Gothic Book"/>
              </a:defRPr>
            </a:lvl1pPr>
            <a:lvl2pPr marL="144488" marR="0" indent="-144488" algn="l" defTabSz="736504" rtl="0" eaLnBrk="0" fontAlgn="base" latinLnBrk="0" hangingPunct="0">
              <a:lnSpc>
                <a:spcPct val="100000"/>
              </a:lnSpc>
              <a:spcBef>
                <a:spcPts val="0"/>
              </a:spcBef>
              <a:spcAft>
                <a:spcPts val="967"/>
              </a:spcAft>
              <a:buClrTx/>
              <a:buSzTx/>
              <a:buFont typeface="Arial" charset="0"/>
              <a:buChar char="•"/>
              <a:tabLst/>
              <a:defRPr>
                <a:solidFill>
                  <a:schemeClr val="tx1"/>
                </a:solidFill>
                <a:latin typeface="Franklin Gothic Book"/>
                <a:ea typeface="Franklin Gothic Book"/>
                <a:cs typeface="Franklin Gothic Book"/>
              </a:defRPr>
            </a:lvl2pPr>
            <a:lvl3pPr marL="289962" marR="0" indent="-144981" algn="l" defTabSz="736504" rtl="0" eaLnBrk="0" fontAlgn="base" latinLnBrk="0" hangingPunct="0">
              <a:lnSpc>
                <a:spcPct val="100000"/>
              </a:lnSpc>
              <a:spcBef>
                <a:spcPts val="0"/>
              </a:spcBef>
              <a:spcAft>
                <a:spcPts val="967"/>
              </a:spcAft>
              <a:buClrTx/>
              <a:buSzTx/>
              <a:buFont typeface="Arial"/>
              <a:buChar char="•"/>
              <a:tabLst/>
              <a:defRPr>
                <a:solidFill>
                  <a:schemeClr val="tx1"/>
                </a:solidFill>
                <a:latin typeface="Franklin Gothic Book"/>
                <a:ea typeface="Franklin Gothic Book"/>
                <a:cs typeface="Franklin Gothic Book"/>
              </a:defRPr>
            </a:lvl3pPr>
            <a:lvl4pPr marL="434943" marR="0" indent="-144981" algn="l" defTabSz="736504" rtl="0" eaLnBrk="0" fontAlgn="base" latinLnBrk="0" hangingPunct="0">
              <a:lnSpc>
                <a:spcPct val="100000"/>
              </a:lnSpc>
              <a:spcBef>
                <a:spcPts val="0"/>
              </a:spcBef>
              <a:spcAft>
                <a:spcPts val="967"/>
              </a:spcAft>
              <a:buClrTx/>
              <a:buSzTx/>
              <a:buFont typeface="Arial"/>
              <a:buChar char="•"/>
              <a:tabLst/>
              <a:defRPr>
                <a:latin typeface="Franklin Gothic Book"/>
                <a:ea typeface="Franklin Gothic Book"/>
                <a:cs typeface="Franklin Gothic Book"/>
              </a:defRPr>
            </a:lvl4pPr>
          </a:lstStyle>
          <a:p>
            <a:pPr marL="0" marR="0" lvl="0" indent="0" algn="l" defTabSz="736504" rtl="0" eaLnBrk="0" fontAlgn="base" latinLnBrk="0" hangingPunct="0">
              <a:lnSpc>
                <a:spcPct val="100000"/>
              </a:lnSpc>
              <a:spcBef>
                <a:spcPts val="0"/>
              </a:spcBef>
              <a:spcAft>
                <a:spcPts val="967"/>
              </a:spcAft>
              <a:buClrTx/>
              <a:buSzTx/>
              <a:buFontTx/>
              <a:buNone/>
              <a:tabLst/>
              <a:defRPr/>
            </a:pPr>
            <a:r>
              <a:rPr kumimoji="0" lang="en-US" sz="900" b="0" i="0" u="none" strike="noStrike" kern="1200" cap="none" spc="0" normalizeH="0" baseline="0" noProof="0" dirty="0" smtClean="0">
                <a:ln>
                  <a:noFill/>
                </a:ln>
                <a:solidFill>
                  <a:srgbClr val="58595B"/>
                </a:solidFill>
                <a:effectLst/>
                <a:uLnTx/>
                <a:uFillTx/>
                <a:latin typeface="Arial" pitchFamily="34" charset="0"/>
                <a:ea typeface="ＭＳ Ｐゴシック" charset="0"/>
                <a:cs typeface="Arial" pitchFamily="34" charset="0"/>
              </a:rPr>
              <a:t>Click to edit Master text styles</a:t>
            </a:r>
          </a:p>
          <a:p>
            <a:pPr marL="144488" marR="0" lvl="1" indent="-144488" algn="l" defTabSz="736504" rtl="0" eaLnBrk="0" fontAlgn="base" latinLnBrk="0" hangingPunct="0">
              <a:lnSpc>
                <a:spcPct val="100000"/>
              </a:lnSpc>
              <a:spcBef>
                <a:spcPts val="0"/>
              </a:spcBef>
              <a:spcAft>
                <a:spcPts val="967"/>
              </a:spcAft>
              <a:buClrTx/>
              <a:buSzTx/>
              <a:buFont typeface="Arial" charset="0"/>
              <a:buChar char="•"/>
              <a:tabLst/>
              <a:defRPr/>
            </a:pPr>
            <a:r>
              <a:rPr kumimoji="0" lang="en-US" sz="900" b="0" i="0" u="none" strike="noStrike" kern="1200" cap="none" spc="0" normalizeH="0" baseline="0" noProof="0" dirty="0" smtClean="0">
                <a:ln>
                  <a:noFill/>
                </a:ln>
                <a:solidFill>
                  <a:srgbClr val="58595B"/>
                </a:solidFill>
                <a:effectLst/>
                <a:uLnTx/>
                <a:uFillTx/>
                <a:latin typeface="Arial" pitchFamily="34" charset="0"/>
                <a:ea typeface="Arial" charset="0"/>
                <a:cs typeface="Arial" pitchFamily="34" charset="0"/>
              </a:rPr>
              <a:t>Second level</a:t>
            </a:r>
          </a:p>
          <a:p>
            <a:pPr marL="289962" marR="0" lvl="2" indent="-144981" algn="l" defTabSz="736504" rtl="0" eaLnBrk="0" fontAlgn="base" latinLnBrk="0" hangingPunct="0">
              <a:lnSpc>
                <a:spcPct val="100000"/>
              </a:lnSpc>
              <a:spcBef>
                <a:spcPts val="0"/>
              </a:spcBef>
              <a:spcAft>
                <a:spcPts val="967"/>
              </a:spcAft>
              <a:buClrTx/>
              <a:buSzTx/>
              <a:buFont typeface="Arial"/>
              <a:buChar char="•"/>
              <a:tabLst/>
              <a:defRPr/>
            </a:pPr>
            <a:r>
              <a:rPr kumimoji="0" lang="en-US" sz="900" b="0" i="0" u="none" strike="noStrike" kern="1200" cap="none" spc="0" normalizeH="0" baseline="0" noProof="0" dirty="0" smtClean="0">
                <a:ln>
                  <a:noFill/>
                </a:ln>
                <a:solidFill>
                  <a:srgbClr val="58595B"/>
                </a:solidFill>
                <a:effectLst/>
                <a:uLnTx/>
                <a:uFillTx/>
                <a:latin typeface="Arial" pitchFamily="34" charset="0"/>
                <a:ea typeface="Arial" charset="0"/>
                <a:cs typeface="Arial" pitchFamily="34" charset="0"/>
              </a:rPr>
              <a:t>Third level</a:t>
            </a:r>
          </a:p>
          <a:p>
            <a:pPr marL="434943" marR="0" lvl="3" indent="-144981" algn="l" defTabSz="736504" rtl="0" eaLnBrk="0" fontAlgn="base" latinLnBrk="0" hangingPunct="0">
              <a:lnSpc>
                <a:spcPct val="100000"/>
              </a:lnSpc>
              <a:spcBef>
                <a:spcPts val="0"/>
              </a:spcBef>
              <a:spcAft>
                <a:spcPts val="967"/>
              </a:spcAft>
              <a:buClrTx/>
              <a:buSzTx/>
              <a:buFont typeface="Arial"/>
              <a:buChar char="•"/>
              <a:tabLst/>
              <a:defRPr/>
            </a:pPr>
            <a:r>
              <a:rPr kumimoji="0" lang="en-US" sz="900" b="0" i="0" u="none" strike="noStrike" kern="1200" cap="none" spc="0" normalizeH="0" baseline="0" noProof="0" dirty="0" smtClean="0">
                <a:ln>
                  <a:noFill/>
                </a:ln>
                <a:solidFill>
                  <a:srgbClr val="58595B"/>
                </a:solidFill>
                <a:effectLst/>
                <a:uLnTx/>
                <a:uFillTx/>
                <a:latin typeface="Arial" pitchFamily="34" charset="0"/>
                <a:ea typeface="Arial" charset="0"/>
                <a:cs typeface="Arial" pitchFamily="34" charset="0"/>
              </a:rPr>
              <a:t>Fourth level</a:t>
            </a:r>
          </a:p>
        </p:txBody>
      </p:sp>
      <p:sp>
        <p:nvSpPr>
          <p:cNvPr id="9"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14"/>
          </p:nvPr>
        </p:nvSpPr>
        <p:spPr>
          <a:xfrm>
            <a:off x="593348" y="1678957"/>
            <a:ext cx="3275234" cy="3349278"/>
          </a:xfrm>
          <a:prstGeom prst="round2SameRect">
            <a:avLst>
              <a:gd name="adj1" fmla="val 6315"/>
              <a:gd name="adj2" fmla="val 0"/>
            </a:avLst>
          </a:prstGeom>
        </p:spPr>
        <p:txBody>
          <a:bodyPr/>
          <a:lstStyle/>
          <a:p>
            <a:pPr lvl="0"/>
            <a:r>
              <a:rPr lang="en-US" noProof="0" dirty="0" smtClean="0"/>
              <a:t>Click icon to add picture</a:t>
            </a:r>
            <a:endParaRPr lang="en-GB" noProof="0" dirty="0"/>
          </a:p>
        </p:txBody>
      </p:sp>
      <p:sp>
        <p:nvSpPr>
          <p:cNvPr id="100" name="Date Placeholder 3"/>
          <p:cNvSpPr>
            <a:spLocks noGrp="1"/>
          </p:cNvSpPr>
          <p:nvPr>
            <p:ph type="dt" sz="half" idx="2"/>
          </p:nvPr>
        </p:nvSpPr>
        <p:spPr>
          <a:xfrm>
            <a:off x="594661" y="5035501"/>
            <a:ext cx="1547697" cy="293738"/>
          </a:xfrm>
          <a:prstGeom prst="rect">
            <a:avLst/>
          </a:prstGeom>
        </p:spPr>
        <p:txBody>
          <a:bodyPr lIns="0" tIns="0" rIns="0" bIns="0" anchor="ctr"/>
          <a:lstStyle>
            <a:lvl1pPr>
              <a:defRPr sz="700">
                <a:solidFill>
                  <a:schemeClr val="accent1"/>
                </a:solidFill>
              </a:defRPr>
            </a:lvl1pPr>
          </a:lstStyle>
          <a:p>
            <a:fld id="{BA67E7FA-D7F1-764C-B0E1-8E31A2AA8DD1}" type="datetime3">
              <a:rPr lang="en-GB" smtClean="0"/>
              <a:t>13 July, 2016</a:t>
            </a:fld>
            <a:endParaRPr lang="en-GB" dirty="0"/>
          </a:p>
        </p:txBody>
      </p:sp>
      <p:sp>
        <p:nvSpPr>
          <p:cNvPr id="101" name="Footer Placeholder 4"/>
          <p:cNvSpPr>
            <a:spLocks noGrp="1"/>
          </p:cNvSpPr>
          <p:nvPr>
            <p:ph type="ftr" sz="quarter" idx="3"/>
            <p:custDataLst>
              <p:tags r:id="rId1"/>
            </p:custDataLst>
          </p:nvPr>
        </p:nvSpPr>
        <p:spPr>
          <a:xfrm>
            <a:off x="0" y="5035501"/>
            <a:ext cx="7561263" cy="293738"/>
          </a:xfrm>
          <a:prstGeom prst="rect">
            <a:avLst/>
          </a:prstGeom>
        </p:spPr>
        <p:txBody>
          <a:bodyPr lIns="0" tIns="0" rIns="0" bIns="0" anchor="ctr"/>
          <a:lstStyle>
            <a:lvl1pPr algn="ctr">
              <a:defRPr lang="en-GB" sz="800" b="0" i="0" u="none">
                <a:solidFill>
                  <a:srgbClr val="FFFFFF"/>
                </a:solidFill>
                <a:latin typeface="Arial"/>
              </a:defRPr>
            </a:lvl1pPr>
          </a:lstStyle>
          <a:p>
            <a:endParaRPr lang="en-GB" b="1"/>
          </a:p>
        </p:txBody>
      </p:sp>
      <p:sp>
        <p:nvSpPr>
          <p:cNvPr id="103" name="Slide Number Placeholder 5"/>
          <p:cNvSpPr>
            <a:spLocks noGrp="1"/>
          </p:cNvSpPr>
          <p:nvPr>
            <p:ph type="sldNum" sz="quarter" idx="4"/>
          </p:nvPr>
        </p:nvSpPr>
        <p:spPr>
          <a:xfrm>
            <a:off x="6846455" y="5035501"/>
            <a:ext cx="297689" cy="293738"/>
          </a:xfrm>
          <a:prstGeom prst="rect">
            <a:avLst/>
          </a:prstGeom>
        </p:spPr>
        <p:txBody>
          <a:bodyPr lIns="0" tIns="0" rIns="0" bIns="0" anchor="ctr"/>
          <a:lstStyle>
            <a:lvl1pPr algn="r">
              <a:defRPr sz="700">
                <a:solidFill>
                  <a:schemeClr val="accent1"/>
                </a:solidFill>
              </a:defRPr>
            </a:lvl1pPr>
          </a:lstStyle>
          <a:p>
            <a:fld id="{71F9F866-B438-9445-8D9F-1F8FF6608833}" type="slidenum">
              <a:rPr lang="en-GB" smtClean="0"/>
              <a:pPr/>
              <a:t>‹#›</a:t>
            </a:fld>
            <a:endParaRPr lang="en-GB" dirty="0"/>
          </a:p>
        </p:txBody>
      </p:sp>
      <p:sp>
        <p:nvSpPr>
          <p:cNvPr id="102" name="Text Placeholder 6" descr="First level - paragraph text&#10;Second level - bullet 1&#10;Third level - bullet 2&#10;&#10;No more than 100 words per slide" title="Main text copy"/>
          <p:cNvSpPr>
            <a:spLocks noGrp="1"/>
          </p:cNvSpPr>
          <p:nvPr>
            <p:ph type="body" sz="quarter" idx="15"/>
          </p:nvPr>
        </p:nvSpPr>
        <p:spPr>
          <a:xfrm>
            <a:off x="4191513" y="1678957"/>
            <a:ext cx="2952631" cy="280031"/>
          </a:xfrm>
          <a:prstGeom prst="rect">
            <a:avLst/>
          </a:prstGeom>
        </p:spPr>
        <p:txBody>
          <a:bodyPr>
            <a:normAutofit/>
          </a:bodyPr>
          <a:lstStyle>
            <a:lvl1pPr marL="0" marR="0" indent="0" algn="l" defTabSz="736504" rtl="0" eaLnBrk="0" fontAlgn="base" latinLnBrk="0" hangingPunct="0">
              <a:lnSpc>
                <a:spcPct val="100000"/>
              </a:lnSpc>
              <a:spcBef>
                <a:spcPts val="0"/>
              </a:spcBef>
              <a:spcAft>
                <a:spcPts val="967"/>
              </a:spcAft>
              <a:buClrTx/>
              <a:buSzTx/>
              <a:buFontTx/>
              <a:buNone/>
              <a:tabLst/>
              <a:defRPr sz="1600">
                <a:solidFill>
                  <a:schemeClr val="tx1"/>
                </a:solidFill>
                <a:latin typeface="Franklin Gothic Book"/>
                <a:cs typeface="Franklin Gothic Book"/>
              </a:defRPr>
            </a:lvl1pPr>
            <a:lvl2pPr marL="144488" marR="0" indent="-144488" algn="l" defTabSz="736504" rtl="0" eaLnBrk="0" fontAlgn="base" latinLnBrk="0" hangingPunct="0">
              <a:lnSpc>
                <a:spcPct val="100000"/>
              </a:lnSpc>
              <a:spcBef>
                <a:spcPts val="0"/>
              </a:spcBef>
              <a:spcAft>
                <a:spcPts val="967"/>
              </a:spcAft>
              <a:buClrTx/>
              <a:buSzTx/>
              <a:buFont typeface="Arial" charset="0"/>
              <a:buChar char="•"/>
              <a:tabLst/>
              <a:defRPr>
                <a:solidFill>
                  <a:schemeClr val="tx1"/>
                </a:solidFill>
              </a:defRPr>
            </a:lvl2pPr>
            <a:lvl3pPr marL="289962" marR="0" indent="-144981" algn="l" defTabSz="736504" rtl="0" eaLnBrk="0" fontAlgn="base" latinLnBrk="0" hangingPunct="0">
              <a:lnSpc>
                <a:spcPct val="100000"/>
              </a:lnSpc>
              <a:spcBef>
                <a:spcPts val="0"/>
              </a:spcBef>
              <a:spcAft>
                <a:spcPts val="967"/>
              </a:spcAft>
              <a:buClrTx/>
              <a:buSzTx/>
              <a:buFont typeface="Arial"/>
              <a:buChar char="•"/>
              <a:tabLst/>
              <a:defRPr>
                <a:solidFill>
                  <a:schemeClr val="tx1"/>
                </a:solidFill>
              </a:defRPr>
            </a:lvl3pPr>
            <a:lvl4pPr marL="434943" marR="0" indent="-144981" algn="l" defTabSz="736504" rtl="0" eaLnBrk="0" fontAlgn="base" latinLnBrk="0" hangingPunct="0">
              <a:lnSpc>
                <a:spcPct val="100000"/>
              </a:lnSpc>
              <a:spcBef>
                <a:spcPts val="0"/>
              </a:spcBef>
              <a:spcAft>
                <a:spcPts val="967"/>
              </a:spcAft>
              <a:buClrTx/>
              <a:buSzTx/>
              <a:buFont typeface="Arial"/>
              <a:buChar char="•"/>
              <a:tabLst/>
              <a:defRPr/>
            </a:lvl4pPr>
          </a:lstStyle>
          <a:p>
            <a:pPr marL="0" marR="0" lvl="0" indent="0" algn="l" defTabSz="736504" rtl="0" eaLnBrk="0" fontAlgn="base" latinLnBrk="0" hangingPunct="0">
              <a:lnSpc>
                <a:spcPct val="100000"/>
              </a:lnSpc>
              <a:spcBef>
                <a:spcPts val="0"/>
              </a:spcBef>
              <a:spcAft>
                <a:spcPts val="967"/>
              </a:spcAft>
              <a:buClrTx/>
              <a:buSzTx/>
              <a:buFontTx/>
              <a:buNone/>
              <a:tabLst/>
              <a:defRPr/>
            </a:pPr>
            <a:r>
              <a:rPr kumimoji="0" lang="en-US" sz="900" b="0" i="0" u="none" strike="noStrike" kern="1200" cap="none" spc="0" normalizeH="0" baseline="0" noProof="0" dirty="0" smtClean="0">
                <a:ln>
                  <a:noFill/>
                </a:ln>
                <a:solidFill>
                  <a:srgbClr val="58595B"/>
                </a:solidFill>
                <a:effectLst/>
                <a:uLnTx/>
                <a:uFillTx/>
                <a:latin typeface="Arial" pitchFamily="34" charset="0"/>
                <a:ea typeface="ＭＳ Ｐゴシック" charset="0"/>
                <a:cs typeface="Arial" pitchFamily="34" charset="0"/>
              </a:rPr>
              <a:t>Click to edit Master text styles</a:t>
            </a:r>
          </a:p>
        </p:txBody>
      </p:sp>
    </p:spTree>
    <p:extLst>
      <p:ext uri="{BB962C8B-B14F-4D97-AF65-F5344CB8AC3E}">
        <p14:creationId xmlns:p14="http://schemas.microsoft.com/office/powerpoint/2010/main" val="4065406475"/>
      </p:ext>
    </p:extLst>
  </p:cSld>
  <p:clrMapOvr>
    <a:masterClrMapping/>
  </p:clrMapOvr>
  <p:timing>
    <p:tnLst>
      <p:par>
        <p:cTn id="1" dur="indefinite" restart="never" nodeType="tmRoot"/>
      </p:par>
    </p:tnLst>
  </p:timing>
</p:sldLayout>
</file>

<file path=ppt/slideLayouts/slideLayout198.xml><?xml version="1.0" encoding="utf-8"?>
<p:sldLayout xmlns:a="http://schemas.openxmlformats.org/drawingml/2006/main" xmlns:r="http://schemas.openxmlformats.org/officeDocument/2006/relationships" xmlns:p="http://schemas.openxmlformats.org/presentationml/2006/main" preserve="1" userDrawn="1">
  <p:cSld name="8_Text + image">
    <p:spTree>
      <p:nvGrpSpPr>
        <p:cNvPr id="1" name=""/>
        <p:cNvGrpSpPr/>
        <p:nvPr/>
      </p:nvGrpSpPr>
      <p:grpSpPr>
        <a:xfrm>
          <a:off x="0" y="0"/>
          <a:ext cx="0" cy="0"/>
          <a:chOff x="0" y="0"/>
          <a:chExt cx="0" cy="0"/>
        </a:xfrm>
      </p:grpSpPr>
      <p:sp>
        <p:nvSpPr>
          <p:cNvPr id="2" name="Title 1" descr="Ideally your title should fit on one line." title="Slide title"/>
          <p:cNvSpPr>
            <a:spLocks noGrp="1"/>
          </p:cNvSpPr>
          <p:nvPr>
            <p:ph type="title"/>
          </p:nvPr>
        </p:nvSpPr>
        <p:spPr/>
        <p:txBody>
          <a:bodyPr/>
          <a:lstStyle/>
          <a:p>
            <a:r>
              <a:rPr lang="en-US" smtClean="0"/>
              <a:t>Click to edit Master title style</a:t>
            </a:r>
            <a:endParaRPr lang="en-GB"/>
          </a:p>
        </p:txBody>
      </p:sp>
      <p:sp>
        <p:nvSpPr>
          <p:cNvPr id="9"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14"/>
          </p:nvPr>
        </p:nvSpPr>
        <p:spPr>
          <a:xfrm>
            <a:off x="585050" y="2797850"/>
            <a:ext cx="6559093" cy="2230385"/>
          </a:xfrm>
          <a:prstGeom prst="round2SameRect">
            <a:avLst>
              <a:gd name="adj1" fmla="val 1788"/>
              <a:gd name="adj2" fmla="val 0"/>
            </a:avLst>
          </a:prstGeom>
        </p:spPr>
        <p:txBody>
          <a:bodyPr/>
          <a:lstStyle/>
          <a:p>
            <a:pPr lvl="0"/>
            <a:r>
              <a:rPr lang="en-US" noProof="0" dirty="0" smtClean="0"/>
              <a:t>Click icon to add picture</a:t>
            </a:r>
            <a:endParaRPr lang="en-GB" noProof="0" dirty="0"/>
          </a:p>
        </p:txBody>
      </p:sp>
      <p:sp>
        <p:nvSpPr>
          <p:cNvPr id="98" name="Text Placeholder 6" descr="First level - paragraph text&#10;Second level - bullet 1&#10;Third level - bullet 2&#10;&#10;No more than 100 words per slide" title="Main text copy"/>
          <p:cNvSpPr>
            <a:spLocks noGrp="1"/>
          </p:cNvSpPr>
          <p:nvPr>
            <p:ph type="body" sz="quarter" idx="13"/>
          </p:nvPr>
        </p:nvSpPr>
        <p:spPr>
          <a:xfrm>
            <a:off x="595974" y="1678957"/>
            <a:ext cx="6548169" cy="838862"/>
          </a:xfrm>
          <a:prstGeom prst="rect">
            <a:avLst/>
          </a:prstGeom>
        </p:spPr>
        <p:txBody>
          <a:bodyPr>
            <a:normAutofit/>
          </a:bodyPr>
          <a:lstStyle>
            <a:lvl1pPr marL="0" marR="0" indent="0" algn="l" defTabSz="736504" rtl="0" eaLnBrk="0" fontAlgn="base" latinLnBrk="0" hangingPunct="0">
              <a:lnSpc>
                <a:spcPct val="100000"/>
              </a:lnSpc>
              <a:spcBef>
                <a:spcPts val="0"/>
              </a:spcBef>
              <a:spcAft>
                <a:spcPts val="483"/>
              </a:spcAft>
              <a:buClrTx/>
              <a:buSzTx/>
              <a:buFontTx/>
              <a:buNone/>
              <a:tabLst/>
              <a:defRPr sz="1600">
                <a:solidFill>
                  <a:schemeClr val="tx1"/>
                </a:solidFill>
                <a:latin typeface="Franklin Gothic Book"/>
                <a:cs typeface="Franklin Gothic Book"/>
              </a:defRPr>
            </a:lvl1pPr>
            <a:lvl2pPr marL="144488" marR="0" indent="-144488" algn="l" defTabSz="736504" rtl="0" eaLnBrk="0" fontAlgn="base" latinLnBrk="0" hangingPunct="0">
              <a:lnSpc>
                <a:spcPct val="100000"/>
              </a:lnSpc>
              <a:spcBef>
                <a:spcPts val="0"/>
              </a:spcBef>
              <a:spcAft>
                <a:spcPts val="483"/>
              </a:spcAft>
              <a:buClrTx/>
              <a:buSzTx/>
              <a:buFont typeface="Arial" charset="0"/>
              <a:buChar char="•"/>
              <a:tabLst/>
              <a:defRPr>
                <a:solidFill>
                  <a:schemeClr val="tx1"/>
                </a:solidFill>
                <a:latin typeface="Franklin Gothic Book"/>
                <a:ea typeface="Franklin Gothic Book"/>
                <a:cs typeface="Franklin Gothic Book"/>
              </a:defRPr>
            </a:lvl2pPr>
            <a:lvl3pPr marL="289962" marR="0" indent="-144981" algn="l" defTabSz="736504" rtl="0" eaLnBrk="0" fontAlgn="base" latinLnBrk="0" hangingPunct="0">
              <a:lnSpc>
                <a:spcPct val="100000"/>
              </a:lnSpc>
              <a:spcBef>
                <a:spcPts val="0"/>
              </a:spcBef>
              <a:spcAft>
                <a:spcPts val="483"/>
              </a:spcAft>
              <a:buClrTx/>
              <a:buSzTx/>
              <a:buFont typeface="Arial"/>
              <a:buChar char="•"/>
              <a:tabLst/>
              <a:defRPr>
                <a:solidFill>
                  <a:schemeClr val="tx1"/>
                </a:solidFill>
                <a:latin typeface="Franklin Gothic Book"/>
                <a:ea typeface="Franklin Gothic Book"/>
                <a:cs typeface="Franklin Gothic Book"/>
              </a:defRPr>
            </a:lvl3pPr>
            <a:lvl4pPr marL="289962" marR="0" indent="0" algn="l" defTabSz="736504" rtl="0" eaLnBrk="0" fontAlgn="base" latinLnBrk="0" hangingPunct="0">
              <a:lnSpc>
                <a:spcPct val="100000"/>
              </a:lnSpc>
              <a:spcBef>
                <a:spcPts val="0"/>
              </a:spcBef>
              <a:spcAft>
                <a:spcPts val="483"/>
              </a:spcAft>
              <a:buClrTx/>
              <a:buSzTx/>
              <a:buFont typeface="Arial"/>
              <a:buNone/>
              <a:tabLst/>
              <a:defRPr>
                <a:latin typeface="Franklin Gothic Book"/>
                <a:ea typeface="Franklin Gothic Book"/>
                <a:cs typeface="Franklin Gothic Book"/>
              </a:defRPr>
            </a:lvl4pPr>
          </a:lstStyle>
          <a:p>
            <a:pPr marL="0" marR="0" lvl="0" indent="0" algn="l" defTabSz="736504" rtl="0" eaLnBrk="0" fontAlgn="base" latinLnBrk="0" hangingPunct="0">
              <a:lnSpc>
                <a:spcPct val="100000"/>
              </a:lnSpc>
              <a:spcBef>
                <a:spcPts val="0"/>
              </a:spcBef>
              <a:spcAft>
                <a:spcPts val="967"/>
              </a:spcAft>
              <a:buClrTx/>
              <a:buSzTx/>
              <a:buFontTx/>
              <a:buNone/>
              <a:tabLst/>
              <a:defRPr/>
            </a:pPr>
            <a:r>
              <a:rPr kumimoji="0" lang="en-US" sz="900" b="0" i="0" u="none" strike="noStrike" kern="1200" cap="none" spc="0" normalizeH="0" baseline="0" noProof="0" dirty="0" smtClean="0">
                <a:ln>
                  <a:noFill/>
                </a:ln>
                <a:solidFill>
                  <a:srgbClr val="58595B"/>
                </a:solidFill>
                <a:effectLst/>
                <a:uLnTx/>
                <a:uFillTx/>
                <a:latin typeface="Arial" pitchFamily="34" charset="0"/>
                <a:ea typeface="ＭＳ Ｐゴシック" charset="0"/>
                <a:cs typeface="Arial" pitchFamily="34" charset="0"/>
              </a:rPr>
              <a:t>Click to edit Master text styles</a:t>
            </a:r>
          </a:p>
          <a:p>
            <a:pPr marL="144488" marR="0" lvl="1" indent="-144488" algn="l" defTabSz="736504" rtl="0" eaLnBrk="0" fontAlgn="base" latinLnBrk="0" hangingPunct="0">
              <a:lnSpc>
                <a:spcPct val="100000"/>
              </a:lnSpc>
              <a:spcBef>
                <a:spcPts val="0"/>
              </a:spcBef>
              <a:spcAft>
                <a:spcPts val="967"/>
              </a:spcAft>
              <a:buClrTx/>
              <a:buSzTx/>
              <a:buFont typeface="Arial" charset="0"/>
              <a:buChar char="•"/>
              <a:tabLst/>
              <a:defRPr/>
            </a:pPr>
            <a:r>
              <a:rPr kumimoji="0" lang="en-US" sz="900" b="0" i="0" u="none" strike="noStrike" kern="1200" cap="none" spc="0" normalizeH="0" baseline="0" noProof="0" dirty="0" smtClean="0">
                <a:ln>
                  <a:noFill/>
                </a:ln>
                <a:solidFill>
                  <a:srgbClr val="58595B"/>
                </a:solidFill>
                <a:effectLst/>
                <a:uLnTx/>
                <a:uFillTx/>
                <a:latin typeface="Arial" pitchFamily="34" charset="0"/>
                <a:ea typeface="Arial" charset="0"/>
                <a:cs typeface="Arial" pitchFamily="34" charset="0"/>
              </a:rPr>
              <a:t>Second level</a:t>
            </a:r>
          </a:p>
          <a:p>
            <a:pPr marL="289962" marR="0" lvl="2" indent="-144981" algn="l" defTabSz="736504" rtl="0" eaLnBrk="0" fontAlgn="base" latinLnBrk="0" hangingPunct="0">
              <a:lnSpc>
                <a:spcPct val="100000"/>
              </a:lnSpc>
              <a:spcBef>
                <a:spcPts val="0"/>
              </a:spcBef>
              <a:spcAft>
                <a:spcPts val="967"/>
              </a:spcAft>
              <a:buClrTx/>
              <a:buSzTx/>
              <a:buFont typeface="Arial"/>
              <a:buChar char="•"/>
              <a:tabLst/>
              <a:defRPr/>
            </a:pPr>
            <a:r>
              <a:rPr kumimoji="0" lang="en-US" sz="900" b="0" i="0" u="none" strike="noStrike" kern="1200" cap="none" spc="0" normalizeH="0" baseline="0" noProof="0" dirty="0" smtClean="0">
                <a:ln>
                  <a:noFill/>
                </a:ln>
                <a:solidFill>
                  <a:srgbClr val="58595B"/>
                </a:solidFill>
                <a:effectLst/>
                <a:uLnTx/>
                <a:uFillTx/>
                <a:latin typeface="Arial" pitchFamily="34" charset="0"/>
                <a:ea typeface="Arial" charset="0"/>
                <a:cs typeface="Arial" pitchFamily="34" charset="0"/>
              </a:rPr>
              <a:t>Third level</a:t>
            </a:r>
          </a:p>
          <a:p>
            <a:pPr marL="434943" marR="0" lvl="3" indent="-144981" algn="l" defTabSz="736504" rtl="0" eaLnBrk="0" fontAlgn="base" latinLnBrk="0" hangingPunct="0">
              <a:lnSpc>
                <a:spcPct val="100000"/>
              </a:lnSpc>
              <a:spcBef>
                <a:spcPts val="0"/>
              </a:spcBef>
              <a:spcAft>
                <a:spcPts val="967"/>
              </a:spcAft>
              <a:buClrTx/>
              <a:buSzTx/>
              <a:buFont typeface="Arial"/>
              <a:buChar char="•"/>
              <a:tabLst/>
              <a:defRPr/>
            </a:pPr>
            <a:endParaRPr kumimoji="0" lang="en-US" sz="900" b="0" i="0" u="none" strike="noStrike" kern="1200" cap="none" spc="0" normalizeH="0" baseline="0" noProof="0" dirty="0" smtClean="0">
              <a:ln>
                <a:noFill/>
              </a:ln>
              <a:solidFill>
                <a:srgbClr val="58595B"/>
              </a:solidFill>
              <a:effectLst/>
              <a:uLnTx/>
              <a:uFillTx/>
              <a:latin typeface="Arial" pitchFamily="34" charset="0"/>
              <a:ea typeface="Arial" charset="0"/>
              <a:cs typeface="Arial" pitchFamily="34" charset="0"/>
            </a:endParaRPr>
          </a:p>
        </p:txBody>
      </p:sp>
      <p:sp>
        <p:nvSpPr>
          <p:cNvPr id="99" name="Date Placeholder 3"/>
          <p:cNvSpPr>
            <a:spLocks noGrp="1"/>
          </p:cNvSpPr>
          <p:nvPr>
            <p:ph type="dt" sz="half" idx="2"/>
          </p:nvPr>
        </p:nvSpPr>
        <p:spPr>
          <a:xfrm>
            <a:off x="594661" y="5035501"/>
            <a:ext cx="1547697" cy="293738"/>
          </a:xfrm>
          <a:prstGeom prst="rect">
            <a:avLst/>
          </a:prstGeom>
        </p:spPr>
        <p:txBody>
          <a:bodyPr lIns="0" tIns="0" rIns="0" bIns="0" anchor="ctr"/>
          <a:lstStyle>
            <a:lvl1pPr>
              <a:defRPr sz="700">
                <a:solidFill>
                  <a:schemeClr val="accent1"/>
                </a:solidFill>
              </a:defRPr>
            </a:lvl1pPr>
          </a:lstStyle>
          <a:p>
            <a:fld id="{58A08D2F-58AB-0E44-B578-C5D8D2B4BF3B}" type="datetime3">
              <a:rPr lang="en-GB" smtClean="0"/>
              <a:t>13 July, 2016</a:t>
            </a:fld>
            <a:endParaRPr lang="en-GB" dirty="0"/>
          </a:p>
        </p:txBody>
      </p:sp>
      <p:sp>
        <p:nvSpPr>
          <p:cNvPr id="100" name="Footer Placeholder 4"/>
          <p:cNvSpPr>
            <a:spLocks noGrp="1"/>
          </p:cNvSpPr>
          <p:nvPr>
            <p:ph type="ftr" sz="quarter" idx="3"/>
            <p:custDataLst>
              <p:tags r:id="rId1"/>
            </p:custDataLst>
          </p:nvPr>
        </p:nvSpPr>
        <p:spPr>
          <a:xfrm>
            <a:off x="0" y="5035501"/>
            <a:ext cx="7561263" cy="293738"/>
          </a:xfrm>
          <a:prstGeom prst="rect">
            <a:avLst/>
          </a:prstGeom>
        </p:spPr>
        <p:txBody>
          <a:bodyPr lIns="0" tIns="0" rIns="0" bIns="0" anchor="ctr"/>
          <a:lstStyle>
            <a:lvl1pPr algn="ctr">
              <a:defRPr lang="en-GB" sz="800" b="0" i="0" u="none">
                <a:solidFill>
                  <a:srgbClr val="FFFFFF"/>
                </a:solidFill>
                <a:latin typeface="Arial"/>
              </a:defRPr>
            </a:lvl1pPr>
          </a:lstStyle>
          <a:p>
            <a:endParaRPr lang="en-GB" b="1"/>
          </a:p>
        </p:txBody>
      </p:sp>
      <p:sp>
        <p:nvSpPr>
          <p:cNvPr id="102" name="Slide Number Placeholder 5"/>
          <p:cNvSpPr>
            <a:spLocks noGrp="1"/>
          </p:cNvSpPr>
          <p:nvPr>
            <p:ph type="sldNum" sz="quarter" idx="4"/>
          </p:nvPr>
        </p:nvSpPr>
        <p:spPr>
          <a:xfrm>
            <a:off x="6846455" y="5035501"/>
            <a:ext cx="297689" cy="293738"/>
          </a:xfrm>
          <a:prstGeom prst="rect">
            <a:avLst/>
          </a:prstGeom>
        </p:spPr>
        <p:txBody>
          <a:bodyPr lIns="0" tIns="0" rIns="0" bIns="0" anchor="ctr"/>
          <a:lstStyle>
            <a:lvl1pPr algn="r">
              <a:defRPr sz="700">
                <a:solidFill>
                  <a:schemeClr val="accent1"/>
                </a:solidFill>
              </a:defRPr>
            </a:lvl1pPr>
          </a:lstStyle>
          <a:p>
            <a:fld id="{71F9F866-B438-9445-8D9F-1F8FF6608833}" type="slidenum">
              <a:rPr lang="en-GB" smtClean="0"/>
              <a:pPr/>
              <a:t>‹#›</a:t>
            </a:fld>
            <a:endParaRPr lang="en-GB" dirty="0"/>
          </a:p>
        </p:txBody>
      </p:sp>
    </p:spTree>
    <p:extLst>
      <p:ext uri="{BB962C8B-B14F-4D97-AF65-F5344CB8AC3E}">
        <p14:creationId xmlns:p14="http://schemas.microsoft.com/office/powerpoint/2010/main" val="686366964"/>
      </p:ext>
    </p:extLst>
  </p:cSld>
  <p:clrMapOvr>
    <a:masterClrMapping/>
  </p:clrMapOvr>
  <p:timing>
    <p:tnLst>
      <p:par>
        <p:cTn id="1" dur="indefinite" restart="never" nodeType="tmRoot"/>
      </p:par>
    </p:tnLst>
  </p:timing>
</p:sldLayout>
</file>

<file path=ppt/slideLayouts/slideLayout199.xml><?xml version="1.0" encoding="utf-8"?>
<p:sldLayout xmlns:a="http://schemas.openxmlformats.org/drawingml/2006/main" xmlns:r="http://schemas.openxmlformats.org/officeDocument/2006/relationships" xmlns:p="http://schemas.openxmlformats.org/presentationml/2006/main" preserve="1" userDrawn="1">
  <p:cSld name="11_Text + image">
    <p:spTree>
      <p:nvGrpSpPr>
        <p:cNvPr id="1" name=""/>
        <p:cNvGrpSpPr/>
        <p:nvPr/>
      </p:nvGrpSpPr>
      <p:grpSpPr>
        <a:xfrm>
          <a:off x="0" y="0"/>
          <a:ext cx="0" cy="0"/>
          <a:chOff x="0" y="0"/>
          <a:chExt cx="0" cy="0"/>
        </a:xfrm>
      </p:grpSpPr>
      <p:sp>
        <p:nvSpPr>
          <p:cNvPr id="2" name="Title 1" descr="Ideally your title should fit on one line." title="Slide title"/>
          <p:cNvSpPr>
            <a:spLocks noGrp="1"/>
          </p:cNvSpPr>
          <p:nvPr>
            <p:ph type="title"/>
          </p:nvPr>
        </p:nvSpPr>
        <p:spPr/>
        <p:txBody>
          <a:bodyPr/>
          <a:lstStyle/>
          <a:p>
            <a:r>
              <a:rPr lang="en-US" smtClean="0"/>
              <a:t>Click to edit Master title style</a:t>
            </a:r>
            <a:endParaRPr lang="en-GB"/>
          </a:p>
        </p:txBody>
      </p:sp>
      <p:sp>
        <p:nvSpPr>
          <p:cNvPr id="9"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14"/>
          </p:nvPr>
        </p:nvSpPr>
        <p:spPr>
          <a:xfrm>
            <a:off x="585051" y="2797850"/>
            <a:ext cx="2986858" cy="2230385"/>
          </a:xfrm>
          <a:prstGeom prst="round2SameRect">
            <a:avLst>
              <a:gd name="adj1" fmla="val 1788"/>
              <a:gd name="adj2" fmla="val 0"/>
            </a:avLst>
          </a:prstGeom>
        </p:spPr>
        <p:txBody>
          <a:bodyPr/>
          <a:lstStyle/>
          <a:p>
            <a:pPr lvl="0"/>
            <a:r>
              <a:rPr lang="en-US" noProof="0" dirty="0" smtClean="0"/>
              <a:t>Click icon to add picture</a:t>
            </a:r>
            <a:endParaRPr lang="en-GB" noProof="0" dirty="0"/>
          </a:p>
        </p:txBody>
      </p:sp>
      <p:sp>
        <p:nvSpPr>
          <p:cNvPr id="98" name="Text Placeholder 6" descr="First level - paragraph text&#10;Second level - bullet 1&#10;Third level - bullet 2&#10;&#10;No more than 100 words per slide" title="Main text copy"/>
          <p:cNvSpPr>
            <a:spLocks noGrp="1"/>
          </p:cNvSpPr>
          <p:nvPr>
            <p:ph type="body" sz="quarter" idx="13"/>
          </p:nvPr>
        </p:nvSpPr>
        <p:spPr>
          <a:xfrm>
            <a:off x="595975" y="1678957"/>
            <a:ext cx="6250481" cy="838862"/>
          </a:xfrm>
          <a:prstGeom prst="rect">
            <a:avLst/>
          </a:prstGeom>
        </p:spPr>
        <p:txBody>
          <a:bodyPr>
            <a:normAutofit/>
          </a:bodyPr>
          <a:lstStyle>
            <a:lvl1pPr marL="0" marR="0" indent="0" algn="l" defTabSz="736504" rtl="0" eaLnBrk="0" fontAlgn="base" latinLnBrk="0" hangingPunct="0">
              <a:lnSpc>
                <a:spcPct val="100000"/>
              </a:lnSpc>
              <a:spcBef>
                <a:spcPts val="0"/>
              </a:spcBef>
              <a:spcAft>
                <a:spcPts val="483"/>
              </a:spcAft>
              <a:buClrTx/>
              <a:buSzTx/>
              <a:buFontTx/>
              <a:buNone/>
              <a:tabLst/>
              <a:defRPr sz="1600">
                <a:solidFill>
                  <a:schemeClr val="tx1"/>
                </a:solidFill>
                <a:latin typeface="Franklin Gothic Book"/>
                <a:cs typeface="Franklin Gothic Book"/>
              </a:defRPr>
            </a:lvl1pPr>
            <a:lvl2pPr marL="144488" marR="0" indent="-144488" algn="l" defTabSz="736504" rtl="0" eaLnBrk="0" fontAlgn="base" latinLnBrk="0" hangingPunct="0">
              <a:lnSpc>
                <a:spcPct val="100000"/>
              </a:lnSpc>
              <a:spcBef>
                <a:spcPts val="0"/>
              </a:spcBef>
              <a:spcAft>
                <a:spcPts val="483"/>
              </a:spcAft>
              <a:buClrTx/>
              <a:buSzTx/>
              <a:buFont typeface="Arial" charset="0"/>
              <a:buChar char="•"/>
              <a:tabLst/>
              <a:defRPr>
                <a:solidFill>
                  <a:schemeClr val="tx1"/>
                </a:solidFill>
                <a:latin typeface="Franklin Gothic Book"/>
                <a:ea typeface="Franklin Gothic Book"/>
                <a:cs typeface="Franklin Gothic Book"/>
              </a:defRPr>
            </a:lvl2pPr>
            <a:lvl3pPr marL="289962" marR="0" indent="-144981" algn="l" defTabSz="736504" rtl="0" eaLnBrk="0" fontAlgn="base" latinLnBrk="0" hangingPunct="0">
              <a:lnSpc>
                <a:spcPct val="100000"/>
              </a:lnSpc>
              <a:spcBef>
                <a:spcPts val="0"/>
              </a:spcBef>
              <a:spcAft>
                <a:spcPts val="483"/>
              </a:spcAft>
              <a:buClrTx/>
              <a:buSzTx/>
              <a:buFont typeface="Arial"/>
              <a:buChar char="•"/>
              <a:tabLst/>
              <a:defRPr>
                <a:solidFill>
                  <a:schemeClr val="tx1"/>
                </a:solidFill>
                <a:latin typeface="Franklin Gothic Book"/>
                <a:ea typeface="Franklin Gothic Book"/>
                <a:cs typeface="Franklin Gothic Book"/>
              </a:defRPr>
            </a:lvl3pPr>
            <a:lvl4pPr marL="289962" marR="0" indent="0" algn="l" defTabSz="736504" rtl="0" eaLnBrk="0" fontAlgn="base" latinLnBrk="0" hangingPunct="0">
              <a:lnSpc>
                <a:spcPct val="100000"/>
              </a:lnSpc>
              <a:spcBef>
                <a:spcPts val="0"/>
              </a:spcBef>
              <a:spcAft>
                <a:spcPts val="483"/>
              </a:spcAft>
              <a:buClrTx/>
              <a:buSzTx/>
              <a:buFont typeface="Arial"/>
              <a:buNone/>
              <a:tabLst/>
              <a:defRPr>
                <a:latin typeface="Franklin Gothic Book"/>
                <a:ea typeface="Franklin Gothic Book"/>
                <a:cs typeface="Franklin Gothic Book"/>
              </a:defRPr>
            </a:lvl4pPr>
          </a:lstStyle>
          <a:p>
            <a:pPr marL="0" marR="0" lvl="0" indent="0" algn="l" defTabSz="736504" rtl="0" eaLnBrk="0" fontAlgn="base" latinLnBrk="0" hangingPunct="0">
              <a:lnSpc>
                <a:spcPct val="100000"/>
              </a:lnSpc>
              <a:spcBef>
                <a:spcPts val="0"/>
              </a:spcBef>
              <a:spcAft>
                <a:spcPts val="967"/>
              </a:spcAft>
              <a:buClrTx/>
              <a:buSzTx/>
              <a:buFontTx/>
              <a:buNone/>
              <a:tabLst/>
              <a:defRPr/>
            </a:pPr>
            <a:r>
              <a:rPr kumimoji="0" lang="en-US" sz="900" b="0" i="0" u="none" strike="noStrike" kern="1200" cap="none" spc="0" normalizeH="0" baseline="0" noProof="0" dirty="0" smtClean="0">
                <a:ln>
                  <a:noFill/>
                </a:ln>
                <a:solidFill>
                  <a:srgbClr val="58595B"/>
                </a:solidFill>
                <a:effectLst/>
                <a:uLnTx/>
                <a:uFillTx/>
                <a:latin typeface="Arial" pitchFamily="34" charset="0"/>
                <a:ea typeface="ＭＳ Ｐゴシック" charset="0"/>
                <a:cs typeface="Arial" pitchFamily="34" charset="0"/>
              </a:rPr>
              <a:t>Click to edit Master text styles</a:t>
            </a:r>
          </a:p>
          <a:p>
            <a:pPr marL="144488" marR="0" lvl="1" indent="-144488" algn="l" defTabSz="736504" rtl="0" eaLnBrk="0" fontAlgn="base" latinLnBrk="0" hangingPunct="0">
              <a:lnSpc>
                <a:spcPct val="100000"/>
              </a:lnSpc>
              <a:spcBef>
                <a:spcPts val="0"/>
              </a:spcBef>
              <a:spcAft>
                <a:spcPts val="967"/>
              </a:spcAft>
              <a:buClrTx/>
              <a:buSzTx/>
              <a:buFont typeface="Arial" charset="0"/>
              <a:buChar char="•"/>
              <a:tabLst/>
              <a:defRPr/>
            </a:pPr>
            <a:r>
              <a:rPr kumimoji="0" lang="en-US" sz="900" b="0" i="0" u="none" strike="noStrike" kern="1200" cap="none" spc="0" normalizeH="0" baseline="0" noProof="0" dirty="0" smtClean="0">
                <a:ln>
                  <a:noFill/>
                </a:ln>
                <a:solidFill>
                  <a:srgbClr val="58595B"/>
                </a:solidFill>
                <a:effectLst/>
                <a:uLnTx/>
                <a:uFillTx/>
                <a:latin typeface="Arial" pitchFamily="34" charset="0"/>
                <a:ea typeface="Arial" charset="0"/>
                <a:cs typeface="Arial" pitchFamily="34" charset="0"/>
              </a:rPr>
              <a:t>Second level</a:t>
            </a:r>
          </a:p>
          <a:p>
            <a:pPr marL="289962" marR="0" lvl="2" indent="-144981" algn="l" defTabSz="736504" rtl="0" eaLnBrk="0" fontAlgn="base" latinLnBrk="0" hangingPunct="0">
              <a:lnSpc>
                <a:spcPct val="100000"/>
              </a:lnSpc>
              <a:spcBef>
                <a:spcPts val="0"/>
              </a:spcBef>
              <a:spcAft>
                <a:spcPts val="967"/>
              </a:spcAft>
              <a:buClrTx/>
              <a:buSzTx/>
              <a:buFont typeface="Arial"/>
              <a:buChar char="•"/>
              <a:tabLst/>
              <a:defRPr/>
            </a:pPr>
            <a:r>
              <a:rPr kumimoji="0" lang="en-US" sz="900" b="0" i="0" u="none" strike="noStrike" kern="1200" cap="none" spc="0" normalizeH="0" baseline="0" noProof="0" dirty="0" smtClean="0">
                <a:ln>
                  <a:noFill/>
                </a:ln>
                <a:solidFill>
                  <a:srgbClr val="58595B"/>
                </a:solidFill>
                <a:effectLst/>
                <a:uLnTx/>
                <a:uFillTx/>
                <a:latin typeface="Arial" pitchFamily="34" charset="0"/>
                <a:ea typeface="Arial" charset="0"/>
                <a:cs typeface="Arial" pitchFamily="34" charset="0"/>
              </a:rPr>
              <a:t>Third level</a:t>
            </a:r>
          </a:p>
          <a:p>
            <a:pPr marL="434943" marR="0" lvl="3" indent="-144981" algn="l" defTabSz="736504" rtl="0" eaLnBrk="0" fontAlgn="base" latinLnBrk="0" hangingPunct="0">
              <a:lnSpc>
                <a:spcPct val="100000"/>
              </a:lnSpc>
              <a:spcBef>
                <a:spcPts val="0"/>
              </a:spcBef>
              <a:spcAft>
                <a:spcPts val="967"/>
              </a:spcAft>
              <a:buClrTx/>
              <a:buSzTx/>
              <a:buFont typeface="Arial"/>
              <a:buChar char="•"/>
              <a:tabLst/>
              <a:defRPr/>
            </a:pPr>
            <a:endParaRPr kumimoji="0" lang="en-US" sz="900" b="0" i="0" u="none" strike="noStrike" kern="1200" cap="none" spc="0" normalizeH="0" baseline="0" noProof="0" dirty="0" smtClean="0">
              <a:ln>
                <a:noFill/>
              </a:ln>
              <a:solidFill>
                <a:srgbClr val="58595B"/>
              </a:solidFill>
              <a:effectLst/>
              <a:uLnTx/>
              <a:uFillTx/>
              <a:latin typeface="Arial" pitchFamily="34" charset="0"/>
              <a:ea typeface="Arial" charset="0"/>
              <a:cs typeface="Arial" pitchFamily="34" charset="0"/>
            </a:endParaRPr>
          </a:p>
        </p:txBody>
      </p:sp>
      <p:sp>
        <p:nvSpPr>
          <p:cNvPr id="99" name="Date Placeholder 3"/>
          <p:cNvSpPr>
            <a:spLocks noGrp="1"/>
          </p:cNvSpPr>
          <p:nvPr>
            <p:ph type="dt" sz="half" idx="2"/>
          </p:nvPr>
        </p:nvSpPr>
        <p:spPr>
          <a:xfrm>
            <a:off x="594661" y="5035501"/>
            <a:ext cx="1547697" cy="293738"/>
          </a:xfrm>
          <a:prstGeom prst="rect">
            <a:avLst/>
          </a:prstGeom>
        </p:spPr>
        <p:txBody>
          <a:bodyPr lIns="0" tIns="0" rIns="0" bIns="0" anchor="ctr"/>
          <a:lstStyle>
            <a:lvl1pPr>
              <a:defRPr sz="700">
                <a:solidFill>
                  <a:schemeClr val="accent1"/>
                </a:solidFill>
              </a:defRPr>
            </a:lvl1pPr>
          </a:lstStyle>
          <a:p>
            <a:fld id="{58A08D2F-58AB-0E44-B578-C5D8D2B4BF3B}" type="datetime3">
              <a:rPr lang="en-GB" smtClean="0"/>
              <a:t>13 July, 2016</a:t>
            </a:fld>
            <a:endParaRPr lang="en-GB" dirty="0"/>
          </a:p>
        </p:txBody>
      </p:sp>
      <p:sp>
        <p:nvSpPr>
          <p:cNvPr id="100" name="Footer Placeholder 4"/>
          <p:cNvSpPr>
            <a:spLocks noGrp="1"/>
          </p:cNvSpPr>
          <p:nvPr>
            <p:ph type="ftr" sz="quarter" idx="3"/>
            <p:custDataLst>
              <p:tags r:id="rId1"/>
            </p:custDataLst>
          </p:nvPr>
        </p:nvSpPr>
        <p:spPr>
          <a:xfrm>
            <a:off x="0" y="5035501"/>
            <a:ext cx="7561263" cy="293738"/>
          </a:xfrm>
          <a:prstGeom prst="rect">
            <a:avLst/>
          </a:prstGeom>
        </p:spPr>
        <p:txBody>
          <a:bodyPr lIns="0" tIns="0" rIns="0" bIns="0" anchor="ctr"/>
          <a:lstStyle>
            <a:lvl1pPr algn="ctr">
              <a:defRPr lang="en-GB" sz="800" b="0" i="0" u="none">
                <a:solidFill>
                  <a:srgbClr val="FFFFFF"/>
                </a:solidFill>
                <a:latin typeface="Arial"/>
              </a:defRPr>
            </a:lvl1pPr>
          </a:lstStyle>
          <a:p>
            <a:endParaRPr lang="en-GB" b="1"/>
          </a:p>
        </p:txBody>
      </p:sp>
      <p:sp>
        <p:nvSpPr>
          <p:cNvPr id="102" name="Slide Number Placeholder 5"/>
          <p:cNvSpPr>
            <a:spLocks noGrp="1"/>
          </p:cNvSpPr>
          <p:nvPr>
            <p:ph type="sldNum" sz="quarter" idx="4"/>
          </p:nvPr>
        </p:nvSpPr>
        <p:spPr>
          <a:xfrm>
            <a:off x="6846455" y="5035501"/>
            <a:ext cx="297689" cy="293738"/>
          </a:xfrm>
          <a:prstGeom prst="rect">
            <a:avLst/>
          </a:prstGeom>
        </p:spPr>
        <p:txBody>
          <a:bodyPr lIns="0" tIns="0" rIns="0" bIns="0" anchor="ctr"/>
          <a:lstStyle>
            <a:lvl1pPr algn="r">
              <a:defRPr sz="700">
                <a:solidFill>
                  <a:schemeClr val="accent1"/>
                </a:solidFill>
              </a:defRPr>
            </a:lvl1pPr>
          </a:lstStyle>
          <a:p>
            <a:fld id="{71F9F866-B438-9445-8D9F-1F8FF6608833}" type="slidenum">
              <a:rPr lang="en-GB" smtClean="0"/>
              <a:pPr/>
              <a:t>‹#›</a:t>
            </a:fld>
            <a:endParaRPr lang="en-GB" dirty="0"/>
          </a:p>
        </p:txBody>
      </p:sp>
      <p:sp>
        <p:nvSpPr>
          <p:cNvPr id="101"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15"/>
          </p:nvPr>
        </p:nvSpPr>
        <p:spPr>
          <a:xfrm>
            <a:off x="3868582" y="2797850"/>
            <a:ext cx="2977873" cy="2230385"/>
          </a:xfrm>
          <a:prstGeom prst="round2SameRect">
            <a:avLst>
              <a:gd name="adj1" fmla="val 1788"/>
              <a:gd name="adj2" fmla="val 0"/>
            </a:avLst>
          </a:prstGeom>
        </p:spPr>
        <p:txBody>
          <a:bodyPr/>
          <a:lstStyle/>
          <a:p>
            <a:pPr lvl="0"/>
            <a:r>
              <a:rPr lang="en-US" noProof="0" dirty="0" smtClean="0"/>
              <a:t>Click icon to add picture</a:t>
            </a:r>
            <a:endParaRPr lang="en-GB" noProof="0" dirty="0"/>
          </a:p>
        </p:txBody>
      </p:sp>
    </p:spTree>
    <p:extLst>
      <p:ext uri="{BB962C8B-B14F-4D97-AF65-F5344CB8AC3E}">
        <p14:creationId xmlns:p14="http://schemas.microsoft.com/office/powerpoint/2010/main" val="177114122"/>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5_Single column layout">
    <p:spTree>
      <p:nvGrpSpPr>
        <p:cNvPr id="1" name=""/>
        <p:cNvGrpSpPr/>
        <p:nvPr/>
      </p:nvGrpSpPr>
      <p:grpSpPr>
        <a:xfrm>
          <a:off x="0" y="0"/>
          <a:ext cx="0" cy="0"/>
          <a:chOff x="0" y="0"/>
          <a:chExt cx="0" cy="0"/>
        </a:xfrm>
      </p:grpSpPr>
      <p:sp>
        <p:nvSpPr>
          <p:cNvPr id="2" name="Title 1" descr="Ideally your title should fit on one line." title="Slide title"/>
          <p:cNvSpPr>
            <a:spLocks noGrp="1"/>
          </p:cNvSpPr>
          <p:nvPr>
            <p:ph type="title"/>
          </p:nvPr>
        </p:nvSpPr>
        <p:spPr/>
        <p:txBody>
          <a:bodyPr/>
          <a:lstStyle/>
          <a:p>
            <a:r>
              <a:rPr lang="en-US" smtClean="0"/>
              <a:t>Click to edit Master title style</a:t>
            </a:r>
            <a:endParaRPr lang="en-GB" dirty="0"/>
          </a:p>
        </p:txBody>
      </p:sp>
      <p:cxnSp>
        <p:nvCxnSpPr>
          <p:cNvPr id="166" name="Straight Connector 165"/>
          <p:cNvCxnSpPr/>
          <p:nvPr userDrawn="1"/>
        </p:nvCxnSpPr>
        <p:spPr>
          <a:xfrm>
            <a:off x="-2550" y="1328186"/>
            <a:ext cx="7563813" cy="0"/>
          </a:xfrm>
          <a:prstGeom prst="line">
            <a:avLst/>
          </a:prstGeom>
          <a:ln w="3175">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56" name="Date Placeholder 3"/>
          <p:cNvSpPr>
            <a:spLocks noGrp="1"/>
          </p:cNvSpPr>
          <p:nvPr>
            <p:ph type="dt" sz="half" idx="2"/>
          </p:nvPr>
        </p:nvSpPr>
        <p:spPr>
          <a:xfrm>
            <a:off x="594661" y="5035501"/>
            <a:ext cx="1547697" cy="293738"/>
          </a:xfrm>
          <a:prstGeom prst="rect">
            <a:avLst/>
          </a:prstGeom>
        </p:spPr>
        <p:txBody>
          <a:bodyPr lIns="0" tIns="0" rIns="0" bIns="0" anchor="ctr"/>
          <a:lstStyle>
            <a:lvl1pPr>
              <a:defRPr sz="700">
                <a:solidFill>
                  <a:schemeClr val="accent1"/>
                </a:solidFill>
              </a:defRPr>
            </a:lvl1pPr>
          </a:lstStyle>
          <a:p>
            <a:fld id="{4AC23DB2-FB1A-4E43-8F6F-8E1E5CEC6EBA}" type="datetime3">
              <a:rPr lang="en-GB" smtClean="0"/>
              <a:t>13 July, 2016</a:t>
            </a:fld>
            <a:endParaRPr lang="en-GB" dirty="0"/>
          </a:p>
        </p:txBody>
      </p:sp>
      <p:sp>
        <p:nvSpPr>
          <p:cNvPr id="57" name="Footer Placeholder 4"/>
          <p:cNvSpPr>
            <a:spLocks noGrp="1"/>
          </p:cNvSpPr>
          <p:nvPr>
            <p:ph type="ftr" sz="quarter" idx="3"/>
            <p:custDataLst>
              <p:tags r:id="rId1"/>
            </p:custDataLst>
          </p:nvPr>
        </p:nvSpPr>
        <p:spPr>
          <a:xfrm>
            <a:off x="0" y="5035501"/>
            <a:ext cx="7561263" cy="293738"/>
          </a:xfrm>
          <a:prstGeom prst="rect">
            <a:avLst/>
          </a:prstGeom>
        </p:spPr>
        <p:txBody>
          <a:bodyPr lIns="0" tIns="0" rIns="0" bIns="0" anchor="ctr"/>
          <a:lstStyle>
            <a:lvl1pPr algn="ctr">
              <a:defRPr lang="en-GB" sz="800" b="0" i="0" u="none">
                <a:solidFill>
                  <a:srgbClr val="FFFFFF"/>
                </a:solidFill>
                <a:latin typeface="Arial"/>
              </a:defRPr>
            </a:lvl1pPr>
          </a:lstStyle>
          <a:p>
            <a:endParaRPr lang="en-GB" b="1"/>
          </a:p>
        </p:txBody>
      </p:sp>
      <p:sp>
        <p:nvSpPr>
          <p:cNvPr id="59" name="Slide Number Placeholder 5"/>
          <p:cNvSpPr>
            <a:spLocks noGrp="1"/>
          </p:cNvSpPr>
          <p:nvPr>
            <p:ph type="sldNum" sz="quarter" idx="4"/>
          </p:nvPr>
        </p:nvSpPr>
        <p:spPr>
          <a:xfrm>
            <a:off x="6846455" y="5035501"/>
            <a:ext cx="297689" cy="293738"/>
          </a:xfrm>
          <a:prstGeom prst="rect">
            <a:avLst/>
          </a:prstGeom>
        </p:spPr>
        <p:txBody>
          <a:bodyPr lIns="0" tIns="0" rIns="0" bIns="0" anchor="ctr"/>
          <a:lstStyle>
            <a:lvl1pPr algn="r">
              <a:defRPr sz="700">
                <a:solidFill>
                  <a:schemeClr val="accent1"/>
                </a:solidFill>
              </a:defRPr>
            </a:lvl1pPr>
          </a:lstStyle>
          <a:p>
            <a:fld id="{71F9F866-B438-9445-8D9F-1F8FF6608833}" type="slidenum">
              <a:rPr lang="en-GB" smtClean="0"/>
              <a:pPr/>
              <a:t>‹#›</a:t>
            </a:fld>
            <a:endParaRPr lang="en-GB" dirty="0"/>
          </a:p>
        </p:txBody>
      </p:sp>
      <p:sp>
        <p:nvSpPr>
          <p:cNvPr id="4" name="Text Placeholder 3"/>
          <p:cNvSpPr>
            <a:spLocks noGrp="1"/>
          </p:cNvSpPr>
          <p:nvPr>
            <p:ph type="body" sz="quarter" idx="10"/>
          </p:nvPr>
        </p:nvSpPr>
        <p:spPr>
          <a:xfrm>
            <a:off x="594663" y="1401393"/>
            <a:ext cx="6371939" cy="3357913"/>
          </a:xfrm>
        </p:spPr>
        <p:txBody>
          <a:bodyPr/>
          <a:lstStyle>
            <a:lvl1pPr>
              <a:defRPr sz="1300"/>
            </a:lvl1pPr>
            <a:lvl2pPr>
              <a:defRPr sz="1300"/>
            </a:lvl2pPr>
            <a:lvl3pPr>
              <a:defRPr sz="1300"/>
            </a:lvl3pPr>
            <a:lvl4pPr>
              <a:defRPr sz="1300"/>
            </a:lvl4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Tree>
    <p:extLst>
      <p:ext uri="{BB962C8B-B14F-4D97-AF65-F5344CB8AC3E}">
        <p14:creationId xmlns:p14="http://schemas.microsoft.com/office/powerpoint/2010/main" val="342977930"/>
      </p:ext>
    </p:extLst>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15_Custom Layout">
    <p:spTree>
      <p:nvGrpSpPr>
        <p:cNvPr id="1" name=""/>
        <p:cNvGrpSpPr/>
        <p:nvPr/>
      </p:nvGrpSpPr>
      <p:grpSpPr>
        <a:xfrm>
          <a:off x="0" y="0"/>
          <a:ext cx="0" cy="0"/>
          <a:chOff x="0" y="0"/>
          <a:chExt cx="0" cy="0"/>
        </a:xfrm>
      </p:grpSpPr>
      <p:sp>
        <p:nvSpPr>
          <p:cNvPr id="6" name="Round Same Side Corner Rectangle 5"/>
          <p:cNvSpPr/>
          <p:nvPr userDrawn="1"/>
        </p:nvSpPr>
        <p:spPr>
          <a:xfrm>
            <a:off x="3571908" y="1401393"/>
            <a:ext cx="3572236" cy="3634108"/>
          </a:xfrm>
          <a:prstGeom prst="round2SameRect">
            <a:avLst>
              <a:gd name="adj1" fmla="val 3390"/>
              <a:gd name="adj2" fmla="val 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73650" tIns="36825" rIns="73650" bIns="36825" anchor="ctr"/>
          <a:lstStyle/>
          <a:p>
            <a:pPr algn="ctr">
              <a:spcAft>
                <a:spcPct val="50000"/>
              </a:spcAft>
              <a:defRPr/>
            </a:pPr>
            <a:endParaRPr lang="en-GB" dirty="0">
              <a:latin typeface="Franklin Gothic Book"/>
            </a:endParaRPr>
          </a:p>
        </p:txBody>
      </p:sp>
      <p:sp>
        <p:nvSpPr>
          <p:cNvPr id="65"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16"/>
          </p:nvPr>
        </p:nvSpPr>
        <p:spPr>
          <a:xfrm>
            <a:off x="5357206" y="3756376"/>
            <a:ext cx="1489249" cy="999375"/>
          </a:xfrm>
          <a:prstGeom prst="roundRect">
            <a:avLst>
              <a:gd name="adj" fmla="val 10702"/>
            </a:avLst>
          </a:prstGeom>
        </p:spPr>
        <p:txBody>
          <a:bodyPr/>
          <a:lstStyle/>
          <a:p>
            <a:pPr lvl="0"/>
            <a:r>
              <a:rPr lang="en-US" noProof="0" smtClean="0"/>
              <a:t>Click icon to add picture</a:t>
            </a:r>
            <a:endParaRPr lang="en-GB" noProof="0" dirty="0"/>
          </a:p>
        </p:txBody>
      </p:sp>
      <p:pic>
        <p:nvPicPr>
          <p:cNvPr id="7" name="Picture 6" descr="inverted commas closed.png"/>
          <p:cNvPicPr>
            <a:picLocks noChangeAspect="1"/>
          </p:cNvPicPr>
          <p:nvPr userDrawn="1"/>
        </p:nvPicPr>
        <p:blipFill rotWithShape="1">
          <a:blip r:embed="rId3" cstate="email">
            <a:lum bright="70000" contrast="-70000"/>
            <a:extLst>
              <a:ext uri="{28A0092B-C50C-407E-A947-70E740481C1C}">
                <a14:useLocalDpi xmlns:a14="http://schemas.microsoft.com/office/drawing/2010/main" val="0"/>
              </a:ext>
            </a:extLst>
          </a:blip>
          <a:srcRect l="26489" t="54153" r="29554" b="26824"/>
          <a:stretch/>
        </p:blipFill>
        <p:spPr>
          <a:xfrm>
            <a:off x="6216558" y="2574017"/>
            <a:ext cx="630122" cy="421698"/>
          </a:xfrm>
          <a:prstGeom prst="rect">
            <a:avLst/>
          </a:prstGeom>
        </p:spPr>
      </p:pic>
      <p:pic>
        <p:nvPicPr>
          <p:cNvPr id="8" name="Picture 7" descr="inverted commas open.png"/>
          <p:cNvPicPr>
            <a:picLocks noChangeAspect="1"/>
          </p:cNvPicPr>
          <p:nvPr userDrawn="1"/>
        </p:nvPicPr>
        <p:blipFill rotWithShape="1">
          <a:blip r:embed="rId4" cstate="email">
            <a:lum bright="70000" contrast="-70000"/>
            <a:extLst>
              <a:ext uri="{28A0092B-C50C-407E-A947-70E740481C1C}">
                <a14:useLocalDpi xmlns:a14="http://schemas.microsoft.com/office/drawing/2010/main" val="0"/>
              </a:ext>
            </a:extLst>
          </a:blip>
          <a:srcRect l="29337" t="27276" r="30702" b="54153"/>
          <a:stretch/>
        </p:blipFill>
        <p:spPr>
          <a:xfrm>
            <a:off x="3868418" y="1663977"/>
            <a:ext cx="572840" cy="412734"/>
          </a:xfrm>
          <a:prstGeom prst="rect">
            <a:avLst/>
          </a:prstGeom>
        </p:spPr>
      </p:pic>
      <p:sp>
        <p:nvSpPr>
          <p:cNvPr id="13" name="Text Placeholder 6"/>
          <p:cNvSpPr>
            <a:spLocks noGrp="1"/>
          </p:cNvSpPr>
          <p:nvPr>
            <p:ph type="body" sz="quarter" idx="15"/>
          </p:nvPr>
        </p:nvSpPr>
        <p:spPr>
          <a:xfrm>
            <a:off x="4166570" y="1797913"/>
            <a:ext cx="2382586" cy="1126443"/>
          </a:xfrm>
          <a:prstGeom prst="rect">
            <a:avLst/>
          </a:prstGeom>
        </p:spPr>
        <p:txBody>
          <a:bodyPr>
            <a:normAutofit/>
          </a:bodyPr>
          <a:lstStyle>
            <a:lvl1pPr marL="0" marR="0" indent="0" algn="l" defTabSz="736504" rtl="0" eaLnBrk="0" fontAlgn="base" latinLnBrk="0" hangingPunct="0">
              <a:lnSpc>
                <a:spcPct val="100000"/>
              </a:lnSpc>
              <a:spcBef>
                <a:spcPts val="0"/>
              </a:spcBef>
              <a:spcAft>
                <a:spcPts val="967"/>
              </a:spcAft>
              <a:buClrTx/>
              <a:buSzTx/>
              <a:buFontTx/>
              <a:buNone/>
              <a:tabLst/>
              <a:defRPr sz="1600">
                <a:solidFill>
                  <a:schemeClr val="tx1"/>
                </a:solidFill>
                <a:latin typeface="Franklin Gothic Book"/>
                <a:cs typeface="Franklin Gothic Book"/>
              </a:defRPr>
            </a:lvl1pPr>
            <a:lvl2pPr marL="144488" marR="0" indent="-144488" algn="l" defTabSz="736504" rtl="0" eaLnBrk="0" fontAlgn="base" latinLnBrk="0" hangingPunct="0">
              <a:lnSpc>
                <a:spcPct val="100000"/>
              </a:lnSpc>
              <a:spcBef>
                <a:spcPts val="0"/>
              </a:spcBef>
              <a:spcAft>
                <a:spcPts val="967"/>
              </a:spcAft>
              <a:buClrTx/>
              <a:buSzTx/>
              <a:buFont typeface="Arial" charset="0"/>
              <a:buChar char="•"/>
              <a:tabLst/>
              <a:defRPr>
                <a:solidFill>
                  <a:schemeClr val="tx1"/>
                </a:solidFill>
                <a:latin typeface="Franklin Gothic Book"/>
                <a:ea typeface="Franklin Gothic Book"/>
                <a:cs typeface="Franklin Gothic Book"/>
              </a:defRPr>
            </a:lvl2pPr>
            <a:lvl3pPr marL="289962" marR="0" indent="-144981" algn="l" defTabSz="736504" rtl="0" eaLnBrk="0" fontAlgn="base" latinLnBrk="0" hangingPunct="0">
              <a:lnSpc>
                <a:spcPct val="100000"/>
              </a:lnSpc>
              <a:spcBef>
                <a:spcPts val="0"/>
              </a:spcBef>
              <a:spcAft>
                <a:spcPts val="967"/>
              </a:spcAft>
              <a:buClrTx/>
              <a:buSzTx/>
              <a:buFont typeface="Arial"/>
              <a:buChar char="•"/>
              <a:tabLst/>
              <a:defRPr>
                <a:solidFill>
                  <a:schemeClr val="tx1"/>
                </a:solidFill>
                <a:latin typeface="Franklin Gothic Book"/>
                <a:ea typeface="Franklin Gothic Book"/>
                <a:cs typeface="Franklin Gothic Book"/>
              </a:defRPr>
            </a:lvl3pPr>
            <a:lvl4pPr marL="434943" marR="0" indent="-144981" algn="l" defTabSz="736504" rtl="0" eaLnBrk="0" fontAlgn="base" latinLnBrk="0" hangingPunct="0">
              <a:lnSpc>
                <a:spcPct val="100000"/>
              </a:lnSpc>
              <a:spcBef>
                <a:spcPts val="0"/>
              </a:spcBef>
              <a:spcAft>
                <a:spcPts val="967"/>
              </a:spcAft>
              <a:buClrTx/>
              <a:buSzTx/>
              <a:buFont typeface="Arial"/>
              <a:buChar char="•"/>
              <a:tabLst/>
              <a:defRPr>
                <a:latin typeface="Franklin Gothic Book"/>
                <a:ea typeface="Franklin Gothic Book"/>
                <a:cs typeface="Franklin Gothic Book"/>
              </a:defRPr>
            </a:lvl4pPr>
          </a:lstStyle>
          <a:p>
            <a:pPr marL="0" marR="0" lvl="0" indent="0" algn="l" defTabSz="736504" rtl="0" eaLnBrk="0" fontAlgn="base" latinLnBrk="0" hangingPunct="0">
              <a:lnSpc>
                <a:spcPct val="100000"/>
              </a:lnSpc>
              <a:spcBef>
                <a:spcPts val="0"/>
              </a:spcBef>
              <a:spcAft>
                <a:spcPts val="967"/>
              </a:spcAft>
              <a:buClrTx/>
              <a:buSzTx/>
              <a:buFontTx/>
              <a:buNone/>
              <a:tabLst/>
              <a:defRPr/>
            </a:pPr>
            <a:r>
              <a:rPr kumimoji="0" lang="en-US" sz="900" b="0" i="0" u="none" strike="noStrike" kern="1200" cap="none" spc="0" normalizeH="0" baseline="0" noProof="0" smtClean="0">
                <a:ln>
                  <a:noFill/>
                </a:ln>
                <a:solidFill>
                  <a:srgbClr val="58595B"/>
                </a:solidFill>
                <a:effectLst/>
                <a:uLnTx/>
                <a:uFillTx/>
                <a:latin typeface="Arial" pitchFamily="34" charset="0"/>
                <a:ea typeface="ＭＳ Ｐゴシック" charset="0"/>
                <a:cs typeface="Arial" pitchFamily="34" charset="0"/>
              </a:rPr>
              <a:t>Click to edit Master text styles</a:t>
            </a:r>
          </a:p>
        </p:txBody>
      </p:sp>
      <p:sp>
        <p:nvSpPr>
          <p:cNvPr id="12" name="Text Placeholder 6"/>
          <p:cNvSpPr>
            <a:spLocks noGrp="1"/>
          </p:cNvSpPr>
          <p:nvPr>
            <p:ph type="body" sz="quarter" idx="14"/>
          </p:nvPr>
        </p:nvSpPr>
        <p:spPr>
          <a:xfrm>
            <a:off x="593350" y="1401393"/>
            <a:ext cx="2679258" cy="3354357"/>
          </a:xfrm>
          <a:prstGeom prst="rect">
            <a:avLst/>
          </a:prstGeom>
        </p:spPr>
        <p:txBody>
          <a:bodyPr>
            <a:normAutofit/>
          </a:bodyPr>
          <a:lstStyle>
            <a:lvl1pPr marL="0" marR="0" indent="0" algn="l" defTabSz="736504" rtl="0" eaLnBrk="0" fontAlgn="base" latinLnBrk="0" hangingPunct="0">
              <a:lnSpc>
                <a:spcPct val="100000"/>
              </a:lnSpc>
              <a:spcBef>
                <a:spcPts val="0"/>
              </a:spcBef>
              <a:spcAft>
                <a:spcPts val="967"/>
              </a:spcAft>
              <a:buClrTx/>
              <a:buSzTx/>
              <a:buFontTx/>
              <a:buNone/>
              <a:tabLst/>
              <a:defRPr sz="1600">
                <a:solidFill>
                  <a:schemeClr val="tx1"/>
                </a:solidFill>
                <a:latin typeface="Franklin Gothic Book"/>
                <a:cs typeface="Franklin Gothic Book"/>
              </a:defRPr>
            </a:lvl1pPr>
            <a:lvl2pPr marL="144488" marR="0" indent="-144488" algn="l" defTabSz="736504" rtl="0" eaLnBrk="0" fontAlgn="base" latinLnBrk="0" hangingPunct="0">
              <a:lnSpc>
                <a:spcPct val="100000"/>
              </a:lnSpc>
              <a:spcBef>
                <a:spcPts val="0"/>
              </a:spcBef>
              <a:spcAft>
                <a:spcPts val="967"/>
              </a:spcAft>
              <a:buClrTx/>
              <a:buSzTx/>
              <a:buFont typeface="Arial" charset="0"/>
              <a:buChar char="•"/>
              <a:tabLst/>
              <a:defRPr>
                <a:solidFill>
                  <a:schemeClr val="tx1"/>
                </a:solidFill>
                <a:latin typeface="Franklin Gothic Book"/>
                <a:ea typeface="Franklin Gothic Book"/>
                <a:cs typeface="Franklin Gothic Book"/>
              </a:defRPr>
            </a:lvl2pPr>
            <a:lvl3pPr marL="289962" marR="0" indent="-144981" algn="l" defTabSz="736504" rtl="0" eaLnBrk="0" fontAlgn="base" latinLnBrk="0" hangingPunct="0">
              <a:lnSpc>
                <a:spcPct val="100000"/>
              </a:lnSpc>
              <a:spcBef>
                <a:spcPts val="0"/>
              </a:spcBef>
              <a:spcAft>
                <a:spcPts val="967"/>
              </a:spcAft>
              <a:buClrTx/>
              <a:buSzTx/>
              <a:buFont typeface="Arial"/>
              <a:buChar char="•"/>
              <a:tabLst/>
              <a:defRPr>
                <a:solidFill>
                  <a:schemeClr val="tx1"/>
                </a:solidFill>
                <a:latin typeface="Franklin Gothic Book"/>
                <a:ea typeface="Franklin Gothic Book"/>
                <a:cs typeface="Franklin Gothic Book"/>
              </a:defRPr>
            </a:lvl3pPr>
            <a:lvl4pPr marL="434943" marR="0" indent="-144981" algn="l" defTabSz="736504" rtl="0" eaLnBrk="0" fontAlgn="base" latinLnBrk="0" hangingPunct="0">
              <a:lnSpc>
                <a:spcPct val="100000"/>
              </a:lnSpc>
              <a:spcBef>
                <a:spcPts val="0"/>
              </a:spcBef>
              <a:spcAft>
                <a:spcPts val="967"/>
              </a:spcAft>
              <a:buClrTx/>
              <a:buSzTx/>
              <a:buFont typeface="Arial"/>
              <a:buChar char="•"/>
              <a:tabLst/>
              <a:defRPr>
                <a:latin typeface="Franklin Gothic Book"/>
                <a:ea typeface="Franklin Gothic Book"/>
                <a:cs typeface="Franklin Gothic Book"/>
              </a:defRPr>
            </a:lvl4pPr>
          </a:lstStyle>
          <a:p>
            <a:pPr marL="0" marR="0" lvl="0" indent="0" algn="l" defTabSz="736504" rtl="0" eaLnBrk="0" fontAlgn="base" latinLnBrk="0" hangingPunct="0">
              <a:lnSpc>
                <a:spcPct val="100000"/>
              </a:lnSpc>
              <a:spcBef>
                <a:spcPts val="0"/>
              </a:spcBef>
              <a:spcAft>
                <a:spcPts val="967"/>
              </a:spcAft>
              <a:buClrTx/>
              <a:buSzTx/>
              <a:buFontTx/>
              <a:buNone/>
              <a:tabLst/>
              <a:defRPr/>
            </a:pPr>
            <a:r>
              <a:rPr kumimoji="0" lang="en-US" sz="900" b="0" i="0" u="none" strike="noStrike" kern="1200" cap="none" spc="0" normalizeH="0" baseline="0" noProof="0" smtClean="0">
                <a:ln>
                  <a:noFill/>
                </a:ln>
                <a:solidFill>
                  <a:srgbClr val="58595B"/>
                </a:solidFill>
                <a:effectLst/>
                <a:uLnTx/>
                <a:uFillTx/>
                <a:latin typeface="Arial" pitchFamily="34" charset="0"/>
                <a:ea typeface="ＭＳ Ｐゴシック" charset="0"/>
                <a:cs typeface="Arial" pitchFamily="34" charset="0"/>
              </a:rPr>
              <a:t>Click to edit Master text styles</a:t>
            </a:r>
          </a:p>
          <a:p>
            <a:pPr marL="0" marR="0" lvl="1" indent="0" algn="l" defTabSz="736504" rtl="0" eaLnBrk="0" fontAlgn="base" latinLnBrk="0" hangingPunct="0">
              <a:lnSpc>
                <a:spcPct val="100000"/>
              </a:lnSpc>
              <a:spcBef>
                <a:spcPts val="0"/>
              </a:spcBef>
              <a:spcAft>
                <a:spcPts val="967"/>
              </a:spcAft>
              <a:buClrTx/>
              <a:buSzTx/>
              <a:buFontTx/>
              <a:buNone/>
              <a:tabLst/>
              <a:defRPr/>
            </a:pPr>
            <a:r>
              <a:rPr kumimoji="0" lang="en-US" sz="900" b="0" i="0" u="none" strike="noStrike" kern="1200" cap="none" spc="0" normalizeH="0" baseline="0" noProof="0" smtClean="0">
                <a:ln>
                  <a:noFill/>
                </a:ln>
                <a:solidFill>
                  <a:srgbClr val="58595B"/>
                </a:solidFill>
                <a:effectLst/>
                <a:uLnTx/>
                <a:uFillTx/>
                <a:latin typeface="Arial" pitchFamily="34" charset="0"/>
                <a:ea typeface="ＭＳ Ｐゴシック" charset="0"/>
                <a:cs typeface="Arial" pitchFamily="34" charset="0"/>
              </a:rPr>
              <a:t>Second level</a:t>
            </a:r>
          </a:p>
          <a:p>
            <a:pPr marL="0" marR="0" lvl="2" indent="0" algn="l" defTabSz="736504" rtl="0" eaLnBrk="0" fontAlgn="base" latinLnBrk="0" hangingPunct="0">
              <a:lnSpc>
                <a:spcPct val="100000"/>
              </a:lnSpc>
              <a:spcBef>
                <a:spcPts val="0"/>
              </a:spcBef>
              <a:spcAft>
                <a:spcPts val="967"/>
              </a:spcAft>
              <a:buClrTx/>
              <a:buSzTx/>
              <a:buFontTx/>
              <a:buNone/>
              <a:tabLst/>
              <a:defRPr/>
            </a:pPr>
            <a:r>
              <a:rPr kumimoji="0" lang="en-US" sz="900" b="0" i="0" u="none" strike="noStrike" kern="1200" cap="none" spc="0" normalizeH="0" baseline="0" noProof="0" smtClean="0">
                <a:ln>
                  <a:noFill/>
                </a:ln>
                <a:solidFill>
                  <a:srgbClr val="58595B"/>
                </a:solidFill>
                <a:effectLst/>
                <a:uLnTx/>
                <a:uFillTx/>
                <a:latin typeface="Arial" pitchFamily="34" charset="0"/>
                <a:ea typeface="ＭＳ Ｐゴシック" charset="0"/>
                <a:cs typeface="Arial" pitchFamily="34" charset="0"/>
              </a:rPr>
              <a:t>Third level</a:t>
            </a:r>
          </a:p>
          <a:p>
            <a:pPr marL="0" marR="0" lvl="3" indent="0" algn="l" defTabSz="736504" rtl="0" eaLnBrk="0" fontAlgn="base" latinLnBrk="0" hangingPunct="0">
              <a:lnSpc>
                <a:spcPct val="100000"/>
              </a:lnSpc>
              <a:spcBef>
                <a:spcPts val="0"/>
              </a:spcBef>
              <a:spcAft>
                <a:spcPts val="967"/>
              </a:spcAft>
              <a:buClrTx/>
              <a:buSzTx/>
              <a:buFontTx/>
              <a:buNone/>
              <a:tabLst/>
              <a:defRPr/>
            </a:pPr>
            <a:r>
              <a:rPr kumimoji="0" lang="en-US" sz="900" b="0" i="0" u="none" strike="noStrike" kern="1200" cap="none" spc="0" normalizeH="0" baseline="0" noProof="0" smtClean="0">
                <a:ln>
                  <a:noFill/>
                </a:ln>
                <a:solidFill>
                  <a:srgbClr val="58595B"/>
                </a:solidFill>
                <a:effectLst/>
                <a:uLnTx/>
                <a:uFillTx/>
                <a:latin typeface="Arial" pitchFamily="34" charset="0"/>
                <a:ea typeface="ＭＳ Ｐゴシック" charset="0"/>
                <a:cs typeface="Arial" pitchFamily="34" charset="0"/>
              </a:rPr>
              <a:t>Fourth level</a:t>
            </a:r>
          </a:p>
        </p:txBody>
      </p:sp>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8B6E079F-0502-CC4C-9C8B-39554E94F19E}" type="datetime3">
              <a:rPr lang="en-GB" smtClean="0"/>
              <a:pPr/>
              <a:t>13 July, 2016</a:t>
            </a:fld>
            <a:endParaRPr lang="en-GB" dirty="0"/>
          </a:p>
        </p:txBody>
      </p:sp>
      <p:sp>
        <p:nvSpPr>
          <p:cNvPr id="4" name="Footer Placeholder 3"/>
          <p:cNvSpPr>
            <a:spLocks noGrp="1"/>
          </p:cNvSpPr>
          <p:nvPr>
            <p:ph type="ftr" sz="quarter" idx="11"/>
            <p:custDataLst>
              <p:tags r:id="rId1"/>
            </p:custDataLst>
          </p:nvPr>
        </p:nvSpPr>
        <p:spPr>
          <a:xfrm>
            <a:off x="0" y="5035501"/>
            <a:ext cx="7561263" cy="293738"/>
          </a:xfrm>
        </p:spPr>
        <p:txBody>
          <a:bodyPr/>
          <a:lstStyle>
            <a:lvl1pPr algn="ctr">
              <a:defRPr lang="en-GB" sz="800" b="0" i="0" u="none">
                <a:solidFill>
                  <a:srgbClr val="FFFFFF"/>
                </a:solidFill>
                <a:latin typeface="Arial"/>
              </a:defRPr>
            </a:lvl1pPr>
          </a:lstStyle>
          <a:p>
            <a:endParaRPr lang="en-GB" b="1"/>
          </a:p>
        </p:txBody>
      </p:sp>
      <p:sp>
        <p:nvSpPr>
          <p:cNvPr id="5" name="Slide Number Placeholder 4"/>
          <p:cNvSpPr>
            <a:spLocks noGrp="1"/>
          </p:cNvSpPr>
          <p:nvPr>
            <p:ph type="sldNum" sz="quarter" idx="12"/>
          </p:nvPr>
        </p:nvSpPr>
        <p:spPr/>
        <p:txBody>
          <a:bodyPr/>
          <a:lstStyle/>
          <a:p>
            <a:fld id="{71F9F866-B438-9445-8D9F-1F8FF6608833}" type="slidenum">
              <a:rPr lang="en-GB" smtClean="0"/>
              <a:pPr/>
              <a:t>‹#›</a:t>
            </a:fld>
            <a:endParaRPr lang="en-GB" dirty="0"/>
          </a:p>
        </p:txBody>
      </p:sp>
    </p:spTree>
    <p:extLst>
      <p:ext uri="{BB962C8B-B14F-4D97-AF65-F5344CB8AC3E}">
        <p14:creationId xmlns:p14="http://schemas.microsoft.com/office/powerpoint/2010/main" val="1389451746"/>
      </p:ext>
    </p:extLst>
  </p:cSld>
  <p:clrMapOvr>
    <a:masterClrMapping/>
  </p:clrMapOvr>
  <p:timing>
    <p:tnLst>
      <p:par>
        <p:cTn id="1" dur="indefinite" restart="never" nodeType="tmRoot"/>
      </p:par>
    </p:tnLst>
  </p:timing>
</p:sldLayout>
</file>

<file path=ppt/slideLayouts/slideLayout200.xml><?xml version="1.0" encoding="utf-8"?>
<p:sldLayout xmlns:a="http://schemas.openxmlformats.org/drawingml/2006/main" xmlns:r="http://schemas.openxmlformats.org/officeDocument/2006/relationships" xmlns:p="http://schemas.openxmlformats.org/presentationml/2006/main" preserve="1" userDrawn="1">
  <p:cSld name="3_Text + image">
    <p:spTree>
      <p:nvGrpSpPr>
        <p:cNvPr id="1" name=""/>
        <p:cNvGrpSpPr/>
        <p:nvPr/>
      </p:nvGrpSpPr>
      <p:grpSpPr>
        <a:xfrm>
          <a:off x="0" y="0"/>
          <a:ext cx="0" cy="0"/>
          <a:chOff x="0" y="0"/>
          <a:chExt cx="0" cy="0"/>
        </a:xfrm>
      </p:grpSpPr>
      <p:sp>
        <p:nvSpPr>
          <p:cNvPr id="2" name="Title 1" descr="Ideally your title should fit on one line." title="Slide title"/>
          <p:cNvSpPr>
            <a:spLocks noGrp="1"/>
          </p:cNvSpPr>
          <p:nvPr>
            <p:ph type="title"/>
          </p:nvPr>
        </p:nvSpPr>
        <p:spPr/>
        <p:txBody>
          <a:bodyPr/>
          <a:lstStyle/>
          <a:p>
            <a:r>
              <a:rPr lang="en-US" smtClean="0"/>
              <a:t>Click to edit Master title style</a:t>
            </a:r>
            <a:endParaRPr lang="en-GB"/>
          </a:p>
        </p:txBody>
      </p:sp>
      <p:sp>
        <p:nvSpPr>
          <p:cNvPr id="7" name="Text Placeholder 6" descr="First level - paragraph text&#10;Second level - bullet 1&#10;Third level - bullet 2&#10;&#10;No more than 100 words per slide" title="Main text copy"/>
          <p:cNvSpPr>
            <a:spLocks noGrp="1"/>
          </p:cNvSpPr>
          <p:nvPr>
            <p:ph type="body" sz="quarter" idx="13"/>
          </p:nvPr>
        </p:nvSpPr>
        <p:spPr>
          <a:xfrm>
            <a:off x="595974" y="1678957"/>
            <a:ext cx="2081973" cy="2936918"/>
          </a:xfrm>
          <a:prstGeom prst="rect">
            <a:avLst/>
          </a:prstGeom>
        </p:spPr>
        <p:txBody>
          <a:bodyPr>
            <a:normAutofit/>
          </a:bodyPr>
          <a:lstStyle>
            <a:lvl1pPr marL="0" marR="0" indent="0" algn="l" defTabSz="736504" rtl="0" eaLnBrk="0" fontAlgn="base" latinLnBrk="0" hangingPunct="0">
              <a:lnSpc>
                <a:spcPct val="100000"/>
              </a:lnSpc>
              <a:spcBef>
                <a:spcPts val="0"/>
              </a:spcBef>
              <a:spcAft>
                <a:spcPts val="967"/>
              </a:spcAft>
              <a:buClrTx/>
              <a:buSzTx/>
              <a:buFontTx/>
              <a:buNone/>
              <a:tabLst/>
              <a:defRPr sz="1600">
                <a:solidFill>
                  <a:schemeClr val="tx1"/>
                </a:solidFill>
                <a:latin typeface="Franklin Gothic Book"/>
                <a:cs typeface="Franklin Gothic Book"/>
              </a:defRPr>
            </a:lvl1pPr>
            <a:lvl2pPr marL="144488" marR="0" indent="-144488" algn="l" defTabSz="736504" rtl="0" eaLnBrk="0" fontAlgn="base" latinLnBrk="0" hangingPunct="0">
              <a:lnSpc>
                <a:spcPct val="100000"/>
              </a:lnSpc>
              <a:spcBef>
                <a:spcPts val="0"/>
              </a:spcBef>
              <a:spcAft>
                <a:spcPts val="967"/>
              </a:spcAft>
              <a:buClrTx/>
              <a:buSzTx/>
              <a:buFont typeface="Arial" charset="0"/>
              <a:buChar char="•"/>
              <a:tabLst/>
              <a:defRPr>
                <a:solidFill>
                  <a:schemeClr val="tx1"/>
                </a:solidFill>
                <a:latin typeface="Franklin Gothic Book"/>
                <a:ea typeface="Franklin Gothic Book"/>
                <a:cs typeface="Franklin Gothic Book"/>
              </a:defRPr>
            </a:lvl2pPr>
            <a:lvl3pPr marL="289962" marR="0" indent="-144981" algn="l" defTabSz="736504" rtl="0" eaLnBrk="0" fontAlgn="base" latinLnBrk="0" hangingPunct="0">
              <a:lnSpc>
                <a:spcPct val="100000"/>
              </a:lnSpc>
              <a:spcBef>
                <a:spcPts val="0"/>
              </a:spcBef>
              <a:spcAft>
                <a:spcPts val="967"/>
              </a:spcAft>
              <a:buClrTx/>
              <a:buSzTx/>
              <a:buFont typeface="Arial"/>
              <a:buChar char="•"/>
              <a:tabLst/>
              <a:defRPr>
                <a:solidFill>
                  <a:schemeClr val="tx1"/>
                </a:solidFill>
                <a:latin typeface="Franklin Gothic Book"/>
                <a:ea typeface="Franklin Gothic Book"/>
                <a:cs typeface="Franklin Gothic Book"/>
              </a:defRPr>
            </a:lvl3pPr>
            <a:lvl4pPr marL="434943" marR="0" indent="-144981" algn="l" defTabSz="736504" rtl="0" eaLnBrk="0" fontAlgn="base" latinLnBrk="0" hangingPunct="0">
              <a:lnSpc>
                <a:spcPct val="100000"/>
              </a:lnSpc>
              <a:spcBef>
                <a:spcPts val="0"/>
              </a:spcBef>
              <a:spcAft>
                <a:spcPts val="967"/>
              </a:spcAft>
              <a:buClrTx/>
              <a:buSzTx/>
              <a:buFont typeface="Arial"/>
              <a:buChar char="•"/>
              <a:tabLst/>
              <a:defRPr>
                <a:latin typeface="Franklin Gothic Book"/>
                <a:ea typeface="Franklin Gothic Book"/>
                <a:cs typeface="Franklin Gothic Book"/>
              </a:defRPr>
            </a:lvl4pPr>
          </a:lstStyle>
          <a:p>
            <a:pPr marL="0" marR="0" lvl="0" indent="0" algn="l" defTabSz="736504" rtl="0" eaLnBrk="0" fontAlgn="base" latinLnBrk="0" hangingPunct="0">
              <a:lnSpc>
                <a:spcPct val="100000"/>
              </a:lnSpc>
              <a:spcBef>
                <a:spcPts val="0"/>
              </a:spcBef>
              <a:spcAft>
                <a:spcPts val="967"/>
              </a:spcAft>
              <a:buClrTx/>
              <a:buSzTx/>
              <a:buFontTx/>
              <a:buNone/>
              <a:tabLst/>
              <a:defRPr/>
            </a:pPr>
            <a:r>
              <a:rPr kumimoji="0" lang="en-US" sz="900" b="0" i="0" u="none" strike="noStrike" kern="1200" cap="none" spc="0" normalizeH="0" baseline="0" noProof="0" dirty="0" smtClean="0">
                <a:ln>
                  <a:noFill/>
                </a:ln>
                <a:solidFill>
                  <a:srgbClr val="58595B"/>
                </a:solidFill>
                <a:effectLst/>
                <a:uLnTx/>
                <a:uFillTx/>
                <a:latin typeface="Arial" pitchFamily="34" charset="0"/>
                <a:ea typeface="ＭＳ Ｐゴシック" charset="0"/>
                <a:cs typeface="Arial" pitchFamily="34" charset="0"/>
              </a:rPr>
              <a:t>Click to edit Master text styles</a:t>
            </a:r>
          </a:p>
          <a:p>
            <a:pPr marL="144488" marR="0" lvl="1" indent="-144488" algn="l" defTabSz="736504" rtl="0" eaLnBrk="0" fontAlgn="base" latinLnBrk="0" hangingPunct="0">
              <a:lnSpc>
                <a:spcPct val="100000"/>
              </a:lnSpc>
              <a:spcBef>
                <a:spcPts val="0"/>
              </a:spcBef>
              <a:spcAft>
                <a:spcPts val="967"/>
              </a:spcAft>
              <a:buClrTx/>
              <a:buSzTx/>
              <a:buFont typeface="Arial" charset="0"/>
              <a:buChar char="•"/>
              <a:tabLst/>
              <a:defRPr/>
            </a:pPr>
            <a:r>
              <a:rPr kumimoji="0" lang="en-US" sz="900" b="0" i="0" u="none" strike="noStrike" kern="1200" cap="none" spc="0" normalizeH="0" baseline="0" noProof="0" dirty="0" smtClean="0">
                <a:ln>
                  <a:noFill/>
                </a:ln>
                <a:solidFill>
                  <a:srgbClr val="58595B"/>
                </a:solidFill>
                <a:effectLst/>
                <a:uLnTx/>
                <a:uFillTx/>
                <a:latin typeface="Arial" pitchFamily="34" charset="0"/>
                <a:ea typeface="Arial" charset="0"/>
                <a:cs typeface="Arial" pitchFamily="34" charset="0"/>
              </a:rPr>
              <a:t>Second level</a:t>
            </a:r>
          </a:p>
          <a:p>
            <a:pPr marL="289962" marR="0" lvl="2" indent="-144981" algn="l" defTabSz="736504" rtl="0" eaLnBrk="0" fontAlgn="base" latinLnBrk="0" hangingPunct="0">
              <a:lnSpc>
                <a:spcPct val="100000"/>
              </a:lnSpc>
              <a:spcBef>
                <a:spcPts val="0"/>
              </a:spcBef>
              <a:spcAft>
                <a:spcPts val="967"/>
              </a:spcAft>
              <a:buClrTx/>
              <a:buSzTx/>
              <a:buFont typeface="Arial"/>
              <a:buChar char="•"/>
              <a:tabLst/>
              <a:defRPr/>
            </a:pPr>
            <a:r>
              <a:rPr kumimoji="0" lang="en-US" sz="900" b="0" i="0" u="none" strike="noStrike" kern="1200" cap="none" spc="0" normalizeH="0" baseline="0" noProof="0" dirty="0" smtClean="0">
                <a:ln>
                  <a:noFill/>
                </a:ln>
                <a:solidFill>
                  <a:srgbClr val="58595B"/>
                </a:solidFill>
                <a:effectLst/>
                <a:uLnTx/>
                <a:uFillTx/>
                <a:latin typeface="Arial" pitchFamily="34" charset="0"/>
                <a:ea typeface="Arial" charset="0"/>
                <a:cs typeface="Arial" pitchFamily="34" charset="0"/>
              </a:rPr>
              <a:t>Third level</a:t>
            </a:r>
          </a:p>
          <a:p>
            <a:pPr marL="434943" marR="0" lvl="3" indent="-144981" algn="l" defTabSz="736504" rtl="0" eaLnBrk="0" fontAlgn="base" latinLnBrk="0" hangingPunct="0">
              <a:lnSpc>
                <a:spcPct val="100000"/>
              </a:lnSpc>
              <a:spcBef>
                <a:spcPts val="0"/>
              </a:spcBef>
              <a:spcAft>
                <a:spcPts val="967"/>
              </a:spcAft>
              <a:buClrTx/>
              <a:buSzTx/>
              <a:buFont typeface="Arial"/>
              <a:buChar char="•"/>
              <a:tabLst/>
              <a:defRPr/>
            </a:pPr>
            <a:r>
              <a:rPr kumimoji="0" lang="en-US" sz="900" b="0" i="0" u="none" strike="noStrike" kern="1200" cap="none" spc="0" normalizeH="0" baseline="0" noProof="0" dirty="0" smtClean="0">
                <a:ln>
                  <a:noFill/>
                </a:ln>
                <a:solidFill>
                  <a:srgbClr val="58595B"/>
                </a:solidFill>
                <a:effectLst/>
                <a:uLnTx/>
                <a:uFillTx/>
                <a:latin typeface="Arial" pitchFamily="34" charset="0"/>
                <a:ea typeface="Arial" charset="0"/>
                <a:cs typeface="Arial" pitchFamily="34" charset="0"/>
              </a:rPr>
              <a:t>Fourth level</a:t>
            </a:r>
          </a:p>
        </p:txBody>
      </p:sp>
      <p:sp>
        <p:nvSpPr>
          <p:cNvPr id="103"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17"/>
          </p:nvPr>
        </p:nvSpPr>
        <p:spPr>
          <a:xfrm>
            <a:off x="2975933" y="1678957"/>
            <a:ext cx="1785298" cy="2936918"/>
          </a:xfrm>
          <a:prstGeom prst="roundRect">
            <a:avLst>
              <a:gd name="adj" fmla="val 5286"/>
            </a:avLst>
          </a:prstGeom>
        </p:spPr>
        <p:txBody>
          <a:bodyPr/>
          <a:lstStyle/>
          <a:p>
            <a:pPr lvl="0"/>
            <a:r>
              <a:rPr lang="en-US" noProof="0" dirty="0" smtClean="0"/>
              <a:t>Click icon to add picture</a:t>
            </a:r>
            <a:endParaRPr lang="en-GB" noProof="0" dirty="0"/>
          </a:p>
        </p:txBody>
      </p:sp>
      <p:sp>
        <p:nvSpPr>
          <p:cNvPr id="100"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18"/>
          </p:nvPr>
        </p:nvSpPr>
        <p:spPr>
          <a:xfrm>
            <a:off x="5059219" y="1694123"/>
            <a:ext cx="1785298" cy="2936918"/>
          </a:xfrm>
          <a:prstGeom prst="roundRect">
            <a:avLst>
              <a:gd name="adj" fmla="val 5286"/>
            </a:avLst>
          </a:prstGeom>
        </p:spPr>
        <p:txBody>
          <a:bodyPr/>
          <a:lstStyle/>
          <a:p>
            <a:pPr lvl="0"/>
            <a:r>
              <a:rPr lang="en-US" noProof="0" dirty="0" smtClean="0"/>
              <a:t>Click icon to add picture</a:t>
            </a:r>
            <a:endParaRPr lang="en-GB" noProof="0" dirty="0"/>
          </a:p>
        </p:txBody>
      </p:sp>
      <p:sp>
        <p:nvSpPr>
          <p:cNvPr id="102" name="Date Placeholder 3"/>
          <p:cNvSpPr>
            <a:spLocks noGrp="1"/>
          </p:cNvSpPr>
          <p:nvPr>
            <p:ph type="dt" sz="half" idx="2"/>
          </p:nvPr>
        </p:nvSpPr>
        <p:spPr>
          <a:xfrm>
            <a:off x="594661" y="5035501"/>
            <a:ext cx="1547697" cy="293738"/>
          </a:xfrm>
          <a:prstGeom prst="rect">
            <a:avLst/>
          </a:prstGeom>
        </p:spPr>
        <p:txBody>
          <a:bodyPr lIns="0" tIns="0" rIns="0" bIns="0" anchor="ctr"/>
          <a:lstStyle>
            <a:lvl1pPr>
              <a:defRPr sz="700">
                <a:solidFill>
                  <a:schemeClr val="accent1"/>
                </a:solidFill>
              </a:defRPr>
            </a:lvl1pPr>
          </a:lstStyle>
          <a:p>
            <a:fld id="{EDCE6523-1D77-094B-8E5B-28D72BCF4B9A}" type="datetime3">
              <a:rPr lang="en-GB" smtClean="0"/>
              <a:t>13 July, 2016</a:t>
            </a:fld>
            <a:endParaRPr lang="en-GB" dirty="0"/>
          </a:p>
        </p:txBody>
      </p:sp>
      <p:sp>
        <p:nvSpPr>
          <p:cNvPr id="104" name="Footer Placeholder 4"/>
          <p:cNvSpPr>
            <a:spLocks noGrp="1"/>
          </p:cNvSpPr>
          <p:nvPr>
            <p:ph type="ftr" sz="quarter" idx="3"/>
            <p:custDataLst>
              <p:tags r:id="rId1"/>
            </p:custDataLst>
          </p:nvPr>
        </p:nvSpPr>
        <p:spPr>
          <a:xfrm>
            <a:off x="0" y="5035501"/>
            <a:ext cx="7561263" cy="293738"/>
          </a:xfrm>
          <a:prstGeom prst="rect">
            <a:avLst/>
          </a:prstGeom>
        </p:spPr>
        <p:txBody>
          <a:bodyPr lIns="0" tIns="0" rIns="0" bIns="0" anchor="ctr"/>
          <a:lstStyle>
            <a:lvl1pPr algn="ctr">
              <a:defRPr lang="en-GB" sz="800" b="0" i="0" u="none">
                <a:solidFill>
                  <a:srgbClr val="FFFFFF"/>
                </a:solidFill>
                <a:latin typeface="Arial"/>
              </a:defRPr>
            </a:lvl1pPr>
          </a:lstStyle>
          <a:p>
            <a:endParaRPr lang="en-GB" b="1"/>
          </a:p>
        </p:txBody>
      </p:sp>
      <p:sp>
        <p:nvSpPr>
          <p:cNvPr id="101" name="Slide Number Placeholder 5"/>
          <p:cNvSpPr>
            <a:spLocks noGrp="1"/>
          </p:cNvSpPr>
          <p:nvPr>
            <p:ph type="sldNum" sz="quarter" idx="4"/>
          </p:nvPr>
        </p:nvSpPr>
        <p:spPr>
          <a:xfrm>
            <a:off x="6846455" y="5035501"/>
            <a:ext cx="297689" cy="293738"/>
          </a:xfrm>
          <a:prstGeom prst="rect">
            <a:avLst/>
          </a:prstGeom>
        </p:spPr>
        <p:txBody>
          <a:bodyPr lIns="0" tIns="0" rIns="0" bIns="0" anchor="ctr"/>
          <a:lstStyle>
            <a:lvl1pPr algn="r">
              <a:defRPr sz="700">
                <a:solidFill>
                  <a:schemeClr val="accent1"/>
                </a:solidFill>
              </a:defRPr>
            </a:lvl1pPr>
          </a:lstStyle>
          <a:p>
            <a:fld id="{71F9F866-B438-9445-8D9F-1F8FF6608833}" type="slidenum">
              <a:rPr lang="en-GB" smtClean="0"/>
              <a:pPr/>
              <a:t>‹#›</a:t>
            </a:fld>
            <a:endParaRPr lang="en-GB" dirty="0"/>
          </a:p>
        </p:txBody>
      </p:sp>
    </p:spTree>
    <p:extLst>
      <p:ext uri="{BB962C8B-B14F-4D97-AF65-F5344CB8AC3E}">
        <p14:creationId xmlns:p14="http://schemas.microsoft.com/office/powerpoint/2010/main" val="2098687126"/>
      </p:ext>
    </p:extLst>
  </p:cSld>
  <p:clrMapOvr>
    <a:masterClrMapping/>
  </p:clrMapOvr>
  <p:timing>
    <p:tnLst>
      <p:par>
        <p:cTn id="1" dur="indefinite" restart="never" nodeType="tmRoot"/>
      </p:par>
    </p:tnLst>
  </p:timing>
</p:sldLayout>
</file>

<file path=ppt/slideLayouts/slideLayout201.xml><?xml version="1.0" encoding="utf-8"?>
<p:sldLayout xmlns:a="http://schemas.openxmlformats.org/drawingml/2006/main" xmlns:r="http://schemas.openxmlformats.org/officeDocument/2006/relationships" xmlns:p="http://schemas.openxmlformats.org/presentationml/2006/main" preserve="1" userDrawn="1">
  <p:cSld name="7_Text + image">
    <p:spTree>
      <p:nvGrpSpPr>
        <p:cNvPr id="1" name=""/>
        <p:cNvGrpSpPr/>
        <p:nvPr/>
      </p:nvGrpSpPr>
      <p:grpSpPr>
        <a:xfrm>
          <a:off x="0" y="0"/>
          <a:ext cx="0" cy="0"/>
          <a:chOff x="0" y="0"/>
          <a:chExt cx="0" cy="0"/>
        </a:xfrm>
      </p:grpSpPr>
      <p:sp>
        <p:nvSpPr>
          <p:cNvPr id="2" name="Title 1" descr="Ideally your title should fit on one line." title="Slide title"/>
          <p:cNvSpPr>
            <a:spLocks noGrp="1"/>
          </p:cNvSpPr>
          <p:nvPr>
            <p:ph type="title"/>
          </p:nvPr>
        </p:nvSpPr>
        <p:spPr/>
        <p:txBody>
          <a:bodyPr/>
          <a:lstStyle/>
          <a:p>
            <a:r>
              <a:rPr lang="en-US" smtClean="0"/>
              <a:t>Click to edit Master title style</a:t>
            </a:r>
            <a:endParaRPr lang="en-GB"/>
          </a:p>
        </p:txBody>
      </p:sp>
      <p:sp>
        <p:nvSpPr>
          <p:cNvPr id="7" name="Text Placeholder 6" descr="First level - paragraph text&#10;Second level - bullet 1&#10;Third level - bullet 2&#10;&#10;No more than 100 words per slide" title="Main text copy"/>
          <p:cNvSpPr>
            <a:spLocks noGrp="1"/>
          </p:cNvSpPr>
          <p:nvPr>
            <p:ph type="body" sz="quarter" idx="13"/>
          </p:nvPr>
        </p:nvSpPr>
        <p:spPr>
          <a:xfrm>
            <a:off x="595974" y="1678957"/>
            <a:ext cx="2081973" cy="2936918"/>
          </a:xfrm>
          <a:prstGeom prst="rect">
            <a:avLst/>
          </a:prstGeom>
        </p:spPr>
        <p:txBody>
          <a:bodyPr>
            <a:normAutofit/>
          </a:bodyPr>
          <a:lstStyle>
            <a:lvl1pPr marL="0" marR="0" indent="0" algn="l" defTabSz="736504" rtl="0" eaLnBrk="0" fontAlgn="base" latinLnBrk="0" hangingPunct="0">
              <a:lnSpc>
                <a:spcPct val="100000"/>
              </a:lnSpc>
              <a:spcBef>
                <a:spcPts val="0"/>
              </a:spcBef>
              <a:spcAft>
                <a:spcPts val="967"/>
              </a:spcAft>
              <a:buClrTx/>
              <a:buSzTx/>
              <a:buFontTx/>
              <a:buNone/>
              <a:tabLst/>
              <a:defRPr sz="1600">
                <a:solidFill>
                  <a:schemeClr val="tx1"/>
                </a:solidFill>
                <a:latin typeface="Franklin Gothic Book"/>
                <a:cs typeface="Franklin Gothic Book"/>
              </a:defRPr>
            </a:lvl1pPr>
            <a:lvl2pPr marL="144488" marR="0" indent="-144488" algn="l" defTabSz="736504" rtl="0" eaLnBrk="0" fontAlgn="base" latinLnBrk="0" hangingPunct="0">
              <a:lnSpc>
                <a:spcPct val="100000"/>
              </a:lnSpc>
              <a:spcBef>
                <a:spcPts val="0"/>
              </a:spcBef>
              <a:spcAft>
                <a:spcPts val="967"/>
              </a:spcAft>
              <a:buClrTx/>
              <a:buSzTx/>
              <a:buFont typeface="Arial" charset="0"/>
              <a:buChar char="•"/>
              <a:tabLst/>
              <a:defRPr>
                <a:solidFill>
                  <a:schemeClr val="tx1"/>
                </a:solidFill>
                <a:latin typeface="Franklin Gothic Book"/>
                <a:ea typeface="Franklin Gothic Book"/>
                <a:cs typeface="Franklin Gothic Book"/>
              </a:defRPr>
            </a:lvl2pPr>
            <a:lvl3pPr marL="289962" marR="0" indent="-144981" algn="l" defTabSz="736504" rtl="0" eaLnBrk="0" fontAlgn="base" latinLnBrk="0" hangingPunct="0">
              <a:lnSpc>
                <a:spcPct val="100000"/>
              </a:lnSpc>
              <a:spcBef>
                <a:spcPts val="0"/>
              </a:spcBef>
              <a:spcAft>
                <a:spcPts val="967"/>
              </a:spcAft>
              <a:buClrTx/>
              <a:buSzTx/>
              <a:buFont typeface="Arial"/>
              <a:buChar char="•"/>
              <a:tabLst/>
              <a:defRPr>
                <a:solidFill>
                  <a:schemeClr val="tx1"/>
                </a:solidFill>
                <a:latin typeface="Franklin Gothic Book"/>
                <a:ea typeface="Franklin Gothic Book"/>
                <a:cs typeface="Franklin Gothic Book"/>
              </a:defRPr>
            </a:lvl3pPr>
            <a:lvl4pPr marL="434943" marR="0" indent="-144981" algn="l" defTabSz="736504" rtl="0" eaLnBrk="0" fontAlgn="base" latinLnBrk="0" hangingPunct="0">
              <a:lnSpc>
                <a:spcPct val="100000"/>
              </a:lnSpc>
              <a:spcBef>
                <a:spcPts val="0"/>
              </a:spcBef>
              <a:spcAft>
                <a:spcPts val="967"/>
              </a:spcAft>
              <a:buClrTx/>
              <a:buSzTx/>
              <a:buFont typeface="Arial"/>
              <a:buChar char="•"/>
              <a:tabLst/>
              <a:defRPr>
                <a:latin typeface="Franklin Gothic Book"/>
                <a:ea typeface="Franklin Gothic Book"/>
                <a:cs typeface="Franklin Gothic Book"/>
              </a:defRPr>
            </a:lvl4pPr>
          </a:lstStyle>
          <a:p>
            <a:pPr marL="0" marR="0" lvl="0" indent="0" algn="l" defTabSz="736504" rtl="0" eaLnBrk="0" fontAlgn="base" latinLnBrk="0" hangingPunct="0">
              <a:lnSpc>
                <a:spcPct val="100000"/>
              </a:lnSpc>
              <a:spcBef>
                <a:spcPts val="0"/>
              </a:spcBef>
              <a:spcAft>
                <a:spcPts val="967"/>
              </a:spcAft>
              <a:buClrTx/>
              <a:buSzTx/>
              <a:buFontTx/>
              <a:buNone/>
              <a:tabLst/>
              <a:defRPr/>
            </a:pPr>
            <a:r>
              <a:rPr kumimoji="0" lang="en-US" sz="900" b="0" i="0" u="none" strike="noStrike" kern="1200" cap="none" spc="0" normalizeH="0" baseline="0" noProof="0" dirty="0" smtClean="0">
                <a:ln>
                  <a:noFill/>
                </a:ln>
                <a:solidFill>
                  <a:srgbClr val="58595B"/>
                </a:solidFill>
                <a:effectLst/>
                <a:uLnTx/>
                <a:uFillTx/>
                <a:latin typeface="Arial" pitchFamily="34" charset="0"/>
                <a:ea typeface="ＭＳ Ｐゴシック" charset="0"/>
                <a:cs typeface="Arial" pitchFamily="34" charset="0"/>
              </a:rPr>
              <a:t>Click to edit Master text styles</a:t>
            </a:r>
          </a:p>
          <a:p>
            <a:pPr marL="144488" marR="0" lvl="1" indent="-144488" algn="l" defTabSz="736504" rtl="0" eaLnBrk="0" fontAlgn="base" latinLnBrk="0" hangingPunct="0">
              <a:lnSpc>
                <a:spcPct val="100000"/>
              </a:lnSpc>
              <a:spcBef>
                <a:spcPts val="0"/>
              </a:spcBef>
              <a:spcAft>
                <a:spcPts val="967"/>
              </a:spcAft>
              <a:buClrTx/>
              <a:buSzTx/>
              <a:buFont typeface="Arial" charset="0"/>
              <a:buChar char="•"/>
              <a:tabLst/>
              <a:defRPr/>
            </a:pPr>
            <a:r>
              <a:rPr kumimoji="0" lang="en-US" sz="900" b="0" i="0" u="none" strike="noStrike" kern="1200" cap="none" spc="0" normalizeH="0" baseline="0" noProof="0" dirty="0" smtClean="0">
                <a:ln>
                  <a:noFill/>
                </a:ln>
                <a:solidFill>
                  <a:srgbClr val="58595B"/>
                </a:solidFill>
                <a:effectLst/>
                <a:uLnTx/>
                <a:uFillTx/>
                <a:latin typeface="Arial" pitchFamily="34" charset="0"/>
                <a:ea typeface="Arial" charset="0"/>
                <a:cs typeface="Arial" pitchFamily="34" charset="0"/>
              </a:rPr>
              <a:t>Second level</a:t>
            </a:r>
          </a:p>
          <a:p>
            <a:pPr marL="289962" marR="0" lvl="2" indent="-144981" algn="l" defTabSz="736504" rtl="0" eaLnBrk="0" fontAlgn="base" latinLnBrk="0" hangingPunct="0">
              <a:lnSpc>
                <a:spcPct val="100000"/>
              </a:lnSpc>
              <a:spcBef>
                <a:spcPts val="0"/>
              </a:spcBef>
              <a:spcAft>
                <a:spcPts val="967"/>
              </a:spcAft>
              <a:buClrTx/>
              <a:buSzTx/>
              <a:buFont typeface="Arial"/>
              <a:buChar char="•"/>
              <a:tabLst/>
              <a:defRPr/>
            </a:pPr>
            <a:r>
              <a:rPr kumimoji="0" lang="en-US" sz="900" b="0" i="0" u="none" strike="noStrike" kern="1200" cap="none" spc="0" normalizeH="0" baseline="0" noProof="0" dirty="0" smtClean="0">
                <a:ln>
                  <a:noFill/>
                </a:ln>
                <a:solidFill>
                  <a:srgbClr val="58595B"/>
                </a:solidFill>
                <a:effectLst/>
                <a:uLnTx/>
                <a:uFillTx/>
                <a:latin typeface="Arial" pitchFamily="34" charset="0"/>
                <a:ea typeface="Arial" charset="0"/>
                <a:cs typeface="Arial" pitchFamily="34" charset="0"/>
              </a:rPr>
              <a:t>Third level</a:t>
            </a:r>
          </a:p>
          <a:p>
            <a:pPr marL="434943" marR="0" lvl="3" indent="-144981" algn="l" defTabSz="736504" rtl="0" eaLnBrk="0" fontAlgn="base" latinLnBrk="0" hangingPunct="0">
              <a:lnSpc>
                <a:spcPct val="100000"/>
              </a:lnSpc>
              <a:spcBef>
                <a:spcPts val="0"/>
              </a:spcBef>
              <a:spcAft>
                <a:spcPts val="967"/>
              </a:spcAft>
              <a:buClrTx/>
              <a:buSzTx/>
              <a:buFont typeface="Arial"/>
              <a:buChar char="•"/>
              <a:tabLst/>
              <a:defRPr/>
            </a:pPr>
            <a:r>
              <a:rPr kumimoji="0" lang="en-US" sz="900" b="0" i="0" u="none" strike="noStrike" kern="1200" cap="none" spc="0" normalizeH="0" baseline="0" noProof="0" dirty="0" smtClean="0">
                <a:ln>
                  <a:noFill/>
                </a:ln>
                <a:solidFill>
                  <a:srgbClr val="58595B"/>
                </a:solidFill>
                <a:effectLst/>
                <a:uLnTx/>
                <a:uFillTx/>
                <a:latin typeface="Arial" pitchFamily="34" charset="0"/>
                <a:ea typeface="Arial" charset="0"/>
                <a:cs typeface="Arial" pitchFamily="34" charset="0"/>
              </a:rPr>
              <a:t>Fourth level</a:t>
            </a:r>
          </a:p>
        </p:txBody>
      </p:sp>
      <p:sp>
        <p:nvSpPr>
          <p:cNvPr id="103"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17"/>
          </p:nvPr>
        </p:nvSpPr>
        <p:spPr>
          <a:xfrm>
            <a:off x="2975933" y="1678957"/>
            <a:ext cx="4170300" cy="1398926"/>
          </a:xfrm>
          <a:prstGeom prst="roundRect">
            <a:avLst>
              <a:gd name="adj" fmla="val 5286"/>
            </a:avLst>
          </a:prstGeom>
        </p:spPr>
        <p:txBody>
          <a:bodyPr/>
          <a:lstStyle/>
          <a:p>
            <a:pPr lvl="0"/>
            <a:r>
              <a:rPr lang="en-US" noProof="0" dirty="0" smtClean="0"/>
              <a:t>Click icon to add picture</a:t>
            </a:r>
            <a:endParaRPr lang="en-GB" noProof="0" dirty="0"/>
          </a:p>
        </p:txBody>
      </p:sp>
      <p:sp>
        <p:nvSpPr>
          <p:cNvPr id="100"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18"/>
          </p:nvPr>
        </p:nvSpPr>
        <p:spPr>
          <a:xfrm>
            <a:off x="2975932" y="3356681"/>
            <a:ext cx="4168211" cy="1274359"/>
          </a:xfrm>
          <a:prstGeom prst="roundRect">
            <a:avLst>
              <a:gd name="adj" fmla="val 5286"/>
            </a:avLst>
          </a:prstGeom>
        </p:spPr>
        <p:txBody>
          <a:bodyPr/>
          <a:lstStyle/>
          <a:p>
            <a:pPr lvl="0"/>
            <a:r>
              <a:rPr lang="en-US" noProof="0" dirty="0" smtClean="0"/>
              <a:t>Click icon to add picture</a:t>
            </a:r>
            <a:endParaRPr lang="en-GB" noProof="0" dirty="0"/>
          </a:p>
        </p:txBody>
      </p:sp>
      <p:sp>
        <p:nvSpPr>
          <p:cNvPr id="101" name="Date Placeholder 3"/>
          <p:cNvSpPr>
            <a:spLocks noGrp="1"/>
          </p:cNvSpPr>
          <p:nvPr>
            <p:ph type="dt" sz="half" idx="2"/>
          </p:nvPr>
        </p:nvSpPr>
        <p:spPr>
          <a:xfrm>
            <a:off x="594661" y="5035501"/>
            <a:ext cx="1547697" cy="293738"/>
          </a:xfrm>
          <a:prstGeom prst="rect">
            <a:avLst/>
          </a:prstGeom>
        </p:spPr>
        <p:txBody>
          <a:bodyPr lIns="0" tIns="0" rIns="0" bIns="0" anchor="ctr"/>
          <a:lstStyle>
            <a:lvl1pPr>
              <a:defRPr sz="700">
                <a:solidFill>
                  <a:schemeClr val="accent1"/>
                </a:solidFill>
              </a:defRPr>
            </a:lvl1pPr>
          </a:lstStyle>
          <a:p>
            <a:fld id="{DDB9F3E3-D95D-7744-B1A9-3A5E9661014B}" type="datetime3">
              <a:rPr lang="en-GB" smtClean="0"/>
              <a:t>13 July, 2016</a:t>
            </a:fld>
            <a:endParaRPr lang="en-GB" dirty="0"/>
          </a:p>
        </p:txBody>
      </p:sp>
      <p:sp>
        <p:nvSpPr>
          <p:cNvPr id="102" name="Footer Placeholder 4"/>
          <p:cNvSpPr>
            <a:spLocks noGrp="1"/>
          </p:cNvSpPr>
          <p:nvPr>
            <p:ph type="ftr" sz="quarter" idx="3"/>
            <p:custDataLst>
              <p:tags r:id="rId1"/>
            </p:custDataLst>
          </p:nvPr>
        </p:nvSpPr>
        <p:spPr>
          <a:xfrm>
            <a:off x="0" y="5035501"/>
            <a:ext cx="7561263" cy="293738"/>
          </a:xfrm>
          <a:prstGeom prst="rect">
            <a:avLst/>
          </a:prstGeom>
        </p:spPr>
        <p:txBody>
          <a:bodyPr lIns="0" tIns="0" rIns="0" bIns="0" anchor="ctr"/>
          <a:lstStyle>
            <a:lvl1pPr algn="ctr">
              <a:defRPr lang="en-GB" sz="800" b="0" i="0" u="none">
                <a:solidFill>
                  <a:srgbClr val="FFFFFF"/>
                </a:solidFill>
                <a:latin typeface="Arial"/>
              </a:defRPr>
            </a:lvl1pPr>
          </a:lstStyle>
          <a:p>
            <a:endParaRPr lang="en-GB" b="1"/>
          </a:p>
        </p:txBody>
      </p:sp>
      <p:sp>
        <p:nvSpPr>
          <p:cNvPr id="105" name="Slide Number Placeholder 5"/>
          <p:cNvSpPr>
            <a:spLocks noGrp="1"/>
          </p:cNvSpPr>
          <p:nvPr>
            <p:ph type="sldNum" sz="quarter" idx="4"/>
          </p:nvPr>
        </p:nvSpPr>
        <p:spPr>
          <a:xfrm>
            <a:off x="6846455" y="5035501"/>
            <a:ext cx="297689" cy="293738"/>
          </a:xfrm>
          <a:prstGeom prst="rect">
            <a:avLst/>
          </a:prstGeom>
        </p:spPr>
        <p:txBody>
          <a:bodyPr lIns="0" tIns="0" rIns="0" bIns="0" anchor="ctr"/>
          <a:lstStyle>
            <a:lvl1pPr algn="r">
              <a:defRPr sz="700">
                <a:solidFill>
                  <a:schemeClr val="accent1"/>
                </a:solidFill>
              </a:defRPr>
            </a:lvl1pPr>
          </a:lstStyle>
          <a:p>
            <a:fld id="{71F9F866-B438-9445-8D9F-1F8FF6608833}" type="slidenum">
              <a:rPr lang="en-GB" smtClean="0"/>
              <a:pPr/>
              <a:t>‹#›</a:t>
            </a:fld>
            <a:endParaRPr lang="en-GB" dirty="0"/>
          </a:p>
        </p:txBody>
      </p:sp>
    </p:spTree>
    <p:extLst>
      <p:ext uri="{BB962C8B-B14F-4D97-AF65-F5344CB8AC3E}">
        <p14:creationId xmlns:p14="http://schemas.microsoft.com/office/powerpoint/2010/main" val="3321616204"/>
      </p:ext>
    </p:extLst>
  </p:cSld>
  <p:clrMapOvr>
    <a:masterClrMapping/>
  </p:clrMapOvr>
  <p:timing>
    <p:tnLst>
      <p:par>
        <p:cTn id="1" dur="indefinite" restart="never" nodeType="tmRoot"/>
      </p:par>
    </p:tnLst>
  </p:timing>
</p:sldLayout>
</file>

<file path=ppt/slideLayouts/slideLayout202.xml><?xml version="1.0" encoding="utf-8"?>
<p:sldLayout xmlns:a="http://schemas.openxmlformats.org/drawingml/2006/main" xmlns:r="http://schemas.openxmlformats.org/officeDocument/2006/relationships" xmlns:p="http://schemas.openxmlformats.org/presentationml/2006/main" preserve="1" userDrawn="1">
  <p:cSld name="2_Text + image">
    <p:spTree>
      <p:nvGrpSpPr>
        <p:cNvPr id="1" name=""/>
        <p:cNvGrpSpPr/>
        <p:nvPr/>
      </p:nvGrpSpPr>
      <p:grpSpPr>
        <a:xfrm>
          <a:off x="0" y="0"/>
          <a:ext cx="0" cy="0"/>
          <a:chOff x="0" y="0"/>
          <a:chExt cx="0" cy="0"/>
        </a:xfrm>
      </p:grpSpPr>
      <p:sp>
        <p:nvSpPr>
          <p:cNvPr id="2" name="Title 1" descr="Ideally your title should fit on one line." title="Slide title"/>
          <p:cNvSpPr>
            <a:spLocks noGrp="1"/>
          </p:cNvSpPr>
          <p:nvPr>
            <p:ph type="title"/>
          </p:nvPr>
        </p:nvSpPr>
        <p:spPr/>
        <p:txBody>
          <a:bodyPr/>
          <a:lstStyle/>
          <a:p>
            <a:r>
              <a:rPr lang="en-US" smtClean="0"/>
              <a:t>Click to edit Master title style</a:t>
            </a:r>
            <a:endParaRPr lang="en-GB"/>
          </a:p>
        </p:txBody>
      </p:sp>
      <p:sp>
        <p:nvSpPr>
          <p:cNvPr id="7" name="Text Placeholder 6" descr="First level - paragraph text&#10;Second level - bullet 1&#10;Third level - bullet 2&#10;&#10;No more than 100 words per slide" title="Main text copy"/>
          <p:cNvSpPr>
            <a:spLocks noGrp="1"/>
          </p:cNvSpPr>
          <p:nvPr>
            <p:ph type="body" sz="quarter" idx="13"/>
          </p:nvPr>
        </p:nvSpPr>
        <p:spPr>
          <a:xfrm>
            <a:off x="595975" y="1678957"/>
            <a:ext cx="3272607" cy="2936918"/>
          </a:xfrm>
          <a:prstGeom prst="rect">
            <a:avLst/>
          </a:prstGeom>
        </p:spPr>
        <p:txBody>
          <a:bodyPr>
            <a:normAutofit/>
          </a:bodyPr>
          <a:lstStyle>
            <a:lvl1pPr marL="0" marR="0" indent="0" algn="l" defTabSz="736504" rtl="0" eaLnBrk="0" fontAlgn="base" latinLnBrk="0" hangingPunct="0">
              <a:lnSpc>
                <a:spcPct val="100000"/>
              </a:lnSpc>
              <a:spcBef>
                <a:spcPts val="0"/>
              </a:spcBef>
              <a:spcAft>
                <a:spcPts val="967"/>
              </a:spcAft>
              <a:buClrTx/>
              <a:buSzTx/>
              <a:buFontTx/>
              <a:buNone/>
              <a:tabLst/>
              <a:defRPr sz="1600">
                <a:solidFill>
                  <a:schemeClr val="tx1"/>
                </a:solidFill>
                <a:latin typeface="Franklin Gothic Book"/>
                <a:cs typeface="Franklin Gothic Book"/>
              </a:defRPr>
            </a:lvl1pPr>
            <a:lvl2pPr marL="144488" marR="0" indent="-144488" algn="l" defTabSz="736504" rtl="0" eaLnBrk="0" fontAlgn="base" latinLnBrk="0" hangingPunct="0">
              <a:lnSpc>
                <a:spcPct val="100000"/>
              </a:lnSpc>
              <a:spcBef>
                <a:spcPts val="0"/>
              </a:spcBef>
              <a:spcAft>
                <a:spcPts val="967"/>
              </a:spcAft>
              <a:buClrTx/>
              <a:buSzTx/>
              <a:buFont typeface="Arial" charset="0"/>
              <a:buChar char="•"/>
              <a:tabLst/>
              <a:defRPr>
                <a:solidFill>
                  <a:schemeClr val="tx1"/>
                </a:solidFill>
                <a:latin typeface="Franklin Gothic Book"/>
                <a:ea typeface="Franklin Gothic Book"/>
                <a:cs typeface="Franklin Gothic Book"/>
              </a:defRPr>
            </a:lvl2pPr>
            <a:lvl3pPr marL="289962" marR="0" indent="-144981" algn="l" defTabSz="736504" rtl="0" eaLnBrk="0" fontAlgn="base" latinLnBrk="0" hangingPunct="0">
              <a:lnSpc>
                <a:spcPct val="100000"/>
              </a:lnSpc>
              <a:spcBef>
                <a:spcPts val="0"/>
              </a:spcBef>
              <a:spcAft>
                <a:spcPts val="967"/>
              </a:spcAft>
              <a:buClrTx/>
              <a:buSzTx/>
              <a:buFont typeface="Arial"/>
              <a:buChar char="•"/>
              <a:tabLst/>
              <a:defRPr>
                <a:solidFill>
                  <a:schemeClr val="tx1"/>
                </a:solidFill>
                <a:latin typeface="Franklin Gothic Book"/>
                <a:ea typeface="Franklin Gothic Book"/>
                <a:cs typeface="Franklin Gothic Book"/>
              </a:defRPr>
            </a:lvl3pPr>
            <a:lvl4pPr marL="434943" marR="0" indent="-144981" algn="l" defTabSz="736504" rtl="0" eaLnBrk="0" fontAlgn="base" latinLnBrk="0" hangingPunct="0">
              <a:lnSpc>
                <a:spcPct val="100000"/>
              </a:lnSpc>
              <a:spcBef>
                <a:spcPts val="0"/>
              </a:spcBef>
              <a:spcAft>
                <a:spcPts val="967"/>
              </a:spcAft>
              <a:buClrTx/>
              <a:buSzTx/>
              <a:buFont typeface="Arial"/>
              <a:buChar char="•"/>
              <a:tabLst/>
              <a:defRPr>
                <a:latin typeface="Franklin Gothic Book"/>
                <a:ea typeface="Franklin Gothic Book"/>
                <a:cs typeface="Franklin Gothic Book"/>
              </a:defRPr>
            </a:lvl4pPr>
          </a:lstStyle>
          <a:p>
            <a:pPr marL="0" marR="0" lvl="0" indent="0" algn="l" defTabSz="736504" rtl="0" eaLnBrk="0" fontAlgn="base" latinLnBrk="0" hangingPunct="0">
              <a:lnSpc>
                <a:spcPct val="100000"/>
              </a:lnSpc>
              <a:spcBef>
                <a:spcPts val="0"/>
              </a:spcBef>
              <a:spcAft>
                <a:spcPts val="967"/>
              </a:spcAft>
              <a:buClrTx/>
              <a:buSzTx/>
              <a:buFontTx/>
              <a:buNone/>
              <a:tabLst/>
              <a:defRPr/>
            </a:pPr>
            <a:r>
              <a:rPr kumimoji="0" lang="en-US" sz="900" b="0" i="0" u="none" strike="noStrike" kern="1200" cap="none" spc="0" normalizeH="0" baseline="0" noProof="0" dirty="0" smtClean="0">
                <a:ln>
                  <a:noFill/>
                </a:ln>
                <a:solidFill>
                  <a:srgbClr val="58595B"/>
                </a:solidFill>
                <a:effectLst/>
                <a:uLnTx/>
                <a:uFillTx/>
                <a:latin typeface="Arial" pitchFamily="34" charset="0"/>
                <a:ea typeface="ＭＳ Ｐゴシック" charset="0"/>
                <a:cs typeface="Arial" pitchFamily="34" charset="0"/>
              </a:rPr>
              <a:t>Click to edit Master text styles</a:t>
            </a:r>
          </a:p>
          <a:p>
            <a:pPr marL="144488" marR="0" lvl="1" indent="-144488" algn="l" defTabSz="736504" rtl="0" eaLnBrk="0" fontAlgn="base" latinLnBrk="0" hangingPunct="0">
              <a:lnSpc>
                <a:spcPct val="100000"/>
              </a:lnSpc>
              <a:spcBef>
                <a:spcPts val="0"/>
              </a:spcBef>
              <a:spcAft>
                <a:spcPts val="967"/>
              </a:spcAft>
              <a:buClrTx/>
              <a:buSzTx/>
              <a:buFont typeface="Arial" charset="0"/>
              <a:buChar char="•"/>
              <a:tabLst/>
              <a:defRPr/>
            </a:pPr>
            <a:r>
              <a:rPr kumimoji="0" lang="en-US" sz="900" b="0" i="0" u="none" strike="noStrike" kern="1200" cap="none" spc="0" normalizeH="0" baseline="0" noProof="0" dirty="0" smtClean="0">
                <a:ln>
                  <a:noFill/>
                </a:ln>
                <a:solidFill>
                  <a:srgbClr val="58595B"/>
                </a:solidFill>
                <a:effectLst/>
                <a:uLnTx/>
                <a:uFillTx/>
                <a:latin typeface="Arial" pitchFamily="34" charset="0"/>
                <a:ea typeface="Arial" charset="0"/>
                <a:cs typeface="Arial" pitchFamily="34" charset="0"/>
              </a:rPr>
              <a:t>Second level</a:t>
            </a:r>
          </a:p>
          <a:p>
            <a:pPr marL="289962" marR="0" lvl="2" indent="-144981" algn="l" defTabSz="736504" rtl="0" eaLnBrk="0" fontAlgn="base" latinLnBrk="0" hangingPunct="0">
              <a:lnSpc>
                <a:spcPct val="100000"/>
              </a:lnSpc>
              <a:spcBef>
                <a:spcPts val="0"/>
              </a:spcBef>
              <a:spcAft>
                <a:spcPts val="967"/>
              </a:spcAft>
              <a:buClrTx/>
              <a:buSzTx/>
              <a:buFont typeface="Arial"/>
              <a:buChar char="•"/>
              <a:tabLst/>
              <a:defRPr/>
            </a:pPr>
            <a:r>
              <a:rPr kumimoji="0" lang="en-US" sz="900" b="0" i="0" u="none" strike="noStrike" kern="1200" cap="none" spc="0" normalizeH="0" baseline="0" noProof="0" dirty="0" smtClean="0">
                <a:ln>
                  <a:noFill/>
                </a:ln>
                <a:solidFill>
                  <a:srgbClr val="58595B"/>
                </a:solidFill>
                <a:effectLst/>
                <a:uLnTx/>
                <a:uFillTx/>
                <a:latin typeface="Arial" pitchFamily="34" charset="0"/>
                <a:ea typeface="Arial" charset="0"/>
                <a:cs typeface="Arial" pitchFamily="34" charset="0"/>
              </a:rPr>
              <a:t>Third level</a:t>
            </a:r>
          </a:p>
          <a:p>
            <a:pPr marL="434943" marR="0" lvl="3" indent="-144981" algn="l" defTabSz="736504" rtl="0" eaLnBrk="0" fontAlgn="base" latinLnBrk="0" hangingPunct="0">
              <a:lnSpc>
                <a:spcPct val="100000"/>
              </a:lnSpc>
              <a:spcBef>
                <a:spcPts val="0"/>
              </a:spcBef>
              <a:spcAft>
                <a:spcPts val="967"/>
              </a:spcAft>
              <a:buClrTx/>
              <a:buSzTx/>
              <a:buFont typeface="Arial"/>
              <a:buChar char="•"/>
              <a:tabLst/>
              <a:defRPr/>
            </a:pPr>
            <a:r>
              <a:rPr kumimoji="0" lang="en-US" sz="900" b="0" i="0" u="none" strike="noStrike" kern="1200" cap="none" spc="0" normalizeH="0" baseline="0" noProof="0" dirty="0" smtClean="0">
                <a:ln>
                  <a:noFill/>
                </a:ln>
                <a:solidFill>
                  <a:srgbClr val="58595B"/>
                </a:solidFill>
                <a:effectLst/>
                <a:uLnTx/>
                <a:uFillTx/>
                <a:latin typeface="Arial" pitchFamily="34" charset="0"/>
                <a:ea typeface="Arial" charset="0"/>
                <a:cs typeface="Arial" pitchFamily="34" charset="0"/>
              </a:rPr>
              <a:t>Fourth level</a:t>
            </a:r>
          </a:p>
        </p:txBody>
      </p:sp>
      <p:sp>
        <p:nvSpPr>
          <p:cNvPr id="9"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14"/>
          </p:nvPr>
        </p:nvSpPr>
        <p:spPr>
          <a:xfrm>
            <a:off x="4166570" y="1678956"/>
            <a:ext cx="1488438" cy="1398926"/>
          </a:xfrm>
          <a:prstGeom prst="roundRect">
            <a:avLst>
              <a:gd name="adj" fmla="val 1665"/>
            </a:avLst>
          </a:prstGeom>
        </p:spPr>
        <p:txBody>
          <a:bodyPr/>
          <a:lstStyle/>
          <a:p>
            <a:pPr lvl="0"/>
            <a:r>
              <a:rPr lang="en-US" noProof="0" dirty="0" smtClean="0"/>
              <a:t>Click icon to add picture</a:t>
            </a:r>
            <a:endParaRPr lang="en-GB" noProof="0" dirty="0"/>
          </a:p>
        </p:txBody>
      </p:sp>
      <p:sp>
        <p:nvSpPr>
          <p:cNvPr id="100"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15"/>
          </p:nvPr>
        </p:nvSpPr>
        <p:spPr>
          <a:xfrm>
            <a:off x="5804936" y="1678957"/>
            <a:ext cx="1338994" cy="846513"/>
          </a:xfrm>
          <a:prstGeom prst="roundRect">
            <a:avLst>
              <a:gd name="adj" fmla="val 5742"/>
            </a:avLst>
          </a:prstGeom>
        </p:spPr>
        <p:txBody>
          <a:bodyPr/>
          <a:lstStyle/>
          <a:p>
            <a:pPr lvl="0"/>
            <a:r>
              <a:rPr lang="en-US" noProof="0" dirty="0" smtClean="0"/>
              <a:t>Click icon to add picture</a:t>
            </a:r>
            <a:endParaRPr lang="en-GB" noProof="0" dirty="0"/>
          </a:p>
        </p:txBody>
      </p:sp>
      <p:sp>
        <p:nvSpPr>
          <p:cNvPr id="101"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16"/>
          </p:nvPr>
        </p:nvSpPr>
        <p:spPr>
          <a:xfrm>
            <a:off x="4166570" y="3217369"/>
            <a:ext cx="1190750" cy="1398750"/>
          </a:xfrm>
          <a:prstGeom prst="roundRect">
            <a:avLst>
              <a:gd name="adj" fmla="val 4466"/>
            </a:avLst>
          </a:prstGeom>
        </p:spPr>
        <p:txBody>
          <a:bodyPr/>
          <a:lstStyle/>
          <a:p>
            <a:pPr lvl="0"/>
            <a:r>
              <a:rPr lang="en-US" noProof="0" dirty="0" smtClean="0"/>
              <a:t>Click icon to add picture</a:t>
            </a:r>
            <a:endParaRPr lang="en-GB" noProof="0" dirty="0"/>
          </a:p>
        </p:txBody>
      </p:sp>
      <p:sp>
        <p:nvSpPr>
          <p:cNvPr id="102"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17"/>
          </p:nvPr>
        </p:nvSpPr>
        <p:spPr>
          <a:xfrm>
            <a:off x="5953180" y="2657587"/>
            <a:ext cx="1190750" cy="979125"/>
          </a:xfrm>
          <a:prstGeom prst="roundRect">
            <a:avLst>
              <a:gd name="adj" fmla="val 5336"/>
            </a:avLst>
          </a:prstGeom>
        </p:spPr>
        <p:txBody>
          <a:bodyPr/>
          <a:lstStyle/>
          <a:p>
            <a:pPr lvl="0"/>
            <a:r>
              <a:rPr lang="en-US" noProof="0" dirty="0" smtClean="0"/>
              <a:t>Click icon to add picture</a:t>
            </a:r>
            <a:endParaRPr lang="en-GB" noProof="0" dirty="0"/>
          </a:p>
        </p:txBody>
      </p:sp>
      <p:sp>
        <p:nvSpPr>
          <p:cNvPr id="104"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18"/>
          </p:nvPr>
        </p:nvSpPr>
        <p:spPr>
          <a:xfrm>
            <a:off x="5510333" y="3779231"/>
            <a:ext cx="1633598" cy="829967"/>
          </a:xfrm>
          <a:prstGeom prst="roundRect">
            <a:avLst>
              <a:gd name="adj" fmla="val 5591"/>
            </a:avLst>
          </a:prstGeom>
        </p:spPr>
        <p:txBody>
          <a:bodyPr/>
          <a:lstStyle/>
          <a:p>
            <a:pPr lvl="0"/>
            <a:r>
              <a:rPr lang="en-US" noProof="0" dirty="0" smtClean="0"/>
              <a:t>Click icon to add picture</a:t>
            </a:r>
            <a:endParaRPr lang="en-GB" noProof="0" dirty="0"/>
          </a:p>
        </p:txBody>
      </p:sp>
      <p:sp>
        <p:nvSpPr>
          <p:cNvPr id="103" name="Date Placeholder 3"/>
          <p:cNvSpPr>
            <a:spLocks noGrp="1"/>
          </p:cNvSpPr>
          <p:nvPr>
            <p:ph type="dt" sz="half" idx="2"/>
          </p:nvPr>
        </p:nvSpPr>
        <p:spPr>
          <a:xfrm>
            <a:off x="594661" y="5035501"/>
            <a:ext cx="1547697" cy="293738"/>
          </a:xfrm>
          <a:prstGeom prst="rect">
            <a:avLst/>
          </a:prstGeom>
        </p:spPr>
        <p:txBody>
          <a:bodyPr lIns="0" tIns="0" rIns="0" bIns="0" anchor="ctr"/>
          <a:lstStyle>
            <a:lvl1pPr>
              <a:defRPr sz="700">
                <a:solidFill>
                  <a:schemeClr val="accent1"/>
                </a:solidFill>
              </a:defRPr>
            </a:lvl1pPr>
          </a:lstStyle>
          <a:p>
            <a:fld id="{D9A64614-7B90-2844-BF62-27C15202A4B6}" type="datetime3">
              <a:rPr lang="en-GB" smtClean="0"/>
              <a:t>13 July, 2016</a:t>
            </a:fld>
            <a:endParaRPr lang="en-GB" dirty="0"/>
          </a:p>
        </p:txBody>
      </p:sp>
      <p:sp>
        <p:nvSpPr>
          <p:cNvPr id="105" name="Footer Placeholder 4"/>
          <p:cNvSpPr>
            <a:spLocks noGrp="1"/>
          </p:cNvSpPr>
          <p:nvPr>
            <p:ph type="ftr" sz="quarter" idx="3"/>
            <p:custDataLst>
              <p:tags r:id="rId1"/>
            </p:custDataLst>
          </p:nvPr>
        </p:nvSpPr>
        <p:spPr>
          <a:xfrm>
            <a:off x="0" y="5035501"/>
            <a:ext cx="7561263" cy="293738"/>
          </a:xfrm>
          <a:prstGeom prst="rect">
            <a:avLst/>
          </a:prstGeom>
        </p:spPr>
        <p:txBody>
          <a:bodyPr lIns="0" tIns="0" rIns="0" bIns="0" anchor="ctr"/>
          <a:lstStyle>
            <a:lvl1pPr algn="ctr">
              <a:defRPr lang="en-GB" sz="800" b="0" i="0" u="none">
                <a:solidFill>
                  <a:srgbClr val="FFFFFF"/>
                </a:solidFill>
                <a:latin typeface="Arial"/>
              </a:defRPr>
            </a:lvl1pPr>
          </a:lstStyle>
          <a:p>
            <a:endParaRPr lang="en-GB" b="1"/>
          </a:p>
        </p:txBody>
      </p:sp>
      <p:sp>
        <p:nvSpPr>
          <p:cNvPr id="107" name="Slide Number Placeholder 5"/>
          <p:cNvSpPr>
            <a:spLocks noGrp="1"/>
          </p:cNvSpPr>
          <p:nvPr>
            <p:ph type="sldNum" sz="quarter" idx="4"/>
          </p:nvPr>
        </p:nvSpPr>
        <p:spPr>
          <a:xfrm>
            <a:off x="6846455" y="5035501"/>
            <a:ext cx="297689" cy="293738"/>
          </a:xfrm>
          <a:prstGeom prst="rect">
            <a:avLst/>
          </a:prstGeom>
        </p:spPr>
        <p:txBody>
          <a:bodyPr lIns="0" tIns="0" rIns="0" bIns="0" anchor="ctr"/>
          <a:lstStyle>
            <a:lvl1pPr algn="r">
              <a:defRPr sz="700">
                <a:solidFill>
                  <a:schemeClr val="accent1"/>
                </a:solidFill>
              </a:defRPr>
            </a:lvl1pPr>
          </a:lstStyle>
          <a:p>
            <a:fld id="{71F9F866-B438-9445-8D9F-1F8FF6608833}" type="slidenum">
              <a:rPr lang="en-GB" smtClean="0"/>
              <a:pPr/>
              <a:t>‹#›</a:t>
            </a:fld>
            <a:endParaRPr lang="en-GB" dirty="0"/>
          </a:p>
        </p:txBody>
      </p:sp>
    </p:spTree>
    <p:extLst>
      <p:ext uri="{BB962C8B-B14F-4D97-AF65-F5344CB8AC3E}">
        <p14:creationId xmlns:p14="http://schemas.microsoft.com/office/powerpoint/2010/main" val="3566284081"/>
      </p:ext>
    </p:extLst>
  </p:cSld>
  <p:clrMapOvr>
    <a:masterClrMapping/>
  </p:clrMapOvr>
  <p:timing>
    <p:tnLst>
      <p:par>
        <p:cTn id="1" dur="indefinite" restart="never" nodeType="tmRoot"/>
      </p:par>
    </p:tnLst>
  </p:timing>
</p:sldLayout>
</file>

<file path=ppt/slideLayouts/slideLayout203.xml><?xml version="1.0" encoding="utf-8"?>
<p:sldLayout xmlns:a="http://schemas.openxmlformats.org/drawingml/2006/main" xmlns:r="http://schemas.openxmlformats.org/officeDocument/2006/relationships" xmlns:p="http://schemas.openxmlformats.org/presentationml/2006/main" preserve="1" userDrawn="1">
  <p:cSld name="4_Text + image">
    <p:spTree>
      <p:nvGrpSpPr>
        <p:cNvPr id="1" name=""/>
        <p:cNvGrpSpPr/>
        <p:nvPr/>
      </p:nvGrpSpPr>
      <p:grpSpPr>
        <a:xfrm>
          <a:off x="0" y="0"/>
          <a:ext cx="0" cy="0"/>
          <a:chOff x="0" y="0"/>
          <a:chExt cx="0" cy="0"/>
        </a:xfrm>
      </p:grpSpPr>
      <p:sp>
        <p:nvSpPr>
          <p:cNvPr id="2" name="Title 1" descr="Ideally your title should fit on one line." title="Slide title"/>
          <p:cNvSpPr>
            <a:spLocks noGrp="1"/>
          </p:cNvSpPr>
          <p:nvPr>
            <p:ph type="title"/>
          </p:nvPr>
        </p:nvSpPr>
        <p:spPr/>
        <p:txBody>
          <a:bodyPr/>
          <a:lstStyle/>
          <a:p>
            <a:r>
              <a:rPr lang="en-US" smtClean="0"/>
              <a:t>Click to edit Master title style</a:t>
            </a:r>
            <a:endParaRPr lang="en-GB"/>
          </a:p>
        </p:txBody>
      </p:sp>
      <p:sp>
        <p:nvSpPr>
          <p:cNvPr id="9"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14"/>
          </p:nvPr>
        </p:nvSpPr>
        <p:spPr>
          <a:xfrm>
            <a:off x="595975" y="1678956"/>
            <a:ext cx="2382399" cy="1398926"/>
          </a:xfrm>
          <a:prstGeom prst="roundRect">
            <a:avLst>
              <a:gd name="adj" fmla="val 5400"/>
            </a:avLst>
          </a:prstGeom>
        </p:spPr>
        <p:txBody>
          <a:bodyPr/>
          <a:lstStyle/>
          <a:p>
            <a:pPr lvl="0"/>
            <a:r>
              <a:rPr lang="en-US" noProof="0" dirty="0" smtClean="0"/>
              <a:t>Click icon to add picture</a:t>
            </a:r>
            <a:endParaRPr lang="en-GB" noProof="0" dirty="0"/>
          </a:p>
        </p:txBody>
      </p:sp>
      <p:sp>
        <p:nvSpPr>
          <p:cNvPr id="100"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15"/>
          </p:nvPr>
        </p:nvSpPr>
        <p:spPr>
          <a:xfrm>
            <a:off x="3271895" y="1678957"/>
            <a:ext cx="2085311" cy="1405342"/>
          </a:xfrm>
          <a:prstGeom prst="roundRect">
            <a:avLst>
              <a:gd name="adj" fmla="val 4197"/>
            </a:avLst>
          </a:prstGeom>
        </p:spPr>
        <p:txBody>
          <a:bodyPr/>
          <a:lstStyle/>
          <a:p>
            <a:pPr lvl="0"/>
            <a:r>
              <a:rPr lang="en-US" noProof="0" dirty="0" smtClean="0"/>
              <a:t>Click icon to add picture</a:t>
            </a:r>
            <a:endParaRPr lang="en-GB" noProof="0" dirty="0"/>
          </a:p>
        </p:txBody>
      </p:sp>
      <p:sp>
        <p:nvSpPr>
          <p:cNvPr id="101"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16"/>
          </p:nvPr>
        </p:nvSpPr>
        <p:spPr>
          <a:xfrm>
            <a:off x="2379959" y="3356681"/>
            <a:ext cx="2977362" cy="1399069"/>
          </a:xfrm>
          <a:prstGeom prst="roundRect">
            <a:avLst>
              <a:gd name="adj" fmla="val 4986"/>
            </a:avLst>
          </a:prstGeom>
        </p:spPr>
        <p:txBody>
          <a:bodyPr/>
          <a:lstStyle/>
          <a:p>
            <a:pPr lvl="0"/>
            <a:r>
              <a:rPr lang="en-US" noProof="0" dirty="0" smtClean="0"/>
              <a:t>Click icon to add picture</a:t>
            </a:r>
            <a:endParaRPr lang="en-GB" noProof="0" dirty="0"/>
          </a:p>
        </p:txBody>
      </p:sp>
      <p:sp>
        <p:nvSpPr>
          <p:cNvPr id="102"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17"/>
          </p:nvPr>
        </p:nvSpPr>
        <p:spPr>
          <a:xfrm>
            <a:off x="595975" y="3356680"/>
            <a:ext cx="1485996" cy="1399071"/>
          </a:xfrm>
          <a:prstGeom prst="roundRect">
            <a:avLst>
              <a:gd name="adj" fmla="val 6218"/>
            </a:avLst>
          </a:prstGeom>
        </p:spPr>
        <p:txBody>
          <a:bodyPr/>
          <a:lstStyle/>
          <a:p>
            <a:pPr lvl="0"/>
            <a:r>
              <a:rPr lang="en-US" noProof="0" dirty="0" smtClean="0"/>
              <a:t>Click icon to add picture</a:t>
            </a:r>
            <a:endParaRPr lang="en-GB" noProof="0" dirty="0"/>
          </a:p>
        </p:txBody>
      </p:sp>
      <p:sp>
        <p:nvSpPr>
          <p:cNvPr id="104"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18"/>
          </p:nvPr>
        </p:nvSpPr>
        <p:spPr>
          <a:xfrm>
            <a:off x="5655193" y="1678957"/>
            <a:ext cx="1488950" cy="3076793"/>
          </a:xfrm>
          <a:prstGeom prst="roundRect">
            <a:avLst>
              <a:gd name="adj" fmla="val 3743"/>
            </a:avLst>
          </a:prstGeom>
        </p:spPr>
        <p:txBody>
          <a:bodyPr/>
          <a:lstStyle/>
          <a:p>
            <a:pPr lvl="0"/>
            <a:r>
              <a:rPr lang="en-US" noProof="0" dirty="0" smtClean="0"/>
              <a:t>Click icon to add picture</a:t>
            </a:r>
            <a:endParaRPr lang="en-GB" noProof="0" dirty="0"/>
          </a:p>
        </p:txBody>
      </p:sp>
      <p:sp>
        <p:nvSpPr>
          <p:cNvPr id="103" name="Date Placeholder 3"/>
          <p:cNvSpPr>
            <a:spLocks noGrp="1"/>
          </p:cNvSpPr>
          <p:nvPr>
            <p:ph type="dt" sz="half" idx="2"/>
          </p:nvPr>
        </p:nvSpPr>
        <p:spPr>
          <a:xfrm>
            <a:off x="594661" y="5035501"/>
            <a:ext cx="1547697" cy="293738"/>
          </a:xfrm>
          <a:prstGeom prst="rect">
            <a:avLst/>
          </a:prstGeom>
        </p:spPr>
        <p:txBody>
          <a:bodyPr lIns="0" tIns="0" rIns="0" bIns="0" anchor="ctr"/>
          <a:lstStyle>
            <a:lvl1pPr>
              <a:defRPr sz="700">
                <a:solidFill>
                  <a:schemeClr val="accent1"/>
                </a:solidFill>
              </a:defRPr>
            </a:lvl1pPr>
          </a:lstStyle>
          <a:p>
            <a:fld id="{CD9326FB-DCCB-FC47-93A9-9DEA7DB23AC9}" type="datetime3">
              <a:rPr lang="en-GB" smtClean="0"/>
              <a:t>13 July, 2016</a:t>
            </a:fld>
            <a:endParaRPr lang="en-GB" dirty="0"/>
          </a:p>
        </p:txBody>
      </p:sp>
      <p:sp>
        <p:nvSpPr>
          <p:cNvPr id="105" name="Footer Placeholder 4"/>
          <p:cNvSpPr>
            <a:spLocks noGrp="1"/>
          </p:cNvSpPr>
          <p:nvPr>
            <p:ph type="ftr" sz="quarter" idx="3"/>
            <p:custDataLst>
              <p:tags r:id="rId1"/>
            </p:custDataLst>
          </p:nvPr>
        </p:nvSpPr>
        <p:spPr>
          <a:xfrm>
            <a:off x="0" y="5035501"/>
            <a:ext cx="7561263" cy="293738"/>
          </a:xfrm>
          <a:prstGeom prst="rect">
            <a:avLst/>
          </a:prstGeom>
        </p:spPr>
        <p:txBody>
          <a:bodyPr lIns="0" tIns="0" rIns="0" bIns="0" anchor="ctr"/>
          <a:lstStyle>
            <a:lvl1pPr algn="ctr">
              <a:defRPr lang="en-GB" sz="800" b="0" i="0" u="none">
                <a:solidFill>
                  <a:srgbClr val="FFFFFF"/>
                </a:solidFill>
                <a:latin typeface="Arial"/>
              </a:defRPr>
            </a:lvl1pPr>
          </a:lstStyle>
          <a:p>
            <a:endParaRPr lang="en-GB" b="1"/>
          </a:p>
        </p:txBody>
      </p:sp>
      <p:sp>
        <p:nvSpPr>
          <p:cNvPr id="107" name="Slide Number Placeholder 5"/>
          <p:cNvSpPr>
            <a:spLocks noGrp="1"/>
          </p:cNvSpPr>
          <p:nvPr>
            <p:ph type="sldNum" sz="quarter" idx="4"/>
          </p:nvPr>
        </p:nvSpPr>
        <p:spPr>
          <a:xfrm>
            <a:off x="6846455" y="5035501"/>
            <a:ext cx="297689" cy="293738"/>
          </a:xfrm>
          <a:prstGeom prst="rect">
            <a:avLst/>
          </a:prstGeom>
        </p:spPr>
        <p:txBody>
          <a:bodyPr lIns="0" tIns="0" rIns="0" bIns="0" anchor="ctr"/>
          <a:lstStyle>
            <a:lvl1pPr algn="r">
              <a:defRPr sz="700">
                <a:solidFill>
                  <a:schemeClr val="accent1"/>
                </a:solidFill>
              </a:defRPr>
            </a:lvl1pPr>
          </a:lstStyle>
          <a:p>
            <a:fld id="{71F9F866-B438-9445-8D9F-1F8FF6608833}" type="slidenum">
              <a:rPr lang="en-GB" smtClean="0"/>
              <a:pPr/>
              <a:t>‹#›</a:t>
            </a:fld>
            <a:endParaRPr lang="en-GB" dirty="0"/>
          </a:p>
        </p:txBody>
      </p:sp>
    </p:spTree>
    <p:extLst>
      <p:ext uri="{BB962C8B-B14F-4D97-AF65-F5344CB8AC3E}">
        <p14:creationId xmlns:p14="http://schemas.microsoft.com/office/powerpoint/2010/main" val="2369287497"/>
      </p:ext>
    </p:extLst>
  </p:cSld>
  <p:clrMapOvr>
    <a:masterClrMapping/>
  </p:clrMapOvr>
  <p:timing>
    <p:tnLst>
      <p:par>
        <p:cTn id="1" dur="indefinite" restart="never" nodeType="tmRoot"/>
      </p:par>
    </p:tnLst>
  </p:timing>
</p:sldLayout>
</file>

<file path=ppt/slideLayouts/slideLayout204.xml><?xml version="1.0" encoding="utf-8"?>
<p:sldLayout xmlns:a="http://schemas.openxmlformats.org/drawingml/2006/main" xmlns:r="http://schemas.openxmlformats.org/officeDocument/2006/relationships" xmlns:p="http://schemas.openxmlformats.org/presentationml/2006/main" preserve="1" userDrawn="1">
  <p:cSld name="6_Text + image">
    <p:spTree>
      <p:nvGrpSpPr>
        <p:cNvPr id="1" name=""/>
        <p:cNvGrpSpPr/>
        <p:nvPr/>
      </p:nvGrpSpPr>
      <p:grpSpPr>
        <a:xfrm>
          <a:off x="0" y="0"/>
          <a:ext cx="0" cy="0"/>
          <a:chOff x="0" y="0"/>
          <a:chExt cx="0" cy="0"/>
        </a:xfrm>
      </p:grpSpPr>
      <p:sp>
        <p:nvSpPr>
          <p:cNvPr id="2" name="Title 1" descr="Ideally your title should fit on one line." title="Slide title"/>
          <p:cNvSpPr>
            <a:spLocks noGrp="1"/>
          </p:cNvSpPr>
          <p:nvPr>
            <p:ph type="title"/>
          </p:nvPr>
        </p:nvSpPr>
        <p:spPr/>
        <p:txBody>
          <a:bodyPr/>
          <a:lstStyle/>
          <a:p>
            <a:r>
              <a:rPr lang="en-US" smtClean="0"/>
              <a:t>Click to edit Master title style</a:t>
            </a:r>
            <a:endParaRPr lang="en-GB"/>
          </a:p>
        </p:txBody>
      </p:sp>
      <p:sp>
        <p:nvSpPr>
          <p:cNvPr id="9"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14"/>
          </p:nvPr>
        </p:nvSpPr>
        <p:spPr>
          <a:xfrm>
            <a:off x="594246" y="1678180"/>
            <a:ext cx="1488438" cy="1398750"/>
          </a:xfrm>
          <a:prstGeom prst="roundRect">
            <a:avLst>
              <a:gd name="adj" fmla="val 5400"/>
            </a:avLst>
          </a:prstGeom>
        </p:spPr>
        <p:txBody>
          <a:bodyPr>
            <a:normAutofit/>
          </a:bodyPr>
          <a:lstStyle>
            <a:lvl1pPr>
              <a:defRPr sz="900"/>
            </a:lvl1pPr>
          </a:lstStyle>
          <a:p>
            <a:pPr lvl="0"/>
            <a:r>
              <a:rPr lang="en-US" noProof="0" dirty="0" smtClean="0"/>
              <a:t>Click icon to add picture</a:t>
            </a:r>
            <a:endParaRPr lang="en-GB" noProof="0" dirty="0"/>
          </a:p>
        </p:txBody>
      </p:sp>
      <p:sp>
        <p:nvSpPr>
          <p:cNvPr id="103"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15"/>
          </p:nvPr>
        </p:nvSpPr>
        <p:spPr>
          <a:xfrm>
            <a:off x="593534" y="3356681"/>
            <a:ext cx="1488438" cy="1398750"/>
          </a:xfrm>
          <a:prstGeom prst="roundRect">
            <a:avLst>
              <a:gd name="adj" fmla="val 5400"/>
            </a:avLst>
          </a:prstGeom>
        </p:spPr>
        <p:txBody>
          <a:bodyPr>
            <a:normAutofit/>
          </a:bodyPr>
          <a:lstStyle>
            <a:lvl1pPr>
              <a:defRPr sz="900"/>
            </a:lvl1pPr>
          </a:lstStyle>
          <a:p>
            <a:pPr lvl="0"/>
            <a:r>
              <a:rPr lang="en-US" noProof="0" dirty="0" smtClean="0"/>
              <a:t>Click icon to add picture</a:t>
            </a:r>
            <a:endParaRPr lang="en-GB" noProof="0" dirty="0"/>
          </a:p>
        </p:txBody>
      </p:sp>
      <p:sp>
        <p:nvSpPr>
          <p:cNvPr id="105"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16"/>
          </p:nvPr>
        </p:nvSpPr>
        <p:spPr>
          <a:xfrm>
            <a:off x="2381272" y="1678180"/>
            <a:ext cx="1488438" cy="1398750"/>
          </a:xfrm>
          <a:prstGeom prst="roundRect">
            <a:avLst>
              <a:gd name="adj" fmla="val 5400"/>
            </a:avLst>
          </a:prstGeom>
        </p:spPr>
        <p:txBody>
          <a:bodyPr>
            <a:normAutofit/>
          </a:bodyPr>
          <a:lstStyle>
            <a:lvl1pPr>
              <a:defRPr sz="900"/>
            </a:lvl1pPr>
          </a:lstStyle>
          <a:p>
            <a:pPr lvl="0"/>
            <a:r>
              <a:rPr lang="en-US" noProof="0" dirty="0" smtClean="0"/>
              <a:t>Click icon to add picture</a:t>
            </a:r>
            <a:endParaRPr lang="en-GB" noProof="0" dirty="0"/>
          </a:p>
        </p:txBody>
      </p:sp>
      <p:sp>
        <p:nvSpPr>
          <p:cNvPr id="106"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17"/>
          </p:nvPr>
        </p:nvSpPr>
        <p:spPr>
          <a:xfrm>
            <a:off x="2379958" y="3356681"/>
            <a:ext cx="1488438" cy="1398750"/>
          </a:xfrm>
          <a:prstGeom prst="roundRect">
            <a:avLst>
              <a:gd name="adj" fmla="val 5400"/>
            </a:avLst>
          </a:prstGeom>
        </p:spPr>
        <p:txBody>
          <a:bodyPr>
            <a:normAutofit/>
          </a:bodyPr>
          <a:lstStyle>
            <a:lvl1pPr>
              <a:defRPr sz="900"/>
            </a:lvl1pPr>
          </a:lstStyle>
          <a:p>
            <a:pPr lvl="0"/>
            <a:r>
              <a:rPr lang="en-US" noProof="0" dirty="0" smtClean="0"/>
              <a:t>Click icon to add picture</a:t>
            </a:r>
            <a:endParaRPr lang="en-GB" noProof="0" dirty="0"/>
          </a:p>
        </p:txBody>
      </p:sp>
      <p:sp>
        <p:nvSpPr>
          <p:cNvPr id="110"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20"/>
          </p:nvPr>
        </p:nvSpPr>
        <p:spPr>
          <a:xfrm>
            <a:off x="4164928" y="1678180"/>
            <a:ext cx="1488438" cy="1398750"/>
          </a:xfrm>
          <a:prstGeom prst="roundRect">
            <a:avLst>
              <a:gd name="adj" fmla="val 5400"/>
            </a:avLst>
          </a:prstGeom>
        </p:spPr>
        <p:txBody>
          <a:bodyPr>
            <a:normAutofit/>
          </a:bodyPr>
          <a:lstStyle>
            <a:lvl1pPr>
              <a:defRPr sz="900"/>
            </a:lvl1pPr>
          </a:lstStyle>
          <a:p>
            <a:pPr lvl="0"/>
            <a:r>
              <a:rPr lang="en-US" noProof="0" dirty="0" smtClean="0"/>
              <a:t>Click icon to add picture</a:t>
            </a:r>
            <a:endParaRPr lang="en-GB" noProof="0" dirty="0"/>
          </a:p>
        </p:txBody>
      </p:sp>
      <p:sp>
        <p:nvSpPr>
          <p:cNvPr id="111"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21"/>
          </p:nvPr>
        </p:nvSpPr>
        <p:spPr>
          <a:xfrm>
            <a:off x="4166570" y="3356681"/>
            <a:ext cx="1488438" cy="1398750"/>
          </a:xfrm>
          <a:prstGeom prst="roundRect">
            <a:avLst>
              <a:gd name="adj" fmla="val 5400"/>
            </a:avLst>
          </a:prstGeom>
        </p:spPr>
        <p:txBody>
          <a:bodyPr>
            <a:normAutofit/>
          </a:bodyPr>
          <a:lstStyle>
            <a:lvl1pPr>
              <a:defRPr sz="900"/>
            </a:lvl1pPr>
          </a:lstStyle>
          <a:p>
            <a:pPr lvl="0"/>
            <a:r>
              <a:rPr lang="en-US" noProof="0" dirty="0" smtClean="0"/>
              <a:t>Click icon to add picture</a:t>
            </a:r>
            <a:endParaRPr lang="en-GB" noProof="0" dirty="0"/>
          </a:p>
        </p:txBody>
      </p:sp>
      <p:sp>
        <p:nvSpPr>
          <p:cNvPr id="102" name="Date Placeholder 3"/>
          <p:cNvSpPr>
            <a:spLocks noGrp="1"/>
          </p:cNvSpPr>
          <p:nvPr>
            <p:ph type="dt" sz="half" idx="2"/>
          </p:nvPr>
        </p:nvSpPr>
        <p:spPr>
          <a:xfrm>
            <a:off x="594661" y="5035501"/>
            <a:ext cx="1547697" cy="293738"/>
          </a:xfrm>
          <a:prstGeom prst="rect">
            <a:avLst/>
          </a:prstGeom>
        </p:spPr>
        <p:txBody>
          <a:bodyPr lIns="0" tIns="0" rIns="0" bIns="0" anchor="ctr"/>
          <a:lstStyle>
            <a:lvl1pPr>
              <a:defRPr sz="700">
                <a:solidFill>
                  <a:schemeClr val="accent1"/>
                </a:solidFill>
              </a:defRPr>
            </a:lvl1pPr>
          </a:lstStyle>
          <a:p>
            <a:fld id="{04E479E0-1E06-DE4C-83BA-C65FC6EB3C8D}" type="datetime3">
              <a:rPr lang="en-GB" smtClean="0"/>
              <a:t>13 July, 2016</a:t>
            </a:fld>
            <a:endParaRPr lang="en-GB" dirty="0"/>
          </a:p>
        </p:txBody>
      </p:sp>
      <p:sp>
        <p:nvSpPr>
          <p:cNvPr id="104" name="Footer Placeholder 4"/>
          <p:cNvSpPr>
            <a:spLocks noGrp="1"/>
          </p:cNvSpPr>
          <p:nvPr>
            <p:ph type="ftr" sz="quarter" idx="3"/>
            <p:custDataLst>
              <p:tags r:id="rId1"/>
            </p:custDataLst>
          </p:nvPr>
        </p:nvSpPr>
        <p:spPr>
          <a:xfrm>
            <a:off x="0" y="5035501"/>
            <a:ext cx="7561263" cy="293738"/>
          </a:xfrm>
          <a:prstGeom prst="rect">
            <a:avLst/>
          </a:prstGeom>
        </p:spPr>
        <p:txBody>
          <a:bodyPr lIns="0" tIns="0" rIns="0" bIns="0" anchor="ctr"/>
          <a:lstStyle>
            <a:lvl1pPr algn="ctr">
              <a:defRPr lang="en-GB" sz="800" b="0" i="0" u="none">
                <a:solidFill>
                  <a:srgbClr val="FFFFFF"/>
                </a:solidFill>
                <a:latin typeface="Arial"/>
              </a:defRPr>
            </a:lvl1pPr>
          </a:lstStyle>
          <a:p>
            <a:endParaRPr lang="en-GB" b="1"/>
          </a:p>
        </p:txBody>
      </p:sp>
      <p:sp>
        <p:nvSpPr>
          <p:cNvPr id="100" name="Slide Number Placeholder 5"/>
          <p:cNvSpPr>
            <a:spLocks noGrp="1"/>
          </p:cNvSpPr>
          <p:nvPr>
            <p:ph type="sldNum" sz="quarter" idx="4"/>
          </p:nvPr>
        </p:nvSpPr>
        <p:spPr>
          <a:xfrm>
            <a:off x="6846455" y="5035501"/>
            <a:ext cx="297689" cy="293738"/>
          </a:xfrm>
          <a:prstGeom prst="rect">
            <a:avLst/>
          </a:prstGeom>
        </p:spPr>
        <p:txBody>
          <a:bodyPr lIns="0" tIns="0" rIns="0" bIns="0" anchor="ctr"/>
          <a:lstStyle>
            <a:lvl1pPr algn="r">
              <a:defRPr sz="700">
                <a:solidFill>
                  <a:schemeClr val="accent1"/>
                </a:solidFill>
              </a:defRPr>
            </a:lvl1pPr>
          </a:lstStyle>
          <a:p>
            <a:fld id="{71F9F866-B438-9445-8D9F-1F8FF6608833}" type="slidenum">
              <a:rPr lang="en-GB" smtClean="0"/>
              <a:pPr/>
              <a:t>‹#›</a:t>
            </a:fld>
            <a:endParaRPr lang="en-GB" dirty="0"/>
          </a:p>
        </p:txBody>
      </p:sp>
    </p:spTree>
    <p:extLst>
      <p:ext uri="{BB962C8B-B14F-4D97-AF65-F5344CB8AC3E}">
        <p14:creationId xmlns:p14="http://schemas.microsoft.com/office/powerpoint/2010/main" val="1484289546"/>
      </p:ext>
    </p:extLst>
  </p:cSld>
  <p:clrMapOvr>
    <a:masterClrMapping/>
  </p:clrMapOvr>
  <p:timing>
    <p:tnLst>
      <p:par>
        <p:cTn id="1" dur="indefinite" restart="never" nodeType="tmRoot"/>
      </p:par>
    </p:tnLst>
  </p:timing>
</p:sldLayout>
</file>

<file path=ppt/slideLayouts/slideLayout205.xml><?xml version="1.0" encoding="utf-8"?>
<p:sldLayout xmlns:a="http://schemas.openxmlformats.org/drawingml/2006/main" xmlns:r="http://schemas.openxmlformats.org/officeDocument/2006/relationships" xmlns:p="http://schemas.openxmlformats.org/presentationml/2006/main" preserve="1" userDrawn="1">
  <p:cSld name="5_Text + image">
    <p:spTree>
      <p:nvGrpSpPr>
        <p:cNvPr id="1" name=""/>
        <p:cNvGrpSpPr/>
        <p:nvPr/>
      </p:nvGrpSpPr>
      <p:grpSpPr>
        <a:xfrm>
          <a:off x="0" y="0"/>
          <a:ext cx="0" cy="0"/>
          <a:chOff x="0" y="0"/>
          <a:chExt cx="0" cy="0"/>
        </a:xfrm>
      </p:grpSpPr>
      <p:sp>
        <p:nvSpPr>
          <p:cNvPr id="2" name="Title 1" descr="Ideally your title should fit on one line." title="Slide title"/>
          <p:cNvSpPr>
            <a:spLocks noGrp="1"/>
          </p:cNvSpPr>
          <p:nvPr>
            <p:ph type="title"/>
          </p:nvPr>
        </p:nvSpPr>
        <p:spPr/>
        <p:txBody>
          <a:bodyPr/>
          <a:lstStyle/>
          <a:p>
            <a:r>
              <a:rPr lang="en-US" smtClean="0"/>
              <a:t>Click to edit Master title style</a:t>
            </a:r>
            <a:endParaRPr lang="en-GB"/>
          </a:p>
        </p:txBody>
      </p:sp>
      <p:sp>
        <p:nvSpPr>
          <p:cNvPr id="9"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14"/>
          </p:nvPr>
        </p:nvSpPr>
        <p:spPr>
          <a:xfrm>
            <a:off x="595974" y="1678957"/>
            <a:ext cx="893063" cy="838862"/>
          </a:xfrm>
          <a:prstGeom prst="roundRect">
            <a:avLst>
              <a:gd name="adj" fmla="val 5400"/>
            </a:avLst>
          </a:prstGeom>
        </p:spPr>
        <p:txBody>
          <a:bodyPr>
            <a:normAutofit/>
          </a:bodyPr>
          <a:lstStyle>
            <a:lvl1pPr>
              <a:defRPr sz="900"/>
            </a:lvl1pPr>
          </a:lstStyle>
          <a:p>
            <a:pPr lvl="0"/>
            <a:r>
              <a:rPr lang="en-US" noProof="0" dirty="0" smtClean="0"/>
              <a:t>Click icon to add picture</a:t>
            </a:r>
            <a:endParaRPr lang="en-GB" noProof="0" dirty="0"/>
          </a:p>
        </p:txBody>
      </p:sp>
      <p:sp>
        <p:nvSpPr>
          <p:cNvPr id="103"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15"/>
          </p:nvPr>
        </p:nvSpPr>
        <p:spPr>
          <a:xfrm>
            <a:off x="594247" y="2797850"/>
            <a:ext cx="893063" cy="838862"/>
          </a:xfrm>
          <a:prstGeom prst="roundRect">
            <a:avLst>
              <a:gd name="adj" fmla="val 5400"/>
            </a:avLst>
          </a:prstGeom>
        </p:spPr>
        <p:txBody>
          <a:bodyPr>
            <a:normAutofit/>
          </a:bodyPr>
          <a:lstStyle>
            <a:lvl1pPr>
              <a:defRPr sz="900"/>
            </a:lvl1pPr>
          </a:lstStyle>
          <a:p>
            <a:pPr lvl="0"/>
            <a:r>
              <a:rPr lang="en-US" noProof="0" dirty="0" smtClean="0"/>
              <a:t>Click icon to add picture</a:t>
            </a:r>
            <a:endParaRPr lang="en-GB" noProof="0" dirty="0"/>
          </a:p>
        </p:txBody>
      </p:sp>
      <p:sp>
        <p:nvSpPr>
          <p:cNvPr id="105"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16"/>
          </p:nvPr>
        </p:nvSpPr>
        <p:spPr>
          <a:xfrm>
            <a:off x="1784883" y="1678958"/>
            <a:ext cx="893063" cy="838862"/>
          </a:xfrm>
          <a:prstGeom prst="roundRect">
            <a:avLst>
              <a:gd name="adj" fmla="val 5400"/>
            </a:avLst>
          </a:prstGeom>
        </p:spPr>
        <p:txBody>
          <a:bodyPr>
            <a:normAutofit/>
          </a:bodyPr>
          <a:lstStyle>
            <a:lvl1pPr>
              <a:defRPr sz="900"/>
            </a:lvl1pPr>
          </a:lstStyle>
          <a:p>
            <a:pPr lvl="0"/>
            <a:r>
              <a:rPr lang="en-US" noProof="0" dirty="0" smtClean="0"/>
              <a:t>Click icon to add picture</a:t>
            </a:r>
            <a:endParaRPr lang="en-GB" noProof="0" dirty="0"/>
          </a:p>
        </p:txBody>
      </p:sp>
      <p:sp>
        <p:nvSpPr>
          <p:cNvPr id="106"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17"/>
          </p:nvPr>
        </p:nvSpPr>
        <p:spPr>
          <a:xfrm>
            <a:off x="1775257" y="2797851"/>
            <a:ext cx="893063" cy="838862"/>
          </a:xfrm>
          <a:prstGeom prst="roundRect">
            <a:avLst>
              <a:gd name="adj" fmla="val 5400"/>
            </a:avLst>
          </a:prstGeom>
        </p:spPr>
        <p:txBody>
          <a:bodyPr>
            <a:normAutofit/>
          </a:bodyPr>
          <a:lstStyle>
            <a:lvl1pPr>
              <a:defRPr sz="900"/>
            </a:lvl1pPr>
          </a:lstStyle>
          <a:p>
            <a:pPr lvl="0"/>
            <a:r>
              <a:rPr lang="en-US" noProof="0" dirty="0" smtClean="0"/>
              <a:t>Click icon to add picture</a:t>
            </a:r>
            <a:endParaRPr lang="en-GB" noProof="0" dirty="0"/>
          </a:p>
        </p:txBody>
      </p:sp>
      <p:sp>
        <p:nvSpPr>
          <p:cNvPr id="107"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18"/>
          </p:nvPr>
        </p:nvSpPr>
        <p:spPr>
          <a:xfrm>
            <a:off x="594247" y="3916889"/>
            <a:ext cx="893063" cy="838862"/>
          </a:xfrm>
          <a:prstGeom prst="roundRect">
            <a:avLst>
              <a:gd name="adj" fmla="val 5400"/>
            </a:avLst>
          </a:prstGeom>
        </p:spPr>
        <p:txBody>
          <a:bodyPr>
            <a:normAutofit/>
          </a:bodyPr>
          <a:lstStyle>
            <a:lvl1pPr>
              <a:defRPr sz="900"/>
            </a:lvl1pPr>
          </a:lstStyle>
          <a:p>
            <a:pPr lvl="0"/>
            <a:r>
              <a:rPr lang="en-US" noProof="0" dirty="0" smtClean="0"/>
              <a:t>Click icon to add picture</a:t>
            </a:r>
            <a:endParaRPr lang="en-GB" noProof="0" dirty="0"/>
          </a:p>
        </p:txBody>
      </p:sp>
      <p:sp>
        <p:nvSpPr>
          <p:cNvPr id="108"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19"/>
          </p:nvPr>
        </p:nvSpPr>
        <p:spPr>
          <a:xfrm>
            <a:off x="1775257" y="3916744"/>
            <a:ext cx="893063" cy="838862"/>
          </a:xfrm>
          <a:prstGeom prst="roundRect">
            <a:avLst>
              <a:gd name="adj" fmla="val 5400"/>
            </a:avLst>
          </a:prstGeom>
        </p:spPr>
        <p:txBody>
          <a:bodyPr>
            <a:normAutofit/>
          </a:bodyPr>
          <a:lstStyle>
            <a:lvl1pPr>
              <a:defRPr sz="900"/>
            </a:lvl1pPr>
          </a:lstStyle>
          <a:p>
            <a:pPr lvl="0"/>
            <a:r>
              <a:rPr lang="en-US" noProof="0" dirty="0" smtClean="0"/>
              <a:t>Click icon to add picture</a:t>
            </a:r>
            <a:endParaRPr lang="en-GB" noProof="0" dirty="0"/>
          </a:p>
        </p:txBody>
      </p:sp>
      <p:sp>
        <p:nvSpPr>
          <p:cNvPr id="110"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20"/>
          </p:nvPr>
        </p:nvSpPr>
        <p:spPr>
          <a:xfrm>
            <a:off x="2977661" y="1678958"/>
            <a:ext cx="893063" cy="838862"/>
          </a:xfrm>
          <a:prstGeom prst="roundRect">
            <a:avLst>
              <a:gd name="adj" fmla="val 5400"/>
            </a:avLst>
          </a:prstGeom>
        </p:spPr>
        <p:txBody>
          <a:bodyPr>
            <a:normAutofit/>
          </a:bodyPr>
          <a:lstStyle>
            <a:lvl1pPr>
              <a:defRPr sz="900"/>
            </a:lvl1pPr>
          </a:lstStyle>
          <a:p>
            <a:pPr lvl="0"/>
            <a:r>
              <a:rPr lang="en-US" noProof="0" dirty="0" smtClean="0"/>
              <a:t>Click icon to add picture</a:t>
            </a:r>
            <a:endParaRPr lang="en-GB" noProof="0" dirty="0"/>
          </a:p>
        </p:txBody>
      </p:sp>
      <p:sp>
        <p:nvSpPr>
          <p:cNvPr id="111"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21"/>
          </p:nvPr>
        </p:nvSpPr>
        <p:spPr>
          <a:xfrm>
            <a:off x="2975933" y="2797851"/>
            <a:ext cx="893063" cy="838862"/>
          </a:xfrm>
          <a:prstGeom prst="roundRect">
            <a:avLst>
              <a:gd name="adj" fmla="val 5400"/>
            </a:avLst>
          </a:prstGeom>
        </p:spPr>
        <p:txBody>
          <a:bodyPr>
            <a:normAutofit/>
          </a:bodyPr>
          <a:lstStyle>
            <a:lvl1pPr>
              <a:defRPr sz="900"/>
            </a:lvl1pPr>
          </a:lstStyle>
          <a:p>
            <a:pPr lvl="0"/>
            <a:r>
              <a:rPr lang="en-US" noProof="0" dirty="0" smtClean="0"/>
              <a:t>Click icon to add picture</a:t>
            </a:r>
            <a:endParaRPr lang="en-GB" noProof="0" dirty="0"/>
          </a:p>
        </p:txBody>
      </p:sp>
      <p:sp>
        <p:nvSpPr>
          <p:cNvPr id="112"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22"/>
          </p:nvPr>
        </p:nvSpPr>
        <p:spPr>
          <a:xfrm>
            <a:off x="4166570" y="1678959"/>
            <a:ext cx="893063" cy="838862"/>
          </a:xfrm>
          <a:prstGeom prst="roundRect">
            <a:avLst>
              <a:gd name="adj" fmla="val 5400"/>
            </a:avLst>
          </a:prstGeom>
        </p:spPr>
        <p:txBody>
          <a:bodyPr>
            <a:normAutofit/>
          </a:bodyPr>
          <a:lstStyle>
            <a:lvl1pPr>
              <a:defRPr sz="900"/>
            </a:lvl1pPr>
          </a:lstStyle>
          <a:p>
            <a:pPr lvl="0"/>
            <a:r>
              <a:rPr lang="en-US" noProof="0" dirty="0" smtClean="0"/>
              <a:t>Click icon to add picture</a:t>
            </a:r>
            <a:endParaRPr lang="en-GB" noProof="0" dirty="0"/>
          </a:p>
        </p:txBody>
      </p:sp>
      <p:sp>
        <p:nvSpPr>
          <p:cNvPr id="113"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23"/>
          </p:nvPr>
        </p:nvSpPr>
        <p:spPr>
          <a:xfrm>
            <a:off x="4156944" y="2797851"/>
            <a:ext cx="893063" cy="838862"/>
          </a:xfrm>
          <a:prstGeom prst="roundRect">
            <a:avLst>
              <a:gd name="adj" fmla="val 5400"/>
            </a:avLst>
          </a:prstGeom>
        </p:spPr>
        <p:txBody>
          <a:bodyPr>
            <a:normAutofit/>
          </a:bodyPr>
          <a:lstStyle>
            <a:lvl1pPr>
              <a:defRPr sz="900"/>
            </a:lvl1pPr>
          </a:lstStyle>
          <a:p>
            <a:pPr lvl="0"/>
            <a:r>
              <a:rPr lang="en-US" noProof="0" dirty="0" smtClean="0"/>
              <a:t>Click icon to add picture</a:t>
            </a:r>
            <a:endParaRPr lang="en-GB" noProof="0" dirty="0"/>
          </a:p>
        </p:txBody>
      </p:sp>
      <p:sp>
        <p:nvSpPr>
          <p:cNvPr id="114"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24"/>
          </p:nvPr>
        </p:nvSpPr>
        <p:spPr>
          <a:xfrm>
            <a:off x="2975933" y="3916889"/>
            <a:ext cx="893063" cy="838862"/>
          </a:xfrm>
          <a:prstGeom prst="roundRect">
            <a:avLst>
              <a:gd name="adj" fmla="val 5400"/>
            </a:avLst>
          </a:prstGeom>
        </p:spPr>
        <p:txBody>
          <a:bodyPr>
            <a:normAutofit/>
          </a:bodyPr>
          <a:lstStyle>
            <a:lvl1pPr>
              <a:defRPr sz="900"/>
            </a:lvl1pPr>
          </a:lstStyle>
          <a:p>
            <a:pPr lvl="0"/>
            <a:r>
              <a:rPr lang="en-US" noProof="0" dirty="0" smtClean="0"/>
              <a:t>Click icon to add picture</a:t>
            </a:r>
            <a:endParaRPr lang="en-GB" noProof="0" dirty="0"/>
          </a:p>
        </p:txBody>
      </p:sp>
      <p:sp>
        <p:nvSpPr>
          <p:cNvPr id="115"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25"/>
          </p:nvPr>
        </p:nvSpPr>
        <p:spPr>
          <a:xfrm>
            <a:off x="4156944" y="3916745"/>
            <a:ext cx="893063" cy="838862"/>
          </a:xfrm>
          <a:prstGeom prst="roundRect">
            <a:avLst>
              <a:gd name="adj" fmla="val 5400"/>
            </a:avLst>
          </a:prstGeom>
        </p:spPr>
        <p:txBody>
          <a:bodyPr>
            <a:normAutofit/>
          </a:bodyPr>
          <a:lstStyle>
            <a:lvl1pPr>
              <a:defRPr sz="900"/>
            </a:lvl1pPr>
          </a:lstStyle>
          <a:p>
            <a:pPr lvl="0"/>
            <a:r>
              <a:rPr lang="en-US" noProof="0" dirty="0" smtClean="0"/>
              <a:t>Click icon to add picture</a:t>
            </a:r>
            <a:endParaRPr lang="en-GB" noProof="0" dirty="0"/>
          </a:p>
        </p:txBody>
      </p:sp>
      <p:sp>
        <p:nvSpPr>
          <p:cNvPr id="116"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26"/>
          </p:nvPr>
        </p:nvSpPr>
        <p:spPr>
          <a:xfrm>
            <a:off x="5360246" y="1678956"/>
            <a:ext cx="893063" cy="838862"/>
          </a:xfrm>
          <a:prstGeom prst="roundRect">
            <a:avLst>
              <a:gd name="adj" fmla="val 5400"/>
            </a:avLst>
          </a:prstGeom>
        </p:spPr>
        <p:txBody>
          <a:bodyPr>
            <a:normAutofit/>
          </a:bodyPr>
          <a:lstStyle>
            <a:lvl1pPr>
              <a:defRPr sz="900"/>
            </a:lvl1pPr>
          </a:lstStyle>
          <a:p>
            <a:pPr lvl="0"/>
            <a:r>
              <a:rPr lang="en-US" noProof="0" dirty="0" smtClean="0"/>
              <a:t>Click icon to add picture</a:t>
            </a:r>
            <a:endParaRPr lang="en-GB" noProof="0" dirty="0"/>
          </a:p>
        </p:txBody>
      </p:sp>
      <p:sp>
        <p:nvSpPr>
          <p:cNvPr id="117"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27"/>
          </p:nvPr>
        </p:nvSpPr>
        <p:spPr>
          <a:xfrm>
            <a:off x="5358518" y="2797849"/>
            <a:ext cx="893063" cy="838862"/>
          </a:xfrm>
          <a:prstGeom prst="roundRect">
            <a:avLst>
              <a:gd name="adj" fmla="val 5400"/>
            </a:avLst>
          </a:prstGeom>
        </p:spPr>
        <p:txBody>
          <a:bodyPr>
            <a:normAutofit/>
          </a:bodyPr>
          <a:lstStyle>
            <a:lvl1pPr>
              <a:defRPr sz="900"/>
            </a:lvl1pPr>
          </a:lstStyle>
          <a:p>
            <a:pPr lvl="0"/>
            <a:r>
              <a:rPr lang="en-US" noProof="0" dirty="0" smtClean="0"/>
              <a:t>Click icon to add picture</a:t>
            </a:r>
            <a:endParaRPr lang="en-GB" noProof="0" dirty="0"/>
          </a:p>
        </p:txBody>
      </p:sp>
      <p:sp>
        <p:nvSpPr>
          <p:cNvPr id="120"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30"/>
          </p:nvPr>
        </p:nvSpPr>
        <p:spPr>
          <a:xfrm>
            <a:off x="5358518" y="3916888"/>
            <a:ext cx="893063" cy="838862"/>
          </a:xfrm>
          <a:prstGeom prst="roundRect">
            <a:avLst>
              <a:gd name="adj" fmla="val 5400"/>
            </a:avLst>
          </a:prstGeom>
        </p:spPr>
        <p:txBody>
          <a:bodyPr>
            <a:normAutofit/>
          </a:bodyPr>
          <a:lstStyle>
            <a:lvl1pPr>
              <a:defRPr sz="900"/>
            </a:lvl1pPr>
          </a:lstStyle>
          <a:p>
            <a:pPr lvl="0"/>
            <a:r>
              <a:rPr lang="en-US" noProof="0" dirty="0" smtClean="0"/>
              <a:t>Click icon to add picture</a:t>
            </a:r>
            <a:endParaRPr lang="en-GB" noProof="0" dirty="0"/>
          </a:p>
        </p:txBody>
      </p:sp>
      <p:sp>
        <p:nvSpPr>
          <p:cNvPr id="122" name="Date Placeholder 3"/>
          <p:cNvSpPr>
            <a:spLocks noGrp="1"/>
          </p:cNvSpPr>
          <p:nvPr>
            <p:ph type="dt" sz="half" idx="2"/>
          </p:nvPr>
        </p:nvSpPr>
        <p:spPr>
          <a:xfrm>
            <a:off x="594661" y="5035501"/>
            <a:ext cx="1547697" cy="293738"/>
          </a:xfrm>
          <a:prstGeom prst="rect">
            <a:avLst/>
          </a:prstGeom>
        </p:spPr>
        <p:txBody>
          <a:bodyPr lIns="0" tIns="0" rIns="0" bIns="0" anchor="ctr"/>
          <a:lstStyle>
            <a:lvl1pPr>
              <a:defRPr sz="700">
                <a:solidFill>
                  <a:schemeClr val="accent1"/>
                </a:solidFill>
              </a:defRPr>
            </a:lvl1pPr>
          </a:lstStyle>
          <a:p>
            <a:fld id="{2B7358CC-5F0F-DE45-B162-F1F79492E334}" type="datetime3">
              <a:rPr lang="en-GB" smtClean="0"/>
              <a:t>13 July, 2016</a:t>
            </a:fld>
            <a:endParaRPr lang="en-GB" dirty="0"/>
          </a:p>
        </p:txBody>
      </p:sp>
      <p:sp>
        <p:nvSpPr>
          <p:cNvPr id="123" name="Footer Placeholder 4"/>
          <p:cNvSpPr>
            <a:spLocks noGrp="1"/>
          </p:cNvSpPr>
          <p:nvPr>
            <p:ph type="ftr" sz="quarter" idx="3"/>
            <p:custDataLst>
              <p:tags r:id="rId1"/>
            </p:custDataLst>
          </p:nvPr>
        </p:nvSpPr>
        <p:spPr>
          <a:xfrm>
            <a:off x="0" y="5035501"/>
            <a:ext cx="7561263" cy="293738"/>
          </a:xfrm>
          <a:prstGeom prst="rect">
            <a:avLst/>
          </a:prstGeom>
        </p:spPr>
        <p:txBody>
          <a:bodyPr lIns="0" tIns="0" rIns="0" bIns="0" anchor="ctr"/>
          <a:lstStyle>
            <a:lvl1pPr algn="ctr">
              <a:defRPr lang="en-GB" sz="800" b="0" i="0" u="none">
                <a:solidFill>
                  <a:srgbClr val="FFFFFF"/>
                </a:solidFill>
                <a:latin typeface="Arial"/>
              </a:defRPr>
            </a:lvl1pPr>
          </a:lstStyle>
          <a:p>
            <a:endParaRPr lang="en-GB" b="1"/>
          </a:p>
        </p:txBody>
      </p:sp>
      <p:sp>
        <p:nvSpPr>
          <p:cNvPr id="100" name="Slide Number Placeholder 5"/>
          <p:cNvSpPr>
            <a:spLocks noGrp="1"/>
          </p:cNvSpPr>
          <p:nvPr>
            <p:ph type="sldNum" sz="quarter" idx="4"/>
          </p:nvPr>
        </p:nvSpPr>
        <p:spPr>
          <a:xfrm>
            <a:off x="6846455" y="5035501"/>
            <a:ext cx="297689" cy="293738"/>
          </a:xfrm>
          <a:prstGeom prst="rect">
            <a:avLst/>
          </a:prstGeom>
        </p:spPr>
        <p:txBody>
          <a:bodyPr lIns="0" tIns="0" rIns="0" bIns="0" anchor="ctr"/>
          <a:lstStyle>
            <a:lvl1pPr algn="r">
              <a:defRPr sz="700">
                <a:solidFill>
                  <a:schemeClr val="accent1"/>
                </a:solidFill>
              </a:defRPr>
            </a:lvl1pPr>
          </a:lstStyle>
          <a:p>
            <a:fld id="{71F9F866-B438-9445-8D9F-1F8FF6608833}" type="slidenum">
              <a:rPr lang="en-GB" smtClean="0"/>
              <a:pPr/>
              <a:t>‹#›</a:t>
            </a:fld>
            <a:endParaRPr lang="en-GB" dirty="0"/>
          </a:p>
        </p:txBody>
      </p:sp>
    </p:spTree>
    <p:extLst>
      <p:ext uri="{BB962C8B-B14F-4D97-AF65-F5344CB8AC3E}">
        <p14:creationId xmlns:p14="http://schemas.microsoft.com/office/powerpoint/2010/main" val="4177225917"/>
      </p:ext>
    </p:extLst>
  </p:cSld>
  <p:clrMapOvr>
    <a:masterClrMapping/>
  </p:clrMapOvr>
  <p:timing>
    <p:tnLst>
      <p:par>
        <p:cTn id="1" dur="indefinite" restart="never" nodeType="tmRoot"/>
      </p:par>
    </p:tnLst>
  </p:timing>
</p:sldLayout>
</file>

<file path=ppt/slideLayouts/slideLayout206.xml><?xml version="1.0" encoding="utf-8"?>
<p:sldLayout xmlns:a="http://schemas.openxmlformats.org/drawingml/2006/main" xmlns:r="http://schemas.openxmlformats.org/officeDocument/2006/relationships" xmlns:p="http://schemas.openxmlformats.org/presentationml/2006/main" preserve="1" userDrawn="1">
  <p:cSld name="9_Text + image">
    <p:spTree>
      <p:nvGrpSpPr>
        <p:cNvPr id="1" name=""/>
        <p:cNvGrpSpPr/>
        <p:nvPr/>
      </p:nvGrpSpPr>
      <p:grpSpPr>
        <a:xfrm>
          <a:off x="0" y="0"/>
          <a:ext cx="0" cy="0"/>
          <a:chOff x="0" y="0"/>
          <a:chExt cx="0" cy="0"/>
        </a:xfrm>
      </p:grpSpPr>
      <p:sp>
        <p:nvSpPr>
          <p:cNvPr id="2" name="Title 1" descr="Ideally your title should fit on one line." title="Slide title"/>
          <p:cNvSpPr>
            <a:spLocks noGrp="1"/>
          </p:cNvSpPr>
          <p:nvPr>
            <p:ph type="title"/>
          </p:nvPr>
        </p:nvSpPr>
        <p:spPr/>
        <p:txBody>
          <a:bodyPr/>
          <a:lstStyle/>
          <a:p>
            <a:r>
              <a:rPr lang="en-US" smtClean="0"/>
              <a:t>Click to edit Master title style</a:t>
            </a:r>
            <a:endParaRPr lang="en-GB"/>
          </a:p>
        </p:txBody>
      </p:sp>
      <p:sp>
        <p:nvSpPr>
          <p:cNvPr id="9"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14"/>
          </p:nvPr>
        </p:nvSpPr>
        <p:spPr>
          <a:xfrm>
            <a:off x="595974" y="1678957"/>
            <a:ext cx="2081972" cy="838862"/>
          </a:xfrm>
          <a:prstGeom prst="roundRect">
            <a:avLst>
              <a:gd name="adj" fmla="val 5400"/>
            </a:avLst>
          </a:prstGeom>
        </p:spPr>
        <p:txBody>
          <a:bodyPr>
            <a:normAutofit/>
          </a:bodyPr>
          <a:lstStyle>
            <a:lvl1pPr>
              <a:defRPr sz="900"/>
            </a:lvl1pPr>
          </a:lstStyle>
          <a:p>
            <a:pPr lvl="0"/>
            <a:r>
              <a:rPr lang="en-US" noProof="0" dirty="0" smtClean="0"/>
              <a:t>Click icon to add picture</a:t>
            </a:r>
            <a:endParaRPr lang="en-GB" noProof="0" dirty="0"/>
          </a:p>
        </p:txBody>
      </p:sp>
      <p:sp>
        <p:nvSpPr>
          <p:cNvPr id="103"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15"/>
          </p:nvPr>
        </p:nvSpPr>
        <p:spPr>
          <a:xfrm>
            <a:off x="594246" y="2797849"/>
            <a:ext cx="2084252" cy="1957758"/>
          </a:xfrm>
          <a:prstGeom prst="roundRect">
            <a:avLst>
              <a:gd name="adj" fmla="val 5400"/>
            </a:avLst>
          </a:prstGeom>
        </p:spPr>
        <p:txBody>
          <a:bodyPr>
            <a:normAutofit/>
          </a:bodyPr>
          <a:lstStyle>
            <a:lvl1pPr>
              <a:defRPr sz="900"/>
            </a:lvl1pPr>
          </a:lstStyle>
          <a:p>
            <a:pPr lvl="0"/>
            <a:r>
              <a:rPr lang="en-US" noProof="0" dirty="0" smtClean="0"/>
              <a:t>Click icon to add picture</a:t>
            </a:r>
            <a:endParaRPr lang="en-GB" noProof="0" dirty="0"/>
          </a:p>
        </p:txBody>
      </p:sp>
      <p:sp>
        <p:nvSpPr>
          <p:cNvPr id="110"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20"/>
          </p:nvPr>
        </p:nvSpPr>
        <p:spPr>
          <a:xfrm>
            <a:off x="2977660" y="1678957"/>
            <a:ext cx="2084249" cy="1957754"/>
          </a:xfrm>
          <a:prstGeom prst="roundRect">
            <a:avLst>
              <a:gd name="adj" fmla="val 5400"/>
            </a:avLst>
          </a:prstGeom>
        </p:spPr>
        <p:txBody>
          <a:bodyPr>
            <a:normAutofit/>
          </a:bodyPr>
          <a:lstStyle>
            <a:lvl1pPr>
              <a:defRPr sz="900"/>
            </a:lvl1pPr>
          </a:lstStyle>
          <a:p>
            <a:pPr lvl="0"/>
            <a:r>
              <a:rPr lang="en-US" noProof="0" dirty="0" smtClean="0"/>
              <a:t>Click icon to add picture</a:t>
            </a:r>
            <a:endParaRPr lang="en-GB" noProof="0" dirty="0"/>
          </a:p>
        </p:txBody>
      </p:sp>
      <p:sp>
        <p:nvSpPr>
          <p:cNvPr id="114"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24"/>
          </p:nvPr>
        </p:nvSpPr>
        <p:spPr>
          <a:xfrm>
            <a:off x="2975933" y="3916889"/>
            <a:ext cx="2083286" cy="838862"/>
          </a:xfrm>
          <a:prstGeom prst="roundRect">
            <a:avLst>
              <a:gd name="adj" fmla="val 5400"/>
            </a:avLst>
          </a:prstGeom>
        </p:spPr>
        <p:txBody>
          <a:bodyPr>
            <a:normAutofit/>
          </a:bodyPr>
          <a:lstStyle>
            <a:lvl1pPr>
              <a:defRPr sz="900"/>
            </a:lvl1pPr>
          </a:lstStyle>
          <a:p>
            <a:pPr lvl="0"/>
            <a:r>
              <a:rPr lang="en-US" noProof="0" dirty="0" smtClean="0"/>
              <a:t>Click icon to add picture</a:t>
            </a:r>
            <a:endParaRPr lang="en-GB" noProof="0" dirty="0"/>
          </a:p>
        </p:txBody>
      </p:sp>
      <p:sp>
        <p:nvSpPr>
          <p:cNvPr id="116"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26"/>
          </p:nvPr>
        </p:nvSpPr>
        <p:spPr>
          <a:xfrm>
            <a:off x="5360246" y="1678956"/>
            <a:ext cx="1783897" cy="3076796"/>
          </a:xfrm>
          <a:prstGeom prst="roundRect">
            <a:avLst>
              <a:gd name="adj" fmla="val 5400"/>
            </a:avLst>
          </a:prstGeom>
        </p:spPr>
        <p:txBody>
          <a:bodyPr>
            <a:normAutofit/>
          </a:bodyPr>
          <a:lstStyle>
            <a:lvl1pPr>
              <a:defRPr sz="900"/>
            </a:lvl1pPr>
          </a:lstStyle>
          <a:p>
            <a:pPr lvl="0"/>
            <a:r>
              <a:rPr lang="en-US" noProof="0" dirty="0" smtClean="0"/>
              <a:t>Click icon to add picture</a:t>
            </a:r>
            <a:endParaRPr lang="en-GB" noProof="0" dirty="0"/>
          </a:p>
        </p:txBody>
      </p:sp>
      <p:sp>
        <p:nvSpPr>
          <p:cNvPr id="122" name="Date Placeholder 3"/>
          <p:cNvSpPr>
            <a:spLocks noGrp="1"/>
          </p:cNvSpPr>
          <p:nvPr>
            <p:ph type="dt" sz="half" idx="2"/>
          </p:nvPr>
        </p:nvSpPr>
        <p:spPr>
          <a:xfrm>
            <a:off x="594661" y="5035501"/>
            <a:ext cx="1547697" cy="293738"/>
          </a:xfrm>
          <a:prstGeom prst="rect">
            <a:avLst/>
          </a:prstGeom>
        </p:spPr>
        <p:txBody>
          <a:bodyPr lIns="0" tIns="0" rIns="0" bIns="0" anchor="ctr"/>
          <a:lstStyle>
            <a:lvl1pPr>
              <a:defRPr sz="700">
                <a:solidFill>
                  <a:schemeClr val="accent1"/>
                </a:solidFill>
              </a:defRPr>
            </a:lvl1pPr>
          </a:lstStyle>
          <a:p>
            <a:fld id="{2B7358CC-5F0F-DE45-B162-F1F79492E334}" type="datetime3">
              <a:rPr lang="en-GB" smtClean="0"/>
              <a:t>13 July, 2016</a:t>
            </a:fld>
            <a:endParaRPr lang="en-GB" dirty="0"/>
          </a:p>
        </p:txBody>
      </p:sp>
      <p:sp>
        <p:nvSpPr>
          <p:cNvPr id="123" name="Footer Placeholder 4"/>
          <p:cNvSpPr>
            <a:spLocks noGrp="1"/>
          </p:cNvSpPr>
          <p:nvPr>
            <p:ph type="ftr" sz="quarter" idx="3"/>
            <p:custDataLst>
              <p:tags r:id="rId1"/>
            </p:custDataLst>
          </p:nvPr>
        </p:nvSpPr>
        <p:spPr>
          <a:xfrm>
            <a:off x="0" y="5035501"/>
            <a:ext cx="7561263" cy="293738"/>
          </a:xfrm>
          <a:prstGeom prst="rect">
            <a:avLst/>
          </a:prstGeom>
        </p:spPr>
        <p:txBody>
          <a:bodyPr lIns="0" tIns="0" rIns="0" bIns="0" anchor="ctr"/>
          <a:lstStyle>
            <a:lvl1pPr algn="ctr">
              <a:defRPr lang="en-GB" sz="800" b="0" i="0" u="none">
                <a:solidFill>
                  <a:srgbClr val="FFFFFF"/>
                </a:solidFill>
                <a:latin typeface="Arial"/>
              </a:defRPr>
            </a:lvl1pPr>
          </a:lstStyle>
          <a:p>
            <a:endParaRPr lang="en-GB" b="1"/>
          </a:p>
        </p:txBody>
      </p:sp>
      <p:sp>
        <p:nvSpPr>
          <p:cNvPr id="100" name="Slide Number Placeholder 5"/>
          <p:cNvSpPr>
            <a:spLocks noGrp="1"/>
          </p:cNvSpPr>
          <p:nvPr>
            <p:ph type="sldNum" sz="quarter" idx="4"/>
          </p:nvPr>
        </p:nvSpPr>
        <p:spPr>
          <a:xfrm>
            <a:off x="6846455" y="5035501"/>
            <a:ext cx="297689" cy="293738"/>
          </a:xfrm>
          <a:prstGeom prst="rect">
            <a:avLst/>
          </a:prstGeom>
        </p:spPr>
        <p:txBody>
          <a:bodyPr lIns="0" tIns="0" rIns="0" bIns="0" anchor="ctr"/>
          <a:lstStyle>
            <a:lvl1pPr algn="r">
              <a:defRPr sz="700">
                <a:solidFill>
                  <a:schemeClr val="accent1"/>
                </a:solidFill>
              </a:defRPr>
            </a:lvl1pPr>
          </a:lstStyle>
          <a:p>
            <a:fld id="{71F9F866-B438-9445-8D9F-1F8FF6608833}" type="slidenum">
              <a:rPr lang="en-GB" smtClean="0"/>
              <a:pPr/>
              <a:t>‹#›</a:t>
            </a:fld>
            <a:endParaRPr lang="en-GB" dirty="0"/>
          </a:p>
        </p:txBody>
      </p:sp>
    </p:spTree>
    <p:extLst>
      <p:ext uri="{BB962C8B-B14F-4D97-AF65-F5344CB8AC3E}">
        <p14:creationId xmlns:p14="http://schemas.microsoft.com/office/powerpoint/2010/main" val="199077804"/>
      </p:ext>
    </p:extLst>
  </p:cSld>
  <p:clrMapOvr>
    <a:masterClrMapping/>
  </p:clrMapOvr>
  <p:timing>
    <p:tnLst>
      <p:par>
        <p:cTn id="1" dur="indefinite" restart="never" nodeType="tmRoot"/>
      </p:par>
    </p:tnLst>
  </p:timing>
</p:sldLayout>
</file>

<file path=ppt/slideLayouts/slideLayout207.xml><?xml version="1.0" encoding="utf-8"?>
<p:sldLayout xmlns:a="http://schemas.openxmlformats.org/drawingml/2006/main" xmlns:r="http://schemas.openxmlformats.org/officeDocument/2006/relationships" xmlns:p="http://schemas.openxmlformats.org/presentationml/2006/main" preserve="1" userDrawn="1">
  <p:cSld name="1_Single column layout">
    <p:spTree>
      <p:nvGrpSpPr>
        <p:cNvPr id="1" name=""/>
        <p:cNvGrpSpPr/>
        <p:nvPr/>
      </p:nvGrpSpPr>
      <p:grpSpPr>
        <a:xfrm>
          <a:off x="0" y="0"/>
          <a:ext cx="0" cy="0"/>
          <a:chOff x="0" y="0"/>
          <a:chExt cx="0" cy="0"/>
        </a:xfrm>
      </p:grpSpPr>
      <p:sp>
        <p:nvSpPr>
          <p:cNvPr id="2" name="Title 1" descr="Ideally your title should fit on one line." title="Slide title"/>
          <p:cNvSpPr>
            <a:spLocks noGrp="1"/>
          </p:cNvSpPr>
          <p:nvPr>
            <p:ph type="title"/>
          </p:nvPr>
        </p:nvSpPr>
        <p:spPr/>
        <p:txBody>
          <a:bodyPr/>
          <a:lstStyle/>
          <a:p>
            <a:r>
              <a:rPr lang="en-GB" smtClean="0"/>
              <a:t>Click to edit Master title style</a:t>
            </a:r>
            <a:endParaRPr lang="en-GB" dirty="0"/>
          </a:p>
        </p:txBody>
      </p:sp>
      <p:sp>
        <p:nvSpPr>
          <p:cNvPr id="16" name="Text Placeholder 6" descr="First level - paragraph text&#10;Second level - bullet 1&#10;Third level - bullet 2&#10;&#10;No more than 100 words per slide" title="Main text copy"/>
          <p:cNvSpPr>
            <a:spLocks noGrp="1"/>
          </p:cNvSpPr>
          <p:nvPr>
            <p:ph type="body" sz="quarter" idx="13"/>
          </p:nvPr>
        </p:nvSpPr>
        <p:spPr>
          <a:xfrm>
            <a:off x="2081971" y="1678957"/>
            <a:ext cx="4764486" cy="2517293"/>
          </a:xfrm>
        </p:spPr>
        <p:txBody>
          <a:bodyPr/>
          <a:lstStyle>
            <a:lvl1pPr marL="0" marR="0" indent="0" algn="l" defTabSz="736504" rtl="0" eaLnBrk="0" fontAlgn="base" latinLnBrk="0" hangingPunct="0">
              <a:lnSpc>
                <a:spcPct val="100000"/>
              </a:lnSpc>
              <a:spcBef>
                <a:spcPts val="0"/>
              </a:spcBef>
              <a:spcAft>
                <a:spcPts val="483"/>
              </a:spcAft>
              <a:buClrTx/>
              <a:buSzTx/>
              <a:buFontTx/>
              <a:buNone/>
              <a:tabLst/>
              <a:defRPr sz="1600">
                <a:solidFill>
                  <a:schemeClr val="tx1"/>
                </a:solidFill>
                <a:latin typeface="Franklin Gothic Book"/>
                <a:cs typeface="Franklin Gothic Book"/>
              </a:defRPr>
            </a:lvl1pPr>
            <a:lvl2pPr marL="144488" marR="0" indent="-144488" algn="l" defTabSz="736504" rtl="0" eaLnBrk="0" fontAlgn="base" latinLnBrk="0" hangingPunct="0">
              <a:lnSpc>
                <a:spcPct val="100000"/>
              </a:lnSpc>
              <a:spcBef>
                <a:spcPts val="0"/>
              </a:spcBef>
              <a:spcAft>
                <a:spcPts val="483"/>
              </a:spcAft>
              <a:buClrTx/>
              <a:buSzTx/>
              <a:buFont typeface="Arial" charset="0"/>
              <a:buChar char="•"/>
              <a:tabLst/>
              <a:defRPr>
                <a:solidFill>
                  <a:schemeClr val="tx1"/>
                </a:solidFill>
                <a:latin typeface="Franklin Gothic Book"/>
                <a:ea typeface="Franklin Gothic Book"/>
                <a:cs typeface="Franklin Gothic Book"/>
              </a:defRPr>
            </a:lvl2pPr>
            <a:lvl3pPr marL="289962" marR="0" indent="-144981" algn="l" defTabSz="736504" rtl="0" eaLnBrk="0" fontAlgn="base" latinLnBrk="0" hangingPunct="0">
              <a:lnSpc>
                <a:spcPct val="100000"/>
              </a:lnSpc>
              <a:spcBef>
                <a:spcPts val="0"/>
              </a:spcBef>
              <a:spcAft>
                <a:spcPts val="483"/>
              </a:spcAft>
              <a:buClrTx/>
              <a:buSzTx/>
              <a:buFont typeface="Arial"/>
              <a:buChar char="•"/>
              <a:tabLst/>
              <a:defRPr>
                <a:solidFill>
                  <a:schemeClr val="tx1"/>
                </a:solidFill>
                <a:latin typeface="Franklin Gothic Book"/>
                <a:ea typeface="Franklin Gothic Book"/>
                <a:cs typeface="Franklin Gothic Book"/>
              </a:defRPr>
            </a:lvl3pPr>
            <a:lvl4pPr marL="434943" marR="0" indent="-144981" algn="l" defTabSz="736504" rtl="0" eaLnBrk="0" fontAlgn="base" latinLnBrk="0" hangingPunct="0">
              <a:lnSpc>
                <a:spcPct val="100000"/>
              </a:lnSpc>
              <a:spcBef>
                <a:spcPts val="0"/>
              </a:spcBef>
              <a:spcAft>
                <a:spcPts val="483"/>
              </a:spcAft>
              <a:buClrTx/>
              <a:buSzTx/>
              <a:buFont typeface="Arial"/>
              <a:buChar char="•"/>
              <a:tabLst/>
              <a:defRPr>
                <a:latin typeface="Franklin Gothic Book"/>
                <a:ea typeface="Franklin Gothic Book"/>
                <a:cs typeface="Franklin Gothic Book"/>
              </a:defRPr>
            </a:lvl4pPr>
          </a:lstStyle>
          <a:p>
            <a:pPr marL="0" marR="0" lvl="0" indent="0" algn="l" defTabSz="736504" rtl="0" eaLnBrk="0" fontAlgn="base" latinLnBrk="0" hangingPunct="0">
              <a:lnSpc>
                <a:spcPct val="100000"/>
              </a:lnSpc>
              <a:spcBef>
                <a:spcPts val="0"/>
              </a:spcBef>
              <a:spcAft>
                <a:spcPts val="967"/>
              </a:spcAft>
              <a:buClrTx/>
              <a:buSzTx/>
              <a:buFontTx/>
              <a:buNone/>
              <a:tabLst/>
              <a:defRPr/>
            </a:pPr>
            <a:r>
              <a:rPr kumimoji="0" lang="en-US" sz="900" b="0" i="0" u="none" strike="noStrike" kern="1200" cap="none" spc="0" normalizeH="0" baseline="0" noProof="0" dirty="0" smtClean="0">
                <a:ln>
                  <a:noFill/>
                </a:ln>
                <a:solidFill>
                  <a:srgbClr val="58595B"/>
                </a:solidFill>
                <a:effectLst/>
                <a:uLnTx/>
                <a:uFillTx/>
                <a:latin typeface="Arial" pitchFamily="34" charset="0"/>
                <a:ea typeface="ＭＳ Ｐゴシック" charset="0"/>
                <a:cs typeface="Arial" pitchFamily="34" charset="0"/>
              </a:rPr>
              <a:t>Click to edit Master text styles</a:t>
            </a:r>
          </a:p>
          <a:p>
            <a:pPr marL="144488" marR="0" lvl="1" indent="-144488" algn="l" defTabSz="736504" rtl="0" eaLnBrk="0" fontAlgn="base" latinLnBrk="0" hangingPunct="0">
              <a:lnSpc>
                <a:spcPct val="100000"/>
              </a:lnSpc>
              <a:spcBef>
                <a:spcPts val="0"/>
              </a:spcBef>
              <a:spcAft>
                <a:spcPts val="967"/>
              </a:spcAft>
              <a:buClrTx/>
              <a:buSzTx/>
              <a:buFont typeface="Arial" charset="0"/>
              <a:buChar char="•"/>
              <a:tabLst/>
              <a:defRPr/>
            </a:pPr>
            <a:r>
              <a:rPr kumimoji="0" lang="en-US" sz="900" b="0" i="0" u="none" strike="noStrike" kern="1200" cap="none" spc="0" normalizeH="0" baseline="0" noProof="0" dirty="0" smtClean="0">
                <a:ln>
                  <a:noFill/>
                </a:ln>
                <a:solidFill>
                  <a:srgbClr val="58595B"/>
                </a:solidFill>
                <a:effectLst/>
                <a:uLnTx/>
                <a:uFillTx/>
                <a:latin typeface="Arial" pitchFamily="34" charset="0"/>
                <a:ea typeface="Arial" charset="0"/>
                <a:cs typeface="Arial" pitchFamily="34" charset="0"/>
              </a:rPr>
              <a:t>Second level</a:t>
            </a:r>
          </a:p>
          <a:p>
            <a:pPr marL="289962" marR="0" lvl="2" indent="-144981" algn="l" defTabSz="736504" rtl="0" eaLnBrk="0" fontAlgn="base" latinLnBrk="0" hangingPunct="0">
              <a:lnSpc>
                <a:spcPct val="100000"/>
              </a:lnSpc>
              <a:spcBef>
                <a:spcPts val="0"/>
              </a:spcBef>
              <a:spcAft>
                <a:spcPts val="967"/>
              </a:spcAft>
              <a:buClrTx/>
              <a:buSzTx/>
              <a:buFont typeface="Arial"/>
              <a:buChar char="•"/>
              <a:tabLst/>
              <a:defRPr/>
            </a:pPr>
            <a:r>
              <a:rPr kumimoji="0" lang="en-US" sz="900" b="0" i="0" u="none" strike="noStrike" kern="1200" cap="none" spc="0" normalizeH="0" baseline="0" noProof="0" dirty="0" smtClean="0">
                <a:ln>
                  <a:noFill/>
                </a:ln>
                <a:solidFill>
                  <a:srgbClr val="58595B"/>
                </a:solidFill>
                <a:effectLst/>
                <a:uLnTx/>
                <a:uFillTx/>
                <a:latin typeface="Arial" pitchFamily="34" charset="0"/>
                <a:ea typeface="Arial" charset="0"/>
                <a:cs typeface="Arial" pitchFamily="34" charset="0"/>
              </a:rPr>
              <a:t>Third level</a:t>
            </a:r>
          </a:p>
          <a:p>
            <a:pPr marL="434943" marR="0" lvl="3" indent="-144981" algn="l" defTabSz="736504" rtl="0" eaLnBrk="0" fontAlgn="base" latinLnBrk="0" hangingPunct="0">
              <a:lnSpc>
                <a:spcPct val="100000"/>
              </a:lnSpc>
              <a:spcBef>
                <a:spcPts val="0"/>
              </a:spcBef>
              <a:spcAft>
                <a:spcPts val="967"/>
              </a:spcAft>
              <a:buClrTx/>
              <a:buSzTx/>
              <a:buFont typeface="Arial"/>
              <a:buChar char="•"/>
              <a:tabLst/>
              <a:defRPr/>
            </a:pPr>
            <a:r>
              <a:rPr kumimoji="0" lang="en-US" sz="900" b="0" i="0" u="none" strike="noStrike" kern="1200" cap="none" spc="0" normalizeH="0" baseline="0" noProof="0" dirty="0" smtClean="0">
                <a:ln>
                  <a:noFill/>
                </a:ln>
                <a:solidFill>
                  <a:srgbClr val="58595B"/>
                </a:solidFill>
                <a:effectLst/>
                <a:uLnTx/>
                <a:uFillTx/>
                <a:latin typeface="Arial" pitchFamily="34" charset="0"/>
                <a:ea typeface="Arial" charset="0"/>
                <a:cs typeface="Arial" pitchFamily="34" charset="0"/>
              </a:rPr>
              <a:t>Fourth level</a:t>
            </a:r>
          </a:p>
        </p:txBody>
      </p:sp>
      <p:sp>
        <p:nvSpPr>
          <p:cNvPr id="56" name="Date Placeholder 3"/>
          <p:cNvSpPr>
            <a:spLocks noGrp="1"/>
          </p:cNvSpPr>
          <p:nvPr>
            <p:ph type="dt" sz="half" idx="2"/>
          </p:nvPr>
        </p:nvSpPr>
        <p:spPr>
          <a:xfrm>
            <a:off x="594661" y="5035501"/>
            <a:ext cx="1547697" cy="293738"/>
          </a:xfrm>
          <a:prstGeom prst="rect">
            <a:avLst/>
          </a:prstGeom>
        </p:spPr>
        <p:txBody>
          <a:bodyPr lIns="0" tIns="0" rIns="0" bIns="0" anchor="ctr"/>
          <a:lstStyle>
            <a:lvl1pPr>
              <a:defRPr sz="700">
                <a:solidFill>
                  <a:schemeClr val="accent1"/>
                </a:solidFill>
              </a:defRPr>
            </a:lvl1pPr>
          </a:lstStyle>
          <a:p>
            <a:fld id="{4AC23DB2-FB1A-4E43-8F6F-8E1E5CEC6EBA}" type="datetime3">
              <a:rPr lang="en-GB" smtClean="0"/>
              <a:t>13 July, 2016</a:t>
            </a:fld>
            <a:endParaRPr lang="en-GB" dirty="0"/>
          </a:p>
        </p:txBody>
      </p:sp>
      <p:sp>
        <p:nvSpPr>
          <p:cNvPr id="57" name="Footer Placeholder 4"/>
          <p:cNvSpPr>
            <a:spLocks noGrp="1"/>
          </p:cNvSpPr>
          <p:nvPr>
            <p:ph type="ftr" sz="quarter" idx="3"/>
            <p:custDataLst>
              <p:tags r:id="rId1"/>
            </p:custDataLst>
          </p:nvPr>
        </p:nvSpPr>
        <p:spPr>
          <a:xfrm>
            <a:off x="0" y="5035501"/>
            <a:ext cx="7561263" cy="293738"/>
          </a:xfrm>
          <a:prstGeom prst="rect">
            <a:avLst/>
          </a:prstGeom>
        </p:spPr>
        <p:txBody>
          <a:bodyPr lIns="0" tIns="0" rIns="0" bIns="0" anchor="ctr"/>
          <a:lstStyle>
            <a:lvl1pPr algn="ctr">
              <a:defRPr lang="en-GB" sz="800" b="0" i="0" u="none">
                <a:solidFill>
                  <a:srgbClr val="FFFFFF"/>
                </a:solidFill>
                <a:latin typeface="Arial"/>
              </a:defRPr>
            </a:lvl1pPr>
          </a:lstStyle>
          <a:p>
            <a:endParaRPr lang="en-GB" b="1"/>
          </a:p>
        </p:txBody>
      </p:sp>
      <p:sp>
        <p:nvSpPr>
          <p:cNvPr id="59"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14"/>
          </p:nvPr>
        </p:nvSpPr>
        <p:spPr>
          <a:xfrm>
            <a:off x="594659" y="1678956"/>
            <a:ext cx="1190638" cy="2936918"/>
          </a:xfrm>
          <a:prstGeom prst="roundRect">
            <a:avLst>
              <a:gd name="adj" fmla="val 10455"/>
            </a:avLst>
          </a:prstGeom>
        </p:spPr>
        <p:txBody>
          <a:bodyPr>
            <a:normAutofit/>
          </a:bodyPr>
          <a:lstStyle>
            <a:lvl1pPr>
              <a:defRPr sz="900"/>
            </a:lvl1pPr>
          </a:lstStyle>
          <a:p>
            <a:pPr lvl="0"/>
            <a:r>
              <a:rPr lang="en-US" noProof="0" dirty="0" smtClean="0"/>
              <a:t>Click icon to add picture</a:t>
            </a:r>
            <a:endParaRPr lang="en-GB" noProof="0" dirty="0"/>
          </a:p>
        </p:txBody>
      </p:sp>
      <p:sp>
        <p:nvSpPr>
          <p:cNvPr id="60" name="Text Placeholder 6" descr="First level - paragraph text&#10;Second level - bullet 1&#10;Third level - bullet 2&#10;&#10;No more than 100 words per slide" title="Main text copy"/>
          <p:cNvSpPr>
            <a:spLocks noGrp="1"/>
          </p:cNvSpPr>
          <p:nvPr>
            <p:ph type="body" sz="quarter" idx="15"/>
          </p:nvPr>
        </p:nvSpPr>
        <p:spPr>
          <a:xfrm>
            <a:off x="2081970" y="4196250"/>
            <a:ext cx="4764486" cy="412492"/>
          </a:xfrm>
        </p:spPr>
        <p:txBody>
          <a:bodyPr anchor="b">
            <a:normAutofit/>
          </a:bodyPr>
          <a:lstStyle>
            <a:lvl1pPr marL="0" marR="0" indent="0" algn="l" defTabSz="736504" rtl="0" eaLnBrk="0" fontAlgn="base" latinLnBrk="0" hangingPunct="0">
              <a:lnSpc>
                <a:spcPct val="100000"/>
              </a:lnSpc>
              <a:spcBef>
                <a:spcPts val="0"/>
              </a:spcBef>
              <a:spcAft>
                <a:spcPts val="967"/>
              </a:spcAft>
              <a:buClrTx/>
              <a:buSzTx/>
              <a:buFontTx/>
              <a:buNone/>
              <a:tabLst/>
              <a:defRPr sz="800">
                <a:solidFill>
                  <a:schemeClr val="tx1"/>
                </a:solidFill>
                <a:latin typeface="Franklin Gothic Book"/>
                <a:cs typeface="Franklin Gothic Book"/>
              </a:defRPr>
            </a:lvl1pPr>
            <a:lvl2pPr marL="144488" marR="0" indent="-144488" algn="l" defTabSz="736504" rtl="0" eaLnBrk="0" fontAlgn="base" latinLnBrk="0" hangingPunct="0">
              <a:lnSpc>
                <a:spcPct val="100000"/>
              </a:lnSpc>
              <a:spcBef>
                <a:spcPts val="0"/>
              </a:spcBef>
              <a:spcAft>
                <a:spcPts val="967"/>
              </a:spcAft>
              <a:buClrTx/>
              <a:buSzTx/>
              <a:buFont typeface="Arial" charset="0"/>
              <a:buChar char="•"/>
              <a:tabLst/>
              <a:defRPr>
                <a:solidFill>
                  <a:schemeClr val="tx1"/>
                </a:solidFill>
              </a:defRPr>
            </a:lvl2pPr>
            <a:lvl3pPr marL="289962" marR="0" indent="-144981" algn="l" defTabSz="736504" rtl="0" eaLnBrk="0" fontAlgn="base" latinLnBrk="0" hangingPunct="0">
              <a:lnSpc>
                <a:spcPct val="100000"/>
              </a:lnSpc>
              <a:spcBef>
                <a:spcPts val="0"/>
              </a:spcBef>
              <a:spcAft>
                <a:spcPts val="967"/>
              </a:spcAft>
              <a:buClrTx/>
              <a:buSzTx/>
              <a:buFont typeface="Arial"/>
              <a:buChar char="•"/>
              <a:tabLst/>
              <a:defRPr>
                <a:solidFill>
                  <a:schemeClr val="tx1"/>
                </a:solidFill>
              </a:defRPr>
            </a:lvl3pPr>
            <a:lvl4pPr marL="434943" marR="0" indent="-144981" algn="l" defTabSz="736504" rtl="0" eaLnBrk="0" fontAlgn="base" latinLnBrk="0" hangingPunct="0">
              <a:lnSpc>
                <a:spcPct val="100000"/>
              </a:lnSpc>
              <a:spcBef>
                <a:spcPts val="0"/>
              </a:spcBef>
              <a:spcAft>
                <a:spcPts val="967"/>
              </a:spcAft>
              <a:buClrTx/>
              <a:buSzTx/>
              <a:buFont typeface="Arial"/>
              <a:buChar char="•"/>
              <a:tabLst/>
              <a:defRPr/>
            </a:lvl4pPr>
          </a:lstStyle>
          <a:p>
            <a:pPr marL="0" marR="0" lvl="0" indent="0" algn="l" defTabSz="736504" rtl="0" eaLnBrk="0" fontAlgn="base" latinLnBrk="0" hangingPunct="0">
              <a:lnSpc>
                <a:spcPct val="100000"/>
              </a:lnSpc>
              <a:spcBef>
                <a:spcPts val="0"/>
              </a:spcBef>
              <a:spcAft>
                <a:spcPts val="967"/>
              </a:spcAft>
              <a:buClrTx/>
              <a:buSzTx/>
              <a:buFontTx/>
              <a:buNone/>
              <a:tabLst/>
              <a:defRPr/>
            </a:pPr>
            <a:r>
              <a:rPr kumimoji="0" lang="en-US" sz="900" b="0" i="0" u="none" strike="noStrike" kern="1200" cap="none" spc="0" normalizeH="0" baseline="0" noProof="0" dirty="0" smtClean="0">
                <a:ln>
                  <a:noFill/>
                </a:ln>
                <a:solidFill>
                  <a:srgbClr val="58595B"/>
                </a:solidFill>
                <a:effectLst/>
                <a:uLnTx/>
                <a:uFillTx/>
                <a:latin typeface="Arial" pitchFamily="34" charset="0"/>
                <a:ea typeface="ＭＳ Ｐゴシック" charset="0"/>
                <a:cs typeface="Arial" pitchFamily="34" charset="0"/>
              </a:rPr>
              <a:t>Click to edit Master text styles</a:t>
            </a:r>
          </a:p>
        </p:txBody>
      </p:sp>
      <p:sp>
        <p:nvSpPr>
          <p:cNvPr id="61" name="Slide Number Placeholder 5"/>
          <p:cNvSpPr>
            <a:spLocks noGrp="1"/>
          </p:cNvSpPr>
          <p:nvPr>
            <p:ph type="sldNum" sz="quarter" idx="4"/>
          </p:nvPr>
        </p:nvSpPr>
        <p:spPr>
          <a:xfrm>
            <a:off x="6846455" y="5035501"/>
            <a:ext cx="297689" cy="293738"/>
          </a:xfrm>
          <a:prstGeom prst="rect">
            <a:avLst/>
          </a:prstGeom>
        </p:spPr>
        <p:txBody>
          <a:bodyPr lIns="0" tIns="0" rIns="0" bIns="0" anchor="ctr"/>
          <a:lstStyle>
            <a:lvl1pPr algn="r">
              <a:defRPr sz="700">
                <a:solidFill>
                  <a:schemeClr val="accent1"/>
                </a:solidFill>
              </a:defRPr>
            </a:lvl1pPr>
          </a:lstStyle>
          <a:p>
            <a:fld id="{71F9F866-B438-9445-8D9F-1F8FF6608833}" type="slidenum">
              <a:rPr lang="en-GB" smtClean="0"/>
              <a:pPr/>
              <a:t>‹#›</a:t>
            </a:fld>
            <a:endParaRPr lang="en-GB" dirty="0"/>
          </a:p>
        </p:txBody>
      </p:sp>
    </p:spTree>
    <p:extLst>
      <p:ext uri="{BB962C8B-B14F-4D97-AF65-F5344CB8AC3E}">
        <p14:creationId xmlns:p14="http://schemas.microsoft.com/office/powerpoint/2010/main" val="130619454"/>
      </p:ext>
    </p:extLst>
  </p:cSld>
  <p:clrMapOvr>
    <a:masterClrMapping/>
  </p:clrMapOvr>
  <p:timing>
    <p:tnLst>
      <p:par>
        <p:cTn id="1" dur="indefinite" restart="never" nodeType="tmRoot"/>
      </p:par>
    </p:tnLst>
  </p:timing>
</p:sldLayout>
</file>

<file path=ppt/slideLayouts/slideLayout208.xml><?xml version="1.0" encoding="utf-8"?>
<p:sldLayout xmlns:a="http://schemas.openxmlformats.org/drawingml/2006/main" xmlns:r="http://schemas.openxmlformats.org/officeDocument/2006/relationships" xmlns:p="http://schemas.openxmlformats.org/presentationml/2006/main" preserve="1" userDrawn="1">
  <p:cSld name="2_Single column layout">
    <p:spTree>
      <p:nvGrpSpPr>
        <p:cNvPr id="1" name=""/>
        <p:cNvGrpSpPr/>
        <p:nvPr/>
      </p:nvGrpSpPr>
      <p:grpSpPr>
        <a:xfrm>
          <a:off x="0" y="0"/>
          <a:ext cx="0" cy="0"/>
          <a:chOff x="0" y="0"/>
          <a:chExt cx="0" cy="0"/>
        </a:xfrm>
      </p:grpSpPr>
      <p:sp>
        <p:nvSpPr>
          <p:cNvPr id="2" name="Title 1" descr="Ideally your title should fit on one line." title="Slide title"/>
          <p:cNvSpPr>
            <a:spLocks noGrp="1"/>
          </p:cNvSpPr>
          <p:nvPr>
            <p:ph type="title"/>
          </p:nvPr>
        </p:nvSpPr>
        <p:spPr/>
        <p:txBody>
          <a:bodyPr/>
          <a:lstStyle/>
          <a:p>
            <a:r>
              <a:rPr lang="en-GB" smtClean="0"/>
              <a:t>Click to edit Master title style</a:t>
            </a:r>
            <a:endParaRPr lang="en-GB" dirty="0"/>
          </a:p>
        </p:txBody>
      </p:sp>
      <p:sp>
        <p:nvSpPr>
          <p:cNvPr id="16" name="Text Placeholder 6" descr="First level - paragraph text&#10;Second level - bullet 1&#10;Third level - bullet 2&#10;&#10;No more than 100 words per slide" title="Main text copy"/>
          <p:cNvSpPr>
            <a:spLocks noGrp="1"/>
          </p:cNvSpPr>
          <p:nvPr>
            <p:ph type="body" sz="quarter" idx="13"/>
          </p:nvPr>
        </p:nvSpPr>
        <p:spPr>
          <a:xfrm>
            <a:off x="594659" y="1678957"/>
            <a:ext cx="5060534" cy="2517293"/>
          </a:xfrm>
        </p:spPr>
        <p:txBody>
          <a:bodyPr/>
          <a:lstStyle>
            <a:lvl1pPr marL="0" marR="0" indent="0" algn="l" defTabSz="736504" rtl="0" eaLnBrk="0" fontAlgn="base" latinLnBrk="0" hangingPunct="0">
              <a:lnSpc>
                <a:spcPct val="100000"/>
              </a:lnSpc>
              <a:spcBef>
                <a:spcPts val="0"/>
              </a:spcBef>
              <a:spcAft>
                <a:spcPts val="967"/>
              </a:spcAft>
              <a:buClrTx/>
              <a:buSzTx/>
              <a:buFontTx/>
              <a:buNone/>
              <a:tabLst/>
              <a:defRPr sz="1600">
                <a:solidFill>
                  <a:schemeClr val="tx1"/>
                </a:solidFill>
                <a:latin typeface="Franklin Gothic Book"/>
                <a:cs typeface="Franklin Gothic Book"/>
              </a:defRPr>
            </a:lvl1pPr>
            <a:lvl2pPr marL="144488" marR="0" indent="-144488" algn="l" defTabSz="736504" rtl="0" eaLnBrk="0" fontAlgn="base" latinLnBrk="0" hangingPunct="0">
              <a:lnSpc>
                <a:spcPct val="100000"/>
              </a:lnSpc>
              <a:spcBef>
                <a:spcPts val="0"/>
              </a:spcBef>
              <a:spcAft>
                <a:spcPts val="967"/>
              </a:spcAft>
              <a:buClrTx/>
              <a:buSzTx/>
              <a:buFont typeface="Arial" charset="0"/>
              <a:buChar char="•"/>
              <a:tabLst/>
              <a:defRPr>
                <a:solidFill>
                  <a:schemeClr val="tx1"/>
                </a:solidFill>
                <a:latin typeface="Franklin Gothic Book"/>
                <a:ea typeface="Franklin Gothic Book"/>
                <a:cs typeface="Franklin Gothic Book"/>
              </a:defRPr>
            </a:lvl2pPr>
            <a:lvl3pPr marL="289962" marR="0" indent="-144981" algn="l" defTabSz="736504" rtl="0" eaLnBrk="0" fontAlgn="base" latinLnBrk="0" hangingPunct="0">
              <a:lnSpc>
                <a:spcPct val="100000"/>
              </a:lnSpc>
              <a:spcBef>
                <a:spcPts val="0"/>
              </a:spcBef>
              <a:spcAft>
                <a:spcPts val="967"/>
              </a:spcAft>
              <a:buClrTx/>
              <a:buSzTx/>
              <a:buFont typeface="Arial"/>
              <a:buChar char="•"/>
              <a:tabLst/>
              <a:defRPr>
                <a:solidFill>
                  <a:schemeClr val="tx1"/>
                </a:solidFill>
                <a:latin typeface="Franklin Gothic Book"/>
                <a:ea typeface="Franklin Gothic Book"/>
                <a:cs typeface="Franklin Gothic Book"/>
              </a:defRPr>
            </a:lvl3pPr>
            <a:lvl4pPr marL="434943" marR="0" indent="-144981" algn="l" defTabSz="736504" rtl="0" eaLnBrk="0" fontAlgn="base" latinLnBrk="0" hangingPunct="0">
              <a:lnSpc>
                <a:spcPct val="100000"/>
              </a:lnSpc>
              <a:spcBef>
                <a:spcPts val="0"/>
              </a:spcBef>
              <a:spcAft>
                <a:spcPts val="967"/>
              </a:spcAft>
              <a:buClrTx/>
              <a:buSzTx/>
              <a:buFont typeface="Arial"/>
              <a:buChar char="•"/>
              <a:tabLst/>
              <a:defRPr>
                <a:latin typeface="Franklin Gothic Book"/>
                <a:ea typeface="Franklin Gothic Book"/>
                <a:cs typeface="Franklin Gothic Book"/>
              </a:defRPr>
            </a:lvl4pPr>
          </a:lstStyle>
          <a:p>
            <a:pPr marL="0" marR="0" lvl="0" indent="0" algn="l" defTabSz="736504" rtl="0" eaLnBrk="0" fontAlgn="base" latinLnBrk="0" hangingPunct="0">
              <a:lnSpc>
                <a:spcPct val="100000"/>
              </a:lnSpc>
              <a:spcBef>
                <a:spcPts val="0"/>
              </a:spcBef>
              <a:spcAft>
                <a:spcPts val="967"/>
              </a:spcAft>
              <a:buClrTx/>
              <a:buSzTx/>
              <a:buFontTx/>
              <a:buNone/>
              <a:tabLst/>
              <a:defRPr/>
            </a:pPr>
            <a:r>
              <a:rPr kumimoji="0" lang="en-US" sz="900" b="0" i="0" u="none" strike="noStrike" kern="1200" cap="none" spc="0" normalizeH="0" baseline="0" noProof="0" dirty="0" smtClean="0">
                <a:ln>
                  <a:noFill/>
                </a:ln>
                <a:solidFill>
                  <a:srgbClr val="58595B"/>
                </a:solidFill>
                <a:effectLst/>
                <a:uLnTx/>
                <a:uFillTx/>
                <a:latin typeface="Arial" pitchFamily="34" charset="0"/>
                <a:ea typeface="ＭＳ Ｐゴシック" charset="0"/>
                <a:cs typeface="Arial" pitchFamily="34" charset="0"/>
              </a:rPr>
              <a:t>Click to edit Master text styles</a:t>
            </a:r>
          </a:p>
          <a:p>
            <a:pPr marL="144488" marR="0" lvl="1" indent="-144488" algn="l" defTabSz="736504" rtl="0" eaLnBrk="0" fontAlgn="base" latinLnBrk="0" hangingPunct="0">
              <a:lnSpc>
                <a:spcPct val="100000"/>
              </a:lnSpc>
              <a:spcBef>
                <a:spcPts val="0"/>
              </a:spcBef>
              <a:spcAft>
                <a:spcPts val="967"/>
              </a:spcAft>
              <a:buClrTx/>
              <a:buSzTx/>
              <a:buFont typeface="Arial" charset="0"/>
              <a:buChar char="•"/>
              <a:tabLst/>
              <a:defRPr/>
            </a:pPr>
            <a:r>
              <a:rPr kumimoji="0" lang="en-US" sz="900" b="0" i="0" u="none" strike="noStrike" kern="1200" cap="none" spc="0" normalizeH="0" baseline="0" noProof="0" dirty="0" smtClean="0">
                <a:ln>
                  <a:noFill/>
                </a:ln>
                <a:solidFill>
                  <a:srgbClr val="58595B"/>
                </a:solidFill>
                <a:effectLst/>
                <a:uLnTx/>
                <a:uFillTx/>
                <a:latin typeface="Arial" pitchFamily="34" charset="0"/>
                <a:ea typeface="Arial" charset="0"/>
                <a:cs typeface="Arial" pitchFamily="34" charset="0"/>
              </a:rPr>
              <a:t>Second level</a:t>
            </a:r>
          </a:p>
          <a:p>
            <a:pPr marL="289962" marR="0" lvl="2" indent="-144981" algn="l" defTabSz="736504" rtl="0" eaLnBrk="0" fontAlgn="base" latinLnBrk="0" hangingPunct="0">
              <a:lnSpc>
                <a:spcPct val="100000"/>
              </a:lnSpc>
              <a:spcBef>
                <a:spcPts val="0"/>
              </a:spcBef>
              <a:spcAft>
                <a:spcPts val="967"/>
              </a:spcAft>
              <a:buClrTx/>
              <a:buSzTx/>
              <a:buFont typeface="Arial"/>
              <a:buChar char="•"/>
              <a:tabLst/>
              <a:defRPr/>
            </a:pPr>
            <a:r>
              <a:rPr kumimoji="0" lang="en-US" sz="900" b="0" i="0" u="none" strike="noStrike" kern="1200" cap="none" spc="0" normalizeH="0" baseline="0" noProof="0" dirty="0" smtClean="0">
                <a:ln>
                  <a:noFill/>
                </a:ln>
                <a:solidFill>
                  <a:srgbClr val="58595B"/>
                </a:solidFill>
                <a:effectLst/>
                <a:uLnTx/>
                <a:uFillTx/>
                <a:latin typeface="Arial" pitchFamily="34" charset="0"/>
                <a:ea typeface="Arial" charset="0"/>
                <a:cs typeface="Arial" pitchFamily="34" charset="0"/>
              </a:rPr>
              <a:t>Third level</a:t>
            </a:r>
          </a:p>
          <a:p>
            <a:pPr marL="434943" marR="0" lvl="3" indent="-144981" algn="l" defTabSz="736504" rtl="0" eaLnBrk="0" fontAlgn="base" latinLnBrk="0" hangingPunct="0">
              <a:lnSpc>
                <a:spcPct val="100000"/>
              </a:lnSpc>
              <a:spcBef>
                <a:spcPts val="0"/>
              </a:spcBef>
              <a:spcAft>
                <a:spcPts val="967"/>
              </a:spcAft>
              <a:buClrTx/>
              <a:buSzTx/>
              <a:buFont typeface="Arial"/>
              <a:buChar char="•"/>
              <a:tabLst/>
              <a:defRPr/>
            </a:pPr>
            <a:r>
              <a:rPr kumimoji="0" lang="en-US" sz="900" b="0" i="0" u="none" strike="noStrike" kern="1200" cap="none" spc="0" normalizeH="0" baseline="0" noProof="0" dirty="0" smtClean="0">
                <a:ln>
                  <a:noFill/>
                </a:ln>
                <a:solidFill>
                  <a:srgbClr val="58595B"/>
                </a:solidFill>
                <a:effectLst/>
                <a:uLnTx/>
                <a:uFillTx/>
                <a:latin typeface="Arial" pitchFamily="34" charset="0"/>
                <a:ea typeface="Arial" charset="0"/>
                <a:cs typeface="Arial" pitchFamily="34" charset="0"/>
              </a:rPr>
              <a:t>Fourth level</a:t>
            </a:r>
          </a:p>
        </p:txBody>
      </p:sp>
      <p:sp>
        <p:nvSpPr>
          <p:cNvPr id="56" name="Date Placeholder 3"/>
          <p:cNvSpPr>
            <a:spLocks noGrp="1"/>
          </p:cNvSpPr>
          <p:nvPr>
            <p:ph type="dt" sz="half" idx="2"/>
          </p:nvPr>
        </p:nvSpPr>
        <p:spPr>
          <a:xfrm>
            <a:off x="594661" y="5035501"/>
            <a:ext cx="1547697" cy="293738"/>
          </a:xfrm>
          <a:prstGeom prst="rect">
            <a:avLst/>
          </a:prstGeom>
        </p:spPr>
        <p:txBody>
          <a:bodyPr lIns="0" tIns="0" rIns="0" bIns="0" anchor="ctr"/>
          <a:lstStyle>
            <a:lvl1pPr>
              <a:defRPr sz="700">
                <a:solidFill>
                  <a:schemeClr val="accent1"/>
                </a:solidFill>
              </a:defRPr>
            </a:lvl1pPr>
          </a:lstStyle>
          <a:p>
            <a:fld id="{4AC23DB2-FB1A-4E43-8F6F-8E1E5CEC6EBA}" type="datetime3">
              <a:rPr lang="en-GB" smtClean="0"/>
              <a:t>13 July, 2016</a:t>
            </a:fld>
            <a:endParaRPr lang="en-GB" dirty="0"/>
          </a:p>
        </p:txBody>
      </p:sp>
      <p:sp>
        <p:nvSpPr>
          <p:cNvPr id="57" name="Footer Placeholder 4"/>
          <p:cNvSpPr>
            <a:spLocks noGrp="1"/>
          </p:cNvSpPr>
          <p:nvPr>
            <p:ph type="ftr" sz="quarter" idx="3"/>
            <p:custDataLst>
              <p:tags r:id="rId1"/>
            </p:custDataLst>
          </p:nvPr>
        </p:nvSpPr>
        <p:spPr>
          <a:xfrm>
            <a:off x="0" y="5035501"/>
            <a:ext cx="7561263" cy="293738"/>
          </a:xfrm>
          <a:prstGeom prst="rect">
            <a:avLst/>
          </a:prstGeom>
        </p:spPr>
        <p:txBody>
          <a:bodyPr lIns="0" tIns="0" rIns="0" bIns="0" anchor="ctr"/>
          <a:lstStyle>
            <a:lvl1pPr algn="ctr">
              <a:defRPr lang="en-GB" sz="800" b="0" i="0" u="none">
                <a:solidFill>
                  <a:srgbClr val="FFFFFF"/>
                </a:solidFill>
                <a:latin typeface="Arial"/>
              </a:defRPr>
            </a:lvl1pPr>
          </a:lstStyle>
          <a:p>
            <a:endParaRPr lang="en-GB" b="1"/>
          </a:p>
        </p:txBody>
      </p:sp>
      <p:sp>
        <p:nvSpPr>
          <p:cNvPr id="59"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14"/>
          </p:nvPr>
        </p:nvSpPr>
        <p:spPr>
          <a:xfrm>
            <a:off x="5953836" y="1678958"/>
            <a:ext cx="1190638" cy="2936918"/>
          </a:xfrm>
          <a:prstGeom prst="roundRect">
            <a:avLst>
              <a:gd name="adj" fmla="val 10455"/>
            </a:avLst>
          </a:prstGeom>
        </p:spPr>
        <p:txBody>
          <a:bodyPr>
            <a:normAutofit/>
          </a:bodyPr>
          <a:lstStyle>
            <a:lvl1pPr>
              <a:defRPr sz="900"/>
            </a:lvl1pPr>
          </a:lstStyle>
          <a:p>
            <a:pPr lvl="0"/>
            <a:r>
              <a:rPr lang="en-US" noProof="0" dirty="0" smtClean="0"/>
              <a:t>Click icon to add picture</a:t>
            </a:r>
            <a:endParaRPr lang="en-GB" noProof="0" dirty="0"/>
          </a:p>
        </p:txBody>
      </p:sp>
      <p:sp>
        <p:nvSpPr>
          <p:cNvPr id="60" name="Text Placeholder 6" descr="First level - paragraph text&#10;Second level - bullet 1&#10;Third level - bullet 2&#10;&#10;No more than 100 words per slide" title="Main text copy"/>
          <p:cNvSpPr>
            <a:spLocks noGrp="1"/>
          </p:cNvSpPr>
          <p:nvPr>
            <p:ph type="body" sz="quarter" idx="15"/>
          </p:nvPr>
        </p:nvSpPr>
        <p:spPr>
          <a:xfrm>
            <a:off x="595974" y="4203383"/>
            <a:ext cx="5059219" cy="412492"/>
          </a:xfrm>
        </p:spPr>
        <p:txBody>
          <a:bodyPr anchor="b">
            <a:normAutofit/>
          </a:bodyPr>
          <a:lstStyle>
            <a:lvl1pPr marL="0" marR="0" indent="0" algn="l" defTabSz="736504" rtl="0" eaLnBrk="0" fontAlgn="base" latinLnBrk="0" hangingPunct="0">
              <a:lnSpc>
                <a:spcPct val="100000"/>
              </a:lnSpc>
              <a:spcBef>
                <a:spcPts val="0"/>
              </a:spcBef>
              <a:spcAft>
                <a:spcPts val="967"/>
              </a:spcAft>
              <a:buClrTx/>
              <a:buSzTx/>
              <a:buFontTx/>
              <a:buNone/>
              <a:tabLst/>
              <a:defRPr sz="800">
                <a:solidFill>
                  <a:schemeClr val="tx1"/>
                </a:solidFill>
                <a:latin typeface="Franklin Gothic Book"/>
                <a:cs typeface="Franklin Gothic Book"/>
              </a:defRPr>
            </a:lvl1pPr>
            <a:lvl2pPr marL="144488" marR="0" indent="-144488" algn="l" defTabSz="736504" rtl="0" eaLnBrk="0" fontAlgn="base" latinLnBrk="0" hangingPunct="0">
              <a:lnSpc>
                <a:spcPct val="100000"/>
              </a:lnSpc>
              <a:spcBef>
                <a:spcPts val="0"/>
              </a:spcBef>
              <a:spcAft>
                <a:spcPts val="967"/>
              </a:spcAft>
              <a:buClrTx/>
              <a:buSzTx/>
              <a:buFont typeface="Arial" charset="0"/>
              <a:buChar char="•"/>
              <a:tabLst/>
              <a:defRPr>
                <a:solidFill>
                  <a:schemeClr val="tx1"/>
                </a:solidFill>
              </a:defRPr>
            </a:lvl2pPr>
            <a:lvl3pPr marL="289962" marR="0" indent="-144981" algn="l" defTabSz="736504" rtl="0" eaLnBrk="0" fontAlgn="base" latinLnBrk="0" hangingPunct="0">
              <a:lnSpc>
                <a:spcPct val="100000"/>
              </a:lnSpc>
              <a:spcBef>
                <a:spcPts val="0"/>
              </a:spcBef>
              <a:spcAft>
                <a:spcPts val="967"/>
              </a:spcAft>
              <a:buClrTx/>
              <a:buSzTx/>
              <a:buFont typeface="Arial"/>
              <a:buChar char="•"/>
              <a:tabLst/>
              <a:defRPr>
                <a:solidFill>
                  <a:schemeClr val="tx1"/>
                </a:solidFill>
              </a:defRPr>
            </a:lvl3pPr>
            <a:lvl4pPr marL="434943" marR="0" indent="-144981" algn="l" defTabSz="736504" rtl="0" eaLnBrk="0" fontAlgn="base" latinLnBrk="0" hangingPunct="0">
              <a:lnSpc>
                <a:spcPct val="100000"/>
              </a:lnSpc>
              <a:spcBef>
                <a:spcPts val="0"/>
              </a:spcBef>
              <a:spcAft>
                <a:spcPts val="967"/>
              </a:spcAft>
              <a:buClrTx/>
              <a:buSzTx/>
              <a:buFont typeface="Arial"/>
              <a:buChar char="•"/>
              <a:tabLst/>
              <a:defRPr/>
            </a:lvl4pPr>
          </a:lstStyle>
          <a:p>
            <a:pPr marL="0" marR="0" lvl="0" indent="0" algn="l" defTabSz="736504" rtl="0" eaLnBrk="0" fontAlgn="base" latinLnBrk="0" hangingPunct="0">
              <a:lnSpc>
                <a:spcPct val="100000"/>
              </a:lnSpc>
              <a:spcBef>
                <a:spcPts val="0"/>
              </a:spcBef>
              <a:spcAft>
                <a:spcPts val="967"/>
              </a:spcAft>
              <a:buClrTx/>
              <a:buSzTx/>
              <a:buFontTx/>
              <a:buNone/>
              <a:tabLst/>
              <a:defRPr/>
            </a:pPr>
            <a:r>
              <a:rPr kumimoji="0" lang="en-US" sz="900" b="0" i="0" u="none" strike="noStrike" kern="1200" cap="none" spc="0" normalizeH="0" baseline="0" noProof="0" dirty="0" smtClean="0">
                <a:ln>
                  <a:noFill/>
                </a:ln>
                <a:solidFill>
                  <a:srgbClr val="58595B"/>
                </a:solidFill>
                <a:effectLst/>
                <a:uLnTx/>
                <a:uFillTx/>
                <a:latin typeface="Arial" pitchFamily="34" charset="0"/>
                <a:ea typeface="ＭＳ Ｐゴシック" charset="0"/>
                <a:cs typeface="Arial" pitchFamily="34" charset="0"/>
              </a:rPr>
              <a:t>Click to edit Master text styles</a:t>
            </a:r>
          </a:p>
        </p:txBody>
      </p:sp>
      <p:sp>
        <p:nvSpPr>
          <p:cNvPr id="61" name="Slide Number Placeholder 5"/>
          <p:cNvSpPr>
            <a:spLocks noGrp="1"/>
          </p:cNvSpPr>
          <p:nvPr>
            <p:ph type="sldNum" sz="quarter" idx="4"/>
          </p:nvPr>
        </p:nvSpPr>
        <p:spPr>
          <a:xfrm>
            <a:off x="6846455" y="5035501"/>
            <a:ext cx="297689" cy="293738"/>
          </a:xfrm>
          <a:prstGeom prst="rect">
            <a:avLst/>
          </a:prstGeom>
        </p:spPr>
        <p:txBody>
          <a:bodyPr lIns="0" tIns="0" rIns="0" bIns="0" anchor="ctr"/>
          <a:lstStyle>
            <a:lvl1pPr algn="r">
              <a:defRPr sz="700">
                <a:solidFill>
                  <a:schemeClr val="accent1"/>
                </a:solidFill>
              </a:defRPr>
            </a:lvl1pPr>
          </a:lstStyle>
          <a:p>
            <a:fld id="{71F9F866-B438-9445-8D9F-1F8FF6608833}" type="slidenum">
              <a:rPr lang="en-GB" smtClean="0"/>
              <a:pPr/>
              <a:t>‹#›</a:t>
            </a:fld>
            <a:endParaRPr lang="en-GB" dirty="0"/>
          </a:p>
        </p:txBody>
      </p:sp>
    </p:spTree>
    <p:extLst>
      <p:ext uri="{BB962C8B-B14F-4D97-AF65-F5344CB8AC3E}">
        <p14:creationId xmlns:p14="http://schemas.microsoft.com/office/powerpoint/2010/main" val="2155131784"/>
      </p:ext>
    </p:extLst>
  </p:cSld>
  <p:clrMapOvr>
    <a:masterClrMapping/>
  </p:clrMapOvr>
  <p:timing>
    <p:tnLst>
      <p:par>
        <p:cTn id="1" dur="indefinite" restart="never" nodeType="tmRoot"/>
      </p:par>
    </p:tnLst>
  </p:timing>
</p:sldLayout>
</file>

<file path=ppt/slideLayouts/slideLayout209.xml><?xml version="1.0" encoding="utf-8"?>
<p:sldLayout xmlns:a="http://schemas.openxmlformats.org/drawingml/2006/main" xmlns:r="http://schemas.openxmlformats.org/officeDocument/2006/relationships" xmlns:p="http://schemas.openxmlformats.org/presentationml/2006/main" preserve="1" userDrawn="1">
  <p:cSld name="2_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594659" y="1"/>
            <a:ext cx="5202310" cy="838861"/>
          </a:xfrm>
        </p:spPr>
        <p:txBody>
          <a:bodyPr/>
          <a:lstStyle/>
          <a:p>
            <a:r>
              <a:rPr lang="en-GB" dirty="0" smtClean="0"/>
              <a:t>Click to edit Master title style</a:t>
            </a:r>
            <a:endParaRPr lang="en-US" dirty="0"/>
          </a:p>
        </p:txBody>
      </p:sp>
      <p:sp>
        <p:nvSpPr>
          <p:cNvPr id="4" name="Text Placeholder 3"/>
          <p:cNvSpPr>
            <a:spLocks noGrp="1"/>
          </p:cNvSpPr>
          <p:nvPr>
            <p:ph type="body" sz="half" idx="2"/>
          </p:nvPr>
        </p:nvSpPr>
        <p:spPr>
          <a:xfrm>
            <a:off x="4166571" y="1678957"/>
            <a:ext cx="2977573" cy="3076794"/>
          </a:xfrm>
          <a:prstGeom prst="rect">
            <a:avLst/>
          </a:prstGeom>
        </p:spPr>
        <p:txBody>
          <a:bodyPr>
            <a:normAutofit/>
          </a:bodyPr>
          <a:lstStyle>
            <a:lvl1pPr marL="0" marR="0" indent="0" algn="l" defTabSz="736504" rtl="0" eaLnBrk="0" fontAlgn="base" latinLnBrk="0" hangingPunct="0">
              <a:lnSpc>
                <a:spcPct val="100000"/>
              </a:lnSpc>
              <a:spcBef>
                <a:spcPts val="0"/>
              </a:spcBef>
              <a:spcAft>
                <a:spcPts val="483"/>
              </a:spcAft>
              <a:buClrTx/>
              <a:buSzTx/>
              <a:buFontTx/>
              <a:buNone/>
              <a:tabLst/>
              <a:defRPr>
                <a:latin typeface="Franklin Gothic Book"/>
                <a:cs typeface="Franklin Gothic Book"/>
              </a:defRPr>
            </a:lvl1pPr>
            <a:lvl2pPr marL="144488" marR="0" indent="-144488" algn="l" defTabSz="736504" rtl="0" eaLnBrk="0" fontAlgn="base" latinLnBrk="0" hangingPunct="0">
              <a:lnSpc>
                <a:spcPct val="100000"/>
              </a:lnSpc>
              <a:spcBef>
                <a:spcPts val="0"/>
              </a:spcBef>
              <a:spcAft>
                <a:spcPts val="483"/>
              </a:spcAft>
              <a:buClrTx/>
              <a:buSzTx/>
              <a:buFont typeface="Arial" charset="0"/>
              <a:buChar char="•"/>
              <a:tabLst/>
              <a:defRPr>
                <a:latin typeface="Franklin Gothic Book"/>
                <a:ea typeface="Franklin Gothic Book"/>
                <a:cs typeface="Franklin Gothic Book"/>
              </a:defRPr>
            </a:lvl2pPr>
            <a:lvl3pPr marL="289962" marR="0" indent="-144981" algn="l" defTabSz="736504" rtl="0" eaLnBrk="0" fontAlgn="base" latinLnBrk="0" hangingPunct="0">
              <a:lnSpc>
                <a:spcPct val="100000"/>
              </a:lnSpc>
              <a:spcBef>
                <a:spcPts val="0"/>
              </a:spcBef>
              <a:spcAft>
                <a:spcPts val="483"/>
              </a:spcAft>
              <a:buClrTx/>
              <a:buSzTx/>
              <a:buFont typeface="Arial"/>
              <a:buChar char="•"/>
              <a:tabLst/>
              <a:defRPr>
                <a:latin typeface="Franklin Gothic Book"/>
                <a:ea typeface="Franklin Gothic Book"/>
                <a:cs typeface="Franklin Gothic Book"/>
              </a:defRPr>
            </a:lvl3pPr>
            <a:lvl4pPr marL="434943" marR="0" indent="-144981" algn="l" defTabSz="736504" rtl="0" eaLnBrk="0" fontAlgn="base" latinLnBrk="0" hangingPunct="0">
              <a:lnSpc>
                <a:spcPct val="100000"/>
              </a:lnSpc>
              <a:spcBef>
                <a:spcPts val="0"/>
              </a:spcBef>
              <a:spcAft>
                <a:spcPts val="483"/>
              </a:spcAft>
              <a:buClrTx/>
              <a:buSzTx/>
              <a:buFont typeface="Arial"/>
              <a:buChar char="•"/>
              <a:tabLst/>
              <a:defRPr>
                <a:latin typeface="Franklin Gothic Book"/>
                <a:ea typeface="Franklin Gothic Book"/>
                <a:cs typeface="Franklin Gothic Book"/>
              </a:defRPr>
            </a:lvl4pPr>
          </a:lstStyle>
          <a:p>
            <a:pPr marL="0" marR="0" lvl="0" indent="0" algn="l" defTabSz="736504" rtl="0" eaLnBrk="0" fontAlgn="base" latinLnBrk="0" hangingPunct="0">
              <a:lnSpc>
                <a:spcPct val="100000"/>
              </a:lnSpc>
              <a:spcBef>
                <a:spcPts val="0"/>
              </a:spcBef>
              <a:spcAft>
                <a:spcPts val="967"/>
              </a:spcAft>
              <a:buClrTx/>
              <a:buSzTx/>
              <a:buFontTx/>
              <a:buNone/>
              <a:tabLst/>
              <a:defRPr/>
            </a:pPr>
            <a:r>
              <a:rPr kumimoji="0" lang="en-US" sz="900" b="0" i="0" u="none" strike="noStrike" kern="1200" cap="none" spc="0" normalizeH="0" baseline="0" noProof="0" dirty="0" smtClean="0">
                <a:ln>
                  <a:noFill/>
                </a:ln>
                <a:solidFill>
                  <a:srgbClr val="58595B"/>
                </a:solidFill>
                <a:effectLst/>
                <a:uLnTx/>
                <a:uFillTx/>
                <a:latin typeface="Arial" pitchFamily="34" charset="0"/>
                <a:ea typeface="ＭＳ Ｐゴシック" charset="0"/>
                <a:cs typeface="Arial" pitchFamily="34" charset="0"/>
              </a:rPr>
              <a:t>Click to edit Master text styles</a:t>
            </a:r>
          </a:p>
          <a:p>
            <a:pPr marL="144488" marR="0" lvl="1" indent="-144488" algn="l" defTabSz="736504" rtl="0" eaLnBrk="0" fontAlgn="base" latinLnBrk="0" hangingPunct="0">
              <a:lnSpc>
                <a:spcPct val="100000"/>
              </a:lnSpc>
              <a:spcBef>
                <a:spcPts val="0"/>
              </a:spcBef>
              <a:spcAft>
                <a:spcPts val="967"/>
              </a:spcAft>
              <a:buClrTx/>
              <a:buSzTx/>
              <a:buFont typeface="Arial" charset="0"/>
              <a:buChar char="•"/>
              <a:tabLst/>
              <a:defRPr/>
            </a:pPr>
            <a:r>
              <a:rPr kumimoji="0" lang="en-US" sz="900" b="0" i="0" u="none" strike="noStrike" kern="1200" cap="none" spc="0" normalizeH="0" baseline="0" noProof="0" dirty="0" smtClean="0">
                <a:ln>
                  <a:noFill/>
                </a:ln>
                <a:solidFill>
                  <a:srgbClr val="58595B"/>
                </a:solidFill>
                <a:effectLst/>
                <a:uLnTx/>
                <a:uFillTx/>
                <a:latin typeface="Arial" pitchFamily="34" charset="0"/>
                <a:ea typeface="Arial" charset="0"/>
                <a:cs typeface="Arial" pitchFamily="34" charset="0"/>
              </a:rPr>
              <a:t>Second level</a:t>
            </a:r>
          </a:p>
          <a:p>
            <a:pPr marL="289962" marR="0" lvl="2" indent="-144981" algn="l" defTabSz="736504" rtl="0" eaLnBrk="0" fontAlgn="base" latinLnBrk="0" hangingPunct="0">
              <a:lnSpc>
                <a:spcPct val="100000"/>
              </a:lnSpc>
              <a:spcBef>
                <a:spcPts val="0"/>
              </a:spcBef>
              <a:spcAft>
                <a:spcPts val="967"/>
              </a:spcAft>
              <a:buClrTx/>
              <a:buSzTx/>
              <a:buFont typeface="Arial"/>
              <a:buChar char="•"/>
              <a:tabLst/>
              <a:defRPr/>
            </a:pPr>
            <a:r>
              <a:rPr kumimoji="0" lang="en-US" sz="900" b="0" i="0" u="none" strike="noStrike" kern="1200" cap="none" spc="0" normalizeH="0" baseline="0" noProof="0" dirty="0" smtClean="0">
                <a:ln>
                  <a:noFill/>
                </a:ln>
                <a:solidFill>
                  <a:srgbClr val="58595B"/>
                </a:solidFill>
                <a:effectLst/>
                <a:uLnTx/>
                <a:uFillTx/>
                <a:latin typeface="Arial" pitchFamily="34" charset="0"/>
                <a:ea typeface="Arial" charset="0"/>
                <a:cs typeface="Arial" pitchFamily="34" charset="0"/>
              </a:rPr>
              <a:t>Third level</a:t>
            </a:r>
          </a:p>
          <a:p>
            <a:pPr marL="434943" marR="0" lvl="3" indent="-144981" algn="l" defTabSz="736504" rtl="0" eaLnBrk="0" fontAlgn="base" latinLnBrk="0" hangingPunct="0">
              <a:lnSpc>
                <a:spcPct val="100000"/>
              </a:lnSpc>
              <a:spcBef>
                <a:spcPts val="0"/>
              </a:spcBef>
              <a:spcAft>
                <a:spcPts val="967"/>
              </a:spcAft>
              <a:buClrTx/>
              <a:buSzTx/>
              <a:buFont typeface="Arial"/>
              <a:buChar char="•"/>
              <a:tabLst/>
              <a:defRPr/>
            </a:pPr>
            <a:r>
              <a:rPr kumimoji="0" lang="en-US" sz="900" b="0" i="0" u="none" strike="noStrike" kern="1200" cap="none" spc="0" normalizeH="0" baseline="0" noProof="0" dirty="0" smtClean="0">
                <a:ln>
                  <a:noFill/>
                </a:ln>
                <a:solidFill>
                  <a:srgbClr val="58595B"/>
                </a:solidFill>
                <a:effectLst/>
                <a:uLnTx/>
                <a:uFillTx/>
                <a:latin typeface="Arial" pitchFamily="34" charset="0"/>
                <a:ea typeface="Arial" charset="0"/>
                <a:cs typeface="Arial" pitchFamily="34" charset="0"/>
              </a:rPr>
              <a:t>Fourth level</a:t>
            </a:r>
          </a:p>
        </p:txBody>
      </p:sp>
      <p:sp>
        <p:nvSpPr>
          <p:cNvPr id="54" name="Date Placeholder 3"/>
          <p:cNvSpPr>
            <a:spLocks noGrp="1"/>
          </p:cNvSpPr>
          <p:nvPr>
            <p:ph type="dt" sz="half" idx="10"/>
          </p:nvPr>
        </p:nvSpPr>
        <p:spPr>
          <a:xfrm>
            <a:off x="594661" y="5035501"/>
            <a:ext cx="1547697" cy="293738"/>
          </a:xfrm>
          <a:prstGeom prst="rect">
            <a:avLst/>
          </a:prstGeom>
        </p:spPr>
        <p:txBody>
          <a:bodyPr lIns="0" tIns="0" rIns="0" bIns="0" anchor="ctr"/>
          <a:lstStyle>
            <a:lvl1pPr>
              <a:defRPr sz="700">
                <a:solidFill>
                  <a:schemeClr val="accent1"/>
                </a:solidFill>
              </a:defRPr>
            </a:lvl1pPr>
          </a:lstStyle>
          <a:p>
            <a:fld id="{64815ECD-0D2A-4942-A2BB-9C0FFC9E6DD9}" type="datetime3">
              <a:rPr lang="en-GB" smtClean="0"/>
              <a:t>13 July, 2016</a:t>
            </a:fld>
            <a:endParaRPr lang="en-GB" dirty="0"/>
          </a:p>
        </p:txBody>
      </p:sp>
      <p:sp>
        <p:nvSpPr>
          <p:cNvPr id="55" name="Footer Placeholder 4"/>
          <p:cNvSpPr>
            <a:spLocks noGrp="1"/>
          </p:cNvSpPr>
          <p:nvPr>
            <p:ph type="ftr" sz="quarter" idx="3"/>
            <p:custDataLst>
              <p:tags r:id="rId1"/>
            </p:custDataLst>
          </p:nvPr>
        </p:nvSpPr>
        <p:spPr>
          <a:xfrm>
            <a:off x="0" y="5035501"/>
            <a:ext cx="7561263" cy="293738"/>
          </a:xfrm>
          <a:prstGeom prst="rect">
            <a:avLst/>
          </a:prstGeom>
        </p:spPr>
        <p:txBody>
          <a:bodyPr lIns="0" tIns="0" rIns="0" bIns="0" anchor="ctr"/>
          <a:lstStyle>
            <a:lvl1pPr algn="ctr">
              <a:defRPr lang="en-GB" sz="800" b="0" i="0" u="none">
                <a:solidFill>
                  <a:srgbClr val="FFFFFF"/>
                </a:solidFill>
                <a:latin typeface="Arial"/>
              </a:defRPr>
            </a:lvl1pPr>
          </a:lstStyle>
          <a:p>
            <a:endParaRPr lang="en-GB" b="1"/>
          </a:p>
        </p:txBody>
      </p:sp>
      <p:sp>
        <p:nvSpPr>
          <p:cNvPr id="58"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17"/>
          </p:nvPr>
        </p:nvSpPr>
        <p:spPr>
          <a:xfrm>
            <a:off x="594661" y="1678957"/>
            <a:ext cx="3273922" cy="2517963"/>
          </a:xfrm>
          <a:prstGeom prst="roundRect">
            <a:avLst>
              <a:gd name="adj" fmla="val 3484"/>
            </a:avLst>
          </a:prstGeom>
        </p:spPr>
        <p:txBody>
          <a:bodyPr/>
          <a:lstStyle/>
          <a:p>
            <a:pPr lvl="0"/>
            <a:r>
              <a:rPr lang="en-US" noProof="0" dirty="0" smtClean="0"/>
              <a:t>Click icon to add picture</a:t>
            </a:r>
            <a:endParaRPr lang="en-GB" noProof="0" dirty="0"/>
          </a:p>
        </p:txBody>
      </p:sp>
      <p:sp>
        <p:nvSpPr>
          <p:cNvPr id="62" name="Text Placeholder 6"/>
          <p:cNvSpPr>
            <a:spLocks noGrp="1"/>
          </p:cNvSpPr>
          <p:nvPr>
            <p:ph type="body" sz="quarter" idx="13"/>
          </p:nvPr>
        </p:nvSpPr>
        <p:spPr>
          <a:xfrm>
            <a:off x="594661" y="4476001"/>
            <a:ext cx="3273921" cy="280032"/>
          </a:xfrm>
          <a:prstGeom prst="rect">
            <a:avLst/>
          </a:prstGeom>
        </p:spPr>
        <p:txBody>
          <a:bodyPr>
            <a:normAutofit/>
          </a:bodyPr>
          <a:lstStyle>
            <a:lvl1pPr marL="0" marR="0" indent="0" algn="l" defTabSz="736504" rtl="0" eaLnBrk="0" fontAlgn="base" latinLnBrk="0" hangingPunct="0">
              <a:lnSpc>
                <a:spcPct val="100000"/>
              </a:lnSpc>
              <a:spcBef>
                <a:spcPts val="0"/>
              </a:spcBef>
              <a:spcAft>
                <a:spcPts val="967"/>
              </a:spcAft>
              <a:buClrTx/>
              <a:buSzTx/>
              <a:buFontTx/>
              <a:buNone/>
              <a:tabLst/>
              <a:defRPr sz="1600">
                <a:solidFill>
                  <a:schemeClr val="tx1"/>
                </a:solidFill>
                <a:latin typeface="Franklin Gothic Book"/>
                <a:cs typeface="Franklin Gothic Book"/>
              </a:defRPr>
            </a:lvl1pPr>
            <a:lvl2pPr marL="144488" marR="0" indent="-144488" algn="l" defTabSz="736504" rtl="0" eaLnBrk="0" fontAlgn="base" latinLnBrk="0" hangingPunct="0">
              <a:lnSpc>
                <a:spcPct val="100000"/>
              </a:lnSpc>
              <a:spcBef>
                <a:spcPts val="0"/>
              </a:spcBef>
              <a:spcAft>
                <a:spcPts val="967"/>
              </a:spcAft>
              <a:buClrTx/>
              <a:buSzTx/>
              <a:buFont typeface="Arial" charset="0"/>
              <a:buChar char="•"/>
              <a:tabLst/>
              <a:defRPr>
                <a:solidFill>
                  <a:schemeClr val="tx1"/>
                </a:solidFill>
              </a:defRPr>
            </a:lvl2pPr>
            <a:lvl3pPr marL="289962" marR="0" indent="-144981" algn="l" defTabSz="736504" rtl="0" eaLnBrk="0" fontAlgn="base" latinLnBrk="0" hangingPunct="0">
              <a:lnSpc>
                <a:spcPct val="100000"/>
              </a:lnSpc>
              <a:spcBef>
                <a:spcPts val="0"/>
              </a:spcBef>
              <a:spcAft>
                <a:spcPts val="967"/>
              </a:spcAft>
              <a:buClrTx/>
              <a:buSzTx/>
              <a:buFont typeface="Arial"/>
              <a:buChar char="•"/>
              <a:tabLst/>
              <a:defRPr>
                <a:solidFill>
                  <a:schemeClr val="tx1"/>
                </a:solidFill>
              </a:defRPr>
            </a:lvl3pPr>
            <a:lvl4pPr marL="434943" marR="0" indent="-144981" algn="l" defTabSz="736504" rtl="0" eaLnBrk="0" fontAlgn="base" latinLnBrk="0" hangingPunct="0">
              <a:lnSpc>
                <a:spcPct val="100000"/>
              </a:lnSpc>
              <a:spcBef>
                <a:spcPts val="0"/>
              </a:spcBef>
              <a:spcAft>
                <a:spcPts val="967"/>
              </a:spcAft>
              <a:buClrTx/>
              <a:buSzTx/>
              <a:buFont typeface="Arial"/>
              <a:buChar char="•"/>
              <a:tabLst/>
              <a:defRPr/>
            </a:lvl4pPr>
          </a:lstStyle>
          <a:p>
            <a:pPr marL="0" marR="0" lvl="0" indent="0" algn="l" defTabSz="736504" rtl="0" eaLnBrk="0" fontAlgn="base" latinLnBrk="0" hangingPunct="0">
              <a:lnSpc>
                <a:spcPct val="100000"/>
              </a:lnSpc>
              <a:spcBef>
                <a:spcPts val="0"/>
              </a:spcBef>
              <a:spcAft>
                <a:spcPts val="967"/>
              </a:spcAft>
              <a:buClrTx/>
              <a:buSzTx/>
              <a:buFontTx/>
              <a:buNone/>
              <a:tabLst/>
              <a:defRPr/>
            </a:pPr>
            <a:r>
              <a:rPr kumimoji="0" lang="en-US" sz="900" b="0" i="0" u="none" strike="noStrike" kern="1200" cap="none" spc="0" normalizeH="0" baseline="0" noProof="0" dirty="0" smtClean="0">
                <a:ln>
                  <a:noFill/>
                </a:ln>
                <a:solidFill>
                  <a:srgbClr val="58595B"/>
                </a:solidFill>
                <a:effectLst/>
                <a:uLnTx/>
                <a:uFillTx/>
                <a:latin typeface="Arial" pitchFamily="34" charset="0"/>
                <a:ea typeface="ＭＳ Ｐゴシック" charset="0"/>
                <a:cs typeface="Arial" pitchFamily="34" charset="0"/>
              </a:rPr>
              <a:t>Click to edit Master text styles</a:t>
            </a:r>
          </a:p>
        </p:txBody>
      </p:sp>
      <p:sp>
        <p:nvSpPr>
          <p:cNvPr id="57" name="Slide Number Placeholder 5"/>
          <p:cNvSpPr>
            <a:spLocks noGrp="1"/>
          </p:cNvSpPr>
          <p:nvPr>
            <p:ph type="sldNum" sz="quarter" idx="4"/>
          </p:nvPr>
        </p:nvSpPr>
        <p:spPr>
          <a:xfrm>
            <a:off x="6846455" y="5035501"/>
            <a:ext cx="297689" cy="293738"/>
          </a:xfrm>
          <a:prstGeom prst="rect">
            <a:avLst/>
          </a:prstGeom>
        </p:spPr>
        <p:txBody>
          <a:bodyPr lIns="0" tIns="0" rIns="0" bIns="0" anchor="ctr"/>
          <a:lstStyle>
            <a:lvl1pPr algn="r">
              <a:defRPr sz="700">
                <a:solidFill>
                  <a:schemeClr val="accent1"/>
                </a:solidFill>
              </a:defRPr>
            </a:lvl1pPr>
          </a:lstStyle>
          <a:p>
            <a:fld id="{71F9F866-B438-9445-8D9F-1F8FF6608833}" type="slidenum">
              <a:rPr lang="en-GB" smtClean="0"/>
              <a:pPr/>
              <a:t>‹#›</a:t>
            </a:fld>
            <a:endParaRPr lang="en-GB" dirty="0"/>
          </a:p>
        </p:txBody>
      </p:sp>
    </p:spTree>
    <p:extLst>
      <p:ext uri="{BB962C8B-B14F-4D97-AF65-F5344CB8AC3E}">
        <p14:creationId xmlns:p14="http://schemas.microsoft.com/office/powerpoint/2010/main" val="2283029844"/>
      </p:ext>
    </p:extLst>
  </p:cSld>
  <p:clrMapOvr>
    <a:masterClrMapping/>
  </p:clrMapOvr>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6_text + chart">
    <p:spTree>
      <p:nvGrpSpPr>
        <p:cNvPr id="1" name=""/>
        <p:cNvGrpSpPr/>
        <p:nvPr/>
      </p:nvGrpSpPr>
      <p:grpSpPr>
        <a:xfrm>
          <a:off x="0" y="0"/>
          <a:ext cx="0" cy="0"/>
          <a:chOff x="0" y="0"/>
          <a:chExt cx="0" cy="0"/>
        </a:xfrm>
      </p:grpSpPr>
      <p:sp>
        <p:nvSpPr>
          <p:cNvPr id="2" name="Title 1" descr="Ideally your title should fit on one line." title="Slide title"/>
          <p:cNvSpPr>
            <a:spLocks noGrp="1"/>
          </p:cNvSpPr>
          <p:nvPr>
            <p:ph type="title"/>
          </p:nvPr>
        </p:nvSpPr>
        <p:spPr/>
        <p:txBody>
          <a:bodyPr/>
          <a:lstStyle/>
          <a:p>
            <a:r>
              <a:rPr lang="en-US" smtClean="0"/>
              <a:t>Click to edit Master title style</a:t>
            </a:r>
            <a:endParaRPr lang="en-GB"/>
          </a:p>
        </p:txBody>
      </p:sp>
      <p:sp>
        <p:nvSpPr>
          <p:cNvPr id="7" name="Text Placeholder 6"/>
          <p:cNvSpPr>
            <a:spLocks noGrp="1"/>
          </p:cNvSpPr>
          <p:nvPr>
            <p:ph type="body" sz="quarter" idx="13"/>
          </p:nvPr>
        </p:nvSpPr>
        <p:spPr>
          <a:xfrm>
            <a:off x="593349" y="1401393"/>
            <a:ext cx="2982498" cy="3354358"/>
          </a:xfrm>
          <a:prstGeom prst="rect">
            <a:avLst/>
          </a:prstGeom>
        </p:spPr>
        <p:txBody>
          <a:bodyPr>
            <a:noAutofit/>
          </a:bodyPr>
          <a:lstStyle>
            <a:lvl1pPr marL="0" marR="0" indent="0" algn="l" defTabSz="736504" rtl="0" eaLnBrk="0" fontAlgn="base" latinLnBrk="0" hangingPunct="0">
              <a:lnSpc>
                <a:spcPct val="100000"/>
              </a:lnSpc>
              <a:spcBef>
                <a:spcPts val="0"/>
              </a:spcBef>
              <a:spcAft>
                <a:spcPts val="967"/>
              </a:spcAft>
              <a:buClrTx/>
              <a:buSzTx/>
              <a:buFontTx/>
              <a:buNone/>
              <a:tabLst/>
              <a:defRPr sz="1600">
                <a:solidFill>
                  <a:schemeClr val="tx1"/>
                </a:solidFill>
                <a:latin typeface="Franklin Gothic Book"/>
                <a:cs typeface="Franklin Gothic Book"/>
              </a:defRPr>
            </a:lvl1pPr>
            <a:lvl2pPr marL="144488" marR="0" indent="-144488" algn="l" defTabSz="736504" rtl="0" eaLnBrk="0" fontAlgn="base" latinLnBrk="0" hangingPunct="0">
              <a:lnSpc>
                <a:spcPct val="100000"/>
              </a:lnSpc>
              <a:spcBef>
                <a:spcPts val="0"/>
              </a:spcBef>
              <a:spcAft>
                <a:spcPts val="967"/>
              </a:spcAft>
              <a:buClrTx/>
              <a:buSzTx/>
              <a:buFont typeface="Arial" charset="0"/>
              <a:buChar char="•"/>
              <a:tabLst/>
              <a:defRPr>
                <a:solidFill>
                  <a:schemeClr val="tx1"/>
                </a:solidFill>
                <a:latin typeface="Franklin Gothic Book"/>
                <a:ea typeface="Franklin Gothic Book"/>
                <a:cs typeface="Franklin Gothic Book"/>
              </a:defRPr>
            </a:lvl2pPr>
            <a:lvl3pPr marL="289962" marR="0" indent="-144981" algn="l" defTabSz="736504" rtl="0" eaLnBrk="0" fontAlgn="base" latinLnBrk="0" hangingPunct="0">
              <a:lnSpc>
                <a:spcPct val="100000"/>
              </a:lnSpc>
              <a:spcBef>
                <a:spcPts val="0"/>
              </a:spcBef>
              <a:spcAft>
                <a:spcPts val="967"/>
              </a:spcAft>
              <a:buClrTx/>
              <a:buSzTx/>
              <a:buFont typeface="Arial"/>
              <a:buChar char="•"/>
              <a:tabLst/>
              <a:defRPr>
                <a:solidFill>
                  <a:schemeClr val="tx1"/>
                </a:solidFill>
                <a:latin typeface="Franklin Gothic Book"/>
                <a:ea typeface="Franklin Gothic Book"/>
                <a:cs typeface="Franklin Gothic Book"/>
              </a:defRPr>
            </a:lvl3pPr>
            <a:lvl4pPr marL="434943" marR="0" indent="-144981" algn="l" defTabSz="736504" rtl="0" eaLnBrk="0" fontAlgn="base" latinLnBrk="0" hangingPunct="0">
              <a:lnSpc>
                <a:spcPct val="100000"/>
              </a:lnSpc>
              <a:spcBef>
                <a:spcPts val="0"/>
              </a:spcBef>
              <a:spcAft>
                <a:spcPts val="967"/>
              </a:spcAft>
              <a:buClrTx/>
              <a:buSzTx/>
              <a:buFont typeface="Arial"/>
              <a:buChar char="•"/>
              <a:tabLst/>
              <a:defRPr>
                <a:latin typeface="Franklin Gothic Book"/>
                <a:ea typeface="Franklin Gothic Book"/>
                <a:cs typeface="Franklin Gothic Book"/>
              </a:defRPr>
            </a:lvl4pPr>
          </a:lstStyle>
          <a:p>
            <a:pPr marL="0" marR="0" lvl="0" indent="0" algn="l" defTabSz="736504" rtl="0" eaLnBrk="0" fontAlgn="base" latinLnBrk="0" hangingPunct="0">
              <a:lnSpc>
                <a:spcPct val="100000"/>
              </a:lnSpc>
              <a:spcBef>
                <a:spcPts val="0"/>
              </a:spcBef>
              <a:spcAft>
                <a:spcPts val="967"/>
              </a:spcAft>
              <a:buClrTx/>
              <a:buSzTx/>
              <a:buFontTx/>
              <a:buNone/>
              <a:tabLst/>
              <a:defRPr/>
            </a:pPr>
            <a:r>
              <a:rPr kumimoji="0" lang="en-US" sz="900" b="0" i="0" u="none" strike="noStrike" kern="1200" cap="none" spc="0" normalizeH="0" baseline="0" noProof="0" smtClean="0">
                <a:ln>
                  <a:noFill/>
                </a:ln>
                <a:solidFill>
                  <a:srgbClr val="58595B"/>
                </a:solidFill>
                <a:effectLst/>
                <a:uLnTx/>
                <a:uFillTx/>
                <a:latin typeface="Arial" pitchFamily="34" charset="0"/>
                <a:ea typeface="ＭＳ Ｐゴシック" charset="0"/>
                <a:cs typeface="Arial" pitchFamily="34" charset="0"/>
              </a:rPr>
              <a:t>Click to edit Master text styles</a:t>
            </a:r>
          </a:p>
          <a:p>
            <a:pPr marL="0" marR="0" lvl="1" indent="0" algn="l" defTabSz="736504" rtl="0" eaLnBrk="0" fontAlgn="base" latinLnBrk="0" hangingPunct="0">
              <a:lnSpc>
                <a:spcPct val="100000"/>
              </a:lnSpc>
              <a:spcBef>
                <a:spcPts val="0"/>
              </a:spcBef>
              <a:spcAft>
                <a:spcPts val="967"/>
              </a:spcAft>
              <a:buClrTx/>
              <a:buSzTx/>
              <a:buFontTx/>
              <a:buNone/>
              <a:tabLst/>
              <a:defRPr/>
            </a:pPr>
            <a:r>
              <a:rPr kumimoji="0" lang="en-US" sz="900" b="0" i="0" u="none" strike="noStrike" kern="1200" cap="none" spc="0" normalizeH="0" baseline="0" noProof="0" smtClean="0">
                <a:ln>
                  <a:noFill/>
                </a:ln>
                <a:solidFill>
                  <a:srgbClr val="58595B"/>
                </a:solidFill>
                <a:effectLst/>
                <a:uLnTx/>
                <a:uFillTx/>
                <a:latin typeface="Arial" pitchFamily="34" charset="0"/>
                <a:ea typeface="ＭＳ Ｐゴシック" charset="0"/>
                <a:cs typeface="Arial" pitchFamily="34" charset="0"/>
              </a:rPr>
              <a:t>Second level</a:t>
            </a:r>
          </a:p>
          <a:p>
            <a:pPr marL="0" marR="0" lvl="2" indent="0" algn="l" defTabSz="736504" rtl="0" eaLnBrk="0" fontAlgn="base" latinLnBrk="0" hangingPunct="0">
              <a:lnSpc>
                <a:spcPct val="100000"/>
              </a:lnSpc>
              <a:spcBef>
                <a:spcPts val="0"/>
              </a:spcBef>
              <a:spcAft>
                <a:spcPts val="967"/>
              </a:spcAft>
              <a:buClrTx/>
              <a:buSzTx/>
              <a:buFontTx/>
              <a:buNone/>
              <a:tabLst/>
              <a:defRPr/>
            </a:pPr>
            <a:r>
              <a:rPr kumimoji="0" lang="en-US" sz="900" b="0" i="0" u="none" strike="noStrike" kern="1200" cap="none" spc="0" normalizeH="0" baseline="0" noProof="0" smtClean="0">
                <a:ln>
                  <a:noFill/>
                </a:ln>
                <a:solidFill>
                  <a:srgbClr val="58595B"/>
                </a:solidFill>
                <a:effectLst/>
                <a:uLnTx/>
                <a:uFillTx/>
                <a:latin typeface="Arial" pitchFamily="34" charset="0"/>
                <a:ea typeface="ＭＳ Ｐゴシック" charset="0"/>
                <a:cs typeface="Arial" pitchFamily="34" charset="0"/>
              </a:rPr>
              <a:t>Third level</a:t>
            </a:r>
          </a:p>
          <a:p>
            <a:pPr marL="0" marR="0" lvl="3" indent="0" algn="l" defTabSz="736504" rtl="0" eaLnBrk="0" fontAlgn="base" latinLnBrk="0" hangingPunct="0">
              <a:lnSpc>
                <a:spcPct val="100000"/>
              </a:lnSpc>
              <a:spcBef>
                <a:spcPts val="0"/>
              </a:spcBef>
              <a:spcAft>
                <a:spcPts val="967"/>
              </a:spcAft>
              <a:buClrTx/>
              <a:buSzTx/>
              <a:buFontTx/>
              <a:buNone/>
              <a:tabLst/>
              <a:defRPr/>
            </a:pPr>
            <a:r>
              <a:rPr kumimoji="0" lang="en-US" sz="900" b="0" i="0" u="none" strike="noStrike" kern="1200" cap="none" spc="0" normalizeH="0" baseline="0" noProof="0" smtClean="0">
                <a:ln>
                  <a:noFill/>
                </a:ln>
                <a:solidFill>
                  <a:srgbClr val="58595B"/>
                </a:solidFill>
                <a:effectLst/>
                <a:uLnTx/>
                <a:uFillTx/>
                <a:latin typeface="Arial" pitchFamily="34" charset="0"/>
                <a:ea typeface="ＭＳ Ｐゴシック" charset="0"/>
                <a:cs typeface="Arial" pitchFamily="34" charset="0"/>
              </a:rPr>
              <a:t>Fourth level</a:t>
            </a:r>
          </a:p>
        </p:txBody>
      </p:sp>
      <p:sp>
        <p:nvSpPr>
          <p:cNvPr id="100" name="Date Placeholder 3"/>
          <p:cNvSpPr>
            <a:spLocks noGrp="1"/>
          </p:cNvSpPr>
          <p:nvPr>
            <p:ph type="dt" sz="half" idx="2"/>
          </p:nvPr>
        </p:nvSpPr>
        <p:spPr>
          <a:xfrm>
            <a:off x="594661" y="5035501"/>
            <a:ext cx="1547697" cy="293738"/>
          </a:xfrm>
          <a:prstGeom prst="rect">
            <a:avLst/>
          </a:prstGeom>
        </p:spPr>
        <p:txBody>
          <a:bodyPr lIns="0" tIns="0" rIns="0" bIns="0" anchor="ctr"/>
          <a:lstStyle>
            <a:lvl1pPr>
              <a:defRPr sz="700">
                <a:solidFill>
                  <a:schemeClr val="accent1"/>
                </a:solidFill>
              </a:defRPr>
            </a:lvl1pPr>
          </a:lstStyle>
          <a:p>
            <a:fld id="{B6178F0A-3EE0-4B48-8395-CF38F4590226}" type="datetime3">
              <a:rPr lang="en-GB" smtClean="0"/>
              <a:t>13 July, 2016</a:t>
            </a:fld>
            <a:endParaRPr lang="en-GB" dirty="0"/>
          </a:p>
        </p:txBody>
      </p:sp>
      <p:sp>
        <p:nvSpPr>
          <p:cNvPr id="101" name="Footer Placeholder 4"/>
          <p:cNvSpPr>
            <a:spLocks noGrp="1"/>
          </p:cNvSpPr>
          <p:nvPr>
            <p:ph type="ftr" sz="quarter" idx="3"/>
            <p:custDataLst>
              <p:tags r:id="rId1"/>
            </p:custDataLst>
          </p:nvPr>
        </p:nvSpPr>
        <p:spPr>
          <a:xfrm>
            <a:off x="0" y="5035501"/>
            <a:ext cx="7561263" cy="293738"/>
          </a:xfrm>
          <a:prstGeom prst="rect">
            <a:avLst/>
          </a:prstGeom>
        </p:spPr>
        <p:txBody>
          <a:bodyPr lIns="0" tIns="0" rIns="0" bIns="0" anchor="ctr"/>
          <a:lstStyle>
            <a:lvl1pPr algn="ctr">
              <a:defRPr lang="en-GB" sz="800" b="0" i="0" u="none">
                <a:solidFill>
                  <a:srgbClr val="FFFFFF"/>
                </a:solidFill>
                <a:latin typeface="Arial"/>
              </a:defRPr>
            </a:lvl1pPr>
          </a:lstStyle>
          <a:p>
            <a:endParaRPr lang="en-GB" b="1"/>
          </a:p>
        </p:txBody>
      </p:sp>
      <p:sp>
        <p:nvSpPr>
          <p:cNvPr id="103" name="Slide Number Placeholder 5"/>
          <p:cNvSpPr>
            <a:spLocks noGrp="1"/>
          </p:cNvSpPr>
          <p:nvPr>
            <p:ph type="sldNum" sz="quarter" idx="4"/>
          </p:nvPr>
        </p:nvSpPr>
        <p:spPr>
          <a:xfrm>
            <a:off x="6846455" y="5035501"/>
            <a:ext cx="297689" cy="293738"/>
          </a:xfrm>
          <a:prstGeom prst="rect">
            <a:avLst/>
          </a:prstGeom>
        </p:spPr>
        <p:txBody>
          <a:bodyPr lIns="0" tIns="0" rIns="0" bIns="0" anchor="ctr"/>
          <a:lstStyle>
            <a:lvl1pPr algn="r">
              <a:defRPr sz="700">
                <a:solidFill>
                  <a:schemeClr val="accent1"/>
                </a:solidFill>
              </a:defRPr>
            </a:lvl1pPr>
          </a:lstStyle>
          <a:p>
            <a:fld id="{71F9F866-B438-9445-8D9F-1F8FF6608833}" type="slidenum">
              <a:rPr lang="en-GB" smtClean="0"/>
              <a:pPr/>
              <a:t>‹#›</a:t>
            </a:fld>
            <a:endParaRPr lang="en-GB" dirty="0"/>
          </a:p>
        </p:txBody>
      </p:sp>
      <p:sp>
        <p:nvSpPr>
          <p:cNvPr id="105" name="Text Placeholder 6"/>
          <p:cNvSpPr>
            <a:spLocks noGrp="1"/>
          </p:cNvSpPr>
          <p:nvPr>
            <p:ph type="body" sz="quarter" idx="17"/>
          </p:nvPr>
        </p:nvSpPr>
        <p:spPr>
          <a:xfrm>
            <a:off x="3985416" y="1401393"/>
            <a:ext cx="2978558" cy="3354358"/>
          </a:xfrm>
          <a:prstGeom prst="rect">
            <a:avLst/>
          </a:prstGeom>
        </p:spPr>
        <p:txBody>
          <a:bodyPr>
            <a:noAutofit/>
          </a:bodyPr>
          <a:lstStyle>
            <a:lvl1pPr marL="0" marR="0" indent="0" algn="l" defTabSz="736504" rtl="0" eaLnBrk="0" fontAlgn="base" latinLnBrk="0" hangingPunct="0">
              <a:lnSpc>
                <a:spcPct val="100000"/>
              </a:lnSpc>
              <a:spcBef>
                <a:spcPts val="0"/>
              </a:spcBef>
              <a:spcAft>
                <a:spcPts val="967"/>
              </a:spcAft>
              <a:buClrTx/>
              <a:buSzTx/>
              <a:buFontTx/>
              <a:buNone/>
              <a:tabLst/>
              <a:defRPr sz="1600">
                <a:solidFill>
                  <a:schemeClr val="tx1"/>
                </a:solidFill>
                <a:latin typeface="Franklin Gothic Book"/>
                <a:cs typeface="Franklin Gothic Book"/>
              </a:defRPr>
            </a:lvl1pPr>
            <a:lvl2pPr marL="144488" marR="0" indent="-144488" algn="l" defTabSz="736504" rtl="0" eaLnBrk="0" fontAlgn="base" latinLnBrk="0" hangingPunct="0">
              <a:lnSpc>
                <a:spcPct val="100000"/>
              </a:lnSpc>
              <a:spcBef>
                <a:spcPts val="0"/>
              </a:spcBef>
              <a:spcAft>
                <a:spcPts val="967"/>
              </a:spcAft>
              <a:buClrTx/>
              <a:buSzTx/>
              <a:buFont typeface="Arial" charset="0"/>
              <a:buChar char="•"/>
              <a:tabLst/>
              <a:defRPr>
                <a:solidFill>
                  <a:schemeClr val="tx1"/>
                </a:solidFill>
                <a:latin typeface="Franklin Gothic Book"/>
                <a:ea typeface="Franklin Gothic Book"/>
                <a:cs typeface="Franklin Gothic Book"/>
              </a:defRPr>
            </a:lvl2pPr>
            <a:lvl3pPr marL="289962" marR="0" indent="-144981" algn="l" defTabSz="736504" rtl="0" eaLnBrk="0" fontAlgn="base" latinLnBrk="0" hangingPunct="0">
              <a:lnSpc>
                <a:spcPct val="100000"/>
              </a:lnSpc>
              <a:spcBef>
                <a:spcPts val="0"/>
              </a:spcBef>
              <a:spcAft>
                <a:spcPts val="967"/>
              </a:spcAft>
              <a:buClrTx/>
              <a:buSzTx/>
              <a:buFont typeface="Arial"/>
              <a:buChar char="•"/>
              <a:tabLst/>
              <a:defRPr>
                <a:solidFill>
                  <a:schemeClr val="tx1"/>
                </a:solidFill>
                <a:latin typeface="Franklin Gothic Book"/>
                <a:ea typeface="Franklin Gothic Book"/>
                <a:cs typeface="Franklin Gothic Book"/>
              </a:defRPr>
            </a:lvl3pPr>
            <a:lvl4pPr marL="434943" marR="0" indent="-144981" algn="l" defTabSz="736504" rtl="0" eaLnBrk="0" fontAlgn="base" latinLnBrk="0" hangingPunct="0">
              <a:lnSpc>
                <a:spcPct val="100000"/>
              </a:lnSpc>
              <a:spcBef>
                <a:spcPts val="0"/>
              </a:spcBef>
              <a:spcAft>
                <a:spcPts val="967"/>
              </a:spcAft>
              <a:buClrTx/>
              <a:buSzTx/>
              <a:buFont typeface="Arial"/>
              <a:buChar char="•"/>
              <a:tabLst/>
              <a:defRPr>
                <a:latin typeface="Franklin Gothic Book"/>
                <a:ea typeface="Franklin Gothic Book"/>
                <a:cs typeface="Franklin Gothic Book"/>
              </a:defRPr>
            </a:lvl4pPr>
          </a:lstStyle>
          <a:p>
            <a:pPr marL="0" marR="0" lvl="0" indent="0" algn="l" defTabSz="736504" rtl="0" eaLnBrk="0" fontAlgn="base" latinLnBrk="0" hangingPunct="0">
              <a:lnSpc>
                <a:spcPct val="100000"/>
              </a:lnSpc>
              <a:spcBef>
                <a:spcPts val="0"/>
              </a:spcBef>
              <a:spcAft>
                <a:spcPts val="967"/>
              </a:spcAft>
              <a:buClrTx/>
              <a:buSzTx/>
              <a:buFontTx/>
              <a:buNone/>
              <a:tabLst/>
              <a:defRPr/>
            </a:pPr>
            <a:r>
              <a:rPr kumimoji="0" lang="en-US" sz="900" b="0" i="0" u="none" strike="noStrike" kern="1200" cap="none" spc="0" normalizeH="0" baseline="0" noProof="0" smtClean="0">
                <a:ln>
                  <a:noFill/>
                </a:ln>
                <a:solidFill>
                  <a:srgbClr val="58595B"/>
                </a:solidFill>
                <a:effectLst/>
                <a:uLnTx/>
                <a:uFillTx/>
                <a:latin typeface="Arial" pitchFamily="34" charset="0"/>
                <a:ea typeface="ＭＳ Ｐゴシック" charset="0"/>
                <a:cs typeface="Arial" pitchFamily="34" charset="0"/>
              </a:rPr>
              <a:t>Click to edit Master text styles</a:t>
            </a:r>
          </a:p>
          <a:p>
            <a:pPr marL="0" marR="0" lvl="1" indent="0" algn="l" defTabSz="736504" rtl="0" eaLnBrk="0" fontAlgn="base" latinLnBrk="0" hangingPunct="0">
              <a:lnSpc>
                <a:spcPct val="100000"/>
              </a:lnSpc>
              <a:spcBef>
                <a:spcPts val="0"/>
              </a:spcBef>
              <a:spcAft>
                <a:spcPts val="967"/>
              </a:spcAft>
              <a:buClrTx/>
              <a:buSzTx/>
              <a:buFontTx/>
              <a:buNone/>
              <a:tabLst/>
              <a:defRPr/>
            </a:pPr>
            <a:r>
              <a:rPr kumimoji="0" lang="en-US" sz="900" b="0" i="0" u="none" strike="noStrike" kern="1200" cap="none" spc="0" normalizeH="0" baseline="0" noProof="0" smtClean="0">
                <a:ln>
                  <a:noFill/>
                </a:ln>
                <a:solidFill>
                  <a:srgbClr val="58595B"/>
                </a:solidFill>
                <a:effectLst/>
                <a:uLnTx/>
                <a:uFillTx/>
                <a:latin typeface="Arial" pitchFamily="34" charset="0"/>
                <a:ea typeface="ＭＳ Ｐゴシック" charset="0"/>
                <a:cs typeface="Arial" pitchFamily="34" charset="0"/>
              </a:rPr>
              <a:t>Second level</a:t>
            </a:r>
          </a:p>
          <a:p>
            <a:pPr marL="0" marR="0" lvl="2" indent="0" algn="l" defTabSz="736504" rtl="0" eaLnBrk="0" fontAlgn="base" latinLnBrk="0" hangingPunct="0">
              <a:lnSpc>
                <a:spcPct val="100000"/>
              </a:lnSpc>
              <a:spcBef>
                <a:spcPts val="0"/>
              </a:spcBef>
              <a:spcAft>
                <a:spcPts val="967"/>
              </a:spcAft>
              <a:buClrTx/>
              <a:buSzTx/>
              <a:buFontTx/>
              <a:buNone/>
              <a:tabLst/>
              <a:defRPr/>
            </a:pPr>
            <a:r>
              <a:rPr kumimoji="0" lang="en-US" sz="900" b="0" i="0" u="none" strike="noStrike" kern="1200" cap="none" spc="0" normalizeH="0" baseline="0" noProof="0" smtClean="0">
                <a:ln>
                  <a:noFill/>
                </a:ln>
                <a:solidFill>
                  <a:srgbClr val="58595B"/>
                </a:solidFill>
                <a:effectLst/>
                <a:uLnTx/>
                <a:uFillTx/>
                <a:latin typeface="Arial" pitchFamily="34" charset="0"/>
                <a:ea typeface="ＭＳ Ｐゴシック" charset="0"/>
                <a:cs typeface="Arial" pitchFamily="34" charset="0"/>
              </a:rPr>
              <a:t>Third level</a:t>
            </a:r>
          </a:p>
          <a:p>
            <a:pPr marL="0" marR="0" lvl="3" indent="0" algn="l" defTabSz="736504" rtl="0" eaLnBrk="0" fontAlgn="base" latinLnBrk="0" hangingPunct="0">
              <a:lnSpc>
                <a:spcPct val="100000"/>
              </a:lnSpc>
              <a:spcBef>
                <a:spcPts val="0"/>
              </a:spcBef>
              <a:spcAft>
                <a:spcPts val="967"/>
              </a:spcAft>
              <a:buClrTx/>
              <a:buSzTx/>
              <a:buFontTx/>
              <a:buNone/>
              <a:tabLst/>
              <a:defRPr/>
            </a:pPr>
            <a:r>
              <a:rPr kumimoji="0" lang="en-US" sz="900" b="0" i="0" u="none" strike="noStrike" kern="1200" cap="none" spc="0" normalizeH="0" baseline="0" noProof="0" smtClean="0">
                <a:ln>
                  <a:noFill/>
                </a:ln>
                <a:solidFill>
                  <a:srgbClr val="58595B"/>
                </a:solidFill>
                <a:effectLst/>
                <a:uLnTx/>
                <a:uFillTx/>
                <a:latin typeface="Arial" pitchFamily="34" charset="0"/>
                <a:ea typeface="ＭＳ Ｐゴシック" charset="0"/>
                <a:cs typeface="Arial" pitchFamily="34" charset="0"/>
              </a:rPr>
              <a:t>Fourth level</a:t>
            </a:r>
          </a:p>
        </p:txBody>
      </p:sp>
      <p:cxnSp>
        <p:nvCxnSpPr>
          <p:cNvPr id="104" name="Straight Connector 103"/>
          <p:cNvCxnSpPr/>
          <p:nvPr userDrawn="1"/>
        </p:nvCxnSpPr>
        <p:spPr>
          <a:xfrm>
            <a:off x="3763939" y="1368966"/>
            <a:ext cx="0" cy="3354358"/>
          </a:xfrm>
          <a:prstGeom prst="line">
            <a:avLst/>
          </a:prstGeom>
          <a:ln w="6350">
            <a:solidFill>
              <a:schemeClr val="tx1"/>
            </a:solidFill>
            <a:tailEnd type="none"/>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133127221"/>
      </p:ext>
    </p:extLst>
  </p:cSld>
  <p:clrMapOvr>
    <a:masterClrMapping/>
  </p:clrMapOvr>
  <p:timing>
    <p:tnLst>
      <p:par>
        <p:cTn id="1" dur="indefinite" restart="never" nodeType="tmRoot"/>
      </p:par>
    </p:tnLst>
  </p:timing>
</p:sldLayout>
</file>

<file path=ppt/slideLayouts/slideLayout210.xml><?xml version="1.0" encoding="utf-8"?>
<p:sldLayout xmlns:a="http://schemas.openxmlformats.org/drawingml/2006/main" xmlns:r="http://schemas.openxmlformats.org/officeDocument/2006/relationships" xmlns:p="http://schemas.openxmlformats.org/presentationml/2006/main" preserve="1" userDrawn="1">
  <p:cSld name="3_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594659" y="1"/>
            <a:ext cx="5202310" cy="838861"/>
          </a:xfrm>
        </p:spPr>
        <p:txBody>
          <a:bodyPr/>
          <a:lstStyle/>
          <a:p>
            <a:r>
              <a:rPr lang="en-GB" dirty="0" smtClean="0"/>
              <a:t>Click to edit Master title style</a:t>
            </a:r>
            <a:endParaRPr lang="en-US" dirty="0"/>
          </a:p>
        </p:txBody>
      </p:sp>
      <p:sp>
        <p:nvSpPr>
          <p:cNvPr id="4" name="Text Placeholder 3"/>
          <p:cNvSpPr>
            <a:spLocks noGrp="1"/>
          </p:cNvSpPr>
          <p:nvPr>
            <p:ph type="body" sz="half" idx="2"/>
          </p:nvPr>
        </p:nvSpPr>
        <p:spPr>
          <a:xfrm>
            <a:off x="4166571" y="1678957"/>
            <a:ext cx="2977573" cy="3077076"/>
          </a:xfrm>
          <a:prstGeom prst="rect">
            <a:avLst/>
          </a:prstGeom>
        </p:spPr>
        <p:txBody>
          <a:bodyPr>
            <a:normAutofit/>
          </a:bodyPr>
          <a:lstStyle>
            <a:lvl1pPr marL="0" marR="0" indent="0" algn="l" defTabSz="736504" rtl="0" eaLnBrk="0" fontAlgn="base" latinLnBrk="0" hangingPunct="0">
              <a:lnSpc>
                <a:spcPct val="100000"/>
              </a:lnSpc>
              <a:spcBef>
                <a:spcPts val="0"/>
              </a:spcBef>
              <a:spcAft>
                <a:spcPts val="967"/>
              </a:spcAft>
              <a:buClrTx/>
              <a:buSzTx/>
              <a:buFontTx/>
              <a:buNone/>
              <a:tabLst/>
              <a:defRPr>
                <a:latin typeface="Franklin Gothic Book"/>
                <a:cs typeface="Franklin Gothic Book"/>
              </a:defRPr>
            </a:lvl1pPr>
            <a:lvl2pPr marL="144488" marR="0" indent="-144488" algn="l" defTabSz="736504" rtl="0" eaLnBrk="0" fontAlgn="base" latinLnBrk="0" hangingPunct="0">
              <a:lnSpc>
                <a:spcPct val="100000"/>
              </a:lnSpc>
              <a:spcBef>
                <a:spcPts val="0"/>
              </a:spcBef>
              <a:spcAft>
                <a:spcPts val="967"/>
              </a:spcAft>
              <a:buClrTx/>
              <a:buSzTx/>
              <a:buFont typeface="Arial" charset="0"/>
              <a:buChar char="•"/>
              <a:tabLst/>
              <a:defRPr>
                <a:latin typeface="Franklin Gothic Book"/>
                <a:ea typeface="Franklin Gothic Book"/>
                <a:cs typeface="Franklin Gothic Book"/>
              </a:defRPr>
            </a:lvl2pPr>
            <a:lvl3pPr marL="289962" marR="0" indent="-144981" algn="l" defTabSz="736504" rtl="0" eaLnBrk="0" fontAlgn="base" latinLnBrk="0" hangingPunct="0">
              <a:lnSpc>
                <a:spcPct val="100000"/>
              </a:lnSpc>
              <a:spcBef>
                <a:spcPts val="0"/>
              </a:spcBef>
              <a:spcAft>
                <a:spcPts val="967"/>
              </a:spcAft>
              <a:buClrTx/>
              <a:buSzTx/>
              <a:buFont typeface="Arial"/>
              <a:buChar char="•"/>
              <a:tabLst/>
              <a:defRPr>
                <a:latin typeface="Franklin Gothic Book"/>
                <a:ea typeface="Franklin Gothic Book"/>
                <a:cs typeface="Franklin Gothic Book"/>
              </a:defRPr>
            </a:lvl3pPr>
            <a:lvl4pPr marL="434943" marR="0" indent="-144981" algn="l" defTabSz="736504" rtl="0" eaLnBrk="0" fontAlgn="base" latinLnBrk="0" hangingPunct="0">
              <a:lnSpc>
                <a:spcPct val="100000"/>
              </a:lnSpc>
              <a:spcBef>
                <a:spcPts val="0"/>
              </a:spcBef>
              <a:spcAft>
                <a:spcPts val="967"/>
              </a:spcAft>
              <a:buClrTx/>
              <a:buSzTx/>
              <a:buFont typeface="Arial"/>
              <a:buChar char="•"/>
              <a:tabLst/>
              <a:defRPr>
                <a:latin typeface="Franklin Gothic Book"/>
                <a:ea typeface="Franklin Gothic Book"/>
                <a:cs typeface="Franklin Gothic Book"/>
              </a:defRPr>
            </a:lvl4pPr>
          </a:lstStyle>
          <a:p>
            <a:pPr marL="0" marR="0" lvl="0" indent="0" algn="l" defTabSz="736504" rtl="0" eaLnBrk="0" fontAlgn="base" latinLnBrk="0" hangingPunct="0">
              <a:lnSpc>
                <a:spcPct val="100000"/>
              </a:lnSpc>
              <a:spcBef>
                <a:spcPts val="0"/>
              </a:spcBef>
              <a:spcAft>
                <a:spcPts val="967"/>
              </a:spcAft>
              <a:buClrTx/>
              <a:buSzTx/>
              <a:buFontTx/>
              <a:buNone/>
              <a:tabLst/>
              <a:defRPr/>
            </a:pPr>
            <a:r>
              <a:rPr kumimoji="0" lang="en-US" sz="900" b="0" i="0" u="none" strike="noStrike" kern="1200" cap="none" spc="0" normalizeH="0" baseline="0" noProof="0" dirty="0" smtClean="0">
                <a:ln>
                  <a:noFill/>
                </a:ln>
                <a:solidFill>
                  <a:srgbClr val="58595B"/>
                </a:solidFill>
                <a:effectLst/>
                <a:uLnTx/>
                <a:uFillTx/>
                <a:latin typeface="Arial" pitchFamily="34" charset="0"/>
                <a:ea typeface="ＭＳ Ｐゴシック" charset="0"/>
                <a:cs typeface="Arial" pitchFamily="34" charset="0"/>
              </a:rPr>
              <a:t>Click to edit Master text styles</a:t>
            </a:r>
          </a:p>
          <a:p>
            <a:pPr marL="144488" marR="0" lvl="1" indent="-144488" algn="l" defTabSz="736504" rtl="0" eaLnBrk="0" fontAlgn="base" latinLnBrk="0" hangingPunct="0">
              <a:lnSpc>
                <a:spcPct val="100000"/>
              </a:lnSpc>
              <a:spcBef>
                <a:spcPts val="0"/>
              </a:spcBef>
              <a:spcAft>
                <a:spcPts val="967"/>
              </a:spcAft>
              <a:buClrTx/>
              <a:buSzTx/>
              <a:buFont typeface="Arial" charset="0"/>
              <a:buChar char="•"/>
              <a:tabLst/>
              <a:defRPr/>
            </a:pPr>
            <a:r>
              <a:rPr kumimoji="0" lang="en-US" sz="900" b="0" i="0" u="none" strike="noStrike" kern="1200" cap="none" spc="0" normalizeH="0" baseline="0" noProof="0" dirty="0" smtClean="0">
                <a:ln>
                  <a:noFill/>
                </a:ln>
                <a:solidFill>
                  <a:srgbClr val="58595B"/>
                </a:solidFill>
                <a:effectLst/>
                <a:uLnTx/>
                <a:uFillTx/>
                <a:latin typeface="Arial" pitchFamily="34" charset="0"/>
                <a:ea typeface="Arial" charset="0"/>
                <a:cs typeface="Arial" pitchFamily="34" charset="0"/>
              </a:rPr>
              <a:t>Second level</a:t>
            </a:r>
          </a:p>
          <a:p>
            <a:pPr marL="289962" marR="0" lvl="2" indent="-144981" algn="l" defTabSz="736504" rtl="0" eaLnBrk="0" fontAlgn="base" latinLnBrk="0" hangingPunct="0">
              <a:lnSpc>
                <a:spcPct val="100000"/>
              </a:lnSpc>
              <a:spcBef>
                <a:spcPts val="0"/>
              </a:spcBef>
              <a:spcAft>
                <a:spcPts val="967"/>
              </a:spcAft>
              <a:buClrTx/>
              <a:buSzTx/>
              <a:buFont typeface="Arial"/>
              <a:buChar char="•"/>
              <a:tabLst/>
              <a:defRPr/>
            </a:pPr>
            <a:r>
              <a:rPr kumimoji="0" lang="en-US" sz="900" b="0" i="0" u="none" strike="noStrike" kern="1200" cap="none" spc="0" normalizeH="0" baseline="0" noProof="0" dirty="0" smtClean="0">
                <a:ln>
                  <a:noFill/>
                </a:ln>
                <a:solidFill>
                  <a:srgbClr val="58595B"/>
                </a:solidFill>
                <a:effectLst/>
                <a:uLnTx/>
                <a:uFillTx/>
                <a:latin typeface="Arial" pitchFamily="34" charset="0"/>
                <a:ea typeface="Arial" charset="0"/>
                <a:cs typeface="Arial" pitchFamily="34" charset="0"/>
              </a:rPr>
              <a:t>Third level</a:t>
            </a:r>
          </a:p>
          <a:p>
            <a:pPr marL="434943" marR="0" lvl="3" indent="-144981" algn="l" defTabSz="736504" rtl="0" eaLnBrk="0" fontAlgn="base" latinLnBrk="0" hangingPunct="0">
              <a:lnSpc>
                <a:spcPct val="100000"/>
              </a:lnSpc>
              <a:spcBef>
                <a:spcPts val="0"/>
              </a:spcBef>
              <a:spcAft>
                <a:spcPts val="967"/>
              </a:spcAft>
              <a:buClrTx/>
              <a:buSzTx/>
              <a:buFont typeface="Arial"/>
              <a:buChar char="•"/>
              <a:tabLst/>
              <a:defRPr/>
            </a:pPr>
            <a:r>
              <a:rPr kumimoji="0" lang="en-US" sz="900" b="0" i="0" u="none" strike="noStrike" kern="1200" cap="none" spc="0" normalizeH="0" baseline="0" noProof="0" dirty="0" smtClean="0">
                <a:ln>
                  <a:noFill/>
                </a:ln>
                <a:solidFill>
                  <a:srgbClr val="58595B"/>
                </a:solidFill>
                <a:effectLst/>
                <a:uLnTx/>
                <a:uFillTx/>
                <a:latin typeface="Arial" pitchFamily="34" charset="0"/>
                <a:ea typeface="Arial" charset="0"/>
                <a:cs typeface="Arial" pitchFamily="34" charset="0"/>
              </a:rPr>
              <a:t>Fourth level</a:t>
            </a:r>
          </a:p>
        </p:txBody>
      </p:sp>
      <p:sp>
        <p:nvSpPr>
          <p:cNvPr id="54" name="Date Placeholder 3"/>
          <p:cNvSpPr>
            <a:spLocks noGrp="1"/>
          </p:cNvSpPr>
          <p:nvPr>
            <p:ph type="dt" sz="half" idx="10"/>
          </p:nvPr>
        </p:nvSpPr>
        <p:spPr>
          <a:xfrm>
            <a:off x="594661" y="5035501"/>
            <a:ext cx="1547697" cy="293738"/>
          </a:xfrm>
          <a:prstGeom prst="rect">
            <a:avLst/>
          </a:prstGeom>
        </p:spPr>
        <p:txBody>
          <a:bodyPr lIns="0" tIns="0" rIns="0" bIns="0" anchor="ctr"/>
          <a:lstStyle>
            <a:lvl1pPr>
              <a:defRPr sz="700">
                <a:solidFill>
                  <a:schemeClr val="accent1"/>
                </a:solidFill>
              </a:defRPr>
            </a:lvl1pPr>
          </a:lstStyle>
          <a:p>
            <a:fld id="{64815ECD-0D2A-4942-A2BB-9C0FFC9E6DD9}" type="datetime3">
              <a:rPr lang="en-GB" smtClean="0"/>
              <a:t>13 July, 2016</a:t>
            </a:fld>
            <a:endParaRPr lang="en-GB" dirty="0"/>
          </a:p>
        </p:txBody>
      </p:sp>
      <p:sp>
        <p:nvSpPr>
          <p:cNvPr id="55" name="Footer Placeholder 4"/>
          <p:cNvSpPr>
            <a:spLocks noGrp="1"/>
          </p:cNvSpPr>
          <p:nvPr>
            <p:ph type="ftr" sz="quarter" idx="3"/>
            <p:custDataLst>
              <p:tags r:id="rId1"/>
            </p:custDataLst>
          </p:nvPr>
        </p:nvSpPr>
        <p:spPr>
          <a:xfrm>
            <a:off x="0" y="5035501"/>
            <a:ext cx="7561263" cy="293738"/>
          </a:xfrm>
          <a:prstGeom prst="rect">
            <a:avLst/>
          </a:prstGeom>
        </p:spPr>
        <p:txBody>
          <a:bodyPr lIns="0" tIns="0" rIns="0" bIns="0" anchor="ctr"/>
          <a:lstStyle>
            <a:lvl1pPr algn="ctr">
              <a:defRPr lang="en-GB" sz="800" b="0" i="0" u="none">
                <a:solidFill>
                  <a:srgbClr val="FFFFFF"/>
                </a:solidFill>
                <a:latin typeface="Arial"/>
              </a:defRPr>
            </a:lvl1pPr>
          </a:lstStyle>
          <a:p>
            <a:endParaRPr lang="en-GB" b="1"/>
          </a:p>
        </p:txBody>
      </p:sp>
      <p:sp>
        <p:nvSpPr>
          <p:cNvPr id="58"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17"/>
          </p:nvPr>
        </p:nvSpPr>
        <p:spPr>
          <a:xfrm>
            <a:off x="595315" y="1678957"/>
            <a:ext cx="3273267" cy="1118893"/>
          </a:xfrm>
          <a:prstGeom prst="roundRect">
            <a:avLst>
              <a:gd name="adj" fmla="val 5286"/>
            </a:avLst>
          </a:prstGeom>
        </p:spPr>
        <p:txBody>
          <a:bodyPr/>
          <a:lstStyle/>
          <a:p>
            <a:pPr lvl="0"/>
            <a:r>
              <a:rPr lang="en-US" noProof="0" dirty="0" smtClean="0"/>
              <a:t>Click icon to add picture</a:t>
            </a:r>
            <a:endParaRPr lang="en-GB" noProof="0" dirty="0"/>
          </a:p>
        </p:txBody>
      </p:sp>
      <p:sp>
        <p:nvSpPr>
          <p:cNvPr id="59"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18"/>
          </p:nvPr>
        </p:nvSpPr>
        <p:spPr>
          <a:xfrm>
            <a:off x="595315" y="3077882"/>
            <a:ext cx="3273267" cy="1119039"/>
          </a:xfrm>
          <a:prstGeom prst="roundRect">
            <a:avLst>
              <a:gd name="adj" fmla="val 5286"/>
            </a:avLst>
          </a:prstGeom>
        </p:spPr>
        <p:txBody>
          <a:bodyPr/>
          <a:lstStyle/>
          <a:p>
            <a:pPr lvl="0"/>
            <a:r>
              <a:rPr lang="en-US" noProof="0" dirty="0" smtClean="0"/>
              <a:t>Click icon to add picture</a:t>
            </a:r>
            <a:endParaRPr lang="en-GB" noProof="0" dirty="0"/>
          </a:p>
        </p:txBody>
      </p:sp>
      <p:sp>
        <p:nvSpPr>
          <p:cNvPr id="61" name="Text Placeholder 6"/>
          <p:cNvSpPr>
            <a:spLocks noGrp="1"/>
          </p:cNvSpPr>
          <p:nvPr>
            <p:ph type="body" sz="quarter" idx="13"/>
          </p:nvPr>
        </p:nvSpPr>
        <p:spPr>
          <a:xfrm>
            <a:off x="594661" y="4476001"/>
            <a:ext cx="3273922" cy="280032"/>
          </a:xfrm>
          <a:prstGeom prst="rect">
            <a:avLst/>
          </a:prstGeom>
        </p:spPr>
        <p:txBody>
          <a:bodyPr>
            <a:normAutofit/>
          </a:bodyPr>
          <a:lstStyle>
            <a:lvl1pPr marL="0" marR="0" indent="0" algn="l" defTabSz="736504" rtl="0" eaLnBrk="0" fontAlgn="base" latinLnBrk="0" hangingPunct="0">
              <a:lnSpc>
                <a:spcPct val="100000"/>
              </a:lnSpc>
              <a:spcBef>
                <a:spcPts val="0"/>
              </a:spcBef>
              <a:spcAft>
                <a:spcPts val="967"/>
              </a:spcAft>
              <a:buClrTx/>
              <a:buSzTx/>
              <a:buFontTx/>
              <a:buNone/>
              <a:tabLst/>
              <a:defRPr sz="1600">
                <a:solidFill>
                  <a:schemeClr val="tx1"/>
                </a:solidFill>
                <a:latin typeface="Franklin Gothic Book"/>
                <a:cs typeface="Franklin Gothic Book"/>
              </a:defRPr>
            </a:lvl1pPr>
            <a:lvl2pPr marL="144488" marR="0" indent="-144488" algn="l" defTabSz="736504" rtl="0" eaLnBrk="0" fontAlgn="base" latinLnBrk="0" hangingPunct="0">
              <a:lnSpc>
                <a:spcPct val="100000"/>
              </a:lnSpc>
              <a:spcBef>
                <a:spcPts val="0"/>
              </a:spcBef>
              <a:spcAft>
                <a:spcPts val="967"/>
              </a:spcAft>
              <a:buClrTx/>
              <a:buSzTx/>
              <a:buFont typeface="Arial" charset="0"/>
              <a:buChar char="•"/>
              <a:tabLst/>
              <a:defRPr>
                <a:solidFill>
                  <a:schemeClr val="tx1"/>
                </a:solidFill>
              </a:defRPr>
            </a:lvl2pPr>
            <a:lvl3pPr marL="289962" marR="0" indent="-144981" algn="l" defTabSz="736504" rtl="0" eaLnBrk="0" fontAlgn="base" latinLnBrk="0" hangingPunct="0">
              <a:lnSpc>
                <a:spcPct val="100000"/>
              </a:lnSpc>
              <a:spcBef>
                <a:spcPts val="0"/>
              </a:spcBef>
              <a:spcAft>
                <a:spcPts val="967"/>
              </a:spcAft>
              <a:buClrTx/>
              <a:buSzTx/>
              <a:buFont typeface="Arial"/>
              <a:buChar char="•"/>
              <a:tabLst/>
              <a:defRPr>
                <a:solidFill>
                  <a:schemeClr val="tx1"/>
                </a:solidFill>
              </a:defRPr>
            </a:lvl3pPr>
            <a:lvl4pPr marL="434943" marR="0" indent="-144981" algn="l" defTabSz="736504" rtl="0" eaLnBrk="0" fontAlgn="base" latinLnBrk="0" hangingPunct="0">
              <a:lnSpc>
                <a:spcPct val="100000"/>
              </a:lnSpc>
              <a:spcBef>
                <a:spcPts val="0"/>
              </a:spcBef>
              <a:spcAft>
                <a:spcPts val="967"/>
              </a:spcAft>
              <a:buClrTx/>
              <a:buSzTx/>
              <a:buFont typeface="Arial"/>
              <a:buChar char="•"/>
              <a:tabLst/>
              <a:defRPr/>
            </a:lvl4pPr>
          </a:lstStyle>
          <a:p>
            <a:pPr marL="0" marR="0" lvl="0" indent="0" algn="l" defTabSz="736504" rtl="0" eaLnBrk="0" fontAlgn="base" latinLnBrk="0" hangingPunct="0">
              <a:lnSpc>
                <a:spcPct val="100000"/>
              </a:lnSpc>
              <a:spcBef>
                <a:spcPts val="0"/>
              </a:spcBef>
              <a:spcAft>
                <a:spcPts val="967"/>
              </a:spcAft>
              <a:buClrTx/>
              <a:buSzTx/>
              <a:buFontTx/>
              <a:buNone/>
              <a:tabLst/>
              <a:defRPr/>
            </a:pPr>
            <a:r>
              <a:rPr kumimoji="0" lang="en-US" sz="900" b="0" i="0" u="none" strike="noStrike" kern="1200" cap="none" spc="0" normalizeH="0" baseline="0" noProof="0" dirty="0" smtClean="0">
                <a:ln>
                  <a:noFill/>
                </a:ln>
                <a:solidFill>
                  <a:srgbClr val="58595B"/>
                </a:solidFill>
                <a:effectLst/>
                <a:uLnTx/>
                <a:uFillTx/>
                <a:latin typeface="Arial" pitchFamily="34" charset="0"/>
                <a:ea typeface="ＭＳ Ｐゴシック" charset="0"/>
                <a:cs typeface="Arial" pitchFamily="34" charset="0"/>
              </a:rPr>
              <a:t>Click to edit Master text styles</a:t>
            </a:r>
          </a:p>
        </p:txBody>
      </p:sp>
      <p:sp>
        <p:nvSpPr>
          <p:cNvPr id="60" name="Slide Number Placeholder 5"/>
          <p:cNvSpPr>
            <a:spLocks noGrp="1"/>
          </p:cNvSpPr>
          <p:nvPr>
            <p:ph type="sldNum" sz="quarter" idx="4"/>
          </p:nvPr>
        </p:nvSpPr>
        <p:spPr>
          <a:xfrm>
            <a:off x="6846455" y="5035501"/>
            <a:ext cx="297689" cy="293738"/>
          </a:xfrm>
          <a:prstGeom prst="rect">
            <a:avLst/>
          </a:prstGeom>
        </p:spPr>
        <p:txBody>
          <a:bodyPr lIns="0" tIns="0" rIns="0" bIns="0" anchor="ctr"/>
          <a:lstStyle>
            <a:lvl1pPr algn="r">
              <a:defRPr sz="700">
                <a:solidFill>
                  <a:schemeClr val="accent1"/>
                </a:solidFill>
              </a:defRPr>
            </a:lvl1pPr>
          </a:lstStyle>
          <a:p>
            <a:fld id="{71F9F866-B438-9445-8D9F-1F8FF6608833}" type="slidenum">
              <a:rPr lang="en-GB" smtClean="0"/>
              <a:pPr/>
              <a:t>‹#›</a:t>
            </a:fld>
            <a:endParaRPr lang="en-GB" dirty="0"/>
          </a:p>
        </p:txBody>
      </p:sp>
    </p:spTree>
    <p:extLst>
      <p:ext uri="{BB962C8B-B14F-4D97-AF65-F5344CB8AC3E}">
        <p14:creationId xmlns:p14="http://schemas.microsoft.com/office/powerpoint/2010/main" val="1231802654"/>
      </p:ext>
    </p:extLst>
  </p:cSld>
  <p:clrMapOvr>
    <a:masterClrMapping/>
  </p:clrMapOvr>
  <p:timing>
    <p:tnLst>
      <p:par>
        <p:cTn id="1" dur="indefinite" restart="never" nodeType="tmRoot"/>
      </p:par>
    </p:tnLst>
  </p:timing>
</p:sldLayout>
</file>

<file path=ppt/slideLayouts/slideLayout211.xml><?xml version="1.0" encoding="utf-8"?>
<p:sldLayout xmlns:a="http://schemas.openxmlformats.org/drawingml/2006/main" xmlns:r="http://schemas.openxmlformats.org/officeDocument/2006/relationships" xmlns:p="http://schemas.openxmlformats.org/presentationml/2006/main" preserve="1" userDrawn="1">
  <p:cSld name="1_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594659" y="1"/>
            <a:ext cx="5202310" cy="838861"/>
          </a:xfrm>
        </p:spPr>
        <p:txBody>
          <a:bodyPr/>
          <a:lstStyle/>
          <a:p>
            <a:r>
              <a:rPr lang="en-GB" dirty="0" smtClean="0"/>
              <a:t>Click to edit Master title style</a:t>
            </a:r>
            <a:endParaRPr lang="en-US" dirty="0"/>
          </a:p>
        </p:txBody>
      </p:sp>
      <p:sp>
        <p:nvSpPr>
          <p:cNvPr id="4" name="Text Placeholder 3"/>
          <p:cNvSpPr>
            <a:spLocks noGrp="1"/>
          </p:cNvSpPr>
          <p:nvPr>
            <p:ph type="body" sz="half" idx="2"/>
          </p:nvPr>
        </p:nvSpPr>
        <p:spPr>
          <a:xfrm>
            <a:off x="4166569" y="1678957"/>
            <a:ext cx="2977574" cy="3077076"/>
          </a:xfrm>
          <a:prstGeom prst="rect">
            <a:avLst/>
          </a:prstGeom>
        </p:spPr>
        <p:txBody>
          <a:bodyPr>
            <a:normAutofit/>
          </a:bodyPr>
          <a:lstStyle>
            <a:lvl1pPr marL="0" marR="0" indent="0" algn="l" defTabSz="736504" rtl="0" eaLnBrk="0" fontAlgn="base" latinLnBrk="0" hangingPunct="0">
              <a:lnSpc>
                <a:spcPct val="100000"/>
              </a:lnSpc>
              <a:spcBef>
                <a:spcPts val="0"/>
              </a:spcBef>
              <a:spcAft>
                <a:spcPts val="967"/>
              </a:spcAft>
              <a:buClrTx/>
              <a:buSzTx/>
              <a:buFontTx/>
              <a:buNone/>
              <a:tabLst/>
              <a:defRPr>
                <a:latin typeface="Franklin Gothic Book"/>
                <a:cs typeface="Franklin Gothic Book"/>
              </a:defRPr>
            </a:lvl1pPr>
            <a:lvl2pPr marL="144488" marR="0" indent="-144488" algn="l" defTabSz="736504" rtl="0" eaLnBrk="0" fontAlgn="base" latinLnBrk="0" hangingPunct="0">
              <a:lnSpc>
                <a:spcPct val="100000"/>
              </a:lnSpc>
              <a:spcBef>
                <a:spcPts val="0"/>
              </a:spcBef>
              <a:spcAft>
                <a:spcPts val="967"/>
              </a:spcAft>
              <a:buClrTx/>
              <a:buSzTx/>
              <a:buFont typeface="Arial" charset="0"/>
              <a:buChar char="•"/>
              <a:tabLst/>
              <a:defRPr>
                <a:latin typeface="Franklin Gothic Book"/>
                <a:ea typeface="Franklin Gothic Book"/>
                <a:cs typeface="Franklin Gothic Book"/>
              </a:defRPr>
            </a:lvl2pPr>
            <a:lvl3pPr marL="289962" marR="0" indent="-144981" algn="l" defTabSz="736504" rtl="0" eaLnBrk="0" fontAlgn="base" latinLnBrk="0" hangingPunct="0">
              <a:lnSpc>
                <a:spcPct val="100000"/>
              </a:lnSpc>
              <a:spcBef>
                <a:spcPts val="0"/>
              </a:spcBef>
              <a:spcAft>
                <a:spcPts val="967"/>
              </a:spcAft>
              <a:buClrTx/>
              <a:buSzTx/>
              <a:buFont typeface="Arial"/>
              <a:buChar char="•"/>
              <a:tabLst/>
              <a:defRPr>
                <a:latin typeface="Franklin Gothic Book"/>
                <a:ea typeface="Franklin Gothic Book"/>
                <a:cs typeface="Franklin Gothic Book"/>
              </a:defRPr>
            </a:lvl3pPr>
            <a:lvl4pPr marL="434943" marR="0" indent="-144981" algn="l" defTabSz="736504" rtl="0" eaLnBrk="0" fontAlgn="base" latinLnBrk="0" hangingPunct="0">
              <a:lnSpc>
                <a:spcPct val="100000"/>
              </a:lnSpc>
              <a:spcBef>
                <a:spcPts val="0"/>
              </a:spcBef>
              <a:spcAft>
                <a:spcPts val="967"/>
              </a:spcAft>
              <a:buClrTx/>
              <a:buSzTx/>
              <a:buFont typeface="Arial"/>
              <a:buChar char="•"/>
              <a:tabLst/>
              <a:defRPr>
                <a:latin typeface="Franklin Gothic Book"/>
                <a:ea typeface="Franklin Gothic Book"/>
                <a:cs typeface="Franklin Gothic Book"/>
              </a:defRPr>
            </a:lvl4pPr>
          </a:lstStyle>
          <a:p>
            <a:pPr marL="0" marR="0" lvl="0" indent="0" algn="l" defTabSz="736504" rtl="0" eaLnBrk="0" fontAlgn="base" latinLnBrk="0" hangingPunct="0">
              <a:lnSpc>
                <a:spcPct val="100000"/>
              </a:lnSpc>
              <a:spcBef>
                <a:spcPts val="0"/>
              </a:spcBef>
              <a:spcAft>
                <a:spcPts val="967"/>
              </a:spcAft>
              <a:buClrTx/>
              <a:buSzTx/>
              <a:buFontTx/>
              <a:buNone/>
              <a:tabLst/>
              <a:defRPr/>
            </a:pPr>
            <a:r>
              <a:rPr kumimoji="0" lang="en-US" sz="900" b="0" i="0" u="none" strike="noStrike" kern="1200" cap="none" spc="0" normalizeH="0" baseline="0" noProof="0" dirty="0" smtClean="0">
                <a:ln>
                  <a:noFill/>
                </a:ln>
                <a:solidFill>
                  <a:srgbClr val="58595B"/>
                </a:solidFill>
                <a:effectLst/>
                <a:uLnTx/>
                <a:uFillTx/>
                <a:latin typeface="Arial" pitchFamily="34" charset="0"/>
                <a:ea typeface="ＭＳ Ｐゴシック" charset="0"/>
                <a:cs typeface="Arial" pitchFamily="34" charset="0"/>
              </a:rPr>
              <a:t>Click to edit Master text styles</a:t>
            </a:r>
          </a:p>
          <a:p>
            <a:pPr marL="144488" marR="0" lvl="1" indent="-144488" algn="l" defTabSz="736504" rtl="0" eaLnBrk="0" fontAlgn="base" latinLnBrk="0" hangingPunct="0">
              <a:lnSpc>
                <a:spcPct val="100000"/>
              </a:lnSpc>
              <a:spcBef>
                <a:spcPts val="0"/>
              </a:spcBef>
              <a:spcAft>
                <a:spcPts val="967"/>
              </a:spcAft>
              <a:buClrTx/>
              <a:buSzTx/>
              <a:buFont typeface="Arial" charset="0"/>
              <a:buChar char="•"/>
              <a:tabLst/>
              <a:defRPr/>
            </a:pPr>
            <a:r>
              <a:rPr kumimoji="0" lang="en-US" sz="900" b="0" i="0" u="none" strike="noStrike" kern="1200" cap="none" spc="0" normalizeH="0" baseline="0" noProof="0" dirty="0" smtClean="0">
                <a:ln>
                  <a:noFill/>
                </a:ln>
                <a:solidFill>
                  <a:srgbClr val="58595B"/>
                </a:solidFill>
                <a:effectLst/>
                <a:uLnTx/>
                <a:uFillTx/>
                <a:latin typeface="Arial" pitchFamily="34" charset="0"/>
                <a:ea typeface="Arial" charset="0"/>
                <a:cs typeface="Arial" pitchFamily="34" charset="0"/>
              </a:rPr>
              <a:t>Second level</a:t>
            </a:r>
          </a:p>
          <a:p>
            <a:pPr marL="289962" marR="0" lvl="2" indent="-144981" algn="l" defTabSz="736504" rtl="0" eaLnBrk="0" fontAlgn="base" latinLnBrk="0" hangingPunct="0">
              <a:lnSpc>
                <a:spcPct val="100000"/>
              </a:lnSpc>
              <a:spcBef>
                <a:spcPts val="0"/>
              </a:spcBef>
              <a:spcAft>
                <a:spcPts val="967"/>
              </a:spcAft>
              <a:buClrTx/>
              <a:buSzTx/>
              <a:buFont typeface="Arial"/>
              <a:buChar char="•"/>
              <a:tabLst/>
              <a:defRPr/>
            </a:pPr>
            <a:r>
              <a:rPr kumimoji="0" lang="en-US" sz="900" b="0" i="0" u="none" strike="noStrike" kern="1200" cap="none" spc="0" normalizeH="0" baseline="0" noProof="0" dirty="0" smtClean="0">
                <a:ln>
                  <a:noFill/>
                </a:ln>
                <a:solidFill>
                  <a:srgbClr val="58595B"/>
                </a:solidFill>
                <a:effectLst/>
                <a:uLnTx/>
                <a:uFillTx/>
                <a:latin typeface="Arial" pitchFamily="34" charset="0"/>
                <a:ea typeface="Arial" charset="0"/>
                <a:cs typeface="Arial" pitchFamily="34" charset="0"/>
              </a:rPr>
              <a:t>Third level</a:t>
            </a:r>
          </a:p>
          <a:p>
            <a:pPr marL="434943" marR="0" lvl="3" indent="-144981" algn="l" defTabSz="736504" rtl="0" eaLnBrk="0" fontAlgn="base" latinLnBrk="0" hangingPunct="0">
              <a:lnSpc>
                <a:spcPct val="100000"/>
              </a:lnSpc>
              <a:spcBef>
                <a:spcPts val="0"/>
              </a:spcBef>
              <a:spcAft>
                <a:spcPts val="967"/>
              </a:spcAft>
              <a:buClrTx/>
              <a:buSzTx/>
              <a:buFont typeface="Arial"/>
              <a:buChar char="•"/>
              <a:tabLst/>
              <a:defRPr/>
            </a:pPr>
            <a:r>
              <a:rPr kumimoji="0" lang="en-US" sz="900" b="0" i="0" u="none" strike="noStrike" kern="1200" cap="none" spc="0" normalizeH="0" baseline="0" noProof="0" dirty="0" smtClean="0">
                <a:ln>
                  <a:noFill/>
                </a:ln>
                <a:solidFill>
                  <a:srgbClr val="58595B"/>
                </a:solidFill>
                <a:effectLst/>
                <a:uLnTx/>
                <a:uFillTx/>
                <a:latin typeface="Arial" pitchFamily="34" charset="0"/>
                <a:ea typeface="Arial" charset="0"/>
                <a:cs typeface="Arial" pitchFamily="34" charset="0"/>
              </a:rPr>
              <a:t>Fourth level</a:t>
            </a:r>
          </a:p>
        </p:txBody>
      </p:sp>
      <p:sp>
        <p:nvSpPr>
          <p:cNvPr id="54" name="Date Placeholder 3"/>
          <p:cNvSpPr>
            <a:spLocks noGrp="1"/>
          </p:cNvSpPr>
          <p:nvPr>
            <p:ph type="dt" sz="half" idx="10"/>
          </p:nvPr>
        </p:nvSpPr>
        <p:spPr>
          <a:xfrm>
            <a:off x="594661" y="5035501"/>
            <a:ext cx="1547697" cy="293738"/>
          </a:xfrm>
          <a:prstGeom prst="rect">
            <a:avLst/>
          </a:prstGeom>
        </p:spPr>
        <p:txBody>
          <a:bodyPr lIns="0" tIns="0" rIns="0" bIns="0" anchor="ctr"/>
          <a:lstStyle>
            <a:lvl1pPr>
              <a:defRPr sz="700">
                <a:solidFill>
                  <a:schemeClr val="accent1"/>
                </a:solidFill>
              </a:defRPr>
            </a:lvl1pPr>
          </a:lstStyle>
          <a:p>
            <a:fld id="{64815ECD-0D2A-4942-A2BB-9C0FFC9E6DD9}" type="datetime3">
              <a:rPr lang="en-GB" smtClean="0"/>
              <a:t>13 July, 2016</a:t>
            </a:fld>
            <a:endParaRPr lang="en-GB" dirty="0"/>
          </a:p>
        </p:txBody>
      </p:sp>
      <p:sp>
        <p:nvSpPr>
          <p:cNvPr id="55" name="Footer Placeholder 4"/>
          <p:cNvSpPr>
            <a:spLocks noGrp="1"/>
          </p:cNvSpPr>
          <p:nvPr>
            <p:ph type="ftr" sz="quarter" idx="3"/>
            <p:custDataLst>
              <p:tags r:id="rId1"/>
            </p:custDataLst>
          </p:nvPr>
        </p:nvSpPr>
        <p:spPr>
          <a:xfrm>
            <a:off x="0" y="5035501"/>
            <a:ext cx="7561263" cy="293738"/>
          </a:xfrm>
          <a:prstGeom prst="rect">
            <a:avLst/>
          </a:prstGeom>
        </p:spPr>
        <p:txBody>
          <a:bodyPr lIns="0" tIns="0" rIns="0" bIns="0" anchor="ctr"/>
          <a:lstStyle>
            <a:lvl1pPr algn="ctr">
              <a:defRPr lang="en-GB" sz="800" b="0" i="0" u="none">
                <a:solidFill>
                  <a:srgbClr val="FFFFFF"/>
                </a:solidFill>
                <a:latin typeface="Arial"/>
              </a:defRPr>
            </a:lvl1pPr>
          </a:lstStyle>
          <a:p>
            <a:endParaRPr lang="en-GB" b="1"/>
          </a:p>
        </p:txBody>
      </p:sp>
      <p:sp>
        <p:nvSpPr>
          <p:cNvPr id="58"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17"/>
          </p:nvPr>
        </p:nvSpPr>
        <p:spPr>
          <a:xfrm>
            <a:off x="595315" y="1678957"/>
            <a:ext cx="3271300" cy="558830"/>
          </a:xfrm>
          <a:prstGeom prst="roundRect">
            <a:avLst>
              <a:gd name="adj" fmla="val 5286"/>
            </a:avLst>
          </a:prstGeom>
        </p:spPr>
        <p:txBody>
          <a:bodyPr/>
          <a:lstStyle/>
          <a:p>
            <a:pPr lvl="0"/>
            <a:r>
              <a:rPr lang="en-US" noProof="0" dirty="0" smtClean="0"/>
              <a:t>Click icon to add picture</a:t>
            </a:r>
            <a:endParaRPr lang="en-GB" noProof="0" dirty="0"/>
          </a:p>
        </p:txBody>
      </p:sp>
      <p:sp>
        <p:nvSpPr>
          <p:cNvPr id="59"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18"/>
          </p:nvPr>
        </p:nvSpPr>
        <p:spPr>
          <a:xfrm>
            <a:off x="595316" y="2518363"/>
            <a:ext cx="1486657" cy="1677888"/>
          </a:xfrm>
          <a:prstGeom prst="roundRect">
            <a:avLst>
              <a:gd name="adj" fmla="val 5286"/>
            </a:avLst>
          </a:prstGeom>
        </p:spPr>
        <p:txBody>
          <a:bodyPr/>
          <a:lstStyle/>
          <a:p>
            <a:pPr lvl="0"/>
            <a:r>
              <a:rPr lang="en-US" noProof="0" dirty="0" smtClean="0"/>
              <a:t>Click icon to add picture</a:t>
            </a:r>
            <a:endParaRPr lang="en-GB" noProof="0" dirty="0"/>
          </a:p>
        </p:txBody>
      </p:sp>
      <p:sp>
        <p:nvSpPr>
          <p:cNvPr id="61" name="Text Placeholder 6"/>
          <p:cNvSpPr>
            <a:spLocks noGrp="1"/>
          </p:cNvSpPr>
          <p:nvPr>
            <p:ph type="body" sz="quarter" idx="13"/>
          </p:nvPr>
        </p:nvSpPr>
        <p:spPr>
          <a:xfrm>
            <a:off x="594661" y="4476001"/>
            <a:ext cx="3271954" cy="280032"/>
          </a:xfrm>
          <a:prstGeom prst="rect">
            <a:avLst/>
          </a:prstGeom>
        </p:spPr>
        <p:txBody>
          <a:bodyPr>
            <a:normAutofit/>
          </a:bodyPr>
          <a:lstStyle>
            <a:lvl1pPr marL="0" marR="0" indent="0" algn="l" defTabSz="736504" rtl="0" eaLnBrk="0" fontAlgn="base" latinLnBrk="0" hangingPunct="0">
              <a:lnSpc>
                <a:spcPct val="100000"/>
              </a:lnSpc>
              <a:spcBef>
                <a:spcPts val="0"/>
              </a:spcBef>
              <a:spcAft>
                <a:spcPts val="967"/>
              </a:spcAft>
              <a:buClrTx/>
              <a:buSzTx/>
              <a:buFontTx/>
              <a:buNone/>
              <a:tabLst/>
              <a:defRPr sz="1600">
                <a:solidFill>
                  <a:schemeClr val="tx1"/>
                </a:solidFill>
                <a:latin typeface="Franklin Gothic Book"/>
                <a:cs typeface="Franklin Gothic Book"/>
              </a:defRPr>
            </a:lvl1pPr>
            <a:lvl2pPr marL="144488" marR="0" indent="-144488" algn="l" defTabSz="736504" rtl="0" eaLnBrk="0" fontAlgn="base" latinLnBrk="0" hangingPunct="0">
              <a:lnSpc>
                <a:spcPct val="100000"/>
              </a:lnSpc>
              <a:spcBef>
                <a:spcPts val="0"/>
              </a:spcBef>
              <a:spcAft>
                <a:spcPts val="967"/>
              </a:spcAft>
              <a:buClrTx/>
              <a:buSzTx/>
              <a:buFont typeface="Arial" charset="0"/>
              <a:buChar char="•"/>
              <a:tabLst/>
              <a:defRPr>
                <a:solidFill>
                  <a:schemeClr val="tx1"/>
                </a:solidFill>
              </a:defRPr>
            </a:lvl2pPr>
            <a:lvl3pPr marL="289962" marR="0" indent="-144981" algn="l" defTabSz="736504" rtl="0" eaLnBrk="0" fontAlgn="base" latinLnBrk="0" hangingPunct="0">
              <a:lnSpc>
                <a:spcPct val="100000"/>
              </a:lnSpc>
              <a:spcBef>
                <a:spcPts val="0"/>
              </a:spcBef>
              <a:spcAft>
                <a:spcPts val="967"/>
              </a:spcAft>
              <a:buClrTx/>
              <a:buSzTx/>
              <a:buFont typeface="Arial"/>
              <a:buChar char="•"/>
              <a:tabLst/>
              <a:defRPr>
                <a:solidFill>
                  <a:schemeClr val="tx1"/>
                </a:solidFill>
              </a:defRPr>
            </a:lvl3pPr>
            <a:lvl4pPr marL="434943" marR="0" indent="-144981" algn="l" defTabSz="736504" rtl="0" eaLnBrk="0" fontAlgn="base" latinLnBrk="0" hangingPunct="0">
              <a:lnSpc>
                <a:spcPct val="100000"/>
              </a:lnSpc>
              <a:spcBef>
                <a:spcPts val="0"/>
              </a:spcBef>
              <a:spcAft>
                <a:spcPts val="967"/>
              </a:spcAft>
              <a:buClrTx/>
              <a:buSzTx/>
              <a:buFont typeface="Arial"/>
              <a:buChar char="•"/>
              <a:tabLst/>
              <a:defRPr/>
            </a:lvl4pPr>
          </a:lstStyle>
          <a:p>
            <a:pPr marL="0" marR="0" lvl="0" indent="0" algn="l" defTabSz="736504" rtl="0" eaLnBrk="0" fontAlgn="base" latinLnBrk="0" hangingPunct="0">
              <a:lnSpc>
                <a:spcPct val="100000"/>
              </a:lnSpc>
              <a:spcBef>
                <a:spcPts val="0"/>
              </a:spcBef>
              <a:spcAft>
                <a:spcPts val="967"/>
              </a:spcAft>
              <a:buClrTx/>
              <a:buSzTx/>
              <a:buFontTx/>
              <a:buNone/>
              <a:tabLst/>
              <a:defRPr/>
            </a:pPr>
            <a:r>
              <a:rPr kumimoji="0" lang="en-US" sz="900" b="0" i="0" u="none" strike="noStrike" kern="1200" cap="none" spc="0" normalizeH="0" baseline="0" noProof="0" dirty="0" smtClean="0">
                <a:ln>
                  <a:noFill/>
                </a:ln>
                <a:solidFill>
                  <a:srgbClr val="58595B"/>
                </a:solidFill>
                <a:effectLst/>
                <a:uLnTx/>
                <a:uFillTx/>
                <a:latin typeface="Arial" pitchFamily="34" charset="0"/>
                <a:ea typeface="ＭＳ Ｐゴシック" charset="0"/>
                <a:cs typeface="Arial" pitchFamily="34" charset="0"/>
              </a:rPr>
              <a:t>Click to edit Master text styles</a:t>
            </a:r>
          </a:p>
        </p:txBody>
      </p:sp>
      <p:sp>
        <p:nvSpPr>
          <p:cNvPr id="62"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19"/>
          </p:nvPr>
        </p:nvSpPr>
        <p:spPr>
          <a:xfrm>
            <a:off x="2379958" y="2518363"/>
            <a:ext cx="1486657" cy="1677888"/>
          </a:xfrm>
          <a:prstGeom prst="roundRect">
            <a:avLst>
              <a:gd name="adj" fmla="val 5286"/>
            </a:avLst>
          </a:prstGeom>
        </p:spPr>
        <p:txBody>
          <a:bodyPr/>
          <a:lstStyle/>
          <a:p>
            <a:pPr lvl="0"/>
            <a:r>
              <a:rPr lang="en-US" noProof="0" dirty="0" smtClean="0"/>
              <a:t>Click icon to add picture</a:t>
            </a:r>
            <a:endParaRPr lang="en-GB" noProof="0" dirty="0"/>
          </a:p>
        </p:txBody>
      </p:sp>
      <p:sp>
        <p:nvSpPr>
          <p:cNvPr id="60" name="Slide Number Placeholder 5"/>
          <p:cNvSpPr>
            <a:spLocks noGrp="1"/>
          </p:cNvSpPr>
          <p:nvPr>
            <p:ph type="sldNum" sz="quarter" idx="4"/>
          </p:nvPr>
        </p:nvSpPr>
        <p:spPr>
          <a:xfrm>
            <a:off x="6846455" y="5035501"/>
            <a:ext cx="297689" cy="293738"/>
          </a:xfrm>
          <a:prstGeom prst="rect">
            <a:avLst/>
          </a:prstGeom>
        </p:spPr>
        <p:txBody>
          <a:bodyPr lIns="0" tIns="0" rIns="0" bIns="0" anchor="ctr"/>
          <a:lstStyle>
            <a:lvl1pPr algn="r">
              <a:defRPr sz="700">
                <a:solidFill>
                  <a:schemeClr val="accent1"/>
                </a:solidFill>
              </a:defRPr>
            </a:lvl1pPr>
          </a:lstStyle>
          <a:p>
            <a:fld id="{71F9F866-B438-9445-8D9F-1F8FF6608833}" type="slidenum">
              <a:rPr lang="en-GB" smtClean="0"/>
              <a:pPr/>
              <a:t>‹#›</a:t>
            </a:fld>
            <a:endParaRPr lang="en-GB" dirty="0"/>
          </a:p>
        </p:txBody>
      </p:sp>
    </p:spTree>
    <p:extLst>
      <p:ext uri="{BB962C8B-B14F-4D97-AF65-F5344CB8AC3E}">
        <p14:creationId xmlns:p14="http://schemas.microsoft.com/office/powerpoint/2010/main" val="1132401175"/>
      </p:ext>
    </p:extLst>
  </p:cSld>
  <p:clrMapOvr>
    <a:masterClrMapping/>
  </p:clrMapOvr>
  <p:timing>
    <p:tnLst>
      <p:par>
        <p:cTn id="1" dur="indefinite" restart="never" nodeType="tmRoot"/>
      </p:par>
    </p:tnLst>
  </p:timing>
</p:sldLayout>
</file>

<file path=ppt/slideLayouts/slideLayout212.xml><?xml version="1.0" encoding="utf-8"?>
<p:sldLayout xmlns:a="http://schemas.openxmlformats.org/drawingml/2006/main" xmlns:r="http://schemas.openxmlformats.org/officeDocument/2006/relationships" xmlns:p="http://schemas.openxmlformats.org/presentationml/2006/main" preserve="1" userDrawn="1">
  <p:cSld name="5_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594659" y="1"/>
            <a:ext cx="5202310" cy="838861"/>
          </a:xfrm>
        </p:spPr>
        <p:txBody>
          <a:bodyPr/>
          <a:lstStyle/>
          <a:p>
            <a:r>
              <a:rPr lang="en-GB" dirty="0" smtClean="0"/>
              <a:t>Click to edit Master title style</a:t>
            </a:r>
            <a:endParaRPr lang="en-US" dirty="0"/>
          </a:p>
        </p:txBody>
      </p:sp>
      <p:sp>
        <p:nvSpPr>
          <p:cNvPr id="4" name="Text Placeholder 3"/>
          <p:cNvSpPr>
            <a:spLocks noGrp="1"/>
          </p:cNvSpPr>
          <p:nvPr>
            <p:ph type="body" sz="half" idx="2"/>
          </p:nvPr>
        </p:nvSpPr>
        <p:spPr>
          <a:xfrm>
            <a:off x="4166569" y="1678957"/>
            <a:ext cx="2977574" cy="3077076"/>
          </a:xfrm>
          <a:prstGeom prst="rect">
            <a:avLst/>
          </a:prstGeom>
        </p:spPr>
        <p:txBody>
          <a:bodyPr>
            <a:normAutofit/>
          </a:bodyPr>
          <a:lstStyle>
            <a:lvl1pPr marL="0" marR="0" indent="0" algn="l" defTabSz="736504" rtl="0" eaLnBrk="0" fontAlgn="base" latinLnBrk="0" hangingPunct="0">
              <a:lnSpc>
                <a:spcPct val="100000"/>
              </a:lnSpc>
              <a:spcBef>
                <a:spcPts val="0"/>
              </a:spcBef>
              <a:spcAft>
                <a:spcPts val="967"/>
              </a:spcAft>
              <a:buClrTx/>
              <a:buSzTx/>
              <a:buFontTx/>
              <a:buNone/>
              <a:tabLst/>
              <a:defRPr>
                <a:latin typeface="Franklin Gothic Book"/>
                <a:cs typeface="Franklin Gothic Book"/>
              </a:defRPr>
            </a:lvl1pPr>
            <a:lvl2pPr marL="144488" marR="0" indent="-144488" algn="l" defTabSz="736504" rtl="0" eaLnBrk="0" fontAlgn="base" latinLnBrk="0" hangingPunct="0">
              <a:lnSpc>
                <a:spcPct val="100000"/>
              </a:lnSpc>
              <a:spcBef>
                <a:spcPts val="0"/>
              </a:spcBef>
              <a:spcAft>
                <a:spcPts val="967"/>
              </a:spcAft>
              <a:buClrTx/>
              <a:buSzTx/>
              <a:buFont typeface="Arial" charset="0"/>
              <a:buChar char="•"/>
              <a:tabLst/>
              <a:defRPr>
                <a:latin typeface="Franklin Gothic Book"/>
                <a:ea typeface="Franklin Gothic Book"/>
                <a:cs typeface="Franklin Gothic Book"/>
              </a:defRPr>
            </a:lvl2pPr>
            <a:lvl3pPr marL="289962" marR="0" indent="-144981" algn="l" defTabSz="736504" rtl="0" eaLnBrk="0" fontAlgn="base" latinLnBrk="0" hangingPunct="0">
              <a:lnSpc>
                <a:spcPct val="100000"/>
              </a:lnSpc>
              <a:spcBef>
                <a:spcPts val="0"/>
              </a:spcBef>
              <a:spcAft>
                <a:spcPts val="967"/>
              </a:spcAft>
              <a:buClrTx/>
              <a:buSzTx/>
              <a:buFont typeface="Arial"/>
              <a:buChar char="•"/>
              <a:tabLst/>
              <a:defRPr>
                <a:latin typeface="Franklin Gothic Book"/>
                <a:ea typeface="Franklin Gothic Book"/>
                <a:cs typeface="Franklin Gothic Book"/>
              </a:defRPr>
            </a:lvl3pPr>
            <a:lvl4pPr marL="434943" marR="0" indent="-144981" algn="l" defTabSz="736504" rtl="0" eaLnBrk="0" fontAlgn="base" latinLnBrk="0" hangingPunct="0">
              <a:lnSpc>
                <a:spcPct val="100000"/>
              </a:lnSpc>
              <a:spcBef>
                <a:spcPts val="0"/>
              </a:spcBef>
              <a:spcAft>
                <a:spcPts val="967"/>
              </a:spcAft>
              <a:buClrTx/>
              <a:buSzTx/>
              <a:buFont typeface="Arial"/>
              <a:buChar char="•"/>
              <a:tabLst/>
              <a:defRPr>
                <a:latin typeface="Franklin Gothic Book"/>
                <a:ea typeface="Franklin Gothic Book"/>
                <a:cs typeface="Franklin Gothic Book"/>
              </a:defRPr>
            </a:lvl4pPr>
          </a:lstStyle>
          <a:p>
            <a:pPr marL="0" marR="0" lvl="0" indent="0" algn="l" defTabSz="736504" rtl="0" eaLnBrk="0" fontAlgn="base" latinLnBrk="0" hangingPunct="0">
              <a:lnSpc>
                <a:spcPct val="100000"/>
              </a:lnSpc>
              <a:spcBef>
                <a:spcPts val="0"/>
              </a:spcBef>
              <a:spcAft>
                <a:spcPts val="967"/>
              </a:spcAft>
              <a:buClrTx/>
              <a:buSzTx/>
              <a:buFontTx/>
              <a:buNone/>
              <a:tabLst/>
              <a:defRPr/>
            </a:pPr>
            <a:r>
              <a:rPr kumimoji="0" lang="en-US" sz="900" b="0" i="0" u="none" strike="noStrike" kern="1200" cap="none" spc="0" normalizeH="0" baseline="0" noProof="0" dirty="0" smtClean="0">
                <a:ln>
                  <a:noFill/>
                </a:ln>
                <a:solidFill>
                  <a:srgbClr val="58595B"/>
                </a:solidFill>
                <a:effectLst/>
                <a:uLnTx/>
                <a:uFillTx/>
                <a:latin typeface="Arial" pitchFamily="34" charset="0"/>
                <a:ea typeface="ＭＳ Ｐゴシック" charset="0"/>
                <a:cs typeface="Arial" pitchFamily="34" charset="0"/>
              </a:rPr>
              <a:t>Click to edit Master text styles</a:t>
            </a:r>
          </a:p>
          <a:p>
            <a:pPr marL="144488" marR="0" lvl="1" indent="-144488" algn="l" defTabSz="736504" rtl="0" eaLnBrk="0" fontAlgn="base" latinLnBrk="0" hangingPunct="0">
              <a:lnSpc>
                <a:spcPct val="100000"/>
              </a:lnSpc>
              <a:spcBef>
                <a:spcPts val="0"/>
              </a:spcBef>
              <a:spcAft>
                <a:spcPts val="967"/>
              </a:spcAft>
              <a:buClrTx/>
              <a:buSzTx/>
              <a:buFont typeface="Arial" charset="0"/>
              <a:buChar char="•"/>
              <a:tabLst/>
              <a:defRPr/>
            </a:pPr>
            <a:r>
              <a:rPr kumimoji="0" lang="en-US" sz="900" b="0" i="0" u="none" strike="noStrike" kern="1200" cap="none" spc="0" normalizeH="0" baseline="0" noProof="0" dirty="0" smtClean="0">
                <a:ln>
                  <a:noFill/>
                </a:ln>
                <a:solidFill>
                  <a:srgbClr val="58595B"/>
                </a:solidFill>
                <a:effectLst/>
                <a:uLnTx/>
                <a:uFillTx/>
                <a:latin typeface="Arial" pitchFamily="34" charset="0"/>
                <a:ea typeface="Arial" charset="0"/>
                <a:cs typeface="Arial" pitchFamily="34" charset="0"/>
              </a:rPr>
              <a:t>Second level</a:t>
            </a:r>
          </a:p>
          <a:p>
            <a:pPr marL="289962" marR="0" lvl="2" indent="-144981" algn="l" defTabSz="736504" rtl="0" eaLnBrk="0" fontAlgn="base" latinLnBrk="0" hangingPunct="0">
              <a:lnSpc>
                <a:spcPct val="100000"/>
              </a:lnSpc>
              <a:spcBef>
                <a:spcPts val="0"/>
              </a:spcBef>
              <a:spcAft>
                <a:spcPts val="967"/>
              </a:spcAft>
              <a:buClrTx/>
              <a:buSzTx/>
              <a:buFont typeface="Arial"/>
              <a:buChar char="•"/>
              <a:tabLst/>
              <a:defRPr/>
            </a:pPr>
            <a:r>
              <a:rPr kumimoji="0" lang="en-US" sz="900" b="0" i="0" u="none" strike="noStrike" kern="1200" cap="none" spc="0" normalizeH="0" baseline="0" noProof="0" dirty="0" smtClean="0">
                <a:ln>
                  <a:noFill/>
                </a:ln>
                <a:solidFill>
                  <a:srgbClr val="58595B"/>
                </a:solidFill>
                <a:effectLst/>
                <a:uLnTx/>
                <a:uFillTx/>
                <a:latin typeface="Arial" pitchFamily="34" charset="0"/>
                <a:ea typeface="Arial" charset="0"/>
                <a:cs typeface="Arial" pitchFamily="34" charset="0"/>
              </a:rPr>
              <a:t>Third level</a:t>
            </a:r>
          </a:p>
          <a:p>
            <a:pPr marL="434943" marR="0" lvl="3" indent="-144981" algn="l" defTabSz="736504" rtl="0" eaLnBrk="0" fontAlgn="base" latinLnBrk="0" hangingPunct="0">
              <a:lnSpc>
                <a:spcPct val="100000"/>
              </a:lnSpc>
              <a:spcBef>
                <a:spcPts val="0"/>
              </a:spcBef>
              <a:spcAft>
                <a:spcPts val="967"/>
              </a:spcAft>
              <a:buClrTx/>
              <a:buSzTx/>
              <a:buFont typeface="Arial"/>
              <a:buChar char="•"/>
              <a:tabLst/>
              <a:defRPr/>
            </a:pPr>
            <a:r>
              <a:rPr kumimoji="0" lang="en-US" sz="900" b="0" i="0" u="none" strike="noStrike" kern="1200" cap="none" spc="0" normalizeH="0" baseline="0" noProof="0" dirty="0" smtClean="0">
                <a:ln>
                  <a:noFill/>
                </a:ln>
                <a:solidFill>
                  <a:srgbClr val="58595B"/>
                </a:solidFill>
                <a:effectLst/>
                <a:uLnTx/>
                <a:uFillTx/>
                <a:latin typeface="Arial" pitchFamily="34" charset="0"/>
                <a:ea typeface="Arial" charset="0"/>
                <a:cs typeface="Arial" pitchFamily="34" charset="0"/>
              </a:rPr>
              <a:t>Fourth level</a:t>
            </a:r>
          </a:p>
        </p:txBody>
      </p:sp>
      <p:sp>
        <p:nvSpPr>
          <p:cNvPr id="54" name="Date Placeholder 3"/>
          <p:cNvSpPr>
            <a:spLocks noGrp="1"/>
          </p:cNvSpPr>
          <p:nvPr>
            <p:ph type="dt" sz="half" idx="10"/>
          </p:nvPr>
        </p:nvSpPr>
        <p:spPr>
          <a:xfrm>
            <a:off x="594661" y="5035501"/>
            <a:ext cx="1547697" cy="293738"/>
          </a:xfrm>
          <a:prstGeom prst="rect">
            <a:avLst/>
          </a:prstGeom>
        </p:spPr>
        <p:txBody>
          <a:bodyPr lIns="0" tIns="0" rIns="0" bIns="0" anchor="ctr"/>
          <a:lstStyle>
            <a:lvl1pPr>
              <a:defRPr sz="700">
                <a:solidFill>
                  <a:schemeClr val="accent1"/>
                </a:solidFill>
              </a:defRPr>
            </a:lvl1pPr>
          </a:lstStyle>
          <a:p>
            <a:fld id="{64815ECD-0D2A-4942-A2BB-9C0FFC9E6DD9}" type="datetime3">
              <a:rPr lang="en-GB" smtClean="0"/>
              <a:t>13 July, 2016</a:t>
            </a:fld>
            <a:endParaRPr lang="en-GB" dirty="0"/>
          </a:p>
        </p:txBody>
      </p:sp>
      <p:sp>
        <p:nvSpPr>
          <p:cNvPr id="55" name="Footer Placeholder 4"/>
          <p:cNvSpPr>
            <a:spLocks noGrp="1"/>
          </p:cNvSpPr>
          <p:nvPr>
            <p:ph type="ftr" sz="quarter" idx="3"/>
            <p:custDataLst>
              <p:tags r:id="rId1"/>
            </p:custDataLst>
          </p:nvPr>
        </p:nvSpPr>
        <p:spPr>
          <a:xfrm>
            <a:off x="0" y="5035501"/>
            <a:ext cx="7561263" cy="293738"/>
          </a:xfrm>
          <a:prstGeom prst="rect">
            <a:avLst/>
          </a:prstGeom>
        </p:spPr>
        <p:txBody>
          <a:bodyPr lIns="0" tIns="0" rIns="0" bIns="0" anchor="ctr"/>
          <a:lstStyle>
            <a:lvl1pPr algn="ctr">
              <a:defRPr lang="en-GB" sz="800" b="0" i="0" u="none">
                <a:solidFill>
                  <a:srgbClr val="FFFFFF"/>
                </a:solidFill>
                <a:latin typeface="Arial"/>
              </a:defRPr>
            </a:lvl1pPr>
          </a:lstStyle>
          <a:p>
            <a:endParaRPr lang="en-GB" b="1"/>
          </a:p>
        </p:txBody>
      </p:sp>
      <p:sp>
        <p:nvSpPr>
          <p:cNvPr id="58"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17"/>
          </p:nvPr>
        </p:nvSpPr>
        <p:spPr>
          <a:xfrm>
            <a:off x="595315" y="1678957"/>
            <a:ext cx="3271300" cy="558830"/>
          </a:xfrm>
          <a:prstGeom prst="roundRect">
            <a:avLst>
              <a:gd name="adj" fmla="val 15436"/>
            </a:avLst>
          </a:prstGeom>
        </p:spPr>
        <p:txBody>
          <a:bodyPr/>
          <a:lstStyle/>
          <a:p>
            <a:pPr lvl="0"/>
            <a:r>
              <a:rPr lang="en-US" noProof="0" dirty="0" smtClean="0"/>
              <a:t>Click icon to add picture</a:t>
            </a:r>
            <a:endParaRPr lang="en-GB" noProof="0" dirty="0"/>
          </a:p>
        </p:txBody>
      </p:sp>
      <p:sp>
        <p:nvSpPr>
          <p:cNvPr id="59"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18"/>
          </p:nvPr>
        </p:nvSpPr>
        <p:spPr>
          <a:xfrm>
            <a:off x="595315" y="2518363"/>
            <a:ext cx="3271300" cy="1677888"/>
          </a:xfrm>
          <a:prstGeom prst="roundRect">
            <a:avLst>
              <a:gd name="adj" fmla="val 5286"/>
            </a:avLst>
          </a:prstGeom>
        </p:spPr>
        <p:txBody>
          <a:bodyPr/>
          <a:lstStyle/>
          <a:p>
            <a:pPr lvl="0"/>
            <a:r>
              <a:rPr lang="en-US" noProof="0" dirty="0" smtClean="0"/>
              <a:t>Click icon to add picture</a:t>
            </a:r>
            <a:endParaRPr lang="en-GB" noProof="0" dirty="0"/>
          </a:p>
        </p:txBody>
      </p:sp>
      <p:sp>
        <p:nvSpPr>
          <p:cNvPr id="61" name="Text Placeholder 6"/>
          <p:cNvSpPr>
            <a:spLocks noGrp="1"/>
          </p:cNvSpPr>
          <p:nvPr>
            <p:ph type="body" sz="quarter" idx="13"/>
          </p:nvPr>
        </p:nvSpPr>
        <p:spPr>
          <a:xfrm>
            <a:off x="594661" y="4476001"/>
            <a:ext cx="3271954" cy="280032"/>
          </a:xfrm>
          <a:prstGeom prst="rect">
            <a:avLst/>
          </a:prstGeom>
        </p:spPr>
        <p:txBody>
          <a:bodyPr>
            <a:normAutofit/>
          </a:bodyPr>
          <a:lstStyle>
            <a:lvl1pPr marL="0" marR="0" indent="0" algn="l" defTabSz="736504" rtl="0" eaLnBrk="0" fontAlgn="base" latinLnBrk="0" hangingPunct="0">
              <a:lnSpc>
                <a:spcPct val="100000"/>
              </a:lnSpc>
              <a:spcBef>
                <a:spcPts val="0"/>
              </a:spcBef>
              <a:spcAft>
                <a:spcPts val="967"/>
              </a:spcAft>
              <a:buClrTx/>
              <a:buSzTx/>
              <a:buFontTx/>
              <a:buNone/>
              <a:tabLst/>
              <a:defRPr sz="1600">
                <a:solidFill>
                  <a:schemeClr val="tx1"/>
                </a:solidFill>
                <a:latin typeface="Franklin Gothic Book"/>
                <a:cs typeface="Franklin Gothic Book"/>
              </a:defRPr>
            </a:lvl1pPr>
            <a:lvl2pPr marL="144488" marR="0" indent="-144488" algn="l" defTabSz="736504" rtl="0" eaLnBrk="0" fontAlgn="base" latinLnBrk="0" hangingPunct="0">
              <a:lnSpc>
                <a:spcPct val="100000"/>
              </a:lnSpc>
              <a:spcBef>
                <a:spcPts val="0"/>
              </a:spcBef>
              <a:spcAft>
                <a:spcPts val="967"/>
              </a:spcAft>
              <a:buClrTx/>
              <a:buSzTx/>
              <a:buFont typeface="Arial" charset="0"/>
              <a:buChar char="•"/>
              <a:tabLst/>
              <a:defRPr>
                <a:solidFill>
                  <a:schemeClr val="tx1"/>
                </a:solidFill>
              </a:defRPr>
            </a:lvl2pPr>
            <a:lvl3pPr marL="289962" marR="0" indent="-144981" algn="l" defTabSz="736504" rtl="0" eaLnBrk="0" fontAlgn="base" latinLnBrk="0" hangingPunct="0">
              <a:lnSpc>
                <a:spcPct val="100000"/>
              </a:lnSpc>
              <a:spcBef>
                <a:spcPts val="0"/>
              </a:spcBef>
              <a:spcAft>
                <a:spcPts val="967"/>
              </a:spcAft>
              <a:buClrTx/>
              <a:buSzTx/>
              <a:buFont typeface="Arial"/>
              <a:buChar char="•"/>
              <a:tabLst/>
              <a:defRPr>
                <a:solidFill>
                  <a:schemeClr val="tx1"/>
                </a:solidFill>
              </a:defRPr>
            </a:lvl3pPr>
            <a:lvl4pPr marL="434943" marR="0" indent="-144981" algn="l" defTabSz="736504" rtl="0" eaLnBrk="0" fontAlgn="base" latinLnBrk="0" hangingPunct="0">
              <a:lnSpc>
                <a:spcPct val="100000"/>
              </a:lnSpc>
              <a:spcBef>
                <a:spcPts val="0"/>
              </a:spcBef>
              <a:spcAft>
                <a:spcPts val="967"/>
              </a:spcAft>
              <a:buClrTx/>
              <a:buSzTx/>
              <a:buFont typeface="Arial"/>
              <a:buChar char="•"/>
              <a:tabLst/>
              <a:defRPr/>
            </a:lvl4pPr>
          </a:lstStyle>
          <a:p>
            <a:pPr marL="0" marR="0" lvl="0" indent="0" algn="l" defTabSz="736504" rtl="0" eaLnBrk="0" fontAlgn="base" latinLnBrk="0" hangingPunct="0">
              <a:lnSpc>
                <a:spcPct val="100000"/>
              </a:lnSpc>
              <a:spcBef>
                <a:spcPts val="0"/>
              </a:spcBef>
              <a:spcAft>
                <a:spcPts val="967"/>
              </a:spcAft>
              <a:buClrTx/>
              <a:buSzTx/>
              <a:buFontTx/>
              <a:buNone/>
              <a:tabLst/>
              <a:defRPr/>
            </a:pPr>
            <a:r>
              <a:rPr kumimoji="0" lang="en-US" sz="900" b="0" i="0" u="none" strike="noStrike" kern="1200" cap="none" spc="0" normalizeH="0" baseline="0" noProof="0" dirty="0" smtClean="0">
                <a:ln>
                  <a:noFill/>
                </a:ln>
                <a:solidFill>
                  <a:srgbClr val="58595B"/>
                </a:solidFill>
                <a:effectLst/>
                <a:uLnTx/>
                <a:uFillTx/>
                <a:latin typeface="Arial" pitchFamily="34" charset="0"/>
                <a:ea typeface="ＭＳ Ｐゴシック" charset="0"/>
                <a:cs typeface="Arial" pitchFamily="34" charset="0"/>
              </a:rPr>
              <a:t>Click to edit Master text styles</a:t>
            </a:r>
          </a:p>
        </p:txBody>
      </p:sp>
      <p:sp>
        <p:nvSpPr>
          <p:cNvPr id="60" name="Slide Number Placeholder 5"/>
          <p:cNvSpPr>
            <a:spLocks noGrp="1"/>
          </p:cNvSpPr>
          <p:nvPr>
            <p:ph type="sldNum" sz="quarter" idx="4"/>
          </p:nvPr>
        </p:nvSpPr>
        <p:spPr>
          <a:xfrm>
            <a:off x="6846455" y="5035501"/>
            <a:ext cx="297689" cy="293738"/>
          </a:xfrm>
          <a:prstGeom prst="rect">
            <a:avLst/>
          </a:prstGeom>
        </p:spPr>
        <p:txBody>
          <a:bodyPr lIns="0" tIns="0" rIns="0" bIns="0" anchor="ctr"/>
          <a:lstStyle>
            <a:lvl1pPr algn="r">
              <a:defRPr sz="700">
                <a:solidFill>
                  <a:schemeClr val="accent1"/>
                </a:solidFill>
              </a:defRPr>
            </a:lvl1pPr>
          </a:lstStyle>
          <a:p>
            <a:fld id="{71F9F866-B438-9445-8D9F-1F8FF6608833}" type="slidenum">
              <a:rPr lang="en-GB" smtClean="0"/>
              <a:pPr/>
              <a:t>‹#›</a:t>
            </a:fld>
            <a:endParaRPr lang="en-GB" dirty="0"/>
          </a:p>
        </p:txBody>
      </p:sp>
    </p:spTree>
    <p:extLst>
      <p:ext uri="{BB962C8B-B14F-4D97-AF65-F5344CB8AC3E}">
        <p14:creationId xmlns:p14="http://schemas.microsoft.com/office/powerpoint/2010/main" val="389806383"/>
      </p:ext>
    </p:extLst>
  </p:cSld>
  <p:clrMapOvr>
    <a:masterClrMapping/>
  </p:clrMapOvr>
  <p:timing>
    <p:tnLst>
      <p:par>
        <p:cTn id="1" dur="indefinite" restart="never" nodeType="tmRoot"/>
      </p:par>
    </p:tnLst>
  </p:timing>
</p:sldLayout>
</file>

<file path=ppt/slideLayouts/slideLayout213.xml><?xml version="1.0" encoding="utf-8"?>
<p:sldLayout xmlns:a="http://schemas.openxmlformats.org/drawingml/2006/main" xmlns:r="http://schemas.openxmlformats.org/officeDocument/2006/relationships" xmlns:p="http://schemas.openxmlformats.org/presentationml/2006/main" preserve="1" userDrawn="1">
  <p:cSld name="4_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594659" y="1"/>
            <a:ext cx="5202310" cy="838861"/>
          </a:xfrm>
        </p:spPr>
        <p:txBody>
          <a:bodyPr/>
          <a:lstStyle/>
          <a:p>
            <a:r>
              <a:rPr lang="en-GB" dirty="0" smtClean="0"/>
              <a:t>Click to edit Master title style</a:t>
            </a:r>
            <a:endParaRPr lang="en-US" dirty="0"/>
          </a:p>
        </p:txBody>
      </p:sp>
      <p:sp>
        <p:nvSpPr>
          <p:cNvPr id="4" name="Text Placeholder 3"/>
          <p:cNvSpPr>
            <a:spLocks noGrp="1"/>
          </p:cNvSpPr>
          <p:nvPr>
            <p:ph type="body" sz="half" idx="2"/>
          </p:nvPr>
        </p:nvSpPr>
        <p:spPr>
          <a:xfrm>
            <a:off x="4166569" y="1678957"/>
            <a:ext cx="2977574" cy="3077076"/>
          </a:xfrm>
          <a:prstGeom prst="rect">
            <a:avLst/>
          </a:prstGeom>
        </p:spPr>
        <p:txBody>
          <a:bodyPr>
            <a:normAutofit/>
          </a:bodyPr>
          <a:lstStyle>
            <a:lvl1pPr marL="0" marR="0" indent="0" algn="l" defTabSz="736504" rtl="0" eaLnBrk="0" fontAlgn="base" latinLnBrk="0" hangingPunct="0">
              <a:lnSpc>
                <a:spcPct val="100000"/>
              </a:lnSpc>
              <a:spcBef>
                <a:spcPts val="0"/>
              </a:spcBef>
              <a:spcAft>
                <a:spcPts val="967"/>
              </a:spcAft>
              <a:buClrTx/>
              <a:buSzTx/>
              <a:buFontTx/>
              <a:buNone/>
              <a:tabLst/>
              <a:defRPr>
                <a:latin typeface="Franklin Gothic Book"/>
                <a:cs typeface="Franklin Gothic Book"/>
              </a:defRPr>
            </a:lvl1pPr>
            <a:lvl2pPr marL="144488" marR="0" indent="-144488" algn="l" defTabSz="736504" rtl="0" eaLnBrk="0" fontAlgn="base" latinLnBrk="0" hangingPunct="0">
              <a:lnSpc>
                <a:spcPct val="100000"/>
              </a:lnSpc>
              <a:spcBef>
                <a:spcPts val="0"/>
              </a:spcBef>
              <a:spcAft>
                <a:spcPts val="967"/>
              </a:spcAft>
              <a:buClrTx/>
              <a:buSzTx/>
              <a:buFont typeface="Arial" charset="0"/>
              <a:buChar char="•"/>
              <a:tabLst/>
              <a:defRPr>
                <a:latin typeface="Franklin Gothic Book"/>
                <a:ea typeface="Franklin Gothic Book"/>
                <a:cs typeface="Franklin Gothic Book"/>
              </a:defRPr>
            </a:lvl2pPr>
            <a:lvl3pPr marL="289962" marR="0" indent="-144981" algn="l" defTabSz="736504" rtl="0" eaLnBrk="0" fontAlgn="base" latinLnBrk="0" hangingPunct="0">
              <a:lnSpc>
                <a:spcPct val="100000"/>
              </a:lnSpc>
              <a:spcBef>
                <a:spcPts val="0"/>
              </a:spcBef>
              <a:spcAft>
                <a:spcPts val="967"/>
              </a:spcAft>
              <a:buClrTx/>
              <a:buSzTx/>
              <a:buFont typeface="Arial"/>
              <a:buChar char="•"/>
              <a:tabLst/>
              <a:defRPr>
                <a:latin typeface="Franklin Gothic Book"/>
                <a:ea typeface="Franklin Gothic Book"/>
                <a:cs typeface="Franklin Gothic Book"/>
              </a:defRPr>
            </a:lvl3pPr>
            <a:lvl4pPr marL="434943" marR="0" indent="-144981" algn="l" defTabSz="736504" rtl="0" eaLnBrk="0" fontAlgn="base" latinLnBrk="0" hangingPunct="0">
              <a:lnSpc>
                <a:spcPct val="100000"/>
              </a:lnSpc>
              <a:spcBef>
                <a:spcPts val="0"/>
              </a:spcBef>
              <a:spcAft>
                <a:spcPts val="967"/>
              </a:spcAft>
              <a:buClrTx/>
              <a:buSzTx/>
              <a:buFont typeface="Arial"/>
              <a:buChar char="•"/>
              <a:tabLst/>
              <a:defRPr>
                <a:latin typeface="Franklin Gothic Book"/>
                <a:ea typeface="Franklin Gothic Book"/>
                <a:cs typeface="Franklin Gothic Book"/>
              </a:defRPr>
            </a:lvl4pPr>
          </a:lstStyle>
          <a:p>
            <a:pPr marL="0" marR="0" lvl="0" indent="0" algn="l" defTabSz="736504" rtl="0" eaLnBrk="0" fontAlgn="base" latinLnBrk="0" hangingPunct="0">
              <a:lnSpc>
                <a:spcPct val="100000"/>
              </a:lnSpc>
              <a:spcBef>
                <a:spcPts val="0"/>
              </a:spcBef>
              <a:spcAft>
                <a:spcPts val="967"/>
              </a:spcAft>
              <a:buClrTx/>
              <a:buSzTx/>
              <a:buFontTx/>
              <a:buNone/>
              <a:tabLst/>
              <a:defRPr/>
            </a:pPr>
            <a:r>
              <a:rPr kumimoji="0" lang="en-US" sz="900" b="0" i="0" u="none" strike="noStrike" kern="1200" cap="none" spc="0" normalizeH="0" baseline="0" noProof="0" dirty="0" smtClean="0">
                <a:ln>
                  <a:noFill/>
                </a:ln>
                <a:solidFill>
                  <a:srgbClr val="58595B"/>
                </a:solidFill>
                <a:effectLst/>
                <a:uLnTx/>
                <a:uFillTx/>
                <a:latin typeface="Arial" pitchFamily="34" charset="0"/>
                <a:ea typeface="ＭＳ Ｐゴシック" charset="0"/>
                <a:cs typeface="Arial" pitchFamily="34" charset="0"/>
              </a:rPr>
              <a:t>Click to edit Master text styles</a:t>
            </a:r>
          </a:p>
          <a:p>
            <a:pPr marL="144488" marR="0" lvl="1" indent="-144488" algn="l" defTabSz="736504" rtl="0" eaLnBrk="0" fontAlgn="base" latinLnBrk="0" hangingPunct="0">
              <a:lnSpc>
                <a:spcPct val="100000"/>
              </a:lnSpc>
              <a:spcBef>
                <a:spcPts val="0"/>
              </a:spcBef>
              <a:spcAft>
                <a:spcPts val="967"/>
              </a:spcAft>
              <a:buClrTx/>
              <a:buSzTx/>
              <a:buFont typeface="Arial" charset="0"/>
              <a:buChar char="•"/>
              <a:tabLst/>
              <a:defRPr/>
            </a:pPr>
            <a:r>
              <a:rPr kumimoji="0" lang="en-US" sz="900" b="0" i="0" u="none" strike="noStrike" kern="1200" cap="none" spc="0" normalizeH="0" baseline="0" noProof="0" dirty="0" smtClean="0">
                <a:ln>
                  <a:noFill/>
                </a:ln>
                <a:solidFill>
                  <a:srgbClr val="58595B"/>
                </a:solidFill>
                <a:effectLst/>
                <a:uLnTx/>
                <a:uFillTx/>
                <a:latin typeface="Arial" pitchFamily="34" charset="0"/>
                <a:ea typeface="Arial" charset="0"/>
                <a:cs typeface="Arial" pitchFamily="34" charset="0"/>
              </a:rPr>
              <a:t>Second level</a:t>
            </a:r>
          </a:p>
          <a:p>
            <a:pPr marL="289962" marR="0" lvl="2" indent="-144981" algn="l" defTabSz="736504" rtl="0" eaLnBrk="0" fontAlgn="base" latinLnBrk="0" hangingPunct="0">
              <a:lnSpc>
                <a:spcPct val="100000"/>
              </a:lnSpc>
              <a:spcBef>
                <a:spcPts val="0"/>
              </a:spcBef>
              <a:spcAft>
                <a:spcPts val="967"/>
              </a:spcAft>
              <a:buClrTx/>
              <a:buSzTx/>
              <a:buFont typeface="Arial"/>
              <a:buChar char="•"/>
              <a:tabLst/>
              <a:defRPr/>
            </a:pPr>
            <a:r>
              <a:rPr kumimoji="0" lang="en-US" sz="900" b="0" i="0" u="none" strike="noStrike" kern="1200" cap="none" spc="0" normalizeH="0" baseline="0" noProof="0" dirty="0" smtClean="0">
                <a:ln>
                  <a:noFill/>
                </a:ln>
                <a:solidFill>
                  <a:srgbClr val="58595B"/>
                </a:solidFill>
                <a:effectLst/>
                <a:uLnTx/>
                <a:uFillTx/>
                <a:latin typeface="Arial" pitchFamily="34" charset="0"/>
                <a:ea typeface="Arial" charset="0"/>
                <a:cs typeface="Arial" pitchFamily="34" charset="0"/>
              </a:rPr>
              <a:t>Third level</a:t>
            </a:r>
          </a:p>
          <a:p>
            <a:pPr marL="434943" marR="0" lvl="3" indent="-144981" algn="l" defTabSz="736504" rtl="0" eaLnBrk="0" fontAlgn="base" latinLnBrk="0" hangingPunct="0">
              <a:lnSpc>
                <a:spcPct val="100000"/>
              </a:lnSpc>
              <a:spcBef>
                <a:spcPts val="0"/>
              </a:spcBef>
              <a:spcAft>
                <a:spcPts val="967"/>
              </a:spcAft>
              <a:buClrTx/>
              <a:buSzTx/>
              <a:buFont typeface="Arial"/>
              <a:buChar char="•"/>
              <a:tabLst/>
              <a:defRPr/>
            </a:pPr>
            <a:r>
              <a:rPr kumimoji="0" lang="en-US" sz="900" b="0" i="0" u="none" strike="noStrike" kern="1200" cap="none" spc="0" normalizeH="0" baseline="0" noProof="0" dirty="0" smtClean="0">
                <a:ln>
                  <a:noFill/>
                </a:ln>
                <a:solidFill>
                  <a:srgbClr val="58595B"/>
                </a:solidFill>
                <a:effectLst/>
                <a:uLnTx/>
                <a:uFillTx/>
                <a:latin typeface="Arial" pitchFamily="34" charset="0"/>
                <a:ea typeface="Arial" charset="0"/>
                <a:cs typeface="Arial" pitchFamily="34" charset="0"/>
              </a:rPr>
              <a:t>Fourth level</a:t>
            </a:r>
          </a:p>
        </p:txBody>
      </p:sp>
      <p:sp>
        <p:nvSpPr>
          <p:cNvPr id="54" name="Date Placeholder 3"/>
          <p:cNvSpPr>
            <a:spLocks noGrp="1"/>
          </p:cNvSpPr>
          <p:nvPr>
            <p:ph type="dt" sz="half" idx="10"/>
          </p:nvPr>
        </p:nvSpPr>
        <p:spPr>
          <a:xfrm>
            <a:off x="594661" y="5035501"/>
            <a:ext cx="1547697" cy="293738"/>
          </a:xfrm>
          <a:prstGeom prst="rect">
            <a:avLst/>
          </a:prstGeom>
        </p:spPr>
        <p:txBody>
          <a:bodyPr lIns="0" tIns="0" rIns="0" bIns="0" anchor="ctr"/>
          <a:lstStyle>
            <a:lvl1pPr>
              <a:defRPr sz="700">
                <a:solidFill>
                  <a:schemeClr val="accent1"/>
                </a:solidFill>
              </a:defRPr>
            </a:lvl1pPr>
          </a:lstStyle>
          <a:p>
            <a:fld id="{64815ECD-0D2A-4942-A2BB-9C0FFC9E6DD9}" type="datetime3">
              <a:rPr lang="en-GB" smtClean="0"/>
              <a:t>13 July, 2016</a:t>
            </a:fld>
            <a:endParaRPr lang="en-GB" dirty="0"/>
          </a:p>
        </p:txBody>
      </p:sp>
      <p:sp>
        <p:nvSpPr>
          <p:cNvPr id="55" name="Footer Placeholder 4"/>
          <p:cNvSpPr>
            <a:spLocks noGrp="1"/>
          </p:cNvSpPr>
          <p:nvPr>
            <p:ph type="ftr" sz="quarter" idx="3"/>
            <p:custDataLst>
              <p:tags r:id="rId1"/>
            </p:custDataLst>
          </p:nvPr>
        </p:nvSpPr>
        <p:spPr>
          <a:xfrm>
            <a:off x="0" y="5035501"/>
            <a:ext cx="7561263" cy="293738"/>
          </a:xfrm>
          <a:prstGeom prst="rect">
            <a:avLst/>
          </a:prstGeom>
        </p:spPr>
        <p:txBody>
          <a:bodyPr lIns="0" tIns="0" rIns="0" bIns="0" anchor="ctr"/>
          <a:lstStyle>
            <a:lvl1pPr algn="ctr">
              <a:defRPr lang="en-GB" sz="800" b="0" i="0" u="none">
                <a:solidFill>
                  <a:srgbClr val="FFFFFF"/>
                </a:solidFill>
                <a:latin typeface="Arial"/>
              </a:defRPr>
            </a:lvl1pPr>
          </a:lstStyle>
          <a:p>
            <a:endParaRPr lang="en-GB" b="1"/>
          </a:p>
        </p:txBody>
      </p:sp>
      <p:sp>
        <p:nvSpPr>
          <p:cNvPr id="58"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17"/>
          </p:nvPr>
        </p:nvSpPr>
        <p:spPr>
          <a:xfrm>
            <a:off x="595316" y="1678957"/>
            <a:ext cx="3273267" cy="558830"/>
          </a:xfrm>
          <a:prstGeom prst="roundRect">
            <a:avLst>
              <a:gd name="adj" fmla="val 10361"/>
            </a:avLst>
          </a:prstGeom>
        </p:spPr>
        <p:txBody>
          <a:bodyPr>
            <a:normAutofit/>
          </a:bodyPr>
          <a:lstStyle>
            <a:lvl1pPr>
              <a:defRPr sz="900"/>
            </a:lvl1pPr>
          </a:lstStyle>
          <a:p>
            <a:pPr lvl="0"/>
            <a:r>
              <a:rPr lang="en-US" noProof="0" dirty="0" smtClean="0"/>
              <a:t>Click icon to add picture</a:t>
            </a:r>
            <a:endParaRPr lang="en-GB" noProof="0" dirty="0"/>
          </a:p>
        </p:txBody>
      </p:sp>
      <p:sp>
        <p:nvSpPr>
          <p:cNvPr id="59"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18"/>
          </p:nvPr>
        </p:nvSpPr>
        <p:spPr>
          <a:xfrm>
            <a:off x="595316" y="2518362"/>
            <a:ext cx="1486657" cy="838318"/>
          </a:xfrm>
          <a:prstGeom prst="roundRect">
            <a:avLst>
              <a:gd name="adj" fmla="val 5286"/>
            </a:avLst>
          </a:prstGeom>
        </p:spPr>
        <p:txBody>
          <a:bodyPr>
            <a:normAutofit/>
          </a:bodyPr>
          <a:lstStyle>
            <a:lvl1pPr>
              <a:defRPr sz="900"/>
            </a:lvl1pPr>
          </a:lstStyle>
          <a:p>
            <a:pPr lvl="0"/>
            <a:r>
              <a:rPr lang="en-US" noProof="0" dirty="0" smtClean="0"/>
              <a:t>Click icon to add picture</a:t>
            </a:r>
            <a:endParaRPr lang="en-GB" noProof="0" dirty="0"/>
          </a:p>
        </p:txBody>
      </p:sp>
      <p:sp>
        <p:nvSpPr>
          <p:cNvPr id="61" name="Text Placeholder 6"/>
          <p:cNvSpPr>
            <a:spLocks noGrp="1"/>
          </p:cNvSpPr>
          <p:nvPr>
            <p:ph type="body" sz="quarter" idx="13"/>
          </p:nvPr>
        </p:nvSpPr>
        <p:spPr>
          <a:xfrm>
            <a:off x="594661" y="4476001"/>
            <a:ext cx="3273921" cy="280032"/>
          </a:xfrm>
          <a:prstGeom prst="rect">
            <a:avLst/>
          </a:prstGeom>
        </p:spPr>
        <p:txBody>
          <a:bodyPr>
            <a:normAutofit/>
          </a:bodyPr>
          <a:lstStyle>
            <a:lvl1pPr marL="0" marR="0" indent="0" algn="l" defTabSz="736504" rtl="0" eaLnBrk="0" fontAlgn="base" latinLnBrk="0" hangingPunct="0">
              <a:lnSpc>
                <a:spcPct val="100000"/>
              </a:lnSpc>
              <a:spcBef>
                <a:spcPts val="0"/>
              </a:spcBef>
              <a:spcAft>
                <a:spcPts val="967"/>
              </a:spcAft>
              <a:buClrTx/>
              <a:buSzTx/>
              <a:buFontTx/>
              <a:buNone/>
              <a:tabLst/>
              <a:defRPr sz="1600">
                <a:solidFill>
                  <a:schemeClr val="tx1"/>
                </a:solidFill>
                <a:latin typeface="Franklin Gothic Book"/>
                <a:cs typeface="Franklin Gothic Book"/>
              </a:defRPr>
            </a:lvl1pPr>
            <a:lvl2pPr marL="144488" marR="0" indent="-144488" algn="l" defTabSz="736504" rtl="0" eaLnBrk="0" fontAlgn="base" latinLnBrk="0" hangingPunct="0">
              <a:lnSpc>
                <a:spcPct val="100000"/>
              </a:lnSpc>
              <a:spcBef>
                <a:spcPts val="0"/>
              </a:spcBef>
              <a:spcAft>
                <a:spcPts val="967"/>
              </a:spcAft>
              <a:buClrTx/>
              <a:buSzTx/>
              <a:buFont typeface="Arial" charset="0"/>
              <a:buChar char="•"/>
              <a:tabLst/>
              <a:defRPr>
                <a:solidFill>
                  <a:schemeClr val="tx1"/>
                </a:solidFill>
              </a:defRPr>
            </a:lvl2pPr>
            <a:lvl3pPr marL="289962" marR="0" indent="-144981" algn="l" defTabSz="736504" rtl="0" eaLnBrk="0" fontAlgn="base" latinLnBrk="0" hangingPunct="0">
              <a:lnSpc>
                <a:spcPct val="100000"/>
              </a:lnSpc>
              <a:spcBef>
                <a:spcPts val="0"/>
              </a:spcBef>
              <a:spcAft>
                <a:spcPts val="967"/>
              </a:spcAft>
              <a:buClrTx/>
              <a:buSzTx/>
              <a:buFont typeface="Arial"/>
              <a:buChar char="•"/>
              <a:tabLst/>
              <a:defRPr>
                <a:solidFill>
                  <a:schemeClr val="tx1"/>
                </a:solidFill>
              </a:defRPr>
            </a:lvl3pPr>
            <a:lvl4pPr marL="434943" marR="0" indent="-144981" algn="l" defTabSz="736504" rtl="0" eaLnBrk="0" fontAlgn="base" latinLnBrk="0" hangingPunct="0">
              <a:lnSpc>
                <a:spcPct val="100000"/>
              </a:lnSpc>
              <a:spcBef>
                <a:spcPts val="0"/>
              </a:spcBef>
              <a:spcAft>
                <a:spcPts val="967"/>
              </a:spcAft>
              <a:buClrTx/>
              <a:buSzTx/>
              <a:buFont typeface="Arial"/>
              <a:buChar char="•"/>
              <a:tabLst/>
              <a:defRPr/>
            </a:lvl4pPr>
          </a:lstStyle>
          <a:p>
            <a:pPr marL="0" marR="0" lvl="0" indent="0" algn="l" defTabSz="736504" rtl="0" eaLnBrk="0" fontAlgn="base" latinLnBrk="0" hangingPunct="0">
              <a:lnSpc>
                <a:spcPct val="100000"/>
              </a:lnSpc>
              <a:spcBef>
                <a:spcPts val="0"/>
              </a:spcBef>
              <a:spcAft>
                <a:spcPts val="967"/>
              </a:spcAft>
              <a:buClrTx/>
              <a:buSzTx/>
              <a:buFontTx/>
              <a:buNone/>
              <a:tabLst/>
              <a:defRPr/>
            </a:pPr>
            <a:r>
              <a:rPr kumimoji="0" lang="en-US" sz="900" b="0" i="0" u="none" strike="noStrike" kern="1200" cap="none" spc="0" normalizeH="0" baseline="0" noProof="0" dirty="0" smtClean="0">
                <a:ln>
                  <a:noFill/>
                </a:ln>
                <a:solidFill>
                  <a:srgbClr val="58595B"/>
                </a:solidFill>
                <a:effectLst/>
                <a:uLnTx/>
                <a:uFillTx/>
                <a:latin typeface="Arial" pitchFamily="34" charset="0"/>
                <a:ea typeface="ＭＳ Ｐゴシック" charset="0"/>
                <a:cs typeface="Arial" pitchFamily="34" charset="0"/>
              </a:rPr>
              <a:t>Click to edit Master text styles</a:t>
            </a:r>
          </a:p>
        </p:txBody>
      </p:sp>
      <p:sp>
        <p:nvSpPr>
          <p:cNvPr id="62"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19"/>
          </p:nvPr>
        </p:nvSpPr>
        <p:spPr>
          <a:xfrm>
            <a:off x="2379959" y="2518362"/>
            <a:ext cx="1488623" cy="838318"/>
          </a:xfrm>
          <a:prstGeom prst="roundRect">
            <a:avLst>
              <a:gd name="adj" fmla="val 5286"/>
            </a:avLst>
          </a:prstGeom>
        </p:spPr>
        <p:txBody>
          <a:bodyPr>
            <a:normAutofit/>
          </a:bodyPr>
          <a:lstStyle>
            <a:lvl1pPr>
              <a:defRPr sz="900"/>
            </a:lvl1pPr>
          </a:lstStyle>
          <a:p>
            <a:pPr lvl="0"/>
            <a:r>
              <a:rPr lang="en-US" noProof="0" dirty="0" smtClean="0"/>
              <a:t>Click icon to add picture</a:t>
            </a:r>
            <a:endParaRPr lang="en-GB" noProof="0" dirty="0"/>
          </a:p>
        </p:txBody>
      </p:sp>
      <p:sp>
        <p:nvSpPr>
          <p:cNvPr id="60"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20"/>
          </p:nvPr>
        </p:nvSpPr>
        <p:spPr>
          <a:xfrm>
            <a:off x="595316" y="3637402"/>
            <a:ext cx="3273267" cy="558849"/>
          </a:xfrm>
          <a:prstGeom prst="roundRect">
            <a:avLst>
              <a:gd name="adj" fmla="val 5286"/>
            </a:avLst>
          </a:prstGeom>
        </p:spPr>
        <p:txBody>
          <a:bodyPr>
            <a:normAutofit/>
          </a:bodyPr>
          <a:lstStyle>
            <a:lvl1pPr>
              <a:defRPr sz="900"/>
            </a:lvl1pPr>
          </a:lstStyle>
          <a:p>
            <a:pPr lvl="0"/>
            <a:r>
              <a:rPr lang="en-US" noProof="0" dirty="0" smtClean="0"/>
              <a:t>Click icon to add picture</a:t>
            </a:r>
            <a:endParaRPr lang="en-GB" noProof="0" dirty="0"/>
          </a:p>
        </p:txBody>
      </p:sp>
      <p:sp>
        <p:nvSpPr>
          <p:cNvPr id="63" name="Slide Number Placeholder 5"/>
          <p:cNvSpPr>
            <a:spLocks noGrp="1"/>
          </p:cNvSpPr>
          <p:nvPr>
            <p:ph type="sldNum" sz="quarter" idx="4"/>
          </p:nvPr>
        </p:nvSpPr>
        <p:spPr>
          <a:xfrm>
            <a:off x="6846455" y="5035501"/>
            <a:ext cx="297689" cy="293738"/>
          </a:xfrm>
          <a:prstGeom prst="rect">
            <a:avLst/>
          </a:prstGeom>
        </p:spPr>
        <p:txBody>
          <a:bodyPr lIns="0" tIns="0" rIns="0" bIns="0" anchor="ctr"/>
          <a:lstStyle>
            <a:lvl1pPr algn="r">
              <a:defRPr sz="700">
                <a:solidFill>
                  <a:schemeClr val="accent1"/>
                </a:solidFill>
              </a:defRPr>
            </a:lvl1pPr>
          </a:lstStyle>
          <a:p>
            <a:fld id="{71F9F866-B438-9445-8D9F-1F8FF6608833}" type="slidenum">
              <a:rPr lang="en-GB" smtClean="0"/>
              <a:pPr/>
              <a:t>‹#›</a:t>
            </a:fld>
            <a:endParaRPr lang="en-GB" dirty="0"/>
          </a:p>
        </p:txBody>
      </p:sp>
    </p:spTree>
    <p:extLst>
      <p:ext uri="{BB962C8B-B14F-4D97-AF65-F5344CB8AC3E}">
        <p14:creationId xmlns:p14="http://schemas.microsoft.com/office/powerpoint/2010/main" val="916509590"/>
      </p:ext>
    </p:extLst>
  </p:cSld>
  <p:clrMapOvr>
    <a:masterClrMapping/>
  </p:clrMapOvr>
  <p:timing>
    <p:tnLst>
      <p:par>
        <p:cTn id="1" dur="indefinite" restart="never" nodeType="tmRoot"/>
      </p:par>
    </p:tnLst>
  </p:timing>
</p:sldLayout>
</file>

<file path=ppt/slideLayouts/slideLayout214.xml><?xml version="1.0" encoding="utf-8"?>
<p:sldLayout xmlns:a="http://schemas.openxmlformats.org/drawingml/2006/main" xmlns:r="http://schemas.openxmlformats.org/officeDocument/2006/relationships" xmlns:p="http://schemas.openxmlformats.org/presentationml/2006/main" preserve="1" userDrawn="1">
  <p:cSld name="6_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594659" y="1"/>
            <a:ext cx="5202310" cy="838861"/>
          </a:xfrm>
        </p:spPr>
        <p:txBody>
          <a:bodyPr/>
          <a:lstStyle/>
          <a:p>
            <a:r>
              <a:rPr lang="en-GB" dirty="0" smtClean="0"/>
              <a:t>Click to edit Master title style</a:t>
            </a:r>
            <a:endParaRPr lang="en-US" dirty="0"/>
          </a:p>
        </p:txBody>
      </p:sp>
      <p:sp>
        <p:nvSpPr>
          <p:cNvPr id="4" name="Text Placeholder 3"/>
          <p:cNvSpPr>
            <a:spLocks noGrp="1"/>
          </p:cNvSpPr>
          <p:nvPr>
            <p:ph type="body" sz="half" idx="2"/>
          </p:nvPr>
        </p:nvSpPr>
        <p:spPr>
          <a:xfrm>
            <a:off x="4166569" y="1678957"/>
            <a:ext cx="2977574" cy="3077076"/>
          </a:xfrm>
          <a:prstGeom prst="rect">
            <a:avLst/>
          </a:prstGeom>
        </p:spPr>
        <p:txBody>
          <a:bodyPr>
            <a:normAutofit/>
          </a:bodyPr>
          <a:lstStyle>
            <a:lvl1pPr marL="0" marR="0" indent="0" algn="l" defTabSz="736504" rtl="0" eaLnBrk="0" fontAlgn="base" latinLnBrk="0" hangingPunct="0">
              <a:lnSpc>
                <a:spcPct val="100000"/>
              </a:lnSpc>
              <a:spcBef>
                <a:spcPts val="0"/>
              </a:spcBef>
              <a:spcAft>
                <a:spcPts val="967"/>
              </a:spcAft>
              <a:buClrTx/>
              <a:buSzTx/>
              <a:buFontTx/>
              <a:buNone/>
              <a:tabLst/>
              <a:defRPr>
                <a:latin typeface="Franklin Gothic Book"/>
                <a:cs typeface="Franklin Gothic Book"/>
              </a:defRPr>
            </a:lvl1pPr>
            <a:lvl2pPr marL="144488" marR="0" indent="-144488" algn="l" defTabSz="736504" rtl="0" eaLnBrk="0" fontAlgn="base" latinLnBrk="0" hangingPunct="0">
              <a:lnSpc>
                <a:spcPct val="100000"/>
              </a:lnSpc>
              <a:spcBef>
                <a:spcPts val="0"/>
              </a:spcBef>
              <a:spcAft>
                <a:spcPts val="967"/>
              </a:spcAft>
              <a:buClrTx/>
              <a:buSzTx/>
              <a:buFont typeface="Arial" charset="0"/>
              <a:buChar char="•"/>
              <a:tabLst/>
              <a:defRPr>
                <a:latin typeface="Franklin Gothic Book"/>
                <a:ea typeface="Franklin Gothic Book"/>
                <a:cs typeface="Franklin Gothic Book"/>
              </a:defRPr>
            </a:lvl2pPr>
            <a:lvl3pPr marL="289962" marR="0" indent="-144981" algn="l" defTabSz="736504" rtl="0" eaLnBrk="0" fontAlgn="base" latinLnBrk="0" hangingPunct="0">
              <a:lnSpc>
                <a:spcPct val="100000"/>
              </a:lnSpc>
              <a:spcBef>
                <a:spcPts val="0"/>
              </a:spcBef>
              <a:spcAft>
                <a:spcPts val="967"/>
              </a:spcAft>
              <a:buClrTx/>
              <a:buSzTx/>
              <a:buFont typeface="Arial"/>
              <a:buChar char="•"/>
              <a:tabLst/>
              <a:defRPr>
                <a:latin typeface="Franklin Gothic Book"/>
                <a:ea typeface="Franklin Gothic Book"/>
                <a:cs typeface="Franklin Gothic Book"/>
              </a:defRPr>
            </a:lvl3pPr>
            <a:lvl4pPr marL="434943" marR="0" indent="-144981" algn="l" defTabSz="736504" rtl="0" eaLnBrk="0" fontAlgn="base" latinLnBrk="0" hangingPunct="0">
              <a:lnSpc>
                <a:spcPct val="100000"/>
              </a:lnSpc>
              <a:spcBef>
                <a:spcPts val="0"/>
              </a:spcBef>
              <a:spcAft>
                <a:spcPts val="967"/>
              </a:spcAft>
              <a:buClrTx/>
              <a:buSzTx/>
              <a:buFont typeface="Arial"/>
              <a:buChar char="•"/>
              <a:tabLst/>
              <a:defRPr>
                <a:latin typeface="Franklin Gothic Book"/>
                <a:ea typeface="Franklin Gothic Book"/>
                <a:cs typeface="Franklin Gothic Book"/>
              </a:defRPr>
            </a:lvl4pPr>
          </a:lstStyle>
          <a:p>
            <a:pPr marL="0" marR="0" lvl="0" indent="0" algn="l" defTabSz="736504" rtl="0" eaLnBrk="0" fontAlgn="base" latinLnBrk="0" hangingPunct="0">
              <a:lnSpc>
                <a:spcPct val="100000"/>
              </a:lnSpc>
              <a:spcBef>
                <a:spcPts val="0"/>
              </a:spcBef>
              <a:spcAft>
                <a:spcPts val="967"/>
              </a:spcAft>
              <a:buClrTx/>
              <a:buSzTx/>
              <a:buFontTx/>
              <a:buNone/>
              <a:tabLst/>
              <a:defRPr/>
            </a:pPr>
            <a:r>
              <a:rPr kumimoji="0" lang="en-US" sz="900" b="0" i="0" u="none" strike="noStrike" kern="1200" cap="none" spc="0" normalizeH="0" baseline="0" noProof="0" dirty="0" smtClean="0">
                <a:ln>
                  <a:noFill/>
                </a:ln>
                <a:solidFill>
                  <a:srgbClr val="58595B"/>
                </a:solidFill>
                <a:effectLst/>
                <a:uLnTx/>
                <a:uFillTx/>
                <a:latin typeface="Arial" pitchFamily="34" charset="0"/>
                <a:ea typeface="ＭＳ Ｐゴシック" charset="0"/>
                <a:cs typeface="Arial" pitchFamily="34" charset="0"/>
              </a:rPr>
              <a:t>Click to edit Master text styles</a:t>
            </a:r>
          </a:p>
          <a:p>
            <a:pPr marL="144488" marR="0" lvl="1" indent="-144488" algn="l" defTabSz="736504" rtl="0" eaLnBrk="0" fontAlgn="base" latinLnBrk="0" hangingPunct="0">
              <a:lnSpc>
                <a:spcPct val="100000"/>
              </a:lnSpc>
              <a:spcBef>
                <a:spcPts val="0"/>
              </a:spcBef>
              <a:spcAft>
                <a:spcPts val="967"/>
              </a:spcAft>
              <a:buClrTx/>
              <a:buSzTx/>
              <a:buFont typeface="Arial" charset="0"/>
              <a:buChar char="•"/>
              <a:tabLst/>
              <a:defRPr/>
            </a:pPr>
            <a:r>
              <a:rPr kumimoji="0" lang="en-US" sz="900" b="0" i="0" u="none" strike="noStrike" kern="1200" cap="none" spc="0" normalizeH="0" baseline="0" noProof="0" dirty="0" smtClean="0">
                <a:ln>
                  <a:noFill/>
                </a:ln>
                <a:solidFill>
                  <a:srgbClr val="58595B"/>
                </a:solidFill>
                <a:effectLst/>
                <a:uLnTx/>
                <a:uFillTx/>
                <a:latin typeface="Arial" pitchFamily="34" charset="0"/>
                <a:ea typeface="Arial" charset="0"/>
                <a:cs typeface="Arial" pitchFamily="34" charset="0"/>
              </a:rPr>
              <a:t>Second level</a:t>
            </a:r>
          </a:p>
          <a:p>
            <a:pPr marL="289962" marR="0" lvl="2" indent="-144981" algn="l" defTabSz="736504" rtl="0" eaLnBrk="0" fontAlgn="base" latinLnBrk="0" hangingPunct="0">
              <a:lnSpc>
                <a:spcPct val="100000"/>
              </a:lnSpc>
              <a:spcBef>
                <a:spcPts val="0"/>
              </a:spcBef>
              <a:spcAft>
                <a:spcPts val="967"/>
              </a:spcAft>
              <a:buClrTx/>
              <a:buSzTx/>
              <a:buFont typeface="Arial"/>
              <a:buChar char="•"/>
              <a:tabLst/>
              <a:defRPr/>
            </a:pPr>
            <a:r>
              <a:rPr kumimoji="0" lang="en-US" sz="900" b="0" i="0" u="none" strike="noStrike" kern="1200" cap="none" spc="0" normalizeH="0" baseline="0" noProof="0" dirty="0" smtClean="0">
                <a:ln>
                  <a:noFill/>
                </a:ln>
                <a:solidFill>
                  <a:srgbClr val="58595B"/>
                </a:solidFill>
                <a:effectLst/>
                <a:uLnTx/>
                <a:uFillTx/>
                <a:latin typeface="Arial" pitchFamily="34" charset="0"/>
                <a:ea typeface="Arial" charset="0"/>
                <a:cs typeface="Arial" pitchFamily="34" charset="0"/>
              </a:rPr>
              <a:t>Third level</a:t>
            </a:r>
          </a:p>
          <a:p>
            <a:pPr marL="434943" marR="0" lvl="3" indent="-144981" algn="l" defTabSz="736504" rtl="0" eaLnBrk="0" fontAlgn="base" latinLnBrk="0" hangingPunct="0">
              <a:lnSpc>
                <a:spcPct val="100000"/>
              </a:lnSpc>
              <a:spcBef>
                <a:spcPts val="0"/>
              </a:spcBef>
              <a:spcAft>
                <a:spcPts val="967"/>
              </a:spcAft>
              <a:buClrTx/>
              <a:buSzTx/>
              <a:buFont typeface="Arial"/>
              <a:buChar char="•"/>
              <a:tabLst/>
              <a:defRPr/>
            </a:pPr>
            <a:r>
              <a:rPr kumimoji="0" lang="en-US" sz="900" b="0" i="0" u="none" strike="noStrike" kern="1200" cap="none" spc="0" normalizeH="0" baseline="0" noProof="0" dirty="0" smtClean="0">
                <a:ln>
                  <a:noFill/>
                </a:ln>
                <a:solidFill>
                  <a:srgbClr val="58595B"/>
                </a:solidFill>
                <a:effectLst/>
                <a:uLnTx/>
                <a:uFillTx/>
                <a:latin typeface="Arial" pitchFamily="34" charset="0"/>
                <a:ea typeface="Arial" charset="0"/>
                <a:cs typeface="Arial" pitchFamily="34" charset="0"/>
              </a:rPr>
              <a:t>Fourth level</a:t>
            </a:r>
          </a:p>
        </p:txBody>
      </p:sp>
      <p:sp>
        <p:nvSpPr>
          <p:cNvPr id="54" name="Date Placeholder 3"/>
          <p:cNvSpPr>
            <a:spLocks noGrp="1"/>
          </p:cNvSpPr>
          <p:nvPr>
            <p:ph type="dt" sz="half" idx="10"/>
          </p:nvPr>
        </p:nvSpPr>
        <p:spPr>
          <a:xfrm>
            <a:off x="594661" y="5035501"/>
            <a:ext cx="1547697" cy="293738"/>
          </a:xfrm>
          <a:prstGeom prst="rect">
            <a:avLst/>
          </a:prstGeom>
        </p:spPr>
        <p:txBody>
          <a:bodyPr lIns="0" tIns="0" rIns="0" bIns="0" anchor="ctr"/>
          <a:lstStyle>
            <a:lvl1pPr>
              <a:defRPr sz="700">
                <a:solidFill>
                  <a:schemeClr val="accent1"/>
                </a:solidFill>
              </a:defRPr>
            </a:lvl1pPr>
          </a:lstStyle>
          <a:p>
            <a:fld id="{64815ECD-0D2A-4942-A2BB-9C0FFC9E6DD9}" type="datetime3">
              <a:rPr lang="en-GB" smtClean="0"/>
              <a:t>13 July, 2016</a:t>
            </a:fld>
            <a:endParaRPr lang="en-GB" dirty="0"/>
          </a:p>
        </p:txBody>
      </p:sp>
      <p:sp>
        <p:nvSpPr>
          <p:cNvPr id="55" name="Footer Placeholder 4"/>
          <p:cNvSpPr>
            <a:spLocks noGrp="1"/>
          </p:cNvSpPr>
          <p:nvPr>
            <p:ph type="ftr" sz="quarter" idx="3"/>
            <p:custDataLst>
              <p:tags r:id="rId1"/>
            </p:custDataLst>
          </p:nvPr>
        </p:nvSpPr>
        <p:spPr>
          <a:xfrm>
            <a:off x="0" y="5035501"/>
            <a:ext cx="7561263" cy="293738"/>
          </a:xfrm>
          <a:prstGeom prst="rect">
            <a:avLst/>
          </a:prstGeom>
        </p:spPr>
        <p:txBody>
          <a:bodyPr lIns="0" tIns="0" rIns="0" bIns="0" anchor="ctr"/>
          <a:lstStyle>
            <a:lvl1pPr algn="ctr">
              <a:defRPr lang="en-GB" sz="800" b="0" i="0" u="none">
                <a:solidFill>
                  <a:srgbClr val="FFFFFF"/>
                </a:solidFill>
                <a:latin typeface="Arial"/>
              </a:defRPr>
            </a:lvl1pPr>
          </a:lstStyle>
          <a:p>
            <a:endParaRPr lang="en-GB" b="1"/>
          </a:p>
        </p:txBody>
      </p:sp>
      <p:sp>
        <p:nvSpPr>
          <p:cNvPr id="58"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17"/>
          </p:nvPr>
        </p:nvSpPr>
        <p:spPr>
          <a:xfrm>
            <a:off x="595316" y="1678957"/>
            <a:ext cx="3273267" cy="558830"/>
          </a:xfrm>
          <a:prstGeom prst="roundRect">
            <a:avLst>
              <a:gd name="adj" fmla="val 5286"/>
            </a:avLst>
          </a:prstGeom>
        </p:spPr>
        <p:txBody>
          <a:bodyPr>
            <a:normAutofit/>
          </a:bodyPr>
          <a:lstStyle>
            <a:lvl1pPr>
              <a:defRPr sz="900"/>
            </a:lvl1pPr>
          </a:lstStyle>
          <a:p>
            <a:pPr lvl="0"/>
            <a:r>
              <a:rPr lang="en-US" noProof="0" dirty="0" smtClean="0"/>
              <a:t>Click icon to add picture</a:t>
            </a:r>
            <a:endParaRPr lang="en-GB" noProof="0" dirty="0"/>
          </a:p>
        </p:txBody>
      </p:sp>
      <p:sp>
        <p:nvSpPr>
          <p:cNvPr id="59"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18"/>
          </p:nvPr>
        </p:nvSpPr>
        <p:spPr>
          <a:xfrm>
            <a:off x="595316" y="2518362"/>
            <a:ext cx="1486657" cy="838318"/>
          </a:xfrm>
          <a:prstGeom prst="roundRect">
            <a:avLst>
              <a:gd name="adj" fmla="val 5286"/>
            </a:avLst>
          </a:prstGeom>
        </p:spPr>
        <p:txBody>
          <a:bodyPr>
            <a:normAutofit/>
          </a:bodyPr>
          <a:lstStyle>
            <a:lvl1pPr>
              <a:defRPr sz="900"/>
            </a:lvl1pPr>
          </a:lstStyle>
          <a:p>
            <a:pPr lvl="0"/>
            <a:r>
              <a:rPr lang="en-US" noProof="0" dirty="0" smtClean="0"/>
              <a:t>Click icon to add picture</a:t>
            </a:r>
            <a:endParaRPr lang="en-GB" noProof="0" dirty="0"/>
          </a:p>
        </p:txBody>
      </p:sp>
      <p:sp>
        <p:nvSpPr>
          <p:cNvPr id="61" name="Text Placeholder 6"/>
          <p:cNvSpPr>
            <a:spLocks noGrp="1"/>
          </p:cNvSpPr>
          <p:nvPr>
            <p:ph type="body" sz="quarter" idx="13"/>
          </p:nvPr>
        </p:nvSpPr>
        <p:spPr>
          <a:xfrm>
            <a:off x="594661" y="4476001"/>
            <a:ext cx="3273921" cy="280032"/>
          </a:xfrm>
          <a:prstGeom prst="rect">
            <a:avLst/>
          </a:prstGeom>
        </p:spPr>
        <p:txBody>
          <a:bodyPr>
            <a:normAutofit/>
          </a:bodyPr>
          <a:lstStyle>
            <a:lvl1pPr marL="0" marR="0" indent="0" algn="l" defTabSz="736504" rtl="0" eaLnBrk="0" fontAlgn="base" latinLnBrk="0" hangingPunct="0">
              <a:lnSpc>
                <a:spcPct val="100000"/>
              </a:lnSpc>
              <a:spcBef>
                <a:spcPts val="0"/>
              </a:spcBef>
              <a:spcAft>
                <a:spcPts val="967"/>
              </a:spcAft>
              <a:buClrTx/>
              <a:buSzTx/>
              <a:buFontTx/>
              <a:buNone/>
              <a:tabLst/>
              <a:defRPr sz="1600">
                <a:solidFill>
                  <a:schemeClr val="tx1"/>
                </a:solidFill>
                <a:latin typeface="Franklin Gothic Book"/>
                <a:cs typeface="Franklin Gothic Book"/>
              </a:defRPr>
            </a:lvl1pPr>
            <a:lvl2pPr marL="144488" marR="0" indent="-144488" algn="l" defTabSz="736504" rtl="0" eaLnBrk="0" fontAlgn="base" latinLnBrk="0" hangingPunct="0">
              <a:lnSpc>
                <a:spcPct val="100000"/>
              </a:lnSpc>
              <a:spcBef>
                <a:spcPts val="0"/>
              </a:spcBef>
              <a:spcAft>
                <a:spcPts val="967"/>
              </a:spcAft>
              <a:buClrTx/>
              <a:buSzTx/>
              <a:buFont typeface="Arial" charset="0"/>
              <a:buChar char="•"/>
              <a:tabLst/>
              <a:defRPr>
                <a:solidFill>
                  <a:schemeClr val="tx1"/>
                </a:solidFill>
              </a:defRPr>
            </a:lvl2pPr>
            <a:lvl3pPr marL="289962" marR="0" indent="-144981" algn="l" defTabSz="736504" rtl="0" eaLnBrk="0" fontAlgn="base" latinLnBrk="0" hangingPunct="0">
              <a:lnSpc>
                <a:spcPct val="100000"/>
              </a:lnSpc>
              <a:spcBef>
                <a:spcPts val="0"/>
              </a:spcBef>
              <a:spcAft>
                <a:spcPts val="967"/>
              </a:spcAft>
              <a:buClrTx/>
              <a:buSzTx/>
              <a:buFont typeface="Arial"/>
              <a:buChar char="•"/>
              <a:tabLst/>
              <a:defRPr>
                <a:solidFill>
                  <a:schemeClr val="tx1"/>
                </a:solidFill>
              </a:defRPr>
            </a:lvl3pPr>
            <a:lvl4pPr marL="434943" marR="0" indent="-144981" algn="l" defTabSz="736504" rtl="0" eaLnBrk="0" fontAlgn="base" latinLnBrk="0" hangingPunct="0">
              <a:lnSpc>
                <a:spcPct val="100000"/>
              </a:lnSpc>
              <a:spcBef>
                <a:spcPts val="0"/>
              </a:spcBef>
              <a:spcAft>
                <a:spcPts val="967"/>
              </a:spcAft>
              <a:buClrTx/>
              <a:buSzTx/>
              <a:buFont typeface="Arial"/>
              <a:buChar char="•"/>
              <a:tabLst/>
              <a:defRPr/>
            </a:lvl4pPr>
          </a:lstStyle>
          <a:p>
            <a:pPr marL="0" marR="0" lvl="0" indent="0" algn="l" defTabSz="736504" rtl="0" eaLnBrk="0" fontAlgn="base" latinLnBrk="0" hangingPunct="0">
              <a:lnSpc>
                <a:spcPct val="100000"/>
              </a:lnSpc>
              <a:spcBef>
                <a:spcPts val="0"/>
              </a:spcBef>
              <a:spcAft>
                <a:spcPts val="967"/>
              </a:spcAft>
              <a:buClrTx/>
              <a:buSzTx/>
              <a:buFontTx/>
              <a:buNone/>
              <a:tabLst/>
              <a:defRPr/>
            </a:pPr>
            <a:r>
              <a:rPr kumimoji="0" lang="en-US" sz="900" b="0" i="0" u="none" strike="noStrike" kern="1200" cap="none" spc="0" normalizeH="0" baseline="0" noProof="0" dirty="0" smtClean="0">
                <a:ln>
                  <a:noFill/>
                </a:ln>
                <a:solidFill>
                  <a:srgbClr val="58595B"/>
                </a:solidFill>
                <a:effectLst/>
                <a:uLnTx/>
                <a:uFillTx/>
                <a:latin typeface="Arial" pitchFamily="34" charset="0"/>
                <a:ea typeface="ＭＳ Ｐゴシック" charset="0"/>
                <a:cs typeface="Arial" pitchFamily="34" charset="0"/>
              </a:rPr>
              <a:t>Click to edit Master text styles</a:t>
            </a:r>
          </a:p>
        </p:txBody>
      </p:sp>
      <p:sp>
        <p:nvSpPr>
          <p:cNvPr id="62"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19"/>
          </p:nvPr>
        </p:nvSpPr>
        <p:spPr>
          <a:xfrm>
            <a:off x="2379959" y="2518363"/>
            <a:ext cx="1488623" cy="559519"/>
          </a:xfrm>
          <a:prstGeom prst="roundRect">
            <a:avLst>
              <a:gd name="adj" fmla="val 5286"/>
            </a:avLst>
          </a:prstGeom>
        </p:spPr>
        <p:txBody>
          <a:bodyPr>
            <a:normAutofit/>
          </a:bodyPr>
          <a:lstStyle>
            <a:lvl1pPr>
              <a:defRPr sz="900"/>
            </a:lvl1pPr>
          </a:lstStyle>
          <a:p>
            <a:pPr lvl="0"/>
            <a:r>
              <a:rPr lang="en-US" noProof="0" dirty="0" smtClean="0"/>
              <a:t>Click icon to add picture</a:t>
            </a:r>
            <a:endParaRPr lang="en-GB" noProof="0" dirty="0"/>
          </a:p>
        </p:txBody>
      </p:sp>
      <p:sp>
        <p:nvSpPr>
          <p:cNvPr id="60"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20"/>
          </p:nvPr>
        </p:nvSpPr>
        <p:spPr>
          <a:xfrm>
            <a:off x="595316" y="3636711"/>
            <a:ext cx="1486657" cy="559539"/>
          </a:xfrm>
          <a:prstGeom prst="roundRect">
            <a:avLst>
              <a:gd name="adj" fmla="val 5286"/>
            </a:avLst>
          </a:prstGeom>
        </p:spPr>
        <p:txBody>
          <a:bodyPr>
            <a:normAutofit/>
          </a:bodyPr>
          <a:lstStyle>
            <a:lvl1pPr>
              <a:defRPr sz="900"/>
            </a:lvl1pPr>
          </a:lstStyle>
          <a:p>
            <a:pPr lvl="0"/>
            <a:r>
              <a:rPr lang="en-US" noProof="0" dirty="0" smtClean="0"/>
              <a:t>Click icon to add picture</a:t>
            </a:r>
            <a:endParaRPr lang="en-GB" noProof="0" dirty="0"/>
          </a:p>
        </p:txBody>
      </p:sp>
      <p:sp>
        <p:nvSpPr>
          <p:cNvPr id="63"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21"/>
          </p:nvPr>
        </p:nvSpPr>
        <p:spPr>
          <a:xfrm>
            <a:off x="2379958" y="3356680"/>
            <a:ext cx="1486657" cy="839833"/>
          </a:xfrm>
          <a:prstGeom prst="roundRect">
            <a:avLst>
              <a:gd name="adj" fmla="val 5286"/>
            </a:avLst>
          </a:prstGeom>
        </p:spPr>
        <p:txBody>
          <a:bodyPr>
            <a:normAutofit/>
          </a:bodyPr>
          <a:lstStyle>
            <a:lvl1pPr>
              <a:defRPr sz="900"/>
            </a:lvl1pPr>
          </a:lstStyle>
          <a:p>
            <a:pPr lvl="0"/>
            <a:r>
              <a:rPr lang="en-US" noProof="0" dirty="0" smtClean="0"/>
              <a:t>Click icon to add picture</a:t>
            </a:r>
            <a:endParaRPr lang="en-GB" noProof="0" dirty="0"/>
          </a:p>
        </p:txBody>
      </p:sp>
      <p:sp>
        <p:nvSpPr>
          <p:cNvPr id="64" name="Slide Number Placeholder 5"/>
          <p:cNvSpPr>
            <a:spLocks noGrp="1"/>
          </p:cNvSpPr>
          <p:nvPr>
            <p:ph type="sldNum" sz="quarter" idx="4"/>
          </p:nvPr>
        </p:nvSpPr>
        <p:spPr>
          <a:xfrm>
            <a:off x="6846455" y="5035501"/>
            <a:ext cx="297689" cy="293738"/>
          </a:xfrm>
          <a:prstGeom prst="rect">
            <a:avLst/>
          </a:prstGeom>
        </p:spPr>
        <p:txBody>
          <a:bodyPr lIns="0" tIns="0" rIns="0" bIns="0" anchor="ctr"/>
          <a:lstStyle>
            <a:lvl1pPr algn="r">
              <a:defRPr sz="700">
                <a:solidFill>
                  <a:schemeClr val="accent1"/>
                </a:solidFill>
              </a:defRPr>
            </a:lvl1pPr>
          </a:lstStyle>
          <a:p>
            <a:fld id="{71F9F866-B438-9445-8D9F-1F8FF6608833}" type="slidenum">
              <a:rPr lang="en-GB" smtClean="0"/>
              <a:pPr/>
              <a:t>‹#›</a:t>
            </a:fld>
            <a:endParaRPr lang="en-GB" dirty="0"/>
          </a:p>
        </p:txBody>
      </p:sp>
    </p:spTree>
    <p:extLst>
      <p:ext uri="{BB962C8B-B14F-4D97-AF65-F5344CB8AC3E}">
        <p14:creationId xmlns:p14="http://schemas.microsoft.com/office/powerpoint/2010/main" val="2874638527"/>
      </p:ext>
    </p:extLst>
  </p:cSld>
  <p:clrMapOvr>
    <a:masterClrMapping/>
  </p:clrMapOvr>
  <p:timing>
    <p:tnLst>
      <p:par>
        <p:cTn id="1" dur="indefinite" restart="never" nodeType="tmRoot"/>
      </p:par>
    </p:tnLst>
  </p:timing>
</p:sldLayout>
</file>

<file path=ppt/slideLayouts/slideLayout215.xml><?xml version="1.0" encoding="utf-8"?>
<p:sldLayout xmlns:a="http://schemas.openxmlformats.org/drawingml/2006/main" xmlns:r="http://schemas.openxmlformats.org/officeDocument/2006/relationships" xmlns:p="http://schemas.openxmlformats.org/presentationml/2006/main" preserve="1" userDrawn="1">
  <p:cSld name="3_Single column layout">
    <p:spTree>
      <p:nvGrpSpPr>
        <p:cNvPr id="1" name=""/>
        <p:cNvGrpSpPr/>
        <p:nvPr/>
      </p:nvGrpSpPr>
      <p:grpSpPr>
        <a:xfrm>
          <a:off x="0" y="0"/>
          <a:ext cx="0" cy="0"/>
          <a:chOff x="0" y="0"/>
          <a:chExt cx="0" cy="0"/>
        </a:xfrm>
      </p:grpSpPr>
      <p:sp>
        <p:nvSpPr>
          <p:cNvPr id="3" name="Rectangle 2"/>
          <p:cNvSpPr/>
          <p:nvPr userDrawn="1"/>
        </p:nvSpPr>
        <p:spPr>
          <a:xfrm>
            <a:off x="0" y="839251"/>
            <a:ext cx="7561263" cy="4196251"/>
          </a:xfrm>
          <a:prstGeom prst="rect">
            <a:avLst/>
          </a:prstGeom>
          <a:solidFill>
            <a:srgbClr val="020000"/>
          </a:solidFill>
          <a:effectLst/>
        </p:spPr>
        <p:style>
          <a:lnRef idx="1">
            <a:schemeClr val="accent1"/>
          </a:lnRef>
          <a:fillRef idx="3">
            <a:schemeClr val="accent1"/>
          </a:fillRef>
          <a:effectRef idx="2">
            <a:schemeClr val="accent1"/>
          </a:effectRef>
          <a:fontRef idx="minor">
            <a:schemeClr val="lt1"/>
          </a:fontRef>
        </p:style>
        <p:txBody>
          <a:bodyPr lIns="73650" tIns="36825" rIns="73650" bIns="36825" rtlCol="0" anchor="ctr"/>
          <a:lstStyle/>
          <a:p>
            <a:pPr algn="ctr"/>
            <a:endParaRPr lang="en-US" dirty="0">
              <a:ln>
                <a:noFill/>
              </a:ln>
              <a:latin typeface="Franklin Gothic Book"/>
            </a:endParaRPr>
          </a:p>
        </p:txBody>
      </p:sp>
      <p:sp>
        <p:nvSpPr>
          <p:cNvPr id="2" name="Title 1" descr="Ideally your title should fit on one line." title="Slide title"/>
          <p:cNvSpPr>
            <a:spLocks noGrp="1"/>
          </p:cNvSpPr>
          <p:nvPr>
            <p:ph type="title" hasCustomPrompt="1"/>
          </p:nvPr>
        </p:nvSpPr>
        <p:spPr>
          <a:xfrm>
            <a:off x="585473" y="-1"/>
            <a:ext cx="5249565" cy="839250"/>
          </a:xfrm>
        </p:spPr>
        <p:txBody>
          <a:bodyPr/>
          <a:lstStyle/>
          <a:p>
            <a:r>
              <a:rPr lang="en-US" dirty="0" smtClean="0"/>
              <a:t>Media</a:t>
            </a:r>
            <a:endParaRPr lang="en-GB" dirty="0"/>
          </a:p>
        </p:txBody>
      </p:sp>
      <p:sp>
        <p:nvSpPr>
          <p:cNvPr id="97" name="Date Placeholder 3"/>
          <p:cNvSpPr>
            <a:spLocks noGrp="1"/>
          </p:cNvSpPr>
          <p:nvPr>
            <p:ph type="dt" sz="half" idx="2"/>
          </p:nvPr>
        </p:nvSpPr>
        <p:spPr>
          <a:xfrm>
            <a:off x="594661" y="5035501"/>
            <a:ext cx="1547697" cy="293738"/>
          </a:xfrm>
          <a:prstGeom prst="rect">
            <a:avLst/>
          </a:prstGeom>
        </p:spPr>
        <p:txBody>
          <a:bodyPr lIns="0" tIns="0" rIns="0" bIns="0" anchor="ctr"/>
          <a:lstStyle>
            <a:lvl1pPr>
              <a:defRPr sz="700">
                <a:solidFill>
                  <a:schemeClr val="accent1"/>
                </a:solidFill>
              </a:defRPr>
            </a:lvl1pPr>
          </a:lstStyle>
          <a:p>
            <a:fld id="{CF3BA13B-2A56-B54D-AFFB-21233951D47B}" type="datetime3">
              <a:rPr lang="en-GB" smtClean="0"/>
              <a:t>13 July, 2016</a:t>
            </a:fld>
            <a:endParaRPr lang="en-GB" dirty="0"/>
          </a:p>
        </p:txBody>
      </p:sp>
      <p:sp>
        <p:nvSpPr>
          <p:cNvPr id="98" name="Footer Placeholder 4"/>
          <p:cNvSpPr>
            <a:spLocks noGrp="1"/>
          </p:cNvSpPr>
          <p:nvPr>
            <p:ph type="ftr" sz="quarter" idx="3"/>
            <p:custDataLst>
              <p:tags r:id="rId1"/>
            </p:custDataLst>
          </p:nvPr>
        </p:nvSpPr>
        <p:spPr>
          <a:xfrm>
            <a:off x="0" y="5035501"/>
            <a:ext cx="7561263" cy="293738"/>
          </a:xfrm>
          <a:prstGeom prst="rect">
            <a:avLst/>
          </a:prstGeom>
        </p:spPr>
        <p:txBody>
          <a:bodyPr lIns="0" tIns="0" rIns="0" bIns="0" anchor="ctr"/>
          <a:lstStyle>
            <a:lvl1pPr algn="ctr">
              <a:defRPr lang="en-GB" sz="800" b="0" i="0" u="none">
                <a:solidFill>
                  <a:srgbClr val="FFFFFF"/>
                </a:solidFill>
                <a:latin typeface="Arial"/>
              </a:defRPr>
            </a:lvl1pPr>
          </a:lstStyle>
          <a:p>
            <a:endParaRPr lang="en-GB" b="1"/>
          </a:p>
        </p:txBody>
      </p:sp>
      <p:sp>
        <p:nvSpPr>
          <p:cNvPr id="100" name="Slide Number Placeholder 5"/>
          <p:cNvSpPr>
            <a:spLocks noGrp="1"/>
          </p:cNvSpPr>
          <p:nvPr>
            <p:ph type="sldNum" sz="quarter" idx="4"/>
          </p:nvPr>
        </p:nvSpPr>
        <p:spPr>
          <a:xfrm>
            <a:off x="6846455" y="5035501"/>
            <a:ext cx="297689" cy="293738"/>
          </a:xfrm>
          <a:prstGeom prst="rect">
            <a:avLst/>
          </a:prstGeom>
        </p:spPr>
        <p:txBody>
          <a:bodyPr lIns="0" tIns="0" rIns="0" bIns="0" anchor="ctr"/>
          <a:lstStyle>
            <a:lvl1pPr algn="r">
              <a:defRPr sz="700">
                <a:solidFill>
                  <a:schemeClr val="accent1"/>
                </a:solidFill>
              </a:defRPr>
            </a:lvl1pPr>
          </a:lstStyle>
          <a:p>
            <a:fld id="{71F9F866-B438-9445-8D9F-1F8FF6608833}" type="slidenum">
              <a:rPr lang="en-GB" smtClean="0"/>
              <a:pPr/>
              <a:t>‹#›</a:t>
            </a:fld>
            <a:endParaRPr lang="en-GB" dirty="0"/>
          </a:p>
        </p:txBody>
      </p:sp>
    </p:spTree>
    <p:extLst>
      <p:ext uri="{BB962C8B-B14F-4D97-AF65-F5344CB8AC3E}">
        <p14:creationId xmlns:p14="http://schemas.microsoft.com/office/powerpoint/2010/main" val="1840097733"/>
      </p:ext>
    </p:extLst>
  </p:cSld>
  <p:clrMapOvr>
    <a:masterClrMapping/>
  </p:clrMapOvr>
  <p:timing>
    <p:tnLst>
      <p:par>
        <p:cTn id="1" dur="indefinite" restart="never" nodeType="tmRoot"/>
      </p:par>
    </p:tnLst>
  </p:timing>
</p:sldLayout>
</file>

<file path=ppt/slideLayouts/slideLayout216.xml><?xml version="1.0" encoding="utf-8"?>
<p:sldLayout xmlns:a="http://schemas.openxmlformats.org/drawingml/2006/main" xmlns:r="http://schemas.openxmlformats.org/officeDocument/2006/relationships" xmlns:p="http://schemas.openxmlformats.org/presentationml/2006/main" preserve="1">
  <p:cSld name="50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Date Placeholder 2"/>
          <p:cNvSpPr>
            <a:spLocks noGrp="1"/>
          </p:cNvSpPr>
          <p:nvPr>
            <p:ph type="dt" sz="half" idx="10"/>
          </p:nvPr>
        </p:nvSpPr>
        <p:spPr/>
        <p:txBody>
          <a:bodyPr/>
          <a:lstStyle/>
          <a:p>
            <a:fld id="{8B6E079F-0502-CC4C-9C8B-39554E94F19E}" type="datetime3">
              <a:rPr lang="en-GB" smtClean="0"/>
              <a:pPr/>
              <a:t>13 July, 2016</a:t>
            </a:fld>
            <a:endParaRPr lang="en-GB" dirty="0"/>
          </a:p>
        </p:txBody>
      </p:sp>
      <p:sp>
        <p:nvSpPr>
          <p:cNvPr id="4" name="Footer Placeholder 3"/>
          <p:cNvSpPr>
            <a:spLocks noGrp="1"/>
          </p:cNvSpPr>
          <p:nvPr>
            <p:ph type="ftr" sz="quarter" idx="11"/>
            <p:custDataLst>
              <p:tags r:id="rId1"/>
            </p:custDataLst>
          </p:nvPr>
        </p:nvSpPr>
        <p:spPr>
          <a:xfrm>
            <a:off x="0" y="5035501"/>
            <a:ext cx="7561263" cy="293738"/>
          </a:xfrm>
        </p:spPr>
        <p:txBody>
          <a:bodyPr/>
          <a:lstStyle>
            <a:lvl1pPr algn="ctr">
              <a:defRPr lang="en-GB" sz="800" b="0" i="0" u="none">
                <a:solidFill>
                  <a:srgbClr val="FFFFFF"/>
                </a:solidFill>
                <a:latin typeface="Arial"/>
              </a:defRPr>
            </a:lvl1pPr>
          </a:lstStyle>
          <a:p>
            <a:endParaRPr lang="en-GB" b="1"/>
          </a:p>
        </p:txBody>
      </p:sp>
      <p:sp>
        <p:nvSpPr>
          <p:cNvPr id="5" name="Slide Number Placeholder 4"/>
          <p:cNvSpPr>
            <a:spLocks noGrp="1"/>
          </p:cNvSpPr>
          <p:nvPr>
            <p:ph type="sldNum" sz="quarter" idx="12"/>
          </p:nvPr>
        </p:nvSpPr>
        <p:spPr/>
        <p:txBody>
          <a:bodyPr/>
          <a:lstStyle/>
          <a:p>
            <a:fld id="{71F9F866-B438-9445-8D9F-1F8FF6608833}" type="slidenum">
              <a:rPr lang="en-GB" smtClean="0"/>
              <a:pPr/>
              <a:t>‹#›</a:t>
            </a:fld>
            <a:endParaRPr lang="en-GB" dirty="0"/>
          </a:p>
        </p:txBody>
      </p:sp>
      <p:sp>
        <p:nvSpPr>
          <p:cNvPr id="6" name="Rectangle 5"/>
          <p:cNvSpPr/>
          <p:nvPr userDrawn="1"/>
        </p:nvSpPr>
        <p:spPr>
          <a:xfrm>
            <a:off x="0" y="0"/>
            <a:ext cx="7561263" cy="5329238"/>
          </a:xfrm>
          <a:prstGeom prst="rect">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lIns="73650" tIns="36825" rIns="73650" bIns="36825" rtlCol="0" anchor="ctr"/>
          <a:lstStyle/>
          <a:p>
            <a:pPr algn="ctr"/>
            <a:r>
              <a:rPr lang="en-US" sz="5600" dirty="0" smtClean="0">
                <a:latin typeface="Franklin Gothic Book"/>
              </a:rPr>
              <a:t>Layouts</a:t>
            </a:r>
            <a:r>
              <a:rPr lang="en-US" sz="5600" baseline="0" dirty="0" smtClean="0">
                <a:latin typeface="Franklin Gothic Book"/>
              </a:rPr>
              <a:t> for </a:t>
            </a:r>
            <a:br>
              <a:rPr lang="en-US" sz="5600" baseline="0" dirty="0" smtClean="0">
                <a:latin typeface="Franklin Gothic Book"/>
              </a:rPr>
            </a:br>
            <a:r>
              <a:rPr lang="en-US" sz="5600" baseline="0" dirty="0" smtClean="0">
                <a:latin typeface="Franklin Gothic Book"/>
              </a:rPr>
              <a:t>case studies</a:t>
            </a:r>
            <a:endParaRPr lang="en-US" sz="5600" dirty="0">
              <a:latin typeface="Franklin Gothic Book"/>
            </a:endParaRPr>
          </a:p>
        </p:txBody>
      </p:sp>
      <p:grpSp>
        <p:nvGrpSpPr>
          <p:cNvPr id="7" name="Group 6"/>
          <p:cNvGrpSpPr/>
          <p:nvPr userDrawn="1"/>
        </p:nvGrpSpPr>
        <p:grpSpPr>
          <a:xfrm>
            <a:off x="-746937" y="0"/>
            <a:ext cx="8188769" cy="5935713"/>
            <a:chOff x="-903288" y="0"/>
            <a:chExt cx="9902857" cy="7638450"/>
          </a:xfrm>
        </p:grpSpPr>
        <p:cxnSp>
          <p:nvCxnSpPr>
            <p:cNvPr id="8" name="Straight Connector 7"/>
            <p:cNvCxnSpPr/>
            <p:nvPr userDrawn="1"/>
          </p:nvCxnSpPr>
          <p:spPr bwMode="auto">
            <a:xfrm>
              <a:off x="-903288" y="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userDrawn="1"/>
          </p:nvCxnSpPr>
          <p:spPr bwMode="auto">
            <a:xfrm>
              <a:off x="-903288" y="360363"/>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userDrawn="1"/>
          </p:nvCxnSpPr>
          <p:spPr bwMode="auto">
            <a:xfrm>
              <a:off x="-903288" y="719138"/>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userDrawn="1"/>
          </p:nvCxnSpPr>
          <p:spPr bwMode="auto">
            <a:xfrm>
              <a:off x="-903288" y="107950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userDrawn="1"/>
          </p:nvCxnSpPr>
          <p:spPr bwMode="auto">
            <a:xfrm>
              <a:off x="-903288" y="1439863"/>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userDrawn="1"/>
          </p:nvCxnSpPr>
          <p:spPr bwMode="auto">
            <a:xfrm>
              <a:off x="-903288" y="1800225"/>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userDrawn="1"/>
          </p:nvCxnSpPr>
          <p:spPr bwMode="auto">
            <a:xfrm>
              <a:off x="-903288" y="2160588"/>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bwMode="auto">
            <a:xfrm>
              <a:off x="-903288" y="252095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userDrawn="1"/>
          </p:nvCxnSpPr>
          <p:spPr bwMode="auto">
            <a:xfrm>
              <a:off x="-903288" y="2879725"/>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userDrawn="1"/>
          </p:nvCxnSpPr>
          <p:spPr bwMode="auto">
            <a:xfrm>
              <a:off x="-903288" y="3240088"/>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userDrawn="1"/>
          </p:nvCxnSpPr>
          <p:spPr bwMode="auto">
            <a:xfrm>
              <a:off x="-903288" y="360045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userDrawn="1"/>
          </p:nvCxnSpPr>
          <p:spPr bwMode="auto">
            <a:xfrm>
              <a:off x="-903288" y="3960813"/>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userDrawn="1"/>
          </p:nvCxnSpPr>
          <p:spPr bwMode="auto">
            <a:xfrm>
              <a:off x="-903288" y="4319588"/>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userDrawn="1"/>
          </p:nvCxnSpPr>
          <p:spPr bwMode="auto">
            <a:xfrm>
              <a:off x="-903288" y="467995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userDrawn="1"/>
          </p:nvCxnSpPr>
          <p:spPr bwMode="auto">
            <a:xfrm>
              <a:off x="-903288" y="5040313"/>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userDrawn="1"/>
          </p:nvCxnSpPr>
          <p:spPr bwMode="auto">
            <a:xfrm rot="5400000">
              <a:off x="4679155"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userDrawn="1"/>
          </p:nvCxnSpPr>
          <p:spPr bwMode="auto">
            <a:xfrm rot="5400000">
              <a:off x="4318792"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userDrawn="1"/>
          </p:nvCxnSpPr>
          <p:spPr bwMode="auto">
            <a:xfrm rot="5400000">
              <a:off x="3960017"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userDrawn="1"/>
          </p:nvCxnSpPr>
          <p:spPr bwMode="auto">
            <a:xfrm rot="5400000">
              <a:off x="3598067"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userDrawn="1"/>
          </p:nvCxnSpPr>
          <p:spPr bwMode="auto">
            <a:xfrm rot="5400000">
              <a:off x="3239292"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userDrawn="1"/>
          </p:nvCxnSpPr>
          <p:spPr bwMode="auto">
            <a:xfrm rot="5400000">
              <a:off x="2878930"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userDrawn="1"/>
          </p:nvCxnSpPr>
          <p:spPr bwMode="auto">
            <a:xfrm rot="5400000">
              <a:off x="2518567"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userDrawn="1"/>
          </p:nvCxnSpPr>
          <p:spPr bwMode="auto">
            <a:xfrm rot="5400000">
              <a:off x="2158205"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userDrawn="1"/>
          </p:nvCxnSpPr>
          <p:spPr bwMode="auto">
            <a:xfrm rot="5400000">
              <a:off x="1799430"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userDrawn="1"/>
          </p:nvCxnSpPr>
          <p:spPr bwMode="auto">
            <a:xfrm rot="5400000">
              <a:off x="1439067"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userDrawn="1"/>
          </p:nvCxnSpPr>
          <p:spPr bwMode="auto">
            <a:xfrm rot="5400000">
              <a:off x="1078705"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userDrawn="1"/>
          </p:nvCxnSpPr>
          <p:spPr bwMode="auto">
            <a:xfrm rot="5400000">
              <a:off x="718342"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userDrawn="1"/>
          </p:nvCxnSpPr>
          <p:spPr bwMode="auto">
            <a:xfrm rot="5400000">
              <a:off x="359567"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userDrawn="1"/>
          </p:nvCxnSpPr>
          <p:spPr bwMode="auto">
            <a:xfrm rot="5400000">
              <a:off x="-795"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userDrawn="1"/>
          </p:nvCxnSpPr>
          <p:spPr bwMode="auto">
            <a:xfrm rot="5400000">
              <a:off x="-361158"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userDrawn="1"/>
          </p:nvCxnSpPr>
          <p:spPr bwMode="auto">
            <a:xfrm rot="5400000">
              <a:off x="6839742"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userDrawn="1"/>
          </p:nvCxnSpPr>
          <p:spPr bwMode="auto">
            <a:xfrm rot="5400000">
              <a:off x="6479380"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userDrawn="1"/>
          </p:nvCxnSpPr>
          <p:spPr bwMode="auto">
            <a:xfrm rot="5400000">
              <a:off x="6119017"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userDrawn="1"/>
          </p:nvCxnSpPr>
          <p:spPr bwMode="auto">
            <a:xfrm rot="5400000">
              <a:off x="5758655"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userDrawn="1"/>
          </p:nvCxnSpPr>
          <p:spPr bwMode="auto">
            <a:xfrm rot="5400000">
              <a:off x="5398292"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userDrawn="1"/>
          </p:nvCxnSpPr>
          <p:spPr bwMode="auto">
            <a:xfrm rot="5400000">
              <a:off x="5039517"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userDrawn="1"/>
          </p:nvCxnSpPr>
          <p:spPr bwMode="auto">
            <a:xfrm rot="5400000">
              <a:off x="4679155"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userDrawn="1"/>
          </p:nvCxnSpPr>
          <p:spPr bwMode="auto">
            <a:xfrm rot="5400000">
              <a:off x="7200105"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userDrawn="1"/>
          </p:nvCxnSpPr>
          <p:spPr bwMode="auto">
            <a:xfrm rot="5400000">
              <a:off x="7560467"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7" name="Straight Connector 46"/>
            <p:cNvCxnSpPr/>
            <p:nvPr userDrawn="1"/>
          </p:nvCxnSpPr>
          <p:spPr bwMode="auto">
            <a:xfrm rot="5400000">
              <a:off x="7920000"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userDrawn="1"/>
          </p:nvCxnSpPr>
          <p:spPr bwMode="auto">
            <a:xfrm rot="5400000">
              <a:off x="8280000"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userDrawn="1"/>
          </p:nvCxnSpPr>
          <p:spPr bwMode="auto">
            <a:xfrm rot="5400000">
              <a:off x="8640000"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userDrawn="1"/>
          </p:nvCxnSpPr>
          <p:spPr bwMode="auto">
            <a:xfrm>
              <a:off x="-903288" y="540000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userDrawn="1"/>
          </p:nvCxnSpPr>
          <p:spPr bwMode="auto">
            <a:xfrm>
              <a:off x="-903288" y="576000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52" name="Straight Connector 51"/>
            <p:cNvCxnSpPr/>
            <p:nvPr userDrawn="1"/>
          </p:nvCxnSpPr>
          <p:spPr bwMode="auto">
            <a:xfrm>
              <a:off x="-903288" y="612000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53" name="Straight Connector 52"/>
            <p:cNvCxnSpPr/>
            <p:nvPr userDrawn="1"/>
          </p:nvCxnSpPr>
          <p:spPr bwMode="auto">
            <a:xfrm>
              <a:off x="-903288" y="648000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54" name="Straight Connector 53"/>
            <p:cNvCxnSpPr/>
            <p:nvPr userDrawn="1"/>
          </p:nvCxnSpPr>
          <p:spPr bwMode="auto">
            <a:xfrm>
              <a:off x="-903288" y="684000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946864692"/>
      </p:ext>
    </p:extLst>
  </p:cSld>
  <p:clrMapOvr>
    <a:masterClrMapping/>
  </p:clrMapOvr>
  <p:timing>
    <p:tnLst>
      <p:par>
        <p:cTn id="1" dur="indefinite" restart="never" nodeType="tmRoot"/>
      </p:par>
    </p:tnLst>
  </p:timing>
</p:sldLayout>
</file>

<file path=ppt/slideLayouts/slideLayout217.xml><?xml version="1.0" encoding="utf-8"?>
<p:sldLayout xmlns:a="http://schemas.openxmlformats.org/drawingml/2006/main" xmlns:r="http://schemas.openxmlformats.org/officeDocument/2006/relationships" xmlns:p="http://schemas.openxmlformats.org/presentationml/2006/main" preserve="1" userDrawn="1">
  <p:cSld name="6_Custom Layout">
    <p:spTree>
      <p:nvGrpSpPr>
        <p:cNvPr id="1" name=""/>
        <p:cNvGrpSpPr/>
        <p:nvPr/>
      </p:nvGrpSpPr>
      <p:grpSpPr>
        <a:xfrm>
          <a:off x="0" y="0"/>
          <a:ext cx="0" cy="0"/>
          <a:chOff x="0" y="0"/>
          <a:chExt cx="0" cy="0"/>
        </a:xfrm>
      </p:grpSpPr>
      <p:sp>
        <p:nvSpPr>
          <p:cNvPr id="8" name="Rectangle 7"/>
          <p:cNvSpPr/>
          <p:nvPr userDrawn="1"/>
        </p:nvSpPr>
        <p:spPr>
          <a:xfrm>
            <a:off x="1" y="839251"/>
            <a:ext cx="7561264" cy="4196251"/>
          </a:xfrm>
          <a:prstGeom prst="rect">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lIns="73650" tIns="36825" rIns="73650" bIns="36825" rtlCol="0" anchor="t"/>
          <a:lstStyle/>
          <a:p>
            <a:pPr algn="ctr">
              <a:spcAft>
                <a:spcPts val="483"/>
              </a:spcAft>
            </a:pPr>
            <a:endParaRPr lang="en-US" dirty="0" smtClean="0"/>
          </a:p>
        </p:txBody>
      </p:sp>
      <p:sp>
        <p:nvSpPr>
          <p:cNvPr id="2" name="Title 1"/>
          <p:cNvSpPr>
            <a:spLocks noGrp="1"/>
          </p:cNvSpPr>
          <p:nvPr>
            <p:ph type="title"/>
          </p:nvPr>
        </p:nvSpPr>
        <p:spPr/>
        <p:txBody>
          <a:bodyPr/>
          <a:lstStyle/>
          <a:p>
            <a:r>
              <a:rPr lang="en-GB" smtClean="0"/>
              <a:t>Click to edit Master title style</a:t>
            </a:r>
            <a:endParaRPr lang="en-US"/>
          </a:p>
        </p:txBody>
      </p:sp>
      <p:sp>
        <p:nvSpPr>
          <p:cNvPr id="3" name="Date Placeholder 2"/>
          <p:cNvSpPr>
            <a:spLocks noGrp="1"/>
          </p:cNvSpPr>
          <p:nvPr>
            <p:ph type="dt" sz="half" idx="10"/>
          </p:nvPr>
        </p:nvSpPr>
        <p:spPr/>
        <p:txBody>
          <a:bodyPr/>
          <a:lstStyle/>
          <a:p>
            <a:fld id="{8B6E079F-0502-CC4C-9C8B-39554E94F19E}" type="datetime3">
              <a:rPr lang="en-GB" smtClean="0"/>
              <a:pPr/>
              <a:t>13 July, 2016</a:t>
            </a:fld>
            <a:endParaRPr lang="en-GB" dirty="0"/>
          </a:p>
        </p:txBody>
      </p:sp>
      <p:sp>
        <p:nvSpPr>
          <p:cNvPr id="4" name="Footer Placeholder 3"/>
          <p:cNvSpPr>
            <a:spLocks noGrp="1"/>
          </p:cNvSpPr>
          <p:nvPr>
            <p:ph type="ftr" sz="quarter" idx="11"/>
            <p:custDataLst>
              <p:tags r:id="rId1"/>
            </p:custDataLst>
          </p:nvPr>
        </p:nvSpPr>
        <p:spPr>
          <a:xfrm>
            <a:off x="0" y="5035501"/>
            <a:ext cx="7561263" cy="293738"/>
          </a:xfrm>
        </p:spPr>
        <p:txBody>
          <a:bodyPr/>
          <a:lstStyle>
            <a:lvl1pPr algn="ctr">
              <a:defRPr lang="en-GB" sz="800" b="0" i="0" u="none">
                <a:solidFill>
                  <a:srgbClr val="FFFFFF"/>
                </a:solidFill>
                <a:latin typeface="Arial"/>
              </a:defRPr>
            </a:lvl1pPr>
          </a:lstStyle>
          <a:p>
            <a:endParaRPr lang="en-GB" b="1"/>
          </a:p>
        </p:txBody>
      </p:sp>
      <p:sp>
        <p:nvSpPr>
          <p:cNvPr id="5" name="Slide Number Placeholder 4"/>
          <p:cNvSpPr>
            <a:spLocks noGrp="1"/>
          </p:cNvSpPr>
          <p:nvPr>
            <p:ph type="sldNum" sz="quarter" idx="12"/>
          </p:nvPr>
        </p:nvSpPr>
        <p:spPr/>
        <p:txBody>
          <a:bodyPr/>
          <a:lstStyle/>
          <a:p>
            <a:fld id="{71F9F866-B438-9445-8D9F-1F8FF6608833}" type="slidenum">
              <a:rPr lang="en-GB" smtClean="0"/>
              <a:pPr/>
              <a:t>‹#›</a:t>
            </a:fld>
            <a:endParaRPr lang="en-GB" dirty="0"/>
          </a:p>
        </p:txBody>
      </p:sp>
      <p:sp>
        <p:nvSpPr>
          <p:cNvPr id="6" name="Round Same Side Corner Rectangle 5"/>
          <p:cNvSpPr/>
          <p:nvPr userDrawn="1"/>
        </p:nvSpPr>
        <p:spPr>
          <a:xfrm>
            <a:off x="296674" y="1097164"/>
            <a:ext cx="2381272" cy="3938338"/>
          </a:xfrm>
          <a:prstGeom prst="round2SameRect">
            <a:avLst>
              <a:gd name="adj1" fmla="val 5071"/>
              <a:gd name="adj2" fmla="val 0"/>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lIns="73650" tIns="36825" rIns="73650" bIns="36825" rtlCol="0" anchor="t"/>
          <a:lstStyle/>
          <a:p>
            <a:pPr algn="ctr">
              <a:spcAft>
                <a:spcPts val="483"/>
              </a:spcAft>
            </a:pPr>
            <a:endParaRPr lang="en-US" dirty="0" smtClean="0"/>
          </a:p>
        </p:txBody>
      </p:sp>
      <p:sp>
        <p:nvSpPr>
          <p:cNvPr id="10"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14"/>
          </p:nvPr>
        </p:nvSpPr>
        <p:spPr>
          <a:xfrm>
            <a:off x="2975933" y="1097164"/>
            <a:ext cx="3870522" cy="3931072"/>
          </a:xfrm>
          <a:prstGeom prst="round2SameRect">
            <a:avLst>
              <a:gd name="adj1" fmla="val 4426"/>
              <a:gd name="adj2" fmla="val 0"/>
            </a:avLst>
          </a:prstGeom>
        </p:spPr>
        <p:txBody>
          <a:bodyPr/>
          <a:lstStyle/>
          <a:p>
            <a:pPr lvl="0"/>
            <a:r>
              <a:rPr lang="en-US" noProof="0" dirty="0" smtClean="0"/>
              <a:t>Click icon to add picture</a:t>
            </a:r>
            <a:endParaRPr lang="en-GB" noProof="0" dirty="0"/>
          </a:p>
        </p:txBody>
      </p:sp>
    </p:spTree>
    <p:extLst>
      <p:ext uri="{BB962C8B-B14F-4D97-AF65-F5344CB8AC3E}">
        <p14:creationId xmlns:p14="http://schemas.microsoft.com/office/powerpoint/2010/main" val="141083931"/>
      </p:ext>
    </p:extLst>
  </p:cSld>
  <p:clrMapOvr>
    <a:masterClrMapping/>
  </p:clrMapOvr>
  <p:timing>
    <p:tnLst>
      <p:par>
        <p:cTn id="1" dur="indefinite" restart="never" nodeType="tmRoot"/>
      </p:par>
    </p:tnLst>
  </p:timing>
</p:sldLayout>
</file>

<file path=ppt/slideLayouts/slideLayout218.xml><?xml version="1.0" encoding="utf-8"?>
<p:sldLayout xmlns:a="http://schemas.openxmlformats.org/drawingml/2006/main" xmlns:r="http://schemas.openxmlformats.org/officeDocument/2006/relationships" xmlns:p="http://schemas.openxmlformats.org/presentationml/2006/main" preserve="1" userDrawn="1">
  <p:cSld name="8_Custom Layout">
    <p:spTree>
      <p:nvGrpSpPr>
        <p:cNvPr id="1" name=""/>
        <p:cNvGrpSpPr/>
        <p:nvPr/>
      </p:nvGrpSpPr>
      <p:grpSpPr>
        <a:xfrm>
          <a:off x="0" y="0"/>
          <a:ext cx="0" cy="0"/>
          <a:chOff x="0" y="0"/>
          <a:chExt cx="0" cy="0"/>
        </a:xfrm>
      </p:grpSpPr>
      <p:sp>
        <p:nvSpPr>
          <p:cNvPr id="8" name="Rectangle 7"/>
          <p:cNvSpPr/>
          <p:nvPr userDrawn="1"/>
        </p:nvSpPr>
        <p:spPr>
          <a:xfrm>
            <a:off x="1" y="839251"/>
            <a:ext cx="7561264" cy="4196251"/>
          </a:xfrm>
          <a:prstGeom prst="rect">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lIns="73650" tIns="36825" rIns="73650" bIns="36825" rtlCol="0" anchor="t"/>
          <a:lstStyle/>
          <a:p>
            <a:pPr algn="ctr">
              <a:spcAft>
                <a:spcPts val="483"/>
              </a:spcAft>
            </a:pPr>
            <a:endParaRPr lang="en-US" dirty="0" smtClean="0"/>
          </a:p>
        </p:txBody>
      </p:sp>
      <p:sp>
        <p:nvSpPr>
          <p:cNvPr id="2" name="Title 1"/>
          <p:cNvSpPr>
            <a:spLocks noGrp="1"/>
          </p:cNvSpPr>
          <p:nvPr>
            <p:ph type="title"/>
          </p:nvPr>
        </p:nvSpPr>
        <p:spPr/>
        <p:txBody>
          <a:bodyPr/>
          <a:lstStyle/>
          <a:p>
            <a:r>
              <a:rPr lang="en-GB" smtClean="0"/>
              <a:t>Click to edit Master title style</a:t>
            </a:r>
            <a:endParaRPr lang="en-US"/>
          </a:p>
        </p:txBody>
      </p:sp>
      <p:sp>
        <p:nvSpPr>
          <p:cNvPr id="3" name="Date Placeholder 2"/>
          <p:cNvSpPr>
            <a:spLocks noGrp="1"/>
          </p:cNvSpPr>
          <p:nvPr>
            <p:ph type="dt" sz="half" idx="10"/>
          </p:nvPr>
        </p:nvSpPr>
        <p:spPr/>
        <p:txBody>
          <a:bodyPr/>
          <a:lstStyle/>
          <a:p>
            <a:fld id="{8B6E079F-0502-CC4C-9C8B-39554E94F19E}" type="datetime3">
              <a:rPr lang="en-GB" smtClean="0"/>
              <a:pPr/>
              <a:t>13 July, 2016</a:t>
            </a:fld>
            <a:endParaRPr lang="en-GB" dirty="0"/>
          </a:p>
        </p:txBody>
      </p:sp>
      <p:sp>
        <p:nvSpPr>
          <p:cNvPr id="4" name="Footer Placeholder 3"/>
          <p:cNvSpPr>
            <a:spLocks noGrp="1"/>
          </p:cNvSpPr>
          <p:nvPr>
            <p:ph type="ftr" sz="quarter" idx="11"/>
            <p:custDataLst>
              <p:tags r:id="rId1"/>
            </p:custDataLst>
          </p:nvPr>
        </p:nvSpPr>
        <p:spPr>
          <a:xfrm>
            <a:off x="0" y="5035501"/>
            <a:ext cx="7561263" cy="293738"/>
          </a:xfrm>
        </p:spPr>
        <p:txBody>
          <a:bodyPr/>
          <a:lstStyle>
            <a:lvl1pPr algn="ctr">
              <a:defRPr lang="en-GB" sz="800" b="0" i="0" u="none">
                <a:solidFill>
                  <a:srgbClr val="FFFFFF"/>
                </a:solidFill>
                <a:latin typeface="Arial"/>
              </a:defRPr>
            </a:lvl1pPr>
          </a:lstStyle>
          <a:p>
            <a:endParaRPr lang="en-GB" b="1"/>
          </a:p>
        </p:txBody>
      </p:sp>
      <p:sp>
        <p:nvSpPr>
          <p:cNvPr id="5" name="Slide Number Placeholder 4"/>
          <p:cNvSpPr>
            <a:spLocks noGrp="1"/>
          </p:cNvSpPr>
          <p:nvPr>
            <p:ph type="sldNum" sz="quarter" idx="12"/>
          </p:nvPr>
        </p:nvSpPr>
        <p:spPr/>
        <p:txBody>
          <a:bodyPr/>
          <a:lstStyle/>
          <a:p>
            <a:fld id="{71F9F866-B438-9445-8D9F-1F8FF6608833}" type="slidenum">
              <a:rPr lang="en-GB" smtClean="0"/>
              <a:pPr/>
              <a:t>‹#›</a:t>
            </a:fld>
            <a:endParaRPr lang="en-GB" dirty="0"/>
          </a:p>
        </p:txBody>
      </p:sp>
      <p:sp>
        <p:nvSpPr>
          <p:cNvPr id="13" name="Text Placeholder 6"/>
          <p:cNvSpPr>
            <a:spLocks noGrp="1"/>
          </p:cNvSpPr>
          <p:nvPr>
            <p:ph type="body" sz="quarter" idx="13"/>
          </p:nvPr>
        </p:nvSpPr>
        <p:spPr>
          <a:xfrm>
            <a:off x="595976" y="1679624"/>
            <a:ext cx="2976875" cy="2516627"/>
          </a:xfrm>
          <a:prstGeom prst="roundRect">
            <a:avLst>
              <a:gd name="adj" fmla="val 5995"/>
            </a:avLst>
          </a:prstGeom>
          <a:solidFill>
            <a:schemeClr val="bg1"/>
          </a:solidFill>
          <a:ln>
            <a:noFill/>
          </a:ln>
        </p:spPr>
        <p:txBody>
          <a:bodyPr lIns="28996" tIns="28996" rIns="28996" bIns="28996">
            <a:noAutofit/>
          </a:bodyPr>
          <a:lstStyle>
            <a:lvl1pPr marL="0" marR="0" indent="0" algn="l" defTabSz="736504" rtl="0" eaLnBrk="0" fontAlgn="base" latinLnBrk="0" hangingPunct="0">
              <a:lnSpc>
                <a:spcPct val="100000"/>
              </a:lnSpc>
              <a:spcBef>
                <a:spcPts val="0"/>
              </a:spcBef>
              <a:spcAft>
                <a:spcPts val="967"/>
              </a:spcAft>
              <a:buClrTx/>
              <a:buSzTx/>
              <a:buFontTx/>
              <a:buNone/>
              <a:tabLst/>
              <a:defRPr sz="1600">
                <a:solidFill>
                  <a:schemeClr val="tx1"/>
                </a:solidFill>
                <a:latin typeface="Franklin Gothic Book"/>
                <a:cs typeface="Franklin Gothic Book"/>
              </a:defRPr>
            </a:lvl1pPr>
            <a:lvl2pPr marL="144488" marR="0" indent="-144488" algn="l" defTabSz="736504" rtl="0" eaLnBrk="0" fontAlgn="base" latinLnBrk="0" hangingPunct="0">
              <a:lnSpc>
                <a:spcPct val="100000"/>
              </a:lnSpc>
              <a:spcBef>
                <a:spcPts val="0"/>
              </a:spcBef>
              <a:spcAft>
                <a:spcPts val="967"/>
              </a:spcAft>
              <a:buClrTx/>
              <a:buSzTx/>
              <a:buFont typeface="Arial" charset="0"/>
              <a:buChar char="•"/>
              <a:tabLst/>
              <a:defRPr>
                <a:solidFill>
                  <a:schemeClr val="tx1"/>
                </a:solidFill>
                <a:latin typeface="Franklin Gothic Book"/>
                <a:ea typeface="Franklin Gothic Book"/>
                <a:cs typeface="Franklin Gothic Book"/>
              </a:defRPr>
            </a:lvl2pPr>
            <a:lvl3pPr marL="289962" marR="0" indent="-144981" algn="l" defTabSz="736504" rtl="0" eaLnBrk="0" fontAlgn="base" latinLnBrk="0" hangingPunct="0">
              <a:lnSpc>
                <a:spcPct val="100000"/>
              </a:lnSpc>
              <a:spcBef>
                <a:spcPts val="0"/>
              </a:spcBef>
              <a:spcAft>
                <a:spcPts val="967"/>
              </a:spcAft>
              <a:buClrTx/>
              <a:buSzTx/>
              <a:buFont typeface="Arial"/>
              <a:buChar char="•"/>
              <a:tabLst/>
              <a:defRPr>
                <a:solidFill>
                  <a:schemeClr val="tx1"/>
                </a:solidFill>
                <a:latin typeface="Franklin Gothic Book"/>
                <a:ea typeface="Franklin Gothic Book"/>
                <a:cs typeface="Franklin Gothic Book"/>
              </a:defRPr>
            </a:lvl3pPr>
            <a:lvl4pPr marL="434943" marR="0" indent="-144981" algn="l" defTabSz="736504" rtl="0" eaLnBrk="0" fontAlgn="base" latinLnBrk="0" hangingPunct="0">
              <a:lnSpc>
                <a:spcPct val="100000"/>
              </a:lnSpc>
              <a:spcBef>
                <a:spcPts val="0"/>
              </a:spcBef>
              <a:spcAft>
                <a:spcPts val="967"/>
              </a:spcAft>
              <a:buClrTx/>
              <a:buSzTx/>
              <a:buFont typeface="Arial"/>
              <a:buChar char="•"/>
              <a:tabLst/>
              <a:defRPr>
                <a:latin typeface="Franklin Gothic Book"/>
                <a:ea typeface="Franklin Gothic Book"/>
                <a:cs typeface="Franklin Gothic Book"/>
              </a:defRPr>
            </a:lvl4pPr>
          </a:lstStyle>
          <a:p>
            <a:pPr marL="0" marR="0" lvl="0" indent="0" algn="l" defTabSz="736504" rtl="0" eaLnBrk="0" fontAlgn="base" latinLnBrk="0" hangingPunct="0">
              <a:lnSpc>
                <a:spcPct val="100000"/>
              </a:lnSpc>
              <a:spcBef>
                <a:spcPts val="0"/>
              </a:spcBef>
              <a:spcAft>
                <a:spcPts val="967"/>
              </a:spcAft>
              <a:buClrTx/>
              <a:buSzTx/>
              <a:buFontTx/>
              <a:buNone/>
              <a:tabLst/>
              <a:defRPr/>
            </a:pPr>
            <a:r>
              <a:rPr kumimoji="0" lang="en-US" sz="900" b="0" i="0" u="none" strike="noStrike" kern="1200" cap="none" spc="0" normalizeH="0" baseline="0" noProof="0" dirty="0" smtClean="0">
                <a:ln>
                  <a:noFill/>
                </a:ln>
                <a:solidFill>
                  <a:srgbClr val="58595B"/>
                </a:solidFill>
                <a:effectLst/>
                <a:uLnTx/>
                <a:uFillTx/>
                <a:latin typeface="Arial" pitchFamily="34" charset="0"/>
                <a:ea typeface="ＭＳ Ｐゴシック" charset="0"/>
                <a:cs typeface="Arial" pitchFamily="34" charset="0"/>
              </a:rPr>
              <a:t>Click to edit Master text styles</a:t>
            </a:r>
          </a:p>
          <a:p>
            <a:pPr marL="144488" marR="0" lvl="1" indent="-144488" algn="l" defTabSz="736504" rtl="0" eaLnBrk="0" fontAlgn="base" latinLnBrk="0" hangingPunct="0">
              <a:lnSpc>
                <a:spcPct val="100000"/>
              </a:lnSpc>
              <a:spcBef>
                <a:spcPts val="0"/>
              </a:spcBef>
              <a:spcAft>
                <a:spcPts val="967"/>
              </a:spcAft>
              <a:buClrTx/>
              <a:buSzTx/>
              <a:buFont typeface="Arial" charset="0"/>
              <a:buChar char="•"/>
              <a:tabLst/>
              <a:defRPr/>
            </a:pPr>
            <a:r>
              <a:rPr kumimoji="0" lang="en-US" sz="900" b="0" i="0" u="none" strike="noStrike" kern="1200" cap="none" spc="0" normalizeH="0" baseline="0" noProof="0" dirty="0" smtClean="0">
                <a:ln>
                  <a:noFill/>
                </a:ln>
                <a:solidFill>
                  <a:srgbClr val="58595B"/>
                </a:solidFill>
                <a:effectLst/>
                <a:uLnTx/>
                <a:uFillTx/>
                <a:latin typeface="Arial" pitchFamily="34" charset="0"/>
                <a:ea typeface="Arial" charset="0"/>
                <a:cs typeface="Arial" pitchFamily="34" charset="0"/>
              </a:rPr>
              <a:t>Second level</a:t>
            </a:r>
          </a:p>
          <a:p>
            <a:pPr marL="289962" marR="0" lvl="2" indent="-144981" algn="l" defTabSz="736504" rtl="0" eaLnBrk="0" fontAlgn="base" latinLnBrk="0" hangingPunct="0">
              <a:lnSpc>
                <a:spcPct val="100000"/>
              </a:lnSpc>
              <a:spcBef>
                <a:spcPts val="0"/>
              </a:spcBef>
              <a:spcAft>
                <a:spcPts val="967"/>
              </a:spcAft>
              <a:buClrTx/>
              <a:buSzTx/>
              <a:buFont typeface="Arial"/>
              <a:buChar char="•"/>
              <a:tabLst/>
              <a:defRPr/>
            </a:pPr>
            <a:r>
              <a:rPr kumimoji="0" lang="en-US" sz="900" b="0" i="0" u="none" strike="noStrike" kern="1200" cap="none" spc="0" normalizeH="0" baseline="0" noProof="0" dirty="0" smtClean="0">
                <a:ln>
                  <a:noFill/>
                </a:ln>
                <a:solidFill>
                  <a:srgbClr val="58595B"/>
                </a:solidFill>
                <a:effectLst/>
                <a:uLnTx/>
                <a:uFillTx/>
                <a:latin typeface="Arial" pitchFamily="34" charset="0"/>
                <a:ea typeface="Arial" charset="0"/>
                <a:cs typeface="Arial" pitchFamily="34" charset="0"/>
              </a:rPr>
              <a:t>Third level</a:t>
            </a:r>
          </a:p>
          <a:p>
            <a:pPr marL="434943" marR="0" lvl="3" indent="-144981" algn="l" defTabSz="736504" rtl="0" eaLnBrk="0" fontAlgn="base" latinLnBrk="0" hangingPunct="0">
              <a:lnSpc>
                <a:spcPct val="100000"/>
              </a:lnSpc>
              <a:spcBef>
                <a:spcPts val="0"/>
              </a:spcBef>
              <a:spcAft>
                <a:spcPts val="967"/>
              </a:spcAft>
              <a:buClrTx/>
              <a:buSzTx/>
              <a:buFont typeface="Arial"/>
              <a:buChar char="•"/>
              <a:tabLst/>
              <a:defRPr/>
            </a:pPr>
            <a:r>
              <a:rPr kumimoji="0" lang="en-US" sz="900" b="0" i="0" u="none" strike="noStrike" kern="1200" cap="none" spc="0" normalizeH="0" baseline="0" noProof="0" dirty="0" smtClean="0">
                <a:ln>
                  <a:noFill/>
                </a:ln>
                <a:solidFill>
                  <a:srgbClr val="58595B"/>
                </a:solidFill>
                <a:effectLst/>
                <a:uLnTx/>
                <a:uFillTx/>
                <a:latin typeface="Arial" pitchFamily="34" charset="0"/>
                <a:ea typeface="Arial" charset="0"/>
                <a:cs typeface="Arial" pitchFamily="34" charset="0"/>
              </a:rPr>
              <a:t>Fourth level</a:t>
            </a:r>
          </a:p>
        </p:txBody>
      </p:sp>
      <p:sp>
        <p:nvSpPr>
          <p:cNvPr id="14" name="Text Placeholder 6"/>
          <p:cNvSpPr>
            <a:spLocks noGrp="1"/>
          </p:cNvSpPr>
          <p:nvPr>
            <p:ph type="body" sz="quarter" idx="14"/>
          </p:nvPr>
        </p:nvSpPr>
        <p:spPr>
          <a:xfrm>
            <a:off x="3869579" y="1679624"/>
            <a:ext cx="2976877" cy="2516627"/>
          </a:xfrm>
          <a:prstGeom prst="roundRect">
            <a:avLst>
              <a:gd name="adj" fmla="val 5995"/>
            </a:avLst>
          </a:prstGeom>
          <a:solidFill>
            <a:schemeClr val="bg1"/>
          </a:solidFill>
          <a:ln>
            <a:noFill/>
          </a:ln>
        </p:spPr>
        <p:txBody>
          <a:bodyPr lIns="28996" tIns="28996" rIns="28996" bIns="28996">
            <a:noAutofit/>
          </a:bodyPr>
          <a:lstStyle>
            <a:lvl1pPr marL="0" marR="0" indent="0" algn="l" defTabSz="736504" rtl="0" eaLnBrk="0" fontAlgn="base" latinLnBrk="0" hangingPunct="0">
              <a:lnSpc>
                <a:spcPct val="100000"/>
              </a:lnSpc>
              <a:spcBef>
                <a:spcPts val="0"/>
              </a:spcBef>
              <a:spcAft>
                <a:spcPts val="967"/>
              </a:spcAft>
              <a:buClrTx/>
              <a:buSzTx/>
              <a:buFontTx/>
              <a:buNone/>
              <a:tabLst/>
              <a:defRPr sz="1600">
                <a:solidFill>
                  <a:schemeClr val="tx1"/>
                </a:solidFill>
                <a:latin typeface="Franklin Gothic Book"/>
                <a:cs typeface="Franklin Gothic Book"/>
              </a:defRPr>
            </a:lvl1pPr>
            <a:lvl2pPr marL="144488" marR="0" indent="-144488" algn="l" defTabSz="736504" rtl="0" eaLnBrk="0" fontAlgn="base" latinLnBrk="0" hangingPunct="0">
              <a:lnSpc>
                <a:spcPct val="100000"/>
              </a:lnSpc>
              <a:spcBef>
                <a:spcPts val="0"/>
              </a:spcBef>
              <a:spcAft>
                <a:spcPts val="967"/>
              </a:spcAft>
              <a:buClrTx/>
              <a:buSzTx/>
              <a:buFont typeface="Arial" charset="0"/>
              <a:buChar char="•"/>
              <a:tabLst/>
              <a:defRPr>
                <a:solidFill>
                  <a:schemeClr val="tx1"/>
                </a:solidFill>
                <a:latin typeface="Franklin Gothic Book"/>
                <a:ea typeface="Franklin Gothic Book"/>
                <a:cs typeface="Franklin Gothic Book"/>
              </a:defRPr>
            </a:lvl2pPr>
            <a:lvl3pPr marL="289962" marR="0" indent="-144981" algn="l" defTabSz="736504" rtl="0" eaLnBrk="0" fontAlgn="base" latinLnBrk="0" hangingPunct="0">
              <a:lnSpc>
                <a:spcPct val="100000"/>
              </a:lnSpc>
              <a:spcBef>
                <a:spcPts val="0"/>
              </a:spcBef>
              <a:spcAft>
                <a:spcPts val="967"/>
              </a:spcAft>
              <a:buClrTx/>
              <a:buSzTx/>
              <a:buFont typeface="Arial"/>
              <a:buChar char="•"/>
              <a:tabLst/>
              <a:defRPr>
                <a:solidFill>
                  <a:schemeClr val="tx1"/>
                </a:solidFill>
                <a:latin typeface="Franklin Gothic Book"/>
                <a:ea typeface="Franklin Gothic Book"/>
                <a:cs typeface="Franklin Gothic Book"/>
              </a:defRPr>
            </a:lvl3pPr>
            <a:lvl4pPr marL="434943" marR="0" indent="-144981" algn="l" defTabSz="736504" rtl="0" eaLnBrk="0" fontAlgn="base" latinLnBrk="0" hangingPunct="0">
              <a:lnSpc>
                <a:spcPct val="100000"/>
              </a:lnSpc>
              <a:spcBef>
                <a:spcPts val="0"/>
              </a:spcBef>
              <a:spcAft>
                <a:spcPts val="967"/>
              </a:spcAft>
              <a:buClrTx/>
              <a:buSzTx/>
              <a:buFont typeface="Arial"/>
              <a:buChar char="•"/>
              <a:tabLst/>
              <a:defRPr>
                <a:latin typeface="Franklin Gothic Book"/>
                <a:ea typeface="Franklin Gothic Book"/>
                <a:cs typeface="Franklin Gothic Book"/>
              </a:defRPr>
            </a:lvl4pPr>
          </a:lstStyle>
          <a:p>
            <a:pPr marL="0" marR="0" lvl="0" indent="0" algn="l" defTabSz="736504" rtl="0" eaLnBrk="0" fontAlgn="base" latinLnBrk="0" hangingPunct="0">
              <a:lnSpc>
                <a:spcPct val="100000"/>
              </a:lnSpc>
              <a:spcBef>
                <a:spcPts val="0"/>
              </a:spcBef>
              <a:spcAft>
                <a:spcPts val="967"/>
              </a:spcAft>
              <a:buClrTx/>
              <a:buSzTx/>
              <a:buFontTx/>
              <a:buNone/>
              <a:tabLst/>
              <a:defRPr/>
            </a:pPr>
            <a:r>
              <a:rPr kumimoji="0" lang="en-US" sz="900" b="0" i="0" u="none" strike="noStrike" kern="1200" cap="none" spc="0" normalizeH="0" baseline="0" noProof="0" dirty="0" smtClean="0">
                <a:ln>
                  <a:noFill/>
                </a:ln>
                <a:solidFill>
                  <a:srgbClr val="58595B"/>
                </a:solidFill>
                <a:effectLst/>
                <a:uLnTx/>
                <a:uFillTx/>
                <a:latin typeface="Arial" pitchFamily="34" charset="0"/>
                <a:ea typeface="ＭＳ Ｐゴシック" charset="0"/>
                <a:cs typeface="Arial" pitchFamily="34" charset="0"/>
              </a:rPr>
              <a:t>Click to edit Master text styles</a:t>
            </a:r>
          </a:p>
          <a:p>
            <a:pPr marL="144488" marR="0" lvl="1" indent="-144488" algn="l" defTabSz="736504" rtl="0" eaLnBrk="0" fontAlgn="base" latinLnBrk="0" hangingPunct="0">
              <a:lnSpc>
                <a:spcPct val="100000"/>
              </a:lnSpc>
              <a:spcBef>
                <a:spcPts val="0"/>
              </a:spcBef>
              <a:spcAft>
                <a:spcPts val="967"/>
              </a:spcAft>
              <a:buClrTx/>
              <a:buSzTx/>
              <a:buFont typeface="Arial" charset="0"/>
              <a:buChar char="•"/>
              <a:tabLst/>
              <a:defRPr/>
            </a:pPr>
            <a:r>
              <a:rPr kumimoji="0" lang="en-US" sz="900" b="0" i="0" u="none" strike="noStrike" kern="1200" cap="none" spc="0" normalizeH="0" baseline="0" noProof="0" dirty="0" smtClean="0">
                <a:ln>
                  <a:noFill/>
                </a:ln>
                <a:solidFill>
                  <a:srgbClr val="58595B"/>
                </a:solidFill>
                <a:effectLst/>
                <a:uLnTx/>
                <a:uFillTx/>
                <a:latin typeface="Arial" pitchFamily="34" charset="0"/>
                <a:ea typeface="Arial" charset="0"/>
                <a:cs typeface="Arial" pitchFamily="34" charset="0"/>
              </a:rPr>
              <a:t>Second level</a:t>
            </a:r>
          </a:p>
          <a:p>
            <a:pPr marL="289962" marR="0" lvl="2" indent="-144981" algn="l" defTabSz="736504" rtl="0" eaLnBrk="0" fontAlgn="base" latinLnBrk="0" hangingPunct="0">
              <a:lnSpc>
                <a:spcPct val="100000"/>
              </a:lnSpc>
              <a:spcBef>
                <a:spcPts val="0"/>
              </a:spcBef>
              <a:spcAft>
                <a:spcPts val="967"/>
              </a:spcAft>
              <a:buClrTx/>
              <a:buSzTx/>
              <a:buFont typeface="Arial"/>
              <a:buChar char="•"/>
              <a:tabLst/>
              <a:defRPr/>
            </a:pPr>
            <a:r>
              <a:rPr kumimoji="0" lang="en-US" sz="900" b="0" i="0" u="none" strike="noStrike" kern="1200" cap="none" spc="0" normalizeH="0" baseline="0" noProof="0" dirty="0" smtClean="0">
                <a:ln>
                  <a:noFill/>
                </a:ln>
                <a:solidFill>
                  <a:srgbClr val="58595B"/>
                </a:solidFill>
                <a:effectLst/>
                <a:uLnTx/>
                <a:uFillTx/>
                <a:latin typeface="Arial" pitchFamily="34" charset="0"/>
                <a:ea typeface="Arial" charset="0"/>
                <a:cs typeface="Arial" pitchFamily="34" charset="0"/>
              </a:rPr>
              <a:t>Third level</a:t>
            </a:r>
          </a:p>
          <a:p>
            <a:pPr marL="434943" marR="0" lvl="3" indent="-144981" algn="l" defTabSz="736504" rtl="0" eaLnBrk="0" fontAlgn="base" latinLnBrk="0" hangingPunct="0">
              <a:lnSpc>
                <a:spcPct val="100000"/>
              </a:lnSpc>
              <a:spcBef>
                <a:spcPts val="0"/>
              </a:spcBef>
              <a:spcAft>
                <a:spcPts val="967"/>
              </a:spcAft>
              <a:buClrTx/>
              <a:buSzTx/>
              <a:buFont typeface="Arial"/>
              <a:buChar char="•"/>
              <a:tabLst/>
              <a:defRPr/>
            </a:pPr>
            <a:r>
              <a:rPr kumimoji="0" lang="en-US" sz="900" b="0" i="0" u="none" strike="noStrike" kern="1200" cap="none" spc="0" normalizeH="0" baseline="0" noProof="0" dirty="0" smtClean="0">
                <a:ln>
                  <a:noFill/>
                </a:ln>
                <a:solidFill>
                  <a:srgbClr val="58595B"/>
                </a:solidFill>
                <a:effectLst/>
                <a:uLnTx/>
                <a:uFillTx/>
                <a:latin typeface="Arial" pitchFamily="34" charset="0"/>
                <a:ea typeface="Arial" charset="0"/>
                <a:cs typeface="Arial" pitchFamily="34" charset="0"/>
              </a:rPr>
              <a:t>Fourth level</a:t>
            </a:r>
          </a:p>
        </p:txBody>
      </p:sp>
    </p:spTree>
    <p:extLst>
      <p:ext uri="{BB962C8B-B14F-4D97-AF65-F5344CB8AC3E}">
        <p14:creationId xmlns:p14="http://schemas.microsoft.com/office/powerpoint/2010/main" val="1337366421"/>
      </p:ext>
    </p:extLst>
  </p:cSld>
  <p:clrMapOvr>
    <a:masterClrMapping/>
  </p:clrMapOvr>
  <p:timing>
    <p:tnLst>
      <p:par>
        <p:cTn id="1" dur="indefinite" restart="never" nodeType="tmRoot"/>
      </p:par>
    </p:tnLst>
  </p:timing>
</p:sldLayout>
</file>

<file path=ppt/slideLayouts/slideLayout219.xml><?xml version="1.0" encoding="utf-8"?>
<p:sldLayout xmlns:a="http://schemas.openxmlformats.org/drawingml/2006/main" xmlns:r="http://schemas.openxmlformats.org/officeDocument/2006/relationships" xmlns:p="http://schemas.openxmlformats.org/presentationml/2006/main" preserve="1" userDrawn="1">
  <p:cSld name="10_Custom Layout">
    <p:spTree>
      <p:nvGrpSpPr>
        <p:cNvPr id="1" name=""/>
        <p:cNvGrpSpPr/>
        <p:nvPr/>
      </p:nvGrpSpPr>
      <p:grpSpPr>
        <a:xfrm>
          <a:off x="0" y="0"/>
          <a:ext cx="0" cy="0"/>
          <a:chOff x="0" y="0"/>
          <a:chExt cx="0" cy="0"/>
        </a:xfrm>
      </p:grpSpPr>
      <p:sp>
        <p:nvSpPr>
          <p:cNvPr id="8" name="Rectangle 7"/>
          <p:cNvSpPr/>
          <p:nvPr userDrawn="1"/>
        </p:nvSpPr>
        <p:spPr>
          <a:xfrm>
            <a:off x="1" y="839251"/>
            <a:ext cx="7561264" cy="4196251"/>
          </a:xfrm>
          <a:prstGeom prst="rect">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lIns="73650" tIns="36825" rIns="73650" bIns="36825" rtlCol="0" anchor="t"/>
          <a:lstStyle/>
          <a:p>
            <a:pPr algn="ctr">
              <a:spcAft>
                <a:spcPts val="483"/>
              </a:spcAft>
            </a:pPr>
            <a:endParaRPr lang="en-US" dirty="0" smtClean="0"/>
          </a:p>
        </p:txBody>
      </p:sp>
      <p:sp>
        <p:nvSpPr>
          <p:cNvPr id="2" name="Title 1"/>
          <p:cNvSpPr>
            <a:spLocks noGrp="1"/>
          </p:cNvSpPr>
          <p:nvPr>
            <p:ph type="title"/>
          </p:nvPr>
        </p:nvSpPr>
        <p:spPr/>
        <p:txBody>
          <a:bodyPr/>
          <a:lstStyle/>
          <a:p>
            <a:r>
              <a:rPr lang="en-GB" smtClean="0"/>
              <a:t>Click to edit Master title style</a:t>
            </a:r>
            <a:endParaRPr lang="en-US"/>
          </a:p>
        </p:txBody>
      </p:sp>
      <p:sp>
        <p:nvSpPr>
          <p:cNvPr id="3" name="Date Placeholder 2"/>
          <p:cNvSpPr>
            <a:spLocks noGrp="1"/>
          </p:cNvSpPr>
          <p:nvPr>
            <p:ph type="dt" sz="half" idx="10"/>
          </p:nvPr>
        </p:nvSpPr>
        <p:spPr/>
        <p:txBody>
          <a:bodyPr/>
          <a:lstStyle/>
          <a:p>
            <a:fld id="{8B6E079F-0502-CC4C-9C8B-39554E94F19E}" type="datetime3">
              <a:rPr lang="en-GB" smtClean="0"/>
              <a:pPr/>
              <a:t>13 July, 2016</a:t>
            </a:fld>
            <a:endParaRPr lang="en-GB" dirty="0"/>
          </a:p>
        </p:txBody>
      </p:sp>
      <p:sp>
        <p:nvSpPr>
          <p:cNvPr id="4" name="Footer Placeholder 3"/>
          <p:cNvSpPr>
            <a:spLocks noGrp="1"/>
          </p:cNvSpPr>
          <p:nvPr>
            <p:ph type="ftr" sz="quarter" idx="11"/>
            <p:custDataLst>
              <p:tags r:id="rId1"/>
            </p:custDataLst>
          </p:nvPr>
        </p:nvSpPr>
        <p:spPr>
          <a:xfrm>
            <a:off x="0" y="5035501"/>
            <a:ext cx="7561263" cy="293738"/>
          </a:xfrm>
        </p:spPr>
        <p:txBody>
          <a:bodyPr/>
          <a:lstStyle>
            <a:lvl1pPr algn="ctr">
              <a:defRPr lang="en-GB" sz="800" b="0" i="0" u="none">
                <a:solidFill>
                  <a:srgbClr val="FFFFFF"/>
                </a:solidFill>
                <a:latin typeface="Arial"/>
              </a:defRPr>
            </a:lvl1pPr>
          </a:lstStyle>
          <a:p>
            <a:endParaRPr lang="en-GB" b="1"/>
          </a:p>
        </p:txBody>
      </p:sp>
      <p:sp>
        <p:nvSpPr>
          <p:cNvPr id="5" name="Slide Number Placeholder 4"/>
          <p:cNvSpPr>
            <a:spLocks noGrp="1"/>
          </p:cNvSpPr>
          <p:nvPr>
            <p:ph type="sldNum" sz="quarter" idx="12"/>
          </p:nvPr>
        </p:nvSpPr>
        <p:spPr/>
        <p:txBody>
          <a:bodyPr/>
          <a:lstStyle/>
          <a:p>
            <a:fld id="{71F9F866-B438-9445-8D9F-1F8FF6608833}" type="slidenum">
              <a:rPr lang="en-GB" smtClean="0"/>
              <a:pPr/>
              <a:t>‹#›</a:t>
            </a:fld>
            <a:endParaRPr lang="en-GB" dirty="0"/>
          </a:p>
        </p:txBody>
      </p:sp>
      <p:sp>
        <p:nvSpPr>
          <p:cNvPr id="6" name="Round Same Side Corner Rectangle 5"/>
          <p:cNvSpPr/>
          <p:nvPr userDrawn="1"/>
        </p:nvSpPr>
        <p:spPr>
          <a:xfrm>
            <a:off x="296674" y="1097164"/>
            <a:ext cx="2381272" cy="3938338"/>
          </a:xfrm>
          <a:prstGeom prst="round2SameRect">
            <a:avLst>
              <a:gd name="adj1" fmla="val 5071"/>
              <a:gd name="adj2" fmla="val 0"/>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lIns="73650" tIns="36825" rIns="73650" bIns="36825" rtlCol="0" anchor="t"/>
          <a:lstStyle/>
          <a:p>
            <a:pPr algn="ctr">
              <a:spcAft>
                <a:spcPts val="483"/>
              </a:spcAft>
            </a:pPr>
            <a:endParaRPr lang="en-US" dirty="0" smtClean="0"/>
          </a:p>
        </p:txBody>
      </p:sp>
      <p:sp>
        <p:nvSpPr>
          <p:cNvPr id="10"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14"/>
          </p:nvPr>
        </p:nvSpPr>
        <p:spPr>
          <a:xfrm>
            <a:off x="2975933" y="1097164"/>
            <a:ext cx="3870522" cy="864021"/>
          </a:xfrm>
          <a:prstGeom prst="roundRect">
            <a:avLst/>
          </a:prstGeom>
        </p:spPr>
        <p:txBody>
          <a:bodyPr/>
          <a:lstStyle/>
          <a:p>
            <a:pPr lvl="0"/>
            <a:r>
              <a:rPr lang="en-US" noProof="0" dirty="0" smtClean="0"/>
              <a:t>Click icon to add picture</a:t>
            </a:r>
            <a:endParaRPr lang="en-GB" noProof="0" dirty="0"/>
          </a:p>
        </p:txBody>
      </p:sp>
      <p:sp>
        <p:nvSpPr>
          <p:cNvPr id="58" name="Text Placeholder 6"/>
          <p:cNvSpPr>
            <a:spLocks noGrp="1"/>
          </p:cNvSpPr>
          <p:nvPr>
            <p:ph type="body" sz="quarter" idx="15"/>
          </p:nvPr>
        </p:nvSpPr>
        <p:spPr>
          <a:xfrm>
            <a:off x="2975933" y="2237787"/>
            <a:ext cx="3870524" cy="2517964"/>
          </a:xfrm>
          <a:prstGeom prst="roundRect">
            <a:avLst>
              <a:gd name="adj" fmla="val 5995"/>
            </a:avLst>
          </a:prstGeom>
          <a:solidFill>
            <a:schemeClr val="bg1"/>
          </a:solidFill>
          <a:ln>
            <a:noFill/>
          </a:ln>
        </p:spPr>
        <p:txBody>
          <a:bodyPr lIns="28996" tIns="28996" rIns="28996" bIns="28996">
            <a:noAutofit/>
          </a:bodyPr>
          <a:lstStyle>
            <a:lvl1pPr marL="0" marR="0" indent="0" algn="l" defTabSz="736504" rtl="0" eaLnBrk="0" fontAlgn="base" latinLnBrk="0" hangingPunct="0">
              <a:lnSpc>
                <a:spcPct val="100000"/>
              </a:lnSpc>
              <a:spcBef>
                <a:spcPts val="0"/>
              </a:spcBef>
              <a:spcAft>
                <a:spcPts val="967"/>
              </a:spcAft>
              <a:buClrTx/>
              <a:buSzTx/>
              <a:buFontTx/>
              <a:buNone/>
              <a:tabLst/>
              <a:defRPr sz="1600">
                <a:solidFill>
                  <a:schemeClr val="tx1"/>
                </a:solidFill>
                <a:latin typeface="Franklin Gothic Book"/>
                <a:cs typeface="Franklin Gothic Book"/>
              </a:defRPr>
            </a:lvl1pPr>
            <a:lvl2pPr marL="144488" marR="0" indent="-144488" algn="l" defTabSz="736504" rtl="0" eaLnBrk="0" fontAlgn="base" latinLnBrk="0" hangingPunct="0">
              <a:lnSpc>
                <a:spcPct val="100000"/>
              </a:lnSpc>
              <a:spcBef>
                <a:spcPts val="0"/>
              </a:spcBef>
              <a:spcAft>
                <a:spcPts val="967"/>
              </a:spcAft>
              <a:buClrTx/>
              <a:buSzTx/>
              <a:buFont typeface="Arial" charset="0"/>
              <a:buChar char="•"/>
              <a:tabLst/>
              <a:defRPr>
                <a:solidFill>
                  <a:schemeClr val="tx1"/>
                </a:solidFill>
                <a:latin typeface="Franklin Gothic Book"/>
                <a:ea typeface="Franklin Gothic Book"/>
                <a:cs typeface="Franklin Gothic Book"/>
              </a:defRPr>
            </a:lvl2pPr>
            <a:lvl3pPr marL="289962" marR="0" indent="-144981" algn="l" defTabSz="736504" rtl="0" eaLnBrk="0" fontAlgn="base" latinLnBrk="0" hangingPunct="0">
              <a:lnSpc>
                <a:spcPct val="100000"/>
              </a:lnSpc>
              <a:spcBef>
                <a:spcPts val="0"/>
              </a:spcBef>
              <a:spcAft>
                <a:spcPts val="967"/>
              </a:spcAft>
              <a:buClrTx/>
              <a:buSzTx/>
              <a:buFont typeface="Arial"/>
              <a:buChar char="•"/>
              <a:tabLst/>
              <a:defRPr>
                <a:solidFill>
                  <a:schemeClr val="tx1"/>
                </a:solidFill>
                <a:latin typeface="Franklin Gothic Book"/>
                <a:ea typeface="Franklin Gothic Book"/>
                <a:cs typeface="Franklin Gothic Book"/>
              </a:defRPr>
            </a:lvl3pPr>
            <a:lvl4pPr marL="434943" marR="0" indent="-144981" algn="l" defTabSz="736504" rtl="0" eaLnBrk="0" fontAlgn="base" latinLnBrk="0" hangingPunct="0">
              <a:lnSpc>
                <a:spcPct val="100000"/>
              </a:lnSpc>
              <a:spcBef>
                <a:spcPts val="0"/>
              </a:spcBef>
              <a:spcAft>
                <a:spcPts val="967"/>
              </a:spcAft>
              <a:buClrTx/>
              <a:buSzTx/>
              <a:buFont typeface="Arial"/>
              <a:buChar char="•"/>
              <a:tabLst/>
              <a:defRPr>
                <a:latin typeface="Franklin Gothic Book"/>
                <a:ea typeface="Franklin Gothic Book"/>
                <a:cs typeface="Franklin Gothic Book"/>
              </a:defRPr>
            </a:lvl4pPr>
          </a:lstStyle>
          <a:p>
            <a:pPr marL="0" marR="0" lvl="0" indent="0" algn="l" defTabSz="736504" rtl="0" eaLnBrk="0" fontAlgn="base" latinLnBrk="0" hangingPunct="0">
              <a:lnSpc>
                <a:spcPct val="100000"/>
              </a:lnSpc>
              <a:spcBef>
                <a:spcPts val="0"/>
              </a:spcBef>
              <a:spcAft>
                <a:spcPts val="967"/>
              </a:spcAft>
              <a:buClrTx/>
              <a:buSzTx/>
              <a:buFontTx/>
              <a:buNone/>
              <a:tabLst/>
              <a:defRPr/>
            </a:pPr>
            <a:r>
              <a:rPr kumimoji="0" lang="en-US" sz="900" b="0" i="0" u="none" strike="noStrike" kern="1200" cap="none" spc="0" normalizeH="0" baseline="0" noProof="0" dirty="0" smtClean="0">
                <a:ln>
                  <a:noFill/>
                </a:ln>
                <a:solidFill>
                  <a:srgbClr val="58595B"/>
                </a:solidFill>
                <a:effectLst/>
                <a:uLnTx/>
                <a:uFillTx/>
                <a:latin typeface="Arial" pitchFamily="34" charset="0"/>
                <a:ea typeface="ＭＳ Ｐゴシック" charset="0"/>
                <a:cs typeface="Arial" pitchFamily="34" charset="0"/>
              </a:rPr>
              <a:t>Click to edit Master text styles</a:t>
            </a:r>
          </a:p>
          <a:p>
            <a:pPr marL="144488" marR="0" lvl="1" indent="-144488" algn="l" defTabSz="736504" rtl="0" eaLnBrk="0" fontAlgn="base" latinLnBrk="0" hangingPunct="0">
              <a:lnSpc>
                <a:spcPct val="100000"/>
              </a:lnSpc>
              <a:spcBef>
                <a:spcPts val="0"/>
              </a:spcBef>
              <a:spcAft>
                <a:spcPts val="967"/>
              </a:spcAft>
              <a:buClrTx/>
              <a:buSzTx/>
              <a:buFont typeface="Arial" charset="0"/>
              <a:buChar char="•"/>
              <a:tabLst/>
              <a:defRPr/>
            </a:pPr>
            <a:r>
              <a:rPr kumimoji="0" lang="en-US" sz="900" b="0" i="0" u="none" strike="noStrike" kern="1200" cap="none" spc="0" normalizeH="0" baseline="0" noProof="0" dirty="0" smtClean="0">
                <a:ln>
                  <a:noFill/>
                </a:ln>
                <a:solidFill>
                  <a:srgbClr val="58595B"/>
                </a:solidFill>
                <a:effectLst/>
                <a:uLnTx/>
                <a:uFillTx/>
                <a:latin typeface="Arial" pitchFamily="34" charset="0"/>
                <a:ea typeface="Arial" charset="0"/>
                <a:cs typeface="Arial" pitchFamily="34" charset="0"/>
              </a:rPr>
              <a:t>Second level</a:t>
            </a:r>
          </a:p>
          <a:p>
            <a:pPr marL="289962" marR="0" lvl="2" indent="-144981" algn="l" defTabSz="736504" rtl="0" eaLnBrk="0" fontAlgn="base" latinLnBrk="0" hangingPunct="0">
              <a:lnSpc>
                <a:spcPct val="100000"/>
              </a:lnSpc>
              <a:spcBef>
                <a:spcPts val="0"/>
              </a:spcBef>
              <a:spcAft>
                <a:spcPts val="967"/>
              </a:spcAft>
              <a:buClrTx/>
              <a:buSzTx/>
              <a:buFont typeface="Arial"/>
              <a:buChar char="•"/>
              <a:tabLst/>
              <a:defRPr/>
            </a:pPr>
            <a:r>
              <a:rPr kumimoji="0" lang="en-US" sz="900" b="0" i="0" u="none" strike="noStrike" kern="1200" cap="none" spc="0" normalizeH="0" baseline="0" noProof="0" dirty="0" smtClean="0">
                <a:ln>
                  <a:noFill/>
                </a:ln>
                <a:solidFill>
                  <a:srgbClr val="58595B"/>
                </a:solidFill>
                <a:effectLst/>
                <a:uLnTx/>
                <a:uFillTx/>
                <a:latin typeface="Arial" pitchFamily="34" charset="0"/>
                <a:ea typeface="Arial" charset="0"/>
                <a:cs typeface="Arial" pitchFamily="34" charset="0"/>
              </a:rPr>
              <a:t>Third level</a:t>
            </a:r>
          </a:p>
          <a:p>
            <a:pPr marL="434943" marR="0" lvl="3" indent="-144981" algn="l" defTabSz="736504" rtl="0" eaLnBrk="0" fontAlgn="base" latinLnBrk="0" hangingPunct="0">
              <a:lnSpc>
                <a:spcPct val="100000"/>
              </a:lnSpc>
              <a:spcBef>
                <a:spcPts val="0"/>
              </a:spcBef>
              <a:spcAft>
                <a:spcPts val="967"/>
              </a:spcAft>
              <a:buClrTx/>
              <a:buSzTx/>
              <a:buFont typeface="Arial"/>
              <a:buChar char="•"/>
              <a:tabLst/>
              <a:defRPr/>
            </a:pPr>
            <a:r>
              <a:rPr kumimoji="0" lang="en-US" sz="900" b="0" i="0" u="none" strike="noStrike" kern="1200" cap="none" spc="0" normalizeH="0" baseline="0" noProof="0" dirty="0" smtClean="0">
                <a:ln>
                  <a:noFill/>
                </a:ln>
                <a:solidFill>
                  <a:srgbClr val="58595B"/>
                </a:solidFill>
                <a:effectLst/>
                <a:uLnTx/>
                <a:uFillTx/>
                <a:latin typeface="Arial" pitchFamily="34" charset="0"/>
                <a:ea typeface="Arial" charset="0"/>
                <a:cs typeface="Arial" pitchFamily="34" charset="0"/>
              </a:rPr>
              <a:t>Fourth level</a:t>
            </a:r>
          </a:p>
        </p:txBody>
      </p:sp>
    </p:spTree>
    <p:extLst>
      <p:ext uri="{BB962C8B-B14F-4D97-AF65-F5344CB8AC3E}">
        <p14:creationId xmlns:p14="http://schemas.microsoft.com/office/powerpoint/2010/main" val="3783404923"/>
      </p:ext>
    </p:extLst>
  </p:cSld>
  <p:clrMapOvr>
    <a:masterClrMapping/>
  </p:clrMapOvr>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5_text + chart">
    <p:spTree>
      <p:nvGrpSpPr>
        <p:cNvPr id="1" name=""/>
        <p:cNvGrpSpPr/>
        <p:nvPr/>
      </p:nvGrpSpPr>
      <p:grpSpPr>
        <a:xfrm>
          <a:off x="0" y="0"/>
          <a:ext cx="0" cy="0"/>
          <a:chOff x="0" y="0"/>
          <a:chExt cx="0" cy="0"/>
        </a:xfrm>
      </p:grpSpPr>
      <p:sp>
        <p:nvSpPr>
          <p:cNvPr id="2" name="Title 1" descr="Ideally your title should fit on one line." title="Slide title"/>
          <p:cNvSpPr>
            <a:spLocks noGrp="1"/>
          </p:cNvSpPr>
          <p:nvPr>
            <p:ph type="title"/>
          </p:nvPr>
        </p:nvSpPr>
        <p:spPr/>
        <p:txBody>
          <a:bodyPr/>
          <a:lstStyle/>
          <a:p>
            <a:r>
              <a:rPr lang="en-US" smtClean="0"/>
              <a:t>Click to edit Master title style</a:t>
            </a:r>
            <a:endParaRPr lang="en-GB"/>
          </a:p>
        </p:txBody>
      </p:sp>
      <p:sp>
        <p:nvSpPr>
          <p:cNvPr id="7" name="Text Placeholder 6"/>
          <p:cNvSpPr>
            <a:spLocks noGrp="1"/>
          </p:cNvSpPr>
          <p:nvPr>
            <p:ph type="body" sz="quarter" idx="13"/>
          </p:nvPr>
        </p:nvSpPr>
        <p:spPr>
          <a:xfrm>
            <a:off x="593350" y="2237787"/>
            <a:ext cx="2679259" cy="2378087"/>
          </a:xfrm>
          <a:prstGeom prst="rect">
            <a:avLst/>
          </a:prstGeom>
        </p:spPr>
        <p:txBody>
          <a:bodyPr>
            <a:noAutofit/>
          </a:bodyPr>
          <a:lstStyle>
            <a:lvl1pPr marL="0" marR="0" indent="0" algn="l" defTabSz="736504" rtl="0" eaLnBrk="0" fontAlgn="base" latinLnBrk="0" hangingPunct="0">
              <a:lnSpc>
                <a:spcPct val="100000"/>
              </a:lnSpc>
              <a:spcBef>
                <a:spcPts val="0"/>
              </a:spcBef>
              <a:spcAft>
                <a:spcPts val="967"/>
              </a:spcAft>
              <a:buClrTx/>
              <a:buSzTx/>
              <a:buFontTx/>
              <a:buNone/>
              <a:tabLst/>
              <a:defRPr sz="1600">
                <a:solidFill>
                  <a:schemeClr val="tx1"/>
                </a:solidFill>
                <a:latin typeface="Franklin Gothic Book"/>
                <a:cs typeface="Franklin Gothic Book"/>
              </a:defRPr>
            </a:lvl1pPr>
            <a:lvl2pPr marL="144488" marR="0" indent="-144488" algn="l" defTabSz="736504" rtl="0" eaLnBrk="0" fontAlgn="base" latinLnBrk="0" hangingPunct="0">
              <a:lnSpc>
                <a:spcPct val="100000"/>
              </a:lnSpc>
              <a:spcBef>
                <a:spcPts val="0"/>
              </a:spcBef>
              <a:spcAft>
                <a:spcPts val="967"/>
              </a:spcAft>
              <a:buClrTx/>
              <a:buSzTx/>
              <a:buFont typeface="Arial" charset="0"/>
              <a:buChar char="•"/>
              <a:tabLst/>
              <a:defRPr>
                <a:solidFill>
                  <a:schemeClr val="tx1"/>
                </a:solidFill>
                <a:latin typeface="Franklin Gothic Book"/>
                <a:ea typeface="Franklin Gothic Book"/>
                <a:cs typeface="Franklin Gothic Book"/>
              </a:defRPr>
            </a:lvl2pPr>
            <a:lvl3pPr marL="289962" marR="0" indent="-144981" algn="l" defTabSz="736504" rtl="0" eaLnBrk="0" fontAlgn="base" latinLnBrk="0" hangingPunct="0">
              <a:lnSpc>
                <a:spcPct val="100000"/>
              </a:lnSpc>
              <a:spcBef>
                <a:spcPts val="0"/>
              </a:spcBef>
              <a:spcAft>
                <a:spcPts val="967"/>
              </a:spcAft>
              <a:buClrTx/>
              <a:buSzTx/>
              <a:buFont typeface="Arial"/>
              <a:buChar char="•"/>
              <a:tabLst/>
              <a:defRPr>
                <a:solidFill>
                  <a:schemeClr val="tx1"/>
                </a:solidFill>
                <a:latin typeface="Franklin Gothic Book"/>
                <a:ea typeface="Franklin Gothic Book"/>
                <a:cs typeface="Franklin Gothic Book"/>
              </a:defRPr>
            </a:lvl3pPr>
            <a:lvl4pPr marL="434943" marR="0" indent="-144981" algn="l" defTabSz="736504" rtl="0" eaLnBrk="0" fontAlgn="base" latinLnBrk="0" hangingPunct="0">
              <a:lnSpc>
                <a:spcPct val="100000"/>
              </a:lnSpc>
              <a:spcBef>
                <a:spcPts val="0"/>
              </a:spcBef>
              <a:spcAft>
                <a:spcPts val="967"/>
              </a:spcAft>
              <a:buClrTx/>
              <a:buSzTx/>
              <a:buFont typeface="Arial"/>
              <a:buChar char="•"/>
              <a:tabLst/>
              <a:defRPr>
                <a:latin typeface="Franklin Gothic Book"/>
                <a:ea typeface="Franklin Gothic Book"/>
                <a:cs typeface="Franklin Gothic Book"/>
              </a:defRPr>
            </a:lvl4pPr>
          </a:lstStyle>
          <a:p>
            <a:pPr marL="0" marR="0" lvl="0" indent="0" algn="l" defTabSz="736504" rtl="0" eaLnBrk="0" fontAlgn="base" latinLnBrk="0" hangingPunct="0">
              <a:lnSpc>
                <a:spcPct val="100000"/>
              </a:lnSpc>
              <a:spcBef>
                <a:spcPts val="0"/>
              </a:spcBef>
              <a:spcAft>
                <a:spcPts val="967"/>
              </a:spcAft>
              <a:buClrTx/>
              <a:buSzTx/>
              <a:buFontTx/>
              <a:buNone/>
              <a:tabLst/>
              <a:defRPr/>
            </a:pPr>
            <a:r>
              <a:rPr kumimoji="0" lang="en-US" sz="900" b="0" i="0" u="none" strike="noStrike" kern="1200" cap="none" spc="0" normalizeH="0" baseline="0" noProof="0" smtClean="0">
                <a:ln>
                  <a:noFill/>
                </a:ln>
                <a:solidFill>
                  <a:srgbClr val="58595B"/>
                </a:solidFill>
                <a:effectLst/>
                <a:uLnTx/>
                <a:uFillTx/>
                <a:latin typeface="Arial" pitchFamily="34" charset="0"/>
                <a:ea typeface="ＭＳ Ｐゴシック" charset="0"/>
                <a:cs typeface="Arial" pitchFamily="34" charset="0"/>
              </a:rPr>
              <a:t>Click to edit Master text styles</a:t>
            </a:r>
          </a:p>
          <a:p>
            <a:pPr marL="0" marR="0" lvl="1" indent="0" algn="l" defTabSz="736504" rtl="0" eaLnBrk="0" fontAlgn="base" latinLnBrk="0" hangingPunct="0">
              <a:lnSpc>
                <a:spcPct val="100000"/>
              </a:lnSpc>
              <a:spcBef>
                <a:spcPts val="0"/>
              </a:spcBef>
              <a:spcAft>
                <a:spcPts val="967"/>
              </a:spcAft>
              <a:buClrTx/>
              <a:buSzTx/>
              <a:buFontTx/>
              <a:buNone/>
              <a:tabLst/>
              <a:defRPr/>
            </a:pPr>
            <a:r>
              <a:rPr kumimoji="0" lang="en-US" sz="900" b="0" i="0" u="none" strike="noStrike" kern="1200" cap="none" spc="0" normalizeH="0" baseline="0" noProof="0" smtClean="0">
                <a:ln>
                  <a:noFill/>
                </a:ln>
                <a:solidFill>
                  <a:srgbClr val="58595B"/>
                </a:solidFill>
                <a:effectLst/>
                <a:uLnTx/>
                <a:uFillTx/>
                <a:latin typeface="Arial" pitchFamily="34" charset="0"/>
                <a:ea typeface="ＭＳ Ｐゴシック" charset="0"/>
                <a:cs typeface="Arial" pitchFamily="34" charset="0"/>
              </a:rPr>
              <a:t>Second level</a:t>
            </a:r>
          </a:p>
          <a:p>
            <a:pPr marL="0" marR="0" lvl="2" indent="0" algn="l" defTabSz="736504" rtl="0" eaLnBrk="0" fontAlgn="base" latinLnBrk="0" hangingPunct="0">
              <a:lnSpc>
                <a:spcPct val="100000"/>
              </a:lnSpc>
              <a:spcBef>
                <a:spcPts val="0"/>
              </a:spcBef>
              <a:spcAft>
                <a:spcPts val="967"/>
              </a:spcAft>
              <a:buClrTx/>
              <a:buSzTx/>
              <a:buFontTx/>
              <a:buNone/>
              <a:tabLst/>
              <a:defRPr/>
            </a:pPr>
            <a:r>
              <a:rPr kumimoji="0" lang="en-US" sz="900" b="0" i="0" u="none" strike="noStrike" kern="1200" cap="none" spc="0" normalizeH="0" baseline="0" noProof="0" smtClean="0">
                <a:ln>
                  <a:noFill/>
                </a:ln>
                <a:solidFill>
                  <a:srgbClr val="58595B"/>
                </a:solidFill>
                <a:effectLst/>
                <a:uLnTx/>
                <a:uFillTx/>
                <a:latin typeface="Arial" pitchFamily="34" charset="0"/>
                <a:ea typeface="ＭＳ Ｐゴシック" charset="0"/>
                <a:cs typeface="Arial" pitchFamily="34" charset="0"/>
              </a:rPr>
              <a:t>Third level</a:t>
            </a:r>
          </a:p>
          <a:p>
            <a:pPr marL="0" marR="0" lvl="3" indent="0" algn="l" defTabSz="736504" rtl="0" eaLnBrk="0" fontAlgn="base" latinLnBrk="0" hangingPunct="0">
              <a:lnSpc>
                <a:spcPct val="100000"/>
              </a:lnSpc>
              <a:spcBef>
                <a:spcPts val="0"/>
              </a:spcBef>
              <a:spcAft>
                <a:spcPts val="967"/>
              </a:spcAft>
              <a:buClrTx/>
              <a:buSzTx/>
              <a:buFontTx/>
              <a:buNone/>
              <a:tabLst/>
              <a:defRPr/>
            </a:pPr>
            <a:r>
              <a:rPr kumimoji="0" lang="en-US" sz="900" b="0" i="0" u="none" strike="noStrike" kern="1200" cap="none" spc="0" normalizeH="0" baseline="0" noProof="0" smtClean="0">
                <a:ln>
                  <a:noFill/>
                </a:ln>
                <a:solidFill>
                  <a:srgbClr val="58595B"/>
                </a:solidFill>
                <a:effectLst/>
                <a:uLnTx/>
                <a:uFillTx/>
                <a:latin typeface="Arial" pitchFamily="34" charset="0"/>
                <a:ea typeface="ＭＳ Ｐゴシック" charset="0"/>
                <a:cs typeface="Arial" pitchFamily="34" charset="0"/>
              </a:rPr>
              <a:t>Fourth level</a:t>
            </a:r>
          </a:p>
        </p:txBody>
      </p:sp>
      <p:sp>
        <p:nvSpPr>
          <p:cNvPr id="100" name="Date Placeholder 3"/>
          <p:cNvSpPr>
            <a:spLocks noGrp="1"/>
          </p:cNvSpPr>
          <p:nvPr>
            <p:ph type="dt" sz="half" idx="2"/>
          </p:nvPr>
        </p:nvSpPr>
        <p:spPr>
          <a:xfrm>
            <a:off x="594661" y="5035501"/>
            <a:ext cx="1547697" cy="293738"/>
          </a:xfrm>
          <a:prstGeom prst="rect">
            <a:avLst/>
          </a:prstGeom>
        </p:spPr>
        <p:txBody>
          <a:bodyPr lIns="0" tIns="0" rIns="0" bIns="0" anchor="ctr"/>
          <a:lstStyle>
            <a:lvl1pPr>
              <a:defRPr sz="700">
                <a:solidFill>
                  <a:schemeClr val="accent1"/>
                </a:solidFill>
              </a:defRPr>
            </a:lvl1pPr>
          </a:lstStyle>
          <a:p>
            <a:fld id="{B6178F0A-3EE0-4B48-8395-CF38F4590226}" type="datetime3">
              <a:rPr lang="en-GB" smtClean="0"/>
              <a:t>13 July, 2016</a:t>
            </a:fld>
            <a:endParaRPr lang="en-GB" dirty="0"/>
          </a:p>
        </p:txBody>
      </p:sp>
      <p:sp>
        <p:nvSpPr>
          <p:cNvPr id="101" name="Footer Placeholder 4"/>
          <p:cNvSpPr>
            <a:spLocks noGrp="1"/>
          </p:cNvSpPr>
          <p:nvPr>
            <p:ph type="ftr" sz="quarter" idx="3"/>
            <p:custDataLst>
              <p:tags r:id="rId1"/>
            </p:custDataLst>
          </p:nvPr>
        </p:nvSpPr>
        <p:spPr>
          <a:xfrm>
            <a:off x="0" y="5035501"/>
            <a:ext cx="7561263" cy="293738"/>
          </a:xfrm>
          <a:prstGeom prst="rect">
            <a:avLst/>
          </a:prstGeom>
        </p:spPr>
        <p:txBody>
          <a:bodyPr lIns="0" tIns="0" rIns="0" bIns="0" anchor="ctr"/>
          <a:lstStyle>
            <a:lvl1pPr algn="ctr">
              <a:defRPr lang="en-GB" sz="800" b="0" i="0" u="none">
                <a:solidFill>
                  <a:srgbClr val="FFFFFF"/>
                </a:solidFill>
                <a:latin typeface="Arial"/>
              </a:defRPr>
            </a:lvl1pPr>
          </a:lstStyle>
          <a:p>
            <a:endParaRPr lang="en-GB" b="1"/>
          </a:p>
        </p:txBody>
      </p:sp>
      <p:sp>
        <p:nvSpPr>
          <p:cNvPr id="103" name="Slide Number Placeholder 5"/>
          <p:cNvSpPr>
            <a:spLocks noGrp="1"/>
          </p:cNvSpPr>
          <p:nvPr>
            <p:ph type="sldNum" sz="quarter" idx="4"/>
          </p:nvPr>
        </p:nvSpPr>
        <p:spPr>
          <a:xfrm>
            <a:off x="6846455" y="5035501"/>
            <a:ext cx="297689" cy="293738"/>
          </a:xfrm>
          <a:prstGeom prst="rect">
            <a:avLst/>
          </a:prstGeom>
        </p:spPr>
        <p:txBody>
          <a:bodyPr lIns="0" tIns="0" rIns="0" bIns="0" anchor="ctr"/>
          <a:lstStyle>
            <a:lvl1pPr algn="r">
              <a:defRPr sz="700">
                <a:solidFill>
                  <a:schemeClr val="accent1"/>
                </a:solidFill>
              </a:defRPr>
            </a:lvl1pPr>
          </a:lstStyle>
          <a:p>
            <a:fld id="{71F9F866-B438-9445-8D9F-1F8FF6608833}" type="slidenum">
              <a:rPr lang="en-GB" smtClean="0"/>
              <a:pPr/>
              <a:t>‹#›</a:t>
            </a:fld>
            <a:endParaRPr lang="en-GB" dirty="0"/>
          </a:p>
        </p:txBody>
      </p:sp>
      <p:sp>
        <p:nvSpPr>
          <p:cNvPr id="102" name="Text Placeholder 6"/>
          <p:cNvSpPr>
            <a:spLocks noGrp="1"/>
          </p:cNvSpPr>
          <p:nvPr>
            <p:ph type="body" sz="quarter" idx="16"/>
          </p:nvPr>
        </p:nvSpPr>
        <p:spPr>
          <a:xfrm>
            <a:off x="595976" y="1818779"/>
            <a:ext cx="2676307" cy="280420"/>
          </a:xfrm>
          <a:prstGeom prst="rect">
            <a:avLst/>
          </a:prstGeom>
        </p:spPr>
        <p:txBody>
          <a:bodyPr>
            <a:noAutofit/>
          </a:bodyPr>
          <a:lstStyle>
            <a:lvl1pPr marL="0" marR="0" indent="0" algn="l" defTabSz="736504" rtl="0" eaLnBrk="0" fontAlgn="base" latinLnBrk="0" hangingPunct="0">
              <a:lnSpc>
                <a:spcPct val="100000"/>
              </a:lnSpc>
              <a:spcBef>
                <a:spcPts val="0"/>
              </a:spcBef>
              <a:spcAft>
                <a:spcPts val="967"/>
              </a:spcAft>
              <a:buClrTx/>
              <a:buSzTx/>
              <a:buFontTx/>
              <a:buNone/>
              <a:tabLst/>
              <a:defRPr sz="1600">
                <a:solidFill>
                  <a:srgbClr val="00539B"/>
                </a:solidFill>
                <a:latin typeface="Franklin Gothic Book"/>
                <a:cs typeface="Franklin Gothic Book"/>
              </a:defRPr>
            </a:lvl1pPr>
            <a:lvl2pPr marL="144488" marR="0" indent="-144488" algn="l" defTabSz="736504" rtl="0" eaLnBrk="0" fontAlgn="base" latinLnBrk="0" hangingPunct="0">
              <a:lnSpc>
                <a:spcPct val="100000"/>
              </a:lnSpc>
              <a:spcBef>
                <a:spcPts val="0"/>
              </a:spcBef>
              <a:spcAft>
                <a:spcPts val="967"/>
              </a:spcAft>
              <a:buClrTx/>
              <a:buSzTx/>
              <a:buFont typeface="Arial" charset="0"/>
              <a:buChar char="•"/>
              <a:tabLst/>
              <a:defRPr>
                <a:solidFill>
                  <a:schemeClr val="tx1"/>
                </a:solidFill>
              </a:defRPr>
            </a:lvl2pPr>
            <a:lvl3pPr marL="289962" marR="0" indent="-144981" algn="l" defTabSz="736504" rtl="0" eaLnBrk="0" fontAlgn="base" latinLnBrk="0" hangingPunct="0">
              <a:lnSpc>
                <a:spcPct val="100000"/>
              </a:lnSpc>
              <a:spcBef>
                <a:spcPts val="0"/>
              </a:spcBef>
              <a:spcAft>
                <a:spcPts val="967"/>
              </a:spcAft>
              <a:buClrTx/>
              <a:buSzTx/>
              <a:buFont typeface="Arial"/>
              <a:buChar char="•"/>
              <a:tabLst/>
              <a:defRPr>
                <a:solidFill>
                  <a:schemeClr val="tx1"/>
                </a:solidFill>
              </a:defRPr>
            </a:lvl3pPr>
            <a:lvl4pPr marL="434943" marR="0" indent="-144981" algn="l" defTabSz="736504" rtl="0" eaLnBrk="0" fontAlgn="base" latinLnBrk="0" hangingPunct="0">
              <a:lnSpc>
                <a:spcPct val="100000"/>
              </a:lnSpc>
              <a:spcBef>
                <a:spcPts val="0"/>
              </a:spcBef>
              <a:spcAft>
                <a:spcPts val="967"/>
              </a:spcAft>
              <a:buClrTx/>
              <a:buSzTx/>
              <a:buFont typeface="Arial"/>
              <a:buChar char="•"/>
              <a:tabLst/>
              <a:defRPr/>
            </a:lvl4pPr>
          </a:lstStyle>
          <a:p>
            <a:pPr marL="0" marR="0" lvl="0" indent="0" algn="l" defTabSz="736504" rtl="0" eaLnBrk="0" fontAlgn="base" latinLnBrk="0" hangingPunct="0">
              <a:lnSpc>
                <a:spcPct val="100000"/>
              </a:lnSpc>
              <a:spcBef>
                <a:spcPts val="0"/>
              </a:spcBef>
              <a:spcAft>
                <a:spcPts val="967"/>
              </a:spcAft>
              <a:buClrTx/>
              <a:buSzTx/>
              <a:buFontTx/>
              <a:buNone/>
              <a:tabLst/>
              <a:defRPr/>
            </a:pPr>
            <a:r>
              <a:rPr kumimoji="0" lang="en-US" sz="900" b="0" i="0" u="none" strike="noStrike" kern="1200" cap="none" spc="0" normalizeH="0" baseline="0" noProof="0" smtClean="0">
                <a:ln>
                  <a:noFill/>
                </a:ln>
                <a:solidFill>
                  <a:srgbClr val="58595B"/>
                </a:solidFill>
                <a:effectLst/>
                <a:uLnTx/>
                <a:uFillTx/>
                <a:latin typeface="Arial" pitchFamily="34" charset="0"/>
                <a:ea typeface="ＭＳ Ｐゴシック" charset="0"/>
                <a:cs typeface="Arial" pitchFamily="34" charset="0"/>
              </a:rPr>
              <a:t>Click to edit Master text styles</a:t>
            </a:r>
          </a:p>
        </p:txBody>
      </p:sp>
      <p:sp>
        <p:nvSpPr>
          <p:cNvPr id="105" name="Text Placeholder 6"/>
          <p:cNvSpPr>
            <a:spLocks noGrp="1"/>
          </p:cNvSpPr>
          <p:nvPr>
            <p:ph type="body" sz="quarter" idx="17"/>
          </p:nvPr>
        </p:nvSpPr>
        <p:spPr>
          <a:xfrm>
            <a:off x="3868583" y="2237787"/>
            <a:ext cx="2680572" cy="2378087"/>
          </a:xfrm>
          <a:prstGeom prst="rect">
            <a:avLst/>
          </a:prstGeom>
        </p:spPr>
        <p:txBody>
          <a:bodyPr>
            <a:noAutofit/>
          </a:bodyPr>
          <a:lstStyle>
            <a:lvl1pPr marL="0" marR="0" indent="0" algn="l" defTabSz="736504" rtl="0" eaLnBrk="0" fontAlgn="base" latinLnBrk="0" hangingPunct="0">
              <a:lnSpc>
                <a:spcPct val="100000"/>
              </a:lnSpc>
              <a:spcBef>
                <a:spcPts val="0"/>
              </a:spcBef>
              <a:spcAft>
                <a:spcPts val="967"/>
              </a:spcAft>
              <a:buClrTx/>
              <a:buSzTx/>
              <a:buFontTx/>
              <a:buNone/>
              <a:tabLst/>
              <a:defRPr sz="1600">
                <a:solidFill>
                  <a:schemeClr val="tx1"/>
                </a:solidFill>
                <a:latin typeface="Franklin Gothic Book"/>
                <a:cs typeface="Franklin Gothic Book"/>
              </a:defRPr>
            </a:lvl1pPr>
            <a:lvl2pPr marL="144488" marR="0" indent="-144488" algn="l" defTabSz="736504" rtl="0" eaLnBrk="0" fontAlgn="base" latinLnBrk="0" hangingPunct="0">
              <a:lnSpc>
                <a:spcPct val="100000"/>
              </a:lnSpc>
              <a:spcBef>
                <a:spcPts val="0"/>
              </a:spcBef>
              <a:spcAft>
                <a:spcPts val="967"/>
              </a:spcAft>
              <a:buClrTx/>
              <a:buSzTx/>
              <a:buFont typeface="Arial" charset="0"/>
              <a:buChar char="•"/>
              <a:tabLst/>
              <a:defRPr>
                <a:solidFill>
                  <a:schemeClr val="tx1"/>
                </a:solidFill>
                <a:latin typeface="Franklin Gothic Book"/>
                <a:ea typeface="Franklin Gothic Book"/>
                <a:cs typeface="Franklin Gothic Book"/>
              </a:defRPr>
            </a:lvl2pPr>
            <a:lvl3pPr marL="289962" marR="0" indent="-144981" algn="l" defTabSz="736504" rtl="0" eaLnBrk="0" fontAlgn="base" latinLnBrk="0" hangingPunct="0">
              <a:lnSpc>
                <a:spcPct val="100000"/>
              </a:lnSpc>
              <a:spcBef>
                <a:spcPts val="0"/>
              </a:spcBef>
              <a:spcAft>
                <a:spcPts val="967"/>
              </a:spcAft>
              <a:buClrTx/>
              <a:buSzTx/>
              <a:buFont typeface="Arial"/>
              <a:buChar char="•"/>
              <a:tabLst/>
              <a:defRPr>
                <a:solidFill>
                  <a:schemeClr val="tx1"/>
                </a:solidFill>
                <a:latin typeface="Franklin Gothic Book"/>
                <a:ea typeface="Franklin Gothic Book"/>
                <a:cs typeface="Franklin Gothic Book"/>
              </a:defRPr>
            </a:lvl3pPr>
            <a:lvl4pPr marL="434943" marR="0" indent="-144981" algn="l" defTabSz="736504" rtl="0" eaLnBrk="0" fontAlgn="base" latinLnBrk="0" hangingPunct="0">
              <a:lnSpc>
                <a:spcPct val="100000"/>
              </a:lnSpc>
              <a:spcBef>
                <a:spcPts val="0"/>
              </a:spcBef>
              <a:spcAft>
                <a:spcPts val="967"/>
              </a:spcAft>
              <a:buClrTx/>
              <a:buSzTx/>
              <a:buFont typeface="Arial"/>
              <a:buChar char="•"/>
              <a:tabLst/>
              <a:defRPr>
                <a:latin typeface="Franklin Gothic Book"/>
                <a:ea typeface="Franklin Gothic Book"/>
                <a:cs typeface="Franklin Gothic Book"/>
              </a:defRPr>
            </a:lvl4pPr>
          </a:lstStyle>
          <a:p>
            <a:pPr marL="0" marR="0" lvl="0" indent="0" algn="l" defTabSz="736504" rtl="0" eaLnBrk="0" fontAlgn="base" latinLnBrk="0" hangingPunct="0">
              <a:lnSpc>
                <a:spcPct val="100000"/>
              </a:lnSpc>
              <a:spcBef>
                <a:spcPts val="0"/>
              </a:spcBef>
              <a:spcAft>
                <a:spcPts val="967"/>
              </a:spcAft>
              <a:buClrTx/>
              <a:buSzTx/>
              <a:buFontTx/>
              <a:buNone/>
              <a:tabLst/>
              <a:defRPr/>
            </a:pPr>
            <a:r>
              <a:rPr kumimoji="0" lang="en-US" sz="900" b="0" i="0" u="none" strike="noStrike" kern="1200" cap="none" spc="0" normalizeH="0" baseline="0" noProof="0" smtClean="0">
                <a:ln>
                  <a:noFill/>
                </a:ln>
                <a:solidFill>
                  <a:srgbClr val="58595B"/>
                </a:solidFill>
                <a:effectLst/>
                <a:uLnTx/>
                <a:uFillTx/>
                <a:latin typeface="Arial" pitchFamily="34" charset="0"/>
                <a:ea typeface="ＭＳ Ｐゴシック" charset="0"/>
                <a:cs typeface="Arial" pitchFamily="34" charset="0"/>
              </a:rPr>
              <a:t>Click to edit Master text styles</a:t>
            </a:r>
          </a:p>
          <a:p>
            <a:pPr marL="0" marR="0" lvl="1" indent="0" algn="l" defTabSz="736504" rtl="0" eaLnBrk="0" fontAlgn="base" latinLnBrk="0" hangingPunct="0">
              <a:lnSpc>
                <a:spcPct val="100000"/>
              </a:lnSpc>
              <a:spcBef>
                <a:spcPts val="0"/>
              </a:spcBef>
              <a:spcAft>
                <a:spcPts val="967"/>
              </a:spcAft>
              <a:buClrTx/>
              <a:buSzTx/>
              <a:buFontTx/>
              <a:buNone/>
              <a:tabLst/>
              <a:defRPr/>
            </a:pPr>
            <a:r>
              <a:rPr kumimoji="0" lang="en-US" sz="900" b="0" i="0" u="none" strike="noStrike" kern="1200" cap="none" spc="0" normalizeH="0" baseline="0" noProof="0" smtClean="0">
                <a:ln>
                  <a:noFill/>
                </a:ln>
                <a:solidFill>
                  <a:srgbClr val="58595B"/>
                </a:solidFill>
                <a:effectLst/>
                <a:uLnTx/>
                <a:uFillTx/>
                <a:latin typeface="Arial" pitchFamily="34" charset="0"/>
                <a:ea typeface="ＭＳ Ｐゴシック" charset="0"/>
                <a:cs typeface="Arial" pitchFamily="34" charset="0"/>
              </a:rPr>
              <a:t>Second level</a:t>
            </a:r>
          </a:p>
          <a:p>
            <a:pPr marL="0" marR="0" lvl="2" indent="0" algn="l" defTabSz="736504" rtl="0" eaLnBrk="0" fontAlgn="base" latinLnBrk="0" hangingPunct="0">
              <a:lnSpc>
                <a:spcPct val="100000"/>
              </a:lnSpc>
              <a:spcBef>
                <a:spcPts val="0"/>
              </a:spcBef>
              <a:spcAft>
                <a:spcPts val="967"/>
              </a:spcAft>
              <a:buClrTx/>
              <a:buSzTx/>
              <a:buFontTx/>
              <a:buNone/>
              <a:tabLst/>
              <a:defRPr/>
            </a:pPr>
            <a:r>
              <a:rPr kumimoji="0" lang="en-US" sz="900" b="0" i="0" u="none" strike="noStrike" kern="1200" cap="none" spc="0" normalizeH="0" baseline="0" noProof="0" smtClean="0">
                <a:ln>
                  <a:noFill/>
                </a:ln>
                <a:solidFill>
                  <a:srgbClr val="58595B"/>
                </a:solidFill>
                <a:effectLst/>
                <a:uLnTx/>
                <a:uFillTx/>
                <a:latin typeface="Arial" pitchFamily="34" charset="0"/>
                <a:ea typeface="ＭＳ Ｐゴシック" charset="0"/>
                <a:cs typeface="Arial" pitchFamily="34" charset="0"/>
              </a:rPr>
              <a:t>Third level</a:t>
            </a:r>
          </a:p>
          <a:p>
            <a:pPr marL="0" marR="0" lvl="3" indent="0" algn="l" defTabSz="736504" rtl="0" eaLnBrk="0" fontAlgn="base" latinLnBrk="0" hangingPunct="0">
              <a:lnSpc>
                <a:spcPct val="100000"/>
              </a:lnSpc>
              <a:spcBef>
                <a:spcPts val="0"/>
              </a:spcBef>
              <a:spcAft>
                <a:spcPts val="967"/>
              </a:spcAft>
              <a:buClrTx/>
              <a:buSzTx/>
              <a:buFontTx/>
              <a:buNone/>
              <a:tabLst/>
              <a:defRPr/>
            </a:pPr>
            <a:r>
              <a:rPr kumimoji="0" lang="en-US" sz="900" b="0" i="0" u="none" strike="noStrike" kern="1200" cap="none" spc="0" normalizeH="0" baseline="0" noProof="0" smtClean="0">
                <a:ln>
                  <a:noFill/>
                </a:ln>
                <a:solidFill>
                  <a:srgbClr val="58595B"/>
                </a:solidFill>
                <a:effectLst/>
                <a:uLnTx/>
                <a:uFillTx/>
                <a:latin typeface="Arial" pitchFamily="34" charset="0"/>
                <a:ea typeface="ＭＳ Ｐゴシック" charset="0"/>
                <a:cs typeface="Arial" pitchFamily="34" charset="0"/>
              </a:rPr>
              <a:t>Fourth level</a:t>
            </a:r>
          </a:p>
        </p:txBody>
      </p:sp>
      <p:sp>
        <p:nvSpPr>
          <p:cNvPr id="106" name="Text Placeholder 6"/>
          <p:cNvSpPr>
            <a:spLocks noGrp="1"/>
          </p:cNvSpPr>
          <p:nvPr>
            <p:ph type="body" sz="quarter" idx="18"/>
          </p:nvPr>
        </p:nvSpPr>
        <p:spPr>
          <a:xfrm>
            <a:off x="3871208" y="1818779"/>
            <a:ext cx="2677619" cy="280420"/>
          </a:xfrm>
          <a:prstGeom prst="rect">
            <a:avLst/>
          </a:prstGeom>
        </p:spPr>
        <p:txBody>
          <a:bodyPr>
            <a:noAutofit/>
          </a:bodyPr>
          <a:lstStyle>
            <a:lvl1pPr marL="0" marR="0" indent="0" algn="l" defTabSz="736504" rtl="0" eaLnBrk="0" fontAlgn="base" latinLnBrk="0" hangingPunct="0">
              <a:lnSpc>
                <a:spcPct val="100000"/>
              </a:lnSpc>
              <a:spcBef>
                <a:spcPts val="0"/>
              </a:spcBef>
              <a:spcAft>
                <a:spcPts val="967"/>
              </a:spcAft>
              <a:buClrTx/>
              <a:buSzTx/>
              <a:buFontTx/>
              <a:buNone/>
              <a:tabLst/>
              <a:defRPr sz="1600">
                <a:solidFill>
                  <a:srgbClr val="00539B"/>
                </a:solidFill>
                <a:latin typeface="Franklin Gothic Book"/>
                <a:cs typeface="Franklin Gothic Book"/>
              </a:defRPr>
            </a:lvl1pPr>
            <a:lvl2pPr marL="144488" marR="0" indent="-144488" algn="l" defTabSz="736504" rtl="0" eaLnBrk="0" fontAlgn="base" latinLnBrk="0" hangingPunct="0">
              <a:lnSpc>
                <a:spcPct val="100000"/>
              </a:lnSpc>
              <a:spcBef>
                <a:spcPts val="0"/>
              </a:spcBef>
              <a:spcAft>
                <a:spcPts val="967"/>
              </a:spcAft>
              <a:buClrTx/>
              <a:buSzTx/>
              <a:buFont typeface="Arial" charset="0"/>
              <a:buChar char="•"/>
              <a:tabLst/>
              <a:defRPr>
                <a:solidFill>
                  <a:schemeClr val="tx1"/>
                </a:solidFill>
              </a:defRPr>
            </a:lvl2pPr>
            <a:lvl3pPr marL="289962" marR="0" indent="-144981" algn="l" defTabSz="736504" rtl="0" eaLnBrk="0" fontAlgn="base" latinLnBrk="0" hangingPunct="0">
              <a:lnSpc>
                <a:spcPct val="100000"/>
              </a:lnSpc>
              <a:spcBef>
                <a:spcPts val="0"/>
              </a:spcBef>
              <a:spcAft>
                <a:spcPts val="967"/>
              </a:spcAft>
              <a:buClrTx/>
              <a:buSzTx/>
              <a:buFont typeface="Arial"/>
              <a:buChar char="•"/>
              <a:tabLst/>
              <a:defRPr>
                <a:solidFill>
                  <a:schemeClr val="tx1"/>
                </a:solidFill>
              </a:defRPr>
            </a:lvl3pPr>
            <a:lvl4pPr marL="434943" marR="0" indent="-144981" algn="l" defTabSz="736504" rtl="0" eaLnBrk="0" fontAlgn="base" latinLnBrk="0" hangingPunct="0">
              <a:lnSpc>
                <a:spcPct val="100000"/>
              </a:lnSpc>
              <a:spcBef>
                <a:spcPts val="0"/>
              </a:spcBef>
              <a:spcAft>
                <a:spcPts val="967"/>
              </a:spcAft>
              <a:buClrTx/>
              <a:buSzTx/>
              <a:buFont typeface="Arial"/>
              <a:buChar char="•"/>
              <a:tabLst/>
              <a:defRPr/>
            </a:lvl4pPr>
          </a:lstStyle>
          <a:p>
            <a:pPr marL="0" marR="0" lvl="0" indent="0" algn="l" defTabSz="736504" rtl="0" eaLnBrk="0" fontAlgn="base" latinLnBrk="0" hangingPunct="0">
              <a:lnSpc>
                <a:spcPct val="100000"/>
              </a:lnSpc>
              <a:spcBef>
                <a:spcPts val="0"/>
              </a:spcBef>
              <a:spcAft>
                <a:spcPts val="967"/>
              </a:spcAft>
              <a:buClrTx/>
              <a:buSzTx/>
              <a:buFontTx/>
              <a:buNone/>
              <a:tabLst/>
              <a:defRPr/>
            </a:pPr>
            <a:r>
              <a:rPr kumimoji="0" lang="en-US" sz="900" b="0" i="0" u="none" strike="noStrike" kern="1200" cap="none" spc="0" normalizeH="0" baseline="0" noProof="0" smtClean="0">
                <a:ln>
                  <a:noFill/>
                </a:ln>
                <a:solidFill>
                  <a:srgbClr val="58595B"/>
                </a:solidFill>
                <a:effectLst/>
                <a:uLnTx/>
                <a:uFillTx/>
                <a:latin typeface="Arial" pitchFamily="34" charset="0"/>
                <a:ea typeface="ＭＳ Ｐゴシック" charset="0"/>
                <a:cs typeface="Arial" pitchFamily="34" charset="0"/>
              </a:rPr>
              <a:t>Click to edit Master text styles</a:t>
            </a:r>
          </a:p>
        </p:txBody>
      </p:sp>
      <p:cxnSp>
        <p:nvCxnSpPr>
          <p:cNvPr id="104" name="Straight Connector 103"/>
          <p:cNvCxnSpPr/>
          <p:nvPr userDrawn="1"/>
        </p:nvCxnSpPr>
        <p:spPr>
          <a:xfrm>
            <a:off x="3571907" y="1678957"/>
            <a:ext cx="0" cy="3076794"/>
          </a:xfrm>
          <a:prstGeom prst="line">
            <a:avLst/>
          </a:prstGeom>
          <a:ln w="6350">
            <a:solidFill>
              <a:schemeClr val="tx1"/>
            </a:solidFill>
            <a:tailEnd type="none"/>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419549912"/>
      </p:ext>
    </p:extLst>
  </p:cSld>
  <p:clrMapOvr>
    <a:masterClrMapping/>
  </p:clrMapOvr>
  <p:timing>
    <p:tnLst>
      <p:par>
        <p:cTn id="1" dur="indefinite" restart="never" nodeType="tmRoot"/>
      </p:par>
    </p:tnLst>
  </p:timing>
</p:sldLayout>
</file>

<file path=ppt/slideLayouts/slideLayout220.xml><?xml version="1.0" encoding="utf-8"?>
<p:sldLayout xmlns:a="http://schemas.openxmlformats.org/drawingml/2006/main" xmlns:r="http://schemas.openxmlformats.org/officeDocument/2006/relationships" xmlns:p="http://schemas.openxmlformats.org/presentationml/2006/main" preserve="1" userDrawn="1">
  <p:cSld name="11_Custom Layout">
    <p:spTree>
      <p:nvGrpSpPr>
        <p:cNvPr id="1" name=""/>
        <p:cNvGrpSpPr/>
        <p:nvPr/>
      </p:nvGrpSpPr>
      <p:grpSpPr>
        <a:xfrm>
          <a:off x="0" y="0"/>
          <a:ext cx="0" cy="0"/>
          <a:chOff x="0" y="0"/>
          <a:chExt cx="0" cy="0"/>
        </a:xfrm>
      </p:grpSpPr>
      <p:sp>
        <p:nvSpPr>
          <p:cNvPr id="8" name="Rectangle 7"/>
          <p:cNvSpPr/>
          <p:nvPr userDrawn="1"/>
        </p:nvSpPr>
        <p:spPr>
          <a:xfrm>
            <a:off x="1" y="839251"/>
            <a:ext cx="7561264" cy="4196251"/>
          </a:xfrm>
          <a:prstGeom prst="rect">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lIns="73650" tIns="36825" rIns="73650" bIns="36825" rtlCol="0" anchor="t"/>
          <a:lstStyle/>
          <a:p>
            <a:pPr algn="ctr">
              <a:spcAft>
                <a:spcPts val="483"/>
              </a:spcAft>
            </a:pPr>
            <a:endParaRPr lang="en-US" dirty="0" smtClean="0"/>
          </a:p>
        </p:txBody>
      </p:sp>
      <p:sp>
        <p:nvSpPr>
          <p:cNvPr id="2" name="Title 1"/>
          <p:cNvSpPr>
            <a:spLocks noGrp="1"/>
          </p:cNvSpPr>
          <p:nvPr>
            <p:ph type="title"/>
          </p:nvPr>
        </p:nvSpPr>
        <p:spPr/>
        <p:txBody>
          <a:bodyPr/>
          <a:lstStyle/>
          <a:p>
            <a:r>
              <a:rPr lang="en-GB" smtClean="0"/>
              <a:t>Click to edit Master title style</a:t>
            </a:r>
            <a:endParaRPr lang="en-US"/>
          </a:p>
        </p:txBody>
      </p:sp>
      <p:sp>
        <p:nvSpPr>
          <p:cNvPr id="3" name="Date Placeholder 2"/>
          <p:cNvSpPr>
            <a:spLocks noGrp="1"/>
          </p:cNvSpPr>
          <p:nvPr>
            <p:ph type="dt" sz="half" idx="10"/>
          </p:nvPr>
        </p:nvSpPr>
        <p:spPr/>
        <p:txBody>
          <a:bodyPr/>
          <a:lstStyle/>
          <a:p>
            <a:fld id="{8B6E079F-0502-CC4C-9C8B-39554E94F19E}" type="datetime3">
              <a:rPr lang="en-GB" smtClean="0"/>
              <a:pPr/>
              <a:t>13 July, 2016</a:t>
            </a:fld>
            <a:endParaRPr lang="en-GB" dirty="0"/>
          </a:p>
        </p:txBody>
      </p:sp>
      <p:sp>
        <p:nvSpPr>
          <p:cNvPr id="4" name="Footer Placeholder 3"/>
          <p:cNvSpPr>
            <a:spLocks noGrp="1"/>
          </p:cNvSpPr>
          <p:nvPr>
            <p:ph type="ftr" sz="quarter" idx="11"/>
            <p:custDataLst>
              <p:tags r:id="rId1"/>
            </p:custDataLst>
          </p:nvPr>
        </p:nvSpPr>
        <p:spPr>
          <a:xfrm>
            <a:off x="0" y="5035501"/>
            <a:ext cx="7561263" cy="293738"/>
          </a:xfrm>
        </p:spPr>
        <p:txBody>
          <a:bodyPr/>
          <a:lstStyle>
            <a:lvl1pPr algn="ctr">
              <a:defRPr lang="en-GB" sz="800" b="0" i="0" u="none">
                <a:solidFill>
                  <a:srgbClr val="FFFFFF"/>
                </a:solidFill>
                <a:latin typeface="Arial"/>
              </a:defRPr>
            </a:lvl1pPr>
          </a:lstStyle>
          <a:p>
            <a:endParaRPr lang="en-GB" b="1"/>
          </a:p>
        </p:txBody>
      </p:sp>
      <p:sp>
        <p:nvSpPr>
          <p:cNvPr id="5" name="Slide Number Placeholder 4"/>
          <p:cNvSpPr>
            <a:spLocks noGrp="1"/>
          </p:cNvSpPr>
          <p:nvPr>
            <p:ph type="sldNum" sz="quarter" idx="12"/>
          </p:nvPr>
        </p:nvSpPr>
        <p:spPr/>
        <p:txBody>
          <a:bodyPr/>
          <a:lstStyle/>
          <a:p>
            <a:fld id="{71F9F866-B438-9445-8D9F-1F8FF6608833}" type="slidenum">
              <a:rPr lang="en-GB" smtClean="0"/>
              <a:pPr/>
              <a:t>‹#›</a:t>
            </a:fld>
            <a:endParaRPr lang="en-GB" dirty="0"/>
          </a:p>
        </p:txBody>
      </p:sp>
      <p:sp>
        <p:nvSpPr>
          <p:cNvPr id="6" name="Round Same Side Corner Rectangle 5"/>
          <p:cNvSpPr/>
          <p:nvPr userDrawn="1"/>
        </p:nvSpPr>
        <p:spPr>
          <a:xfrm>
            <a:off x="296674" y="1118894"/>
            <a:ext cx="2381272" cy="3916608"/>
          </a:xfrm>
          <a:prstGeom prst="round2SameRect">
            <a:avLst>
              <a:gd name="adj1" fmla="val 5071"/>
              <a:gd name="adj2" fmla="val 0"/>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lIns="73650" tIns="36825" rIns="73650" bIns="36825" rtlCol="0" anchor="t"/>
          <a:lstStyle/>
          <a:p>
            <a:pPr algn="ctr">
              <a:spcAft>
                <a:spcPts val="483"/>
              </a:spcAft>
            </a:pPr>
            <a:endParaRPr lang="en-US" dirty="0" smtClean="0"/>
          </a:p>
        </p:txBody>
      </p:sp>
      <p:sp>
        <p:nvSpPr>
          <p:cNvPr id="10"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14"/>
          </p:nvPr>
        </p:nvSpPr>
        <p:spPr>
          <a:xfrm>
            <a:off x="2975933" y="4196250"/>
            <a:ext cx="3900747" cy="839250"/>
          </a:xfrm>
          <a:prstGeom prst="round2SameRect">
            <a:avLst/>
          </a:prstGeom>
        </p:spPr>
        <p:txBody>
          <a:bodyPr/>
          <a:lstStyle/>
          <a:p>
            <a:pPr lvl="0"/>
            <a:r>
              <a:rPr lang="en-US" noProof="0" dirty="0" smtClean="0"/>
              <a:t>Click icon to add picture</a:t>
            </a:r>
            <a:endParaRPr lang="en-GB" noProof="0" dirty="0"/>
          </a:p>
        </p:txBody>
      </p:sp>
      <p:sp>
        <p:nvSpPr>
          <p:cNvPr id="58" name="Text Placeholder 6"/>
          <p:cNvSpPr>
            <a:spLocks noGrp="1"/>
          </p:cNvSpPr>
          <p:nvPr>
            <p:ph type="body" sz="quarter" idx="15"/>
          </p:nvPr>
        </p:nvSpPr>
        <p:spPr>
          <a:xfrm>
            <a:off x="2975933" y="1118894"/>
            <a:ext cx="1785298" cy="2797850"/>
          </a:xfrm>
          <a:prstGeom prst="roundRect">
            <a:avLst>
              <a:gd name="adj" fmla="val 5995"/>
            </a:avLst>
          </a:prstGeom>
          <a:solidFill>
            <a:schemeClr val="bg1"/>
          </a:solidFill>
          <a:ln>
            <a:noFill/>
          </a:ln>
        </p:spPr>
        <p:txBody>
          <a:bodyPr lIns="28996" tIns="28996" rIns="28996" bIns="28996">
            <a:noAutofit/>
          </a:bodyPr>
          <a:lstStyle>
            <a:lvl1pPr marL="0" marR="0" indent="0" algn="l" defTabSz="736504" rtl="0" eaLnBrk="0" fontAlgn="base" latinLnBrk="0" hangingPunct="0">
              <a:lnSpc>
                <a:spcPct val="100000"/>
              </a:lnSpc>
              <a:spcBef>
                <a:spcPts val="0"/>
              </a:spcBef>
              <a:spcAft>
                <a:spcPts val="967"/>
              </a:spcAft>
              <a:buClrTx/>
              <a:buSzTx/>
              <a:buFontTx/>
              <a:buNone/>
              <a:tabLst/>
              <a:defRPr sz="1600">
                <a:solidFill>
                  <a:schemeClr val="tx1"/>
                </a:solidFill>
                <a:latin typeface="Franklin Gothic Book"/>
                <a:cs typeface="Franklin Gothic Book"/>
              </a:defRPr>
            </a:lvl1pPr>
            <a:lvl2pPr marL="144488" marR="0" indent="-144488" algn="l" defTabSz="736504" rtl="0" eaLnBrk="0" fontAlgn="base" latinLnBrk="0" hangingPunct="0">
              <a:lnSpc>
                <a:spcPct val="100000"/>
              </a:lnSpc>
              <a:spcBef>
                <a:spcPts val="0"/>
              </a:spcBef>
              <a:spcAft>
                <a:spcPts val="967"/>
              </a:spcAft>
              <a:buClrTx/>
              <a:buSzTx/>
              <a:buFont typeface="Arial" charset="0"/>
              <a:buChar char="•"/>
              <a:tabLst/>
              <a:defRPr>
                <a:solidFill>
                  <a:schemeClr val="tx1"/>
                </a:solidFill>
                <a:latin typeface="Franklin Gothic Book"/>
                <a:ea typeface="Franklin Gothic Book"/>
                <a:cs typeface="Franklin Gothic Book"/>
              </a:defRPr>
            </a:lvl2pPr>
            <a:lvl3pPr marL="289962" marR="0" indent="-144981" algn="l" defTabSz="736504" rtl="0" eaLnBrk="0" fontAlgn="base" latinLnBrk="0" hangingPunct="0">
              <a:lnSpc>
                <a:spcPct val="100000"/>
              </a:lnSpc>
              <a:spcBef>
                <a:spcPts val="0"/>
              </a:spcBef>
              <a:spcAft>
                <a:spcPts val="967"/>
              </a:spcAft>
              <a:buClrTx/>
              <a:buSzTx/>
              <a:buFont typeface="Arial"/>
              <a:buChar char="•"/>
              <a:tabLst/>
              <a:defRPr>
                <a:solidFill>
                  <a:schemeClr val="tx1"/>
                </a:solidFill>
                <a:latin typeface="Franklin Gothic Book"/>
                <a:ea typeface="Franklin Gothic Book"/>
                <a:cs typeface="Franklin Gothic Book"/>
              </a:defRPr>
            </a:lvl3pPr>
            <a:lvl4pPr marL="434943" marR="0" indent="-144981" algn="l" defTabSz="736504" rtl="0" eaLnBrk="0" fontAlgn="base" latinLnBrk="0" hangingPunct="0">
              <a:lnSpc>
                <a:spcPct val="100000"/>
              </a:lnSpc>
              <a:spcBef>
                <a:spcPts val="0"/>
              </a:spcBef>
              <a:spcAft>
                <a:spcPts val="967"/>
              </a:spcAft>
              <a:buClrTx/>
              <a:buSzTx/>
              <a:buFont typeface="Arial"/>
              <a:buChar char="•"/>
              <a:tabLst/>
              <a:defRPr>
                <a:latin typeface="Franklin Gothic Book"/>
                <a:ea typeface="Franklin Gothic Book"/>
                <a:cs typeface="Franklin Gothic Book"/>
              </a:defRPr>
            </a:lvl4pPr>
          </a:lstStyle>
          <a:p>
            <a:pPr marL="0" marR="0" lvl="0" indent="0" algn="l" defTabSz="736504" rtl="0" eaLnBrk="0" fontAlgn="base" latinLnBrk="0" hangingPunct="0">
              <a:lnSpc>
                <a:spcPct val="100000"/>
              </a:lnSpc>
              <a:spcBef>
                <a:spcPts val="0"/>
              </a:spcBef>
              <a:spcAft>
                <a:spcPts val="967"/>
              </a:spcAft>
              <a:buClrTx/>
              <a:buSzTx/>
              <a:buFontTx/>
              <a:buNone/>
              <a:tabLst/>
              <a:defRPr/>
            </a:pPr>
            <a:r>
              <a:rPr kumimoji="0" lang="en-US" sz="900" b="0" i="0" u="none" strike="noStrike" kern="1200" cap="none" spc="0" normalizeH="0" baseline="0" noProof="0" dirty="0" smtClean="0">
                <a:ln>
                  <a:noFill/>
                </a:ln>
                <a:solidFill>
                  <a:srgbClr val="58595B"/>
                </a:solidFill>
                <a:effectLst/>
                <a:uLnTx/>
                <a:uFillTx/>
                <a:latin typeface="Arial" pitchFamily="34" charset="0"/>
                <a:ea typeface="ＭＳ Ｐゴシック" charset="0"/>
                <a:cs typeface="Arial" pitchFamily="34" charset="0"/>
              </a:rPr>
              <a:t>Click to edit Master text styles</a:t>
            </a:r>
          </a:p>
          <a:p>
            <a:pPr marL="144488" marR="0" lvl="1" indent="-144488" algn="l" defTabSz="736504" rtl="0" eaLnBrk="0" fontAlgn="base" latinLnBrk="0" hangingPunct="0">
              <a:lnSpc>
                <a:spcPct val="100000"/>
              </a:lnSpc>
              <a:spcBef>
                <a:spcPts val="0"/>
              </a:spcBef>
              <a:spcAft>
                <a:spcPts val="967"/>
              </a:spcAft>
              <a:buClrTx/>
              <a:buSzTx/>
              <a:buFont typeface="Arial" charset="0"/>
              <a:buChar char="•"/>
              <a:tabLst/>
              <a:defRPr/>
            </a:pPr>
            <a:r>
              <a:rPr kumimoji="0" lang="en-US" sz="900" b="0" i="0" u="none" strike="noStrike" kern="1200" cap="none" spc="0" normalizeH="0" baseline="0" noProof="0" dirty="0" smtClean="0">
                <a:ln>
                  <a:noFill/>
                </a:ln>
                <a:solidFill>
                  <a:srgbClr val="58595B"/>
                </a:solidFill>
                <a:effectLst/>
                <a:uLnTx/>
                <a:uFillTx/>
                <a:latin typeface="Arial" pitchFamily="34" charset="0"/>
                <a:ea typeface="Arial" charset="0"/>
                <a:cs typeface="Arial" pitchFamily="34" charset="0"/>
              </a:rPr>
              <a:t>Second level</a:t>
            </a:r>
          </a:p>
          <a:p>
            <a:pPr marL="289962" marR="0" lvl="2" indent="-144981" algn="l" defTabSz="736504" rtl="0" eaLnBrk="0" fontAlgn="base" latinLnBrk="0" hangingPunct="0">
              <a:lnSpc>
                <a:spcPct val="100000"/>
              </a:lnSpc>
              <a:spcBef>
                <a:spcPts val="0"/>
              </a:spcBef>
              <a:spcAft>
                <a:spcPts val="967"/>
              </a:spcAft>
              <a:buClrTx/>
              <a:buSzTx/>
              <a:buFont typeface="Arial"/>
              <a:buChar char="•"/>
              <a:tabLst/>
              <a:defRPr/>
            </a:pPr>
            <a:r>
              <a:rPr kumimoji="0" lang="en-US" sz="900" b="0" i="0" u="none" strike="noStrike" kern="1200" cap="none" spc="0" normalizeH="0" baseline="0" noProof="0" dirty="0" smtClean="0">
                <a:ln>
                  <a:noFill/>
                </a:ln>
                <a:solidFill>
                  <a:srgbClr val="58595B"/>
                </a:solidFill>
                <a:effectLst/>
                <a:uLnTx/>
                <a:uFillTx/>
                <a:latin typeface="Arial" pitchFamily="34" charset="0"/>
                <a:ea typeface="Arial" charset="0"/>
                <a:cs typeface="Arial" pitchFamily="34" charset="0"/>
              </a:rPr>
              <a:t>Third level</a:t>
            </a:r>
          </a:p>
          <a:p>
            <a:pPr marL="434943" marR="0" lvl="3" indent="-144981" algn="l" defTabSz="736504" rtl="0" eaLnBrk="0" fontAlgn="base" latinLnBrk="0" hangingPunct="0">
              <a:lnSpc>
                <a:spcPct val="100000"/>
              </a:lnSpc>
              <a:spcBef>
                <a:spcPts val="0"/>
              </a:spcBef>
              <a:spcAft>
                <a:spcPts val="967"/>
              </a:spcAft>
              <a:buClrTx/>
              <a:buSzTx/>
              <a:buFont typeface="Arial"/>
              <a:buChar char="•"/>
              <a:tabLst/>
              <a:defRPr/>
            </a:pPr>
            <a:r>
              <a:rPr kumimoji="0" lang="en-US" sz="900" b="0" i="0" u="none" strike="noStrike" kern="1200" cap="none" spc="0" normalizeH="0" baseline="0" noProof="0" dirty="0" smtClean="0">
                <a:ln>
                  <a:noFill/>
                </a:ln>
                <a:solidFill>
                  <a:srgbClr val="58595B"/>
                </a:solidFill>
                <a:effectLst/>
                <a:uLnTx/>
                <a:uFillTx/>
                <a:latin typeface="Arial" pitchFamily="34" charset="0"/>
                <a:ea typeface="Arial" charset="0"/>
                <a:cs typeface="Arial" pitchFamily="34" charset="0"/>
              </a:rPr>
              <a:t>Fourth level</a:t>
            </a:r>
          </a:p>
        </p:txBody>
      </p:sp>
      <p:sp>
        <p:nvSpPr>
          <p:cNvPr id="59" name="Text Placeholder 6"/>
          <p:cNvSpPr>
            <a:spLocks noGrp="1"/>
          </p:cNvSpPr>
          <p:nvPr>
            <p:ph type="body" sz="quarter" idx="16"/>
          </p:nvPr>
        </p:nvSpPr>
        <p:spPr>
          <a:xfrm>
            <a:off x="5059220" y="1118894"/>
            <a:ext cx="1817462" cy="2797850"/>
          </a:xfrm>
          <a:prstGeom prst="roundRect">
            <a:avLst>
              <a:gd name="adj" fmla="val 5995"/>
            </a:avLst>
          </a:prstGeom>
          <a:solidFill>
            <a:schemeClr val="bg1"/>
          </a:solidFill>
          <a:ln>
            <a:noFill/>
          </a:ln>
        </p:spPr>
        <p:txBody>
          <a:bodyPr lIns="28996" tIns="28996" rIns="28996" bIns="28996">
            <a:noAutofit/>
          </a:bodyPr>
          <a:lstStyle>
            <a:lvl1pPr marL="0" marR="0" indent="0" algn="l" defTabSz="736504" rtl="0" eaLnBrk="0" fontAlgn="base" latinLnBrk="0" hangingPunct="0">
              <a:lnSpc>
                <a:spcPct val="100000"/>
              </a:lnSpc>
              <a:spcBef>
                <a:spcPts val="0"/>
              </a:spcBef>
              <a:spcAft>
                <a:spcPts val="967"/>
              </a:spcAft>
              <a:buClrTx/>
              <a:buSzTx/>
              <a:buFontTx/>
              <a:buNone/>
              <a:tabLst/>
              <a:defRPr sz="1600">
                <a:solidFill>
                  <a:schemeClr val="tx1"/>
                </a:solidFill>
                <a:latin typeface="Franklin Gothic Book"/>
                <a:cs typeface="Franklin Gothic Book"/>
              </a:defRPr>
            </a:lvl1pPr>
            <a:lvl2pPr marL="144488" marR="0" indent="-144488" algn="l" defTabSz="736504" rtl="0" eaLnBrk="0" fontAlgn="base" latinLnBrk="0" hangingPunct="0">
              <a:lnSpc>
                <a:spcPct val="100000"/>
              </a:lnSpc>
              <a:spcBef>
                <a:spcPts val="0"/>
              </a:spcBef>
              <a:spcAft>
                <a:spcPts val="967"/>
              </a:spcAft>
              <a:buClrTx/>
              <a:buSzTx/>
              <a:buFont typeface="Arial" charset="0"/>
              <a:buChar char="•"/>
              <a:tabLst/>
              <a:defRPr>
                <a:solidFill>
                  <a:schemeClr val="tx1"/>
                </a:solidFill>
                <a:latin typeface="Franklin Gothic Book"/>
                <a:ea typeface="Franklin Gothic Book"/>
                <a:cs typeface="Franklin Gothic Book"/>
              </a:defRPr>
            </a:lvl2pPr>
            <a:lvl3pPr marL="289962" marR="0" indent="-144981" algn="l" defTabSz="736504" rtl="0" eaLnBrk="0" fontAlgn="base" latinLnBrk="0" hangingPunct="0">
              <a:lnSpc>
                <a:spcPct val="100000"/>
              </a:lnSpc>
              <a:spcBef>
                <a:spcPts val="0"/>
              </a:spcBef>
              <a:spcAft>
                <a:spcPts val="967"/>
              </a:spcAft>
              <a:buClrTx/>
              <a:buSzTx/>
              <a:buFont typeface="Arial"/>
              <a:buChar char="•"/>
              <a:tabLst/>
              <a:defRPr>
                <a:solidFill>
                  <a:schemeClr val="tx1"/>
                </a:solidFill>
                <a:latin typeface="Franklin Gothic Book"/>
                <a:ea typeface="Franklin Gothic Book"/>
                <a:cs typeface="Franklin Gothic Book"/>
              </a:defRPr>
            </a:lvl3pPr>
            <a:lvl4pPr marL="434943" marR="0" indent="-144981" algn="l" defTabSz="736504" rtl="0" eaLnBrk="0" fontAlgn="base" latinLnBrk="0" hangingPunct="0">
              <a:lnSpc>
                <a:spcPct val="100000"/>
              </a:lnSpc>
              <a:spcBef>
                <a:spcPts val="0"/>
              </a:spcBef>
              <a:spcAft>
                <a:spcPts val="967"/>
              </a:spcAft>
              <a:buClrTx/>
              <a:buSzTx/>
              <a:buFont typeface="Arial"/>
              <a:buChar char="•"/>
              <a:tabLst/>
              <a:defRPr>
                <a:latin typeface="Franklin Gothic Book"/>
                <a:ea typeface="Franklin Gothic Book"/>
                <a:cs typeface="Franklin Gothic Book"/>
              </a:defRPr>
            </a:lvl4pPr>
          </a:lstStyle>
          <a:p>
            <a:pPr marL="0" marR="0" lvl="0" indent="0" algn="l" defTabSz="736504" rtl="0" eaLnBrk="0" fontAlgn="base" latinLnBrk="0" hangingPunct="0">
              <a:lnSpc>
                <a:spcPct val="100000"/>
              </a:lnSpc>
              <a:spcBef>
                <a:spcPts val="0"/>
              </a:spcBef>
              <a:spcAft>
                <a:spcPts val="967"/>
              </a:spcAft>
              <a:buClrTx/>
              <a:buSzTx/>
              <a:buFontTx/>
              <a:buNone/>
              <a:tabLst/>
              <a:defRPr/>
            </a:pPr>
            <a:r>
              <a:rPr kumimoji="0" lang="en-US" sz="900" b="0" i="0" u="none" strike="noStrike" kern="1200" cap="none" spc="0" normalizeH="0" baseline="0" noProof="0" dirty="0" smtClean="0">
                <a:ln>
                  <a:noFill/>
                </a:ln>
                <a:solidFill>
                  <a:srgbClr val="58595B"/>
                </a:solidFill>
                <a:effectLst/>
                <a:uLnTx/>
                <a:uFillTx/>
                <a:latin typeface="Arial" pitchFamily="34" charset="0"/>
                <a:ea typeface="ＭＳ Ｐゴシック" charset="0"/>
                <a:cs typeface="Arial" pitchFamily="34" charset="0"/>
              </a:rPr>
              <a:t>Click to edit Master text styles</a:t>
            </a:r>
          </a:p>
          <a:p>
            <a:pPr marL="144488" marR="0" lvl="1" indent="-144488" algn="l" defTabSz="736504" rtl="0" eaLnBrk="0" fontAlgn="base" latinLnBrk="0" hangingPunct="0">
              <a:lnSpc>
                <a:spcPct val="100000"/>
              </a:lnSpc>
              <a:spcBef>
                <a:spcPts val="0"/>
              </a:spcBef>
              <a:spcAft>
                <a:spcPts val="967"/>
              </a:spcAft>
              <a:buClrTx/>
              <a:buSzTx/>
              <a:buFont typeface="Arial" charset="0"/>
              <a:buChar char="•"/>
              <a:tabLst/>
              <a:defRPr/>
            </a:pPr>
            <a:r>
              <a:rPr kumimoji="0" lang="en-US" sz="900" b="0" i="0" u="none" strike="noStrike" kern="1200" cap="none" spc="0" normalizeH="0" baseline="0" noProof="0" dirty="0" smtClean="0">
                <a:ln>
                  <a:noFill/>
                </a:ln>
                <a:solidFill>
                  <a:srgbClr val="58595B"/>
                </a:solidFill>
                <a:effectLst/>
                <a:uLnTx/>
                <a:uFillTx/>
                <a:latin typeface="Arial" pitchFamily="34" charset="0"/>
                <a:ea typeface="Arial" charset="0"/>
                <a:cs typeface="Arial" pitchFamily="34" charset="0"/>
              </a:rPr>
              <a:t>Second level</a:t>
            </a:r>
          </a:p>
          <a:p>
            <a:pPr marL="289962" marR="0" lvl="2" indent="-144981" algn="l" defTabSz="736504" rtl="0" eaLnBrk="0" fontAlgn="base" latinLnBrk="0" hangingPunct="0">
              <a:lnSpc>
                <a:spcPct val="100000"/>
              </a:lnSpc>
              <a:spcBef>
                <a:spcPts val="0"/>
              </a:spcBef>
              <a:spcAft>
                <a:spcPts val="967"/>
              </a:spcAft>
              <a:buClrTx/>
              <a:buSzTx/>
              <a:buFont typeface="Arial"/>
              <a:buChar char="•"/>
              <a:tabLst/>
              <a:defRPr/>
            </a:pPr>
            <a:r>
              <a:rPr kumimoji="0" lang="en-US" sz="900" b="0" i="0" u="none" strike="noStrike" kern="1200" cap="none" spc="0" normalizeH="0" baseline="0" noProof="0" dirty="0" smtClean="0">
                <a:ln>
                  <a:noFill/>
                </a:ln>
                <a:solidFill>
                  <a:srgbClr val="58595B"/>
                </a:solidFill>
                <a:effectLst/>
                <a:uLnTx/>
                <a:uFillTx/>
                <a:latin typeface="Arial" pitchFamily="34" charset="0"/>
                <a:ea typeface="Arial" charset="0"/>
                <a:cs typeface="Arial" pitchFamily="34" charset="0"/>
              </a:rPr>
              <a:t>Third level</a:t>
            </a:r>
          </a:p>
          <a:p>
            <a:pPr marL="434943" marR="0" lvl="3" indent="-144981" algn="l" defTabSz="736504" rtl="0" eaLnBrk="0" fontAlgn="base" latinLnBrk="0" hangingPunct="0">
              <a:lnSpc>
                <a:spcPct val="100000"/>
              </a:lnSpc>
              <a:spcBef>
                <a:spcPts val="0"/>
              </a:spcBef>
              <a:spcAft>
                <a:spcPts val="967"/>
              </a:spcAft>
              <a:buClrTx/>
              <a:buSzTx/>
              <a:buFont typeface="Arial"/>
              <a:buChar char="•"/>
              <a:tabLst/>
              <a:defRPr/>
            </a:pPr>
            <a:r>
              <a:rPr kumimoji="0" lang="en-US" sz="900" b="0" i="0" u="none" strike="noStrike" kern="1200" cap="none" spc="0" normalizeH="0" baseline="0" noProof="0" dirty="0" smtClean="0">
                <a:ln>
                  <a:noFill/>
                </a:ln>
                <a:solidFill>
                  <a:srgbClr val="58595B"/>
                </a:solidFill>
                <a:effectLst/>
                <a:uLnTx/>
                <a:uFillTx/>
                <a:latin typeface="Arial" pitchFamily="34" charset="0"/>
                <a:ea typeface="Arial" charset="0"/>
                <a:cs typeface="Arial" pitchFamily="34" charset="0"/>
              </a:rPr>
              <a:t>Fourth level</a:t>
            </a:r>
          </a:p>
        </p:txBody>
      </p:sp>
    </p:spTree>
    <p:extLst>
      <p:ext uri="{BB962C8B-B14F-4D97-AF65-F5344CB8AC3E}">
        <p14:creationId xmlns:p14="http://schemas.microsoft.com/office/powerpoint/2010/main" val="1040496234"/>
      </p:ext>
    </p:extLst>
  </p:cSld>
  <p:clrMapOvr>
    <a:masterClrMapping/>
  </p:clrMapOvr>
  <p:timing>
    <p:tnLst>
      <p:par>
        <p:cTn id="1" dur="indefinite" restart="never" nodeType="tmRoot"/>
      </p:par>
    </p:tnLst>
  </p:timing>
</p:sldLayout>
</file>

<file path=ppt/slideLayouts/slideLayout221.xml><?xml version="1.0" encoding="utf-8"?>
<p:sldLayout xmlns:a="http://schemas.openxmlformats.org/drawingml/2006/main" xmlns:r="http://schemas.openxmlformats.org/officeDocument/2006/relationships" xmlns:p="http://schemas.openxmlformats.org/presentationml/2006/main" preserve="1" userDrawn="1">
  <p:cSld name="12_Custom Layout">
    <p:spTree>
      <p:nvGrpSpPr>
        <p:cNvPr id="1" name=""/>
        <p:cNvGrpSpPr/>
        <p:nvPr/>
      </p:nvGrpSpPr>
      <p:grpSpPr>
        <a:xfrm>
          <a:off x="0" y="0"/>
          <a:ext cx="0" cy="0"/>
          <a:chOff x="0" y="0"/>
          <a:chExt cx="0" cy="0"/>
        </a:xfrm>
      </p:grpSpPr>
      <p:sp>
        <p:nvSpPr>
          <p:cNvPr id="10" name="Rectangle 9"/>
          <p:cNvSpPr/>
          <p:nvPr userDrawn="1"/>
        </p:nvSpPr>
        <p:spPr>
          <a:xfrm>
            <a:off x="1" y="1398925"/>
            <a:ext cx="7561264" cy="3636575"/>
          </a:xfrm>
          <a:prstGeom prst="rect">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lIns="73650" tIns="36825" rIns="73650" bIns="36825" rtlCol="0" anchor="t"/>
          <a:lstStyle/>
          <a:p>
            <a:pPr algn="ctr">
              <a:spcAft>
                <a:spcPts val="483"/>
              </a:spcAft>
            </a:pPr>
            <a:endParaRPr lang="en-US" dirty="0" smtClean="0"/>
          </a:p>
        </p:txBody>
      </p:sp>
      <p:sp>
        <p:nvSpPr>
          <p:cNvPr id="2" name="Title 1"/>
          <p:cNvSpPr>
            <a:spLocks noGrp="1"/>
          </p:cNvSpPr>
          <p:nvPr>
            <p:ph type="title"/>
          </p:nvPr>
        </p:nvSpPr>
        <p:spPr/>
        <p:txBody>
          <a:bodyPr/>
          <a:lstStyle/>
          <a:p>
            <a:r>
              <a:rPr lang="en-GB" smtClean="0"/>
              <a:t>Click to edit Master title style</a:t>
            </a:r>
            <a:endParaRPr lang="en-US"/>
          </a:p>
        </p:txBody>
      </p:sp>
      <p:sp>
        <p:nvSpPr>
          <p:cNvPr id="3" name="Date Placeholder 2"/>
          <p:cNvSpPr>
            <a:spLocks noGrp="1"/>
          </p:cNvSpPr>
          <p:nvPr>
            <p:ph type="dt" sz="half" idx="10"/>
          </p:nvPr>
        </p:nvSpPr>
        <p:spPr/>
        <p:txBody>
          <a:bodyPr/>
          <a:lstStyle/>
          <a:p>
            <a:fld id="{8B6E079F-0502-CC4C-9C8B-39554E94F19E}" type="datetime3">
              <a:rPr lang="en-GB" smtClean="0"/>
              <a:pPr/>
              <a:t>13 July, 2016</a:t>
            </a:fld>
            <a:endParaRPr lang="en-GB" dirty="0"/>
          </a:p>
        </p:txBody>
      </p:sp>
      <p:sp>
        <p:nvSpPr>
          <p:cNvPr id="4" name="Footer Placeholder 3"/>
          <p:cNvSpPr>
            <a:spLocks noGrp="1"/>
          </p:cNvSpPr>
          <p:nvPr>
            <p:ph type="ftr" sz="quarter" idx="11"/>
            <p:custDataLst>
              <p:tags r:id="rId1"/>
            </p:custDataLst>
          </p:nvPr>
        </p:nvSpPr>
        <p:spPr>
          <a:xfrm>
            <a:off x="0" y="5035501"/>
            <a:ext cx="7561263" cy="293738"/>
          </a:xfrm>
        </p:spPr>
        <p:txBody>
          <a:bodyPr/>
          <a:lstStyle>
            <a:lvl1pPr algn="ctr">
              <a:defRPr lang="en-GB" sz="800" b="0" i="0" u="none">
                <a:solidFill>
                  <a:srgbClr val="FFFFFF"/>
                </a:solidFill>
                <a:latin typeface="Arial"/>
              </a:defRPr>
            </a:lvl1pPr>
          </a:lstStyle>
          <a:p>
            <a:endParaRPr lang="en-GB" b="1"/>
          </a:p>
        </p:txBody>
      </p:sp>
      <p:sp>
        <p:nvSpPr>
          <p:cNvPr id="5" name="Slide Number Placeholder 4"/>
          <p:cNvSpPr>
            <a:spLocks noGrp="1"/>
          </p:cNvSpPr>
          <p:nvPr>
            <p:ph type="sldNum" sz="quarter" idx="12"/>
          </p:nvPr>
        </p:nvSpPr>
        <p:spPr/>
        <p:txBody>
          <a:bodyPr/>
          <a:lstStyle/>
          <a:p>
            <a:fld id="{71F9F866-B438-9445-8D9F-1F8FF6608833}" type="slidenum">
              <a:rPr lang="en-GB" smtClean="0"/>
              <a:pPr/>
              <a:t>‹#›</a:t>
            </a:fld>
            <a:endParaRPr lang="en-GB" dirty="0"/>
          </a:p>
        </p:txBody>
      </p:sp>
      <p:sp>
        <p:nvSpPr>
          <p:cNvPr id="7" name="Oval 6"/>
          <p:cNvSpPr/>
          <p:nvPr userDrawn="1"/>
        </p:nvSpPr>
        <p:spPr>
          <a:xfrm>
            <a:off x="595975" y="1677602"/>
            <a:ext cx="1488624" cy="1398925"/>
          </a:xfrm>
          <a:prstGeom prst="ellipse">
            <a:avLst/>
          </a:prstGeom>
          <a:solidFill>
            <a:schemeClr val="bg1"/>
          </a:solidFill>
          <a:ln w="3175" cmpd="sng">
            <a:noFill/>
          </a:ln>
          <a:effectLst/>
        </p:spPr>
        <p:style>
          <a:lnRef idx="1">
            <a:schemeClr val="accent1"/>
          </a:lnRef>
          <a:fillRef idx="3">
            <a:schemeClr val="accent1"/>
          </a:fillRef>
          <a:effectRef idx="2">
            <a:schemeClr val="accent1"/>
          </a:effectRef>
          <a:fontRef idx="minor">
            <a:schemeClr val="lt1"/>
          </a:fontRef>
        </p:style>
        <p:txBody>
          <a:bodyPr lIns="28996" tIns="28996" rIns="28996" bIns="28996" rtlCol="0" anchor="t"/>
          <a:lstStyle/>
          <a:p>
            <a:pPr>
              <a:spcAft>
                <a:spcPts val="483"/>
              </a:spcAft>
            </a:pPr>
            <a:r>
              <a:rPr lang="en-GB" sz="1000" dirty="0">
                <a:latin typeface="Franklin Gothic Book"/>
                <a:cs typeface="Franklin Gothic Book"/>
              </a:rPr>
              <a:t>Project </a:t>
            </a:r>
            <a:r>
              <a:rPr lang="en-GB" sz="1000" dirty="0" smtClean="0">
                <a:latin typeface="Franklin Gothic Book"/>
                <a:cs typeface="Franklin Gothic Book"/>
              </a:rPr>
              <a:t>Summary</a:t>
            </a:r>
            <a:endParaRPr lang="en-GB" sz="1000" dirty="0">
              <a:latin typeface="Franklin Gothic Book"/>
              <a:cs typeface="Franklin Gothic Book"/>
            </a:endParaRPr>
          </a:p>
        </p:txBody>
      </p:sp>
      <p:sp>
        <p:nvSpPr>
          <p:cNvPr id="8" name="Rounded Rectangle 7"/>
          <p:cNvSpPr/>
          <p:nvPr userDrawn="1"/>
        </p:nvSpPr>
        <p:spPr>
          <a:xfrm>
            <a:off x="595975" y="3356826"/>
            <a:ext cx="1488624" cy="1398925"/>
          </a:xfrm>
          <a:prstGeom prst="roundRect">
            <a:avLst>
              <a:gd name="adj" fmla="val 7738"/>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lIns="73650" tIns="36825" rIns="73650" bIns="36825" rtlCol="0" anchor="t"/>
          <a:lstStyle/>
          <a:p>
            <a:pPr algn="ctr">
              <a:spcAft>
                <a:spcPts val="483"/>
              </a:spcAft>
            </a:pPr>
            <a:endParaRPr lang="en-US" dirty="0" smtClean="0"/>
          </a:p>
        </p:txBody>
      </p:sp>
      <p:sp>
        <p:nvSpPr>
          <p:cNvPr id="9" name="Round Same Side Corner Rectangle 8"/>
          <p:cNvSpPr/>
          <p:nvPr userDrawn="1"/>
        </p:nvSpPr>
        <p:spPr>
          <a:xfrm>
            <a:off x="4166570" y="1677602"/>
            <a:ext cx="2977574" cy="3350633"/>
          </a:xfrm>
          <a:prstGeom prst="round2SameRect">
            <a:avLst>
              <a:gd name="adj1" fmla="val 3720"/>
              <a:gd name="adj2" fmla="val 0"/>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lIns="73650" tIns="36825" rIns="73650" bIns="36825" rtlCol="0" anchor="t"/>
          <a:lstStyle/>
          <a:p>
            <a:pPr algn="ctr">
              <a:spcAft>
                <a:spcPts val="483"/>
              </a:spcAft>
            </a:pPr>
            <a:endParaRPr lang="en-US" dirty="0" smtClean="0"/>
          </a:p>
        </p:txBody>
      </p:sp>
      <p:sp>
        <p:nvSpPr>
          <p:cNvPr id="12"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14"/>
          </p:nvPr>
        </p:nvSpPr>
        <p:spPr>
          <a:xfrm>
            <a:off x="2379958" y="1678957"/>
            <a:ext cx="1488625" cy="3349278"/>
          </a:xfrm>
          <a:prstGeom prst="round2SameRect">
            <a:avLst>
              <a:gd name="adj1" fmla="val 10230"/>
              <a:gd name="adj2" fmla="val 0"/>
            </a:avLst>
          </a:prstGeom>
        </p:spPr>
        <p:txBody>
          <a:bodyPr/>
          <a:lstStyle/>
          <a:p>
            <a:pPr lvl="0"/>
            <a:r>
              <a:rPr lang="en-US" noProof="0" dirty="0" smtClean="0"/>
              <a:t>Click icon to add picture</a:t>
            </a:r>
            <a:endParaRPr lang="en-GB" noProof="0" dirty="0"/>
          </a:p>
        </p:txBody>
      </p:sp>
    </p:spTree>
    <p:extLst>
      <p:ext uri="{BB962C8B-B14F-4D97-AF65-F5344CB8AC3E}">
        <p14:creationId xmlns:p14="http://schemas.microsoft.com/office/powerpoint/2010/main" val="3760372073"/>
      </p:ext>
    </p:extLst>
  </p:cSld>
  <p:clrMapOvr>
    <a:masterClrMapping/>
  </p:clrMapOvr>
  <p:timing>
    <p:tnLst>
      <p:par>
        <p:cTn id="1" dur="indefinite" restart="never" nodeType="tmRoot"/>
      </p:par>
    </p:tnLst>
  </p:timing>
</p:sldLayout>
</file>

<file path=ppt/slideLayouts/slideLayout222.xml><?xml version="1.0" encoding="utf-8"?>
<p:sldLayout xmlns:a="http://schemas.openxmlformats.org/drawingml/2006/main" xmlns:r="http://schemas.openxmlformats.org/officeDocument/2006/relationships" xmlns:p="http://schemas.openxmlformats.org/presentationml/2006/main" preserve="1" userDrawn="1">
  <p:cSld name="14_Custom Layout">
    <p:spTree>
      <p:nvGrpSpPr>
        <p:cNvPr id="1" name=""/>
        <p:cNvGrpSpPr/>
        <p:nvPr/>
      </p:nvGrpSpPr>
      <p:grpSpPr>
        <a:xfrm>
          <a:off x="0" y="0"/>
          <a:ext cx="0" cy="0"/>
          <a:chOff x="0" y="0"/>
          <a:chExt cx="0" cy="0"/>
        </a:xfrm>
      </p:grpSpPr>
      <p:sp>
        <p:nvSpPr>
          <p:cNvPr id="10" name="Rectangle 9"/>
          <p:cNvSpPr/>
          <p:nvPr userDrawn="1"/>
        </p:nvSpPr>
        <p:spPr>
          <a:xfrm>
            <a:off x="1" y="1398926"/>
            <a:ext cx="7561264" cy="3636575"/>
          </a:xfrm>
          <a:prstGeom prst="rect">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lIns="73650" tIns="36825" rIns="73650" bIns="36825" rtlCol="0" anchor="t"/>
          <a:lstStyle/>
          <a:p>
            <a:pPr algn="ctr">
              <a:spcAft>
                <a:spcPts val="483"/>
              </a:spcAft>
            </a:pPr>
            <a:endParaRPr lang="en-US" dirty="0" smtClean="0"/>
          </a:p>
        </p:txBody>
      </p:sp>
      <p:sp>
        <p:nvSpPr>
          <p:cNvPr id="11"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14"/>
          </p:nvPr>
        </p:nvSpPr>
        <p:spPr>
          <a:xfrm>
            <a:off x="595974" y="3356680"/>
            <a:ext cx="3272608" cy="1671555"/>
          </a:xfrm>
          <a:prstGeom prst="round2SameRect">
            <a:avLst>
              <a:gd name="adj1" fmla="val 10230"/>
              <a:gd name="adj2" fmla="val 0"/>
            </a:avLst>
          </a:prstGeom>
        </p:spPr>
        <p:txBody>
          <a:bodyPr/>
          <a:lstStyle/>
          <a:p>
            <a:pPr lvl="0"/>
            <a:r>
              <a:rPr lang="en-US" noProof="0" dirty="0" smtClean="0"/>
              <a:t>Click icon to add picture</a:t>
            </a:r>
            <a:endParaRPr lang="en-GB" noProof="0" dirty="0"/>
          </a:p>
        </p:txBody>
      </p:sp>
      <p:sp>
        <p:nvSpPr>
          <p:cNvPr id="2" name="Title 1"/>
          <p:cNvSpPr>
            <a:spLocks noGrp="1"/>
          </p:cNvSpPr>
          <p:nvPr>
            <p:ph type="title"/>
          </p:nvPr>
        </p:nvSpPr>
        <p:spPr/>
        <p:txBody>
          <a:bodyPr/>
          <a:lstStyle>
            <a:lvl1pPr>
              <a:defRPr>
                <a:latin typeface="Bodoni MT" panose="02070603080606020203" pitchFamily="18" charset="0"/>
              </a:defRPr>
            </a:lvl1pPr>
          </a:lstStyle>
          <a:p>
            <a:r>
              <a:rPr lang="en-GB" dirty="0" smtClean="0"/>
              <a:t>Click to edit Master title style</a:t>
            </a:r>
            <a:endParaRPr lang="en-US" dirty="0"/>
          </a:p>
        </p:txBody>
      </p:sp>
      <p:sp>
        <p:nvSpPr>
          <p:cNvPr id="3" name="Date Placeholder 2"/>
          <p:cNvSpPr>
            <a:spLocks noGrp="1"/>
          </p:cNvSpPr>
          <p:nvPr>
            <p:ph type="dt" sz="half" idx="10"/>
          </p:nvPr>
        </p:nvSpPr>
        <p:spPr/>
        <p:txBody>
          <a:bodyPr/>
          <a:lstStyle/>
          <a:p>
            <a:fld id="{8B6E079F-0502-CC4C-9C8B-39554E94F19E}" type="datetime3">
              <a:rPr lang="en-GB" smtClean="0"/>
              <a:pPr/>
              <a:t>13 July, 2016</a:t>
            </a:fld>
            <a:endParaRPr lang="en-GB" dirty="0"/>
          </a:p>
        </p:txBody>
      </p:sp>
      <p:sp>
        <p:nvSpPr>
          <p:cNvPr id="4" name="Footer Placeholder 3"/>
          <p:cNvSpPr>
            <a:spLocks noGrp="1"/>
          </p:cNvSpPr>
          <p:nvPr>
            <p:ph type="ftr" sz="quarter" idx="11"/>
            <p:custDataLst>
              <p:tags r:id="rId1"/>
            </p:custDataLst>
          </p:nvPr>
        </p:nvSpPr>
        <p:spPr>
          <a:xfrm>
            <a:off x="0" y="5035501"/>
            <a:ext cx="7561263" cy="293738"/>
          </a:xfrm>
        </p:spPr>
        <p:txBody>
          <a:bodyPr/>
          <a:lstStyle>
            <a:lvl1pPr algn="ctr">
              <a:defRPr lang="en-GB" sz="800" b="0" i="0" u="none">
                <a:solidFill>
                  <a:srgbClr val="FFFFFF"/>
                </a:solidFill>
                <a:latin typeface="Arial"/>
              </a:defRPr>
            </a:lvl1pPr>
          </a:lstStyle>
          <a:p>
            <a:endParaRPr lang="en-GB" b="1"/>
          </a:p>
        </p:txBody>
      </p:sp>
      <p:sp>
        <p:nvSpPr>
          <p:cNvPr id="5" name="Slide Number Placeholder 4"/>
          <p:cNvSpPr>
            <a:spLocks noGrp="1"/>
          </p:cNvSpPr>
          <p:nvPr>
            <p:ph type="sldNum" sz="quarter" idx="12"/>
          </p:nvPr>
        </p:nvSpPr>
        <p:spPr/>
        <p:txBody>
          <a:bodyPr/>
          <a:lstStyle/>
          <a:p>
            <a:fld id="{71F9F866-B438-9445-8D9F-1F8FF6608833}" type="slidenum">
              <a:rPr lang="en-GB" smtClean="0"/>
              <a:pPr/>
              <a:t>‹#›</a:t>
            </a:fld>
            <a:endParaRPr lang="en-GB" dirty="0"/>
          </a:p>
        </p:txBody>
      </p:sp>
      <p:sp>
        <p:nvSpPr>
          <p:cNvPr id="7" name="Oval 6"/>
          <p:cNvSpPr/>
          <p:nvPr userDrawn="1"/>
        </p:nvSpPr>
        <p:spPr>
          <a:xfrm>
            <a:off x="595975" y="1677602"/>
            <a:ext cx="1488624" cy="1398925"/>
          </a:xfrm>
          <a:prstGeom prst="ellipse">
            <a:avLst/>
          </a:prstGeom>
          <a:solidFill>
            <a:schemeClr val="bg1"/>
          </a:solidFill>
          <a:ln w="3175" cmpd="sng">
            <a:noFill/>
          </a:ln>
          <a:effectLst/>
        </p:spPr>
        <p:style>
          <a:lnRef idx="1">
            <a:schemeClr val="accent1"/>
          </a:lnRef>
          <a:fillRef idx="3">
            <a:schemeClr val="accent1"/>
          </a:fillRef>
          <a:effectRef idx="2">
            <a:schemeClr val="accent1"/>
          </a:effectRef>
          <a:fontRef idx="minor">
            <a:schemeClr val="lt1"/>
          </a:fontRef>
        </p:style>
        <p:txBody>
          <a:bodyPr lIns="28996" tIns="28996" rIns="28996" bIns="28996" rtlCol="0" anchor="t"/>
          <a:lstStyle/>
          <a:p>
            <a:pPr>
              <a:spcAft>
                <a:spcPts val="483"/>
              </a:spcAft>
            </a:pPr>
            <a:r>
              <a:rPr lang="en-GB" sz="1000" dirty="0">
                <a:latin typeface="Franklin Gothic Book"/>
                <a:cs typeface="Franklin Gothic Book"/>
              </a:rPr>
              <a:t>Project </a:t>
            </a:r>
            <a:r>
              <a:rPr lang="en-GB" sz="1000" dirty="0" smtClean="0">
                <a:latin typeface="Franklin Gothic Book"/>
                <a:cs typeface="Franklin Gothic Book"/>
              </a:rPr>
              <a:t>Summary</a:t>
            </a:r>
            <a:endParaRPr lang="en-GB" sz="1000" dirty="0">
              <a:latin typeface="Franklin Gothic Book"/>
              <a:cs typeface="Franklin Gothic Book"/>
            </a:endParaRPr>
          </a:p>
        </p:txBody>
      </p:sp>
      <p:sp>
        <p:nvSpPr>
          <p:cNvPr id="8" name="Rounded Rectangle 7"/>
          <p:cNvSpPr/>
          <p:nvPr userDrawn="1"/>
        </p:nvSpPr>
        <p:spPr>
          <a:xfrm>
            <a:off x="2379959" y="1677602"/>
            <a:ext cx="1488624" cy="1398925"/>
          </a:xfrm>
          <a:prstGeom prst="roundRect">
            <a:avLst>
              <a:gd name="adj" fmla="val 7738"/>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lIns="73650" tIns="36825" rIns="73650" bIns="36825" rtlCol="0" anchor="t"/>
          <a:lstStyle/>
          <a:p>
            <a:pPr algn="ctr">
              <a:spcAft>
                <a:spcPts val="483"/>
              </a:spcAft>
            </a:pPr>
            <a:endParaRPr lang="en-US" dirty="0" smtClean="0"/>
          </a:p>
        </p:txBody>
      </p:sp>
      <p:sp>
        <p:nvSpPr>
          <p:cNvPr id="9" name="Round Same Side Corner Rectangle 8"/>
          <p:cNvSpPr/>
          <p:nvPr userDrawn="1"/>
        </p:nvSpPr>
        <p:spPr>
          <a:xfrm>
            <a:off x="4166570" y="1677602"/>
            <a:ext cx="2977574" cy="3350633"/>
          </a:xfrm>
          <a:prstGeom prst="round2SameRect">
            <a:avLst>
              <a:gd name="adj1" fmla="val 3720"/>
              <a:gd name="adj2" fmla="val 0"/>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lIns="73650" tIns="36825" rIns="73650" bIns="36825" rtlCol="0" anchor="t"/>
          <a:lstStyle/>
          <a:p>
            <a:pPr algn="ctr">
              <a:spcAft>
                <a:spcPts val="483"/>
              </a:spcAft>
            </a:pPr>
            <a:endParaRPr lang="en-US" dirty="0" smtClean="0"/>
          </a:p>
        </p:txBody>
      </p:sp>
    </p:spTree>
    <p:extLst>
      <p:ext uri="{BB962C8B-B14F-4D97-AF65-F5344CB8AC3E}">
        <p14:creationId xmlns:p14="http://schemas.microsoft.com/office/powerpoint/2010/main" val="4121067681"/>
      </p:ext>
    </p:extLst>
  </p:cSld>
  <p:clrMapOvr>
    <a:masterClrMapping/>
  </p:clrMapOvr>
  <p:timing>
    <p:tnLst>
      <p:par>
        <p:cTn id="1" dur="indefinite" restart="never" nodeType="tmRoot"/>
      </p:par>
    </p:tnLst>
  </p:timing>
</p:sldLayout>
</file>

<file path=ppt/slideLayouts/slideLayout223.xml><?xml version="1.0" encoding="utf-8"?>
<p:sldLayout xmlns:a="http://schemas.openxmlformats.org/drawingml/2006/main" xmlns:r="http://schemas.openxmlformats.org/officeDocument/2006/relationships" xmlns:p="http://schemas.openxmlformats.org/presentationml/2006/main" preserve="1" userDrawn="1">
  <p:cSld name="Smart graphic">
    <p:spTree>
      <p:nvGrpSpPr>
        <p:cNvPr id="1" name=""/>
        <p:cNvGrpSpPr/>
        <p:nvPr/>
      </p:nvGrpSpPr>
      <p:grpSpPr>
        <a:xfrm>
          <a:off x="0" y="0"/>
          <a:ext cx="0" cy="0"/>
          <a:chOff x="0" y="0"/>
          <a:chExt cx="0" cy="0"/>
        </a:xfrm>
      </p:grpSpPr>
      <p:sp>
        <p:nvSpPr>
          <p:cNvPr id="4" name="Round Same Side Corner Rectangle 3"/>
          <p:cNvSpPr/>
          <p:nvPr userDrawn="1"/>
        </p:nvSpPr>
        <p:spPr>
          <a:xfrm>
            <a:off x="296674" y="1401393"/>
            <a:ext cx="6847470" cy="3619440"/>
          </a:xfrm>
          <a:prstGeom prst="round2SameRect">
            <a:avLst>
              <a:gd name="adj1" fmla="val 2778"/>
              <a:gd name="adj2" fmla="val 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73650" tIns="36825" rIns="73650" bIns="36825" anchor="ctr"/>
          <a:lstStyle/>
          <a:p>
            <a:pPr algn="ctr">
              <a:spcAft>
                <a:spcPct val="50000"/>
              </a:spcAft>
              <a:defRPr/>
            </a:pPr>
            <a:endParaRPr lang="en-GB" dirty="0">
              <a:latin typeface="Franklin Gothic Book"/>
            </a:endParaRPr>
          </a:p>
        </p:txBody>
      </p:sp>
      <p:sp>
        <p:nvSpPr>
          <p:cNvPr id="2" name="Title 1" descr="Ideally your title should fit on one line." title="Slide title"/>
          <p:cNvSpPr>
            <a:spLocks noGrp="1"/>
          </p:cNvSpPr>
          <p:nvPr>
            <p:ph type="title"/>
          </p:nvPr>
        </p:nvSpPr>
        <p:spPr/>
        <p:txBody>
          <a:bodyPr/>
          <a:lstStyle/>
          <a:p>
            <a:r>
              <a:rPr lang="en-US" smtClean="0"/>
              <a:t>Click to edit Master title style</a:t>
            </a:r>
            <a:endParaRPr lang="en-GB"/>
          </a:p>
        </p:txBody>
      </p:sp>
      <p:sp>
        <p:nvSpPr>
          <p:cNvPr id="7" name="SmartArt Placeholder 6" descr="SmartArt can be a very easy way to create decent looking graphics. Use the templates as they will quickly restyle your text and apply the correct colours. &#10;Try several options to see which one fits your content best.&#10;Just don't over do it." title="SmartArt"/>
          <p:cNvSpPr>
            <a:spLocks noGrp="1"/>
          </p:cNvSpPr>
          <p:nvPr>
            <p:ph type="dgm" sz="quarter" idx="13"/>
          </p:nvPr>
        </p:nvSpPr>
        <p:spPr>
          <a:xfrm>
            <a:off x="594661" y="1685126"/>
            <a:ext cx="6251795" cy="3070625"/>
          </a:xfrm>
          <a:prstGeom prst="rect">
            <a:avLst/>
          </a:prstGeom>
        </p:spPr>
        <p:txBody>
          <a:bodyPr/>
          <a:lstStyle/>
          <a:p>
            <a:pPr lvl="0"/>
            <a:r>
              <a:rPr lang="en-US" noProof="0" dirty="0" smtClean="0"/>
              <a:t>Click icon to add SmartArt graphic</a:t>
            </a:r>
            <a:endParaRPr lang="en-GB" noProof="0" dirty="0"/>
          </a:p>
        </p:txBody>
      </p:sp>
      <p:cxnSp>
        <p:nvCxnSpPr>
          <p:cNvPr id="98" name="Straight Connector 97"/>
          <p:cNvCxnSpPr/>
          <p:nvPr userDrawn="1"/>
        </p:nvCxnSpPr>
        <p:spPr>
          <a:xfrm>
            <a:off x="-2550" y="1328186"/>
            <a:ext cx="7563813" cy="0"/>
          </a:xfrm>
          <a:prstGeom prst="line">
            <a:avLst/>
          </a:prstGeom>
          <a:ln w="3175">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99" name="Date Placeholder 3"/>
          <p:cNvSpPr>
            <a:spLocks noGrp="1"/>
          </p:cNvSpPr>
          <p:nvPr>
            <p:ph type="dt" sz="half" idx="2"/>
          </p:nvPr>
        </p:nvSpPr>
        <p:spPr>
          <a:xfrm>
            <a:off x="594661" y="5035501"/>
            <a:ext cx="1547697" cy="293738"/>
          </a:xfrm>
          <a:prstGeom prst="rect">
            <a:avLst/>
          </a:prstGeom>
        </p:spPr>
        <p:txBody>
          <a:bodyPr lIns="0" tIns="0" rIns="0" bIns="0" anchor="ctr"/>
          <a:lstStyle>
            <a:lvl1pPr>
              <a:defRPr sz="700">
                <a:solidFill>
                  <a:schemeClr val="accent1"/>
                </a:solidFill>
              </a:defRPr>
            </a:lvl1pPr>
          </a:lstStyle>
          <a:p>
            <a:fld id="{AC6FD2B1-39C9-5645-A6AB-AC163D18084F}" type="datetime3">
              <a:rPr lang="en-GB" smtClean="0"/>
              <a:t>13 July, 2016</a:t>
            </a:fld>
            <a:endParaRPr lang="en-GB" dirty="0"/>
          </a:p>
        </p:txBody>
      </p:sp>
      <p:sp>
        <p:nvSpPr>
          <p:cNvPr id="100" name="Footer Placeholder 4"/>
          <p:cNvSpPr>
            <a:spLocks noGrp="1"/>
          </p:cNvSpPr>
          <p:nvPr>
            <p:ph type="ftr" sz="quarter" idx="3"/>
            <p:custDataLst>
              <p:tags r:id="rId1"/>
            </p:custDataLst>
          </p:nvPr>
        </p:nvSpPr>
        <p:spPr>
          <a:xfrm>
            <a:off x="0" y="5035501"/>
            <a:ext cx="7561263" cy="293738"/>
          </a:xfrm>
          <a:prstGeom prst="rect">
            <a:avLst/>
          </a:prstGeom>
        </p:spPr>
        <p:txBody>
          <a:bodyPr lIns="0" tIns="0" rIns="0" bIns="0" anchor="ctr"/>
          <a:lstStyle>
            <a:lvl1pPr algn="ctr">
              <a:defRPr lang="en-GB" sz="800" b="0" i="0" u="none">
                <a:solidFill>
                  <a:srgbClr val="FFFFFF"/>
                </a:solidFill>
                <a:latin typeface="Arial"/>
              </a:defRPr>
            </a:lvl1pPr>
          </a:lstStyle>
          <a:p>
            <a:endParaRPr lang="en-GB" b="1"/>
          </a:p>
        </p:txBody>
      </p:sp>
      <p:sp>
        <p:nvSpPr>
          <p:cNvPr id="103" name="Slide Number Placeholder 5"/>
          <p:cNvSpPr>
            <a:spLocks noGrp="1"/>
          </p:cNvSpPr>
          <p:nvPr>
            <p:ph type="sldNum" sz="quarter" idx="4"/>
          </p:nvPr>
        </p:nvSpPr>
        <p:spPr>
          <a:xfrm>
            <a:off x="6846455" y="5035501"/>
            <a:ext cx="297689" cy="293738"/>
          </a:xfrm>
          <a:prstGeom prst="rect">
            <a:avLst/>
          </a:prstGeom>
        </p:spPr>
        <p:txBody>
          <a:bodyPr lIns="0" tIns="0" rIns="0" bIns="0" anchor="ctr"/>
          <a:lstStyle>
            <a:lvl1pPr algn="r">
              <a:defRPr sz="700">
                <a:solidFill>
                  <a:schemeClr val="accent1"/>
                </a:solidFill>
              </a:defRPr>
            </a:lvl1pPr>
          </a:lstStyle>
          <a:p>
            <a:fld id="{71F9F866-B438-9445-8D9F-1F8FF6608833}" type="slidenum">
              <a:rPr lang="en-GB" smtClean="0"/>
              <a:pPr/>
              <a:t>‹#›</a:t>
            </a:fld>
            <a:endParaRPr lang="en-GB" dirty="0"/>
          </a:p>
        </p:txBody>
      </p:sp>
    </p:spTree>
    <p:extLst>
      <p:ext uri="{BB962C8B-B14F-4D97-AF65-F5344CB8AC3E}">
        <p14:creationId xmlns:p14="http://schemas.microsoft.com/office/powerpoint/2010/main" val="3336543419"/>
      </p:ext>
    </p:extLst>
  </p:cSld>
  <p:clrMapOvr>
    <a:masterClrMapping/>
  </p:clrMapOvr>
  <p:timing>
    <p:tnLst>
      <p:par>
        <p:cTn id="1" dur="indefinite" restart="never" nodeType="tmRoot"/>
      </p:par>
    </p:tnLst>
  </p:timing>
</p:sldLayout>
</file>

<file path=ppt/slideLayouts/slideLayout224.xml><?xml version="1.0" encoding="utf-8"?>
<p:sldLayout xmlns:a="http://schemas.openxmlformats.org/drawingml/2006/main" xmlns:r="http://schemas.openxmlformats.org/officeDocument/2006/relationships" xmlns:p="http://schemas.openxmlformats.org/presentationml/2006/main" preserve="1" userDrawn="1">
  <p:cSld name="Title - standard non-animated">
    <p:spTree>
      <p:nvGrpSpPr>
        <p:cNvPr id="1" name=""/>
        <p:cNvGrpSpPr/>
        <p:nvPr/>
      </p:nvGrpSpPr>
      <p:grpSpPr>
        <a:xfrm>
          <a:off x="0" y="0"/>
          <a:ext cx="0" cy="0"/>
          <a:chOff x="0" y="0"/>
          <a:chExt cx="0" cy="0"/>
        </a:xfrm>
      </p:grpSpPr>
      <p:sp>
        <p:nvSpPr>
          <p:cNvPr id="3" name="Rectangle 2"/>
          <p:cNvSpPr/>
          <p:nvPr userDrawn="1"/>
        </p:nvSpPr>
        <p:spPr>
          <a:xfrm>
            <a:off x="0" y="0"/>
            <a:ext cx="7561263" cy="5329238"/>
          </a:xfrm>
          <a:prstGeom prst="rect">
            <a:avLst/>
          </a:prstGeom>
          <a:gradFill flip="none" rotWithShape="1">
            <a:gsLst>
              <a:gs pos="0">
                <a:schemeClr val="accent2">
                  <a:lumMod val="50000"/>
                </a:schemeClr>
              </a:gs>
              <a:gs pos="22000">
                <a:schemeClr val="accent2"/>
              </a:gs>
              <a:gs pos="69000">
                <a:schemeClr val="tx2"/>
              </a:gs>
            </a:gsLst>
            <a:path path="circle">
              <a:fillToRect l="100000" t="100000"/>
            </a:path>
            <a:tileRect r="-100000" b="-100000"/>
          </a:gradFill>
          <a:effectLst/>
        </p:spPr>
        <p:style>
          <a:lnRef idx="1">
            <a:schemeClr val="accent1"/>
          </a:lnRef>
          <a:fillRef idx="3">
            <a:schemeClr val="accent1"/>
          </a:fillRef>
          <a:effectRef idx="2">
            <a:schemeClr val="accent1"/>
          </a:effectRef>
          <a:fontRef idx="minor">
            <a:schemeClr val="lt1"/>
          </a:fontRef>
        </p:style>
        <p:txBody>
          <a:bodyPr lIns="73650" tIns="36825" rIns="73650" bIns="36825" rtlCol="0" anchor="ctr"/>
          <a:lstStyle/>
          <a:p>
            <a:pPr algn="ctr"/>
            <a:endParaRPr lang="en-US" dirty="0">
              <a:latin typeface="Franklin Gothic Book"/>
            </a:endParaRPr>
          </a:p>
        </p:txBody>
      </p:sp>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312" y="3425219"/>
            <a:ext cx="7561263" cy="1691145"/>
          </a:xfrm>
          <a:prstGeom prst="rect">
            <a:avLst/>
          </a:prstGeom>
        </p:spPr>
      </p:pic>
      <p:sp>
        <p:nvSpPr>
          <p:cNvPr id="70" name="Title 1"/>
          <p:cNvSpPr>
            <a:spLocks noGrp="1"/>
          </p:cNvSpPr>
          <p:nvPr>
            <p:ph type="title" hasCustomPrompt="1"/>
          </p:nvPr>
        </p:nvSpPr>
        <p:spPr>
          <a:xfrm>
            <a:off x="594659" y="3802367"/>
            <a:ext cx="5202310" cy="565355"/>
          </a:xfrm>
        </p:spPr>
        <p:txBody>
          <a:bodyPr anchor="b">
            <a:normAutofit/>
          </a:bodyPr>
          <a:lstStyle>
            <a:lvl1pPr>
              <a:defRPr sz="2600" baseline="0"/>
            </a:lvl1pPr>
          </a:lstStyle>
          <a:p>
            <a:r>
              <a:rPr lang="en-US" dirty="0" smtClean="0"/>
              <a:t>Presentation title</a:t>
            </a:r>
            <a:endParaRPr lang="en-US" dirty="0"/>
          </a:p>
        </p:txBody>
      </p:sp>
      <p:sp>
        <p:nvSpPr>
          <p:cNvPr id="5" name="Text Placeholder 4"/>
          <p:cNvSpPr>
            <a:spLocks noGrp="1"/>
          </p:cNvSpPr>
          <p:nvPr>
            <p:ph type="body" sz="quarter" idx="10" hasCustomPrompt="1"/>
          </p:nvPr>
        </p:nvSpPr>
        <p:spPr>
          <a:xfrm>
            <a:off x="594663" y="4454075"/>
            <a:ext cx="5067096" cy="473710"/>
          </a:xfrm>
        </p:spPr>
        <p:txBody>
          <a:bodyPr/>
          <a:lstStyle>
            <a:lvl1pPr>
              <a:spcAft>
                <a:spcPts val="0"/>
              </a:spcAft>
              <a:defRPr>
                <a:solidFill>
                  <a:srgbClr val="00AE9E"/>
                </a:solidFill>
                <a:latin typeface="Bodoni MT" panose="02070603080606020203" pitchFamily="18" charset="0"/>
              </a:defRPr>
            </a:lvl1pPr>
          </a:lstStyle>
          <a:p>
            <a:pPr lvl="0"/>
            <a:r>
              <a:rPr lang="en-US" dirty="0" smtClean="0"/>
              <a:t>Presenter name</a:t>
            </a:r>
          </a:p>
          <a:p>
            <a:pPr lvl="0"/>
            <a:r>
              <a:rPr lang="en-US" dirty="0" smtClean="0"/>
              <a:t>Event name</a:t>
            </a:r>
          </a:p>
        </p:txBody>
      </p:sp>
    </p:spTree>
    <p:extLst>
      <p:ext uri="{BB962C8B-B14F-4D97-AF65-F5344CB8AC3E}">
        <p14:creationId xmlns:p14="http://schemas.microsoft.com/office/powerpoint/2010/main" val="4193029773"/>
      </p:ext>
    </p:extLst>
  </p:cSld>
  <p:clrMapOvr>
    <a:masterClrMapping/>
  </p:clrMapOvr>
  <p:timing>
    <p:tnLst>
      <p:par>
        <p:cTn id="1" dur="indefinite" restart="never" nodeType="tmRoot"/>
      </p:par>
    </p:tnLst>
  </p:timing>
</p:sldLayout>
</file>

<file path=ppt/slideLayouts/slideLayout225.xml><?xml version="1.0" encoding="utf-8"?>
<p:sldLayout xmlns:a="http://schemas.openxmlformats.org/drawingml/2006/main" xmlns:r="http://schemas.openxmlformats.org/officeDocument/2006/relationships" xmlns:p="http://schemas.openxmlformats.org/presentationml/2006/main" type="chartAndTx" preserve="1">
  <p:cSld name="Title, Ch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511962" y="225753"/>
            <a:ext cx="5285008" cy="493448"/>
          </a:xfrm>
        </p:spPr>
        <p:txBody>
          <a:bodyPr/>
          <a:lstStyle/>
          <a:p>
            <a:r>
              <a:rPr lang="en-US" smtClean="0"/>
              <a:t>Click to edit Master title style</a:t>
            </a:r>
            <a:endParaRPr lang="en-GB"/>
          </a:p>
        </p:txBody>
      </p:sp>
      <p:sp>
        <p:nvSpPr>
          <p:cNvPr id="3" name="Chart Placeholder 2"/>
          <p:cNvSpPr>
            <a:spLocks noGrp="1"/>
          </p:cNvSpPr>
          <p:nvPr>
            <p:ph type="chart" sz="half" idx="1"/>
          </p:nvPr>
        </p:nvSpPr>
        <p:spPr>
          <a:xfrm>
            <a:off x="799446" y="1201546"/>
            <a:ext cx="3023192" cy="3957452"/>
          </a:xfrm>
        </p:spPr>
        <p:txBody>
          <a:bodyPr/>
          <a:lstStyle/>
          <a:p>
            <a:pPr lvl="0"/>
            <a:endParaRPr lang="en-GB" noProof="0"/>
          </a:p>
        </p:txBody>
      </p:sp>
      <p:sp>
        <p:nvSpPr>
          <p:cNvPr id="4" name="Text Placeholder 3"/>
          <p:cNvSpPr>
            <a:spLocks noGrp="1"/>
          </p:cNvSpPr>
          <p:nvPr>
            <p:ph type="body" sz="half" idx="2"/>
          </p:nvPr>
        </p:nvSpPr>
        <p:spPr>
          <a:xfrm>
            <a:off x="3948660" y="1201546"/>
            <a:ext cx="3024505" cy="395745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Rectangle 4"/>
          <p:cNvSpPr>
            <a:spLocks noGrp="1" noChangeArrowheads="1"/>
          </p:cNvSpPr>
          <p:nvPr>
            <p:ph type="dt" sz="half" idx="10"/>
          </p:nvPr>
        </p:nvSpPr>
        <p:spPr>
          <a:ln/>
        </p:spPr>
        <p:txBody>
          <a:bodyPr/>
          <a:lstStyle>
            <a:lvl1pPr>
              <a:defRPr/>
            </a:lvl1pPr>
          </a:lstStyle>
          <a:p>
            <a:pPr>
              <a:defRPr/>
            </a:pPr>
            <a:fld id="{8AAB895D-EE4F-4776-AE15-5FBFA44D93AF}" type="datetime1">
              <a:rPr lang="en-GB"/>
              <a:pPr>
                <a:defRPr/>
              </a:pPr>
              <a:t>13/07/2016</a:t>
            </a:fld>
            <a:endParaRPr lang="en-GB"/>
          </a:p>
        </p:txBody>
      </p:sp>
    </p:spTree>
    <p:extLst>
      <p:ext uri="{BB962C8B-B14F-4D97-AF65-F5344CB8AC3E}">
        <p14:creationId xmlns:p14="http://schemas.microsoft.com/office/powerpoint/2010/main" val="1646289718"/>
      </p:ext>
    </p:extLst>
  </p:cSld>
  <p:clrMapOvr>
    <a:masterClrMapping/>
  </p:clrMapOvr>
  <p:timing>
    <p:tnLst>
      <p:par>
        <p:cTn id="1" dur="indefinite" restart="never" nodeType="tmRoot"/>
      </p:par>
    </p:tnLst>
  </p:timing>
</p:sldLayout>
</file>

<file path=ppt/slideLayouts/slideLayout226.xml><?xml version="1.0" encoding="utf-8"?>
<p:sldLayout xmlns:a="http://schemas.openxmlformats.org/drawingml/2006/main" xmlns:r="http://schemas.openxmlformats.org/officeDocument/2006/relationships" xmlns:p="http://schemas.openxmlformats.org/presentationml/2006/main" preserve="1" userDrawn="1">
  <p:cSld name="Smart graphic">
    <p:spTree>
      <p:nvGrpSpPr>
        <p:cNvPr id="1" name=""/>
        <p:cNvGrpSpPr/>
        <p:nvPr/>
      </p:nvGrpSpPr>
      <p:grpSpPr>
        <a:xfrm>
          <a:off x="0" y="0"/>
          <a:ext cx="0" cy="0"/>
          <a:chOff x="0" y="0"/>
          <a:chExt cx="0" cy="0"/>
        </a:xfrm>
      </p:grpSpPr>
      <p:sp>
        <p:nvSpPr>
          <p:cNvPr id="4" name="Round Same Side Corner Rectangle 3"/>
          <p:cNvSpPr/>
          <p:nvPr userDrawn="1"/>
        </p:nvSpPr>
        <p:spPr>
          <a:xfrm>
            <a:off x="296674" y="1401393"/>
            <a:ext cx="6847470" cy="3619440"/>
          </a:xfrm>
          <a:prstGeom prst="round2SameRect">
            <a:avLst>
              <a:gd name="adj1" fmla="val 2778"/>
              <a:gd name="adj2" fmla="val 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73650" tIns="36825" rIns="73650" bIns="36825" anchor="ctr"/>
          <a:lstStyle/>
          <a:p>
            <a:pPr algn="ctr">
              <a:spcAft>
                <a:spcPct val="50000"/>
              </a:spcAft>
              <a:defRPr/>
            </a:pPr>
            <a:endParaRPr lang="en-GB" dirty="0">
              <a:latin typeface="Franklin Gothic Book"/>
            </a:endParaRPr>
          </a:p>
        </p:txBody>
      </p:sp>
      <p:sp>
        <p:nvSpPr>
          <p:cNvPr id="2" name="Title 1" descr="Ideally your title should fit on one line." title="Slide title"/>
          <p:cNvSpPr>
            <a:spLocks noGrp="1"/>
          </p:cNvSpPr>
          <p:nvPr>
            <p:ph type="title"/>
          </p:nvPr>
        </p:nvSpPr>
        <p:spPr/>
        <p:txBody>
          <a:bodyPr/>
          <a:lstStyle/>
          <a:p>
            <a:r>
              <a:rPr lang="en-US" smtClean="0"/>
              <a:t>Click to edit Master title style</a:t>
            </a:r>
            <a:endParaRPr lang="en-GB"/>
          </a:p>
        </p:txBody>
      </p:sp>
      <p:sp>
        <p:nvSpPr>
          <p:cNvPr id="7" name="SmartArt Placeholder 6" descr="SmartArt can be a very easy way to create decent looking graphics. Use the templates as they will quickly restyle your text and apply the correct colours. &#10;Try several options to see which one fits your content best.&#10;Just don't over do it." title="SmartArt"/>
          <p:cNvSpPr>
            <a:spLocks noGrp="1"/>
          </p:cNvSpPr>
          <p:nvPr>
            <p:ph type="dgm" sz="quarter" idx="13"/>
          </p:nvPr>
        </p:nvSpPr>
        <p:spPr>
          <a:xfrm>
            <a:off x="594661" y="1685126"/>
            <a:ext cx="6251795" cy="3070625"/>
          </a:xfrm>
          <a:prstGeom prst="rect">
            <a:avLst/>
          </a:prstGeom>
        </p:spPr>
        <p:txBody>
          <a:bodyPr/>
          <a:lstStyle/>
          <a:p>
            <a:pPr lvl="0"/>
            <a:r>
              <a:rPr lang="en-US" noProof="0" dirty="0" smtClean="0"/>
              <a:t>Click icon to add SmartArt graphic</a:t>
            </a:r>
            <a:endParaRPr lang="en-GB" noProof="0" dirty="0"/>
          </a:p>
        </p:txBody>
      </p:sp>
      <p:cxnSp>
        <p:nvCxnSpPr>
          <p:cNvPr id="98" name="Straight Connector 97"/>
          <p:cNvCxnSpPr/>
          <p:nvPr userDrawn="1"/>
        </p:nvCxnSpPr>
        <p:spPr>
          <a:xfrm>
            <a:off x="-2550" y="1328186"/>
            <a:ext cx="7563813" cy="0"/>
          </a:xfrm>
          <a:prstGeom prst="line">
            <a:avLst/>
          </a:prstGeom>
          <a:ln w="3175">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99" name="Date Placeholder 3"/>
          <p:cNvSpPr>
            <a:spLocks noGrp="1"/>
          </p:cNvSpPr>
          <p:nvPr>
            <p:ph type="dt" sz="half" idx="2"/>
          </p:nvPr>
        </p:nvSpPr>
        <p:spPr>
          <a:xfrm>
            <a:off x="594661" y="5035501"/>
            <a:ext cx="1547697" cy="293738"/>
          </a:xfrm>
          <a:prstGeom prst="rect">
            <a:avLst/>
          </a:prstGeom>
        </p:spPr>
        <p:txBody>
          <a:bodyPr lIns="0" tIns="0" rIns="0" bIns="0" anchor="ctr"/>
          <a:lstStyle>
            <a:lvl1pPr>
              <a:defRPr sz="700">
                <a:solidFill>
                  <a:schemeClr val="accent1"/>
                </a:solidFill>
              </a:defRPr>
            </a:lvl1pPr>
          </a:lstStyle>
          <a:p>
            <a:fld id="{AC6FD2B1-39C9-5645-A6AB-AC163D18084F}" type="datetime3">
              <a:rPr lang="en-GB" smtClean="0"/>
              <a:t>13 July, 2016</a:t>
            </a:fld>
            <a:endParaRPr lang="en-GB" dirty="0"/>
          </a:p>
        </p:txBody>
      </p:sp>
      <p:sp>
        <p:nvSpPr>
          <p:cNvPr id="100" name="Footer Placeholder 4"/>
          <p:cNvSpPr>
            <a:spLocks noGrp="1"/>
          </p:cNvSpPr>
          <p:nvPr>
            <p:ph type="ftr" sz="quarter" idx="3"/>
            <p:custDataLst>
              <p:tags r:id="rId1"/>
            </p:custDataLst>
          </p:nvPr>
        </p:nvSpPr>
        <p:spPr>
          <a:xfrm>
            <a:off x="0" y="5035501"/>
            <a:ext cx="7561263" cy="293738"/>
          </a:xfrm>
          <a:prstGeom prst="rect">
            <a:avLst/>
          </a:prstGeom>
        </p:spPr>
        <p:txBody>
          <a:bodyPr lIns="0" tIns="0" rIns="0" bIns="0" anchor="ctr"/>
          <a:lstStyle>
            <a:lvl1pPr algn="ctr">
              <a:defRPr lang="en-GB" sz="800" b="0" i="0" u="none">
                <a:solidFill>
                  <a:srgbClr val="FFFFFF"/>
                </a:solidFill>
                <a:latin typeface="Arial"/>
              </a:defRPr>
            </a:lvl1pPr>
          </a:lstStyle>
          <a:p>
            <a:r>
              <a:rPr lang="en-GB" smtClean="0"/>
              <a:t>EBRD Classification: </a:t>
            </a:r>
            <a:r>
              <a:rPr lang="en-GB" b="1" smtClean="0"/>
              <a:t> INTERNAL </a:t>
            </a:r>
            <a:endParaRPr lang="en-GB" b="1"/>
          </a:p>
        </p:txBody>
      </p:sp>
      <p:sp>
        <p:nvSpPr>
          <p:cNvPr id="103" name="Slide Number Placeholder 5"/>
          <p:cNvSpPr>
            <a:spLocks noGrp="1"/>
          </p:cNvSpPr>
          <p:nvPr>
            <p:ph type="sldNum" sz="quarter" idx="4"/>
          </p:nvPr>
        </p:nvSpPr>
        <p:spPr>
          <a:xfrm>
            <a:off x="6846455" y="5035501"/>
            <a:ext cx="297689" cy="293738"/>
          </a:xfrm>
          <a:prstGeom prst="rect">
            <a:avLst/>
          </a:prstGeom>
        </p:spPr>
        <p:txBody>
          <a:bodyPr lIns="0" tIns="0" rIns="0" bIns="0" anchor="ctr"/>
          <a:lstStyle>
            <a:lvl1pPr algn="r">
              <a:defRPr sz="700">
                <a:solidFill>
                  <a:schemeClr val="accent1"/>
                </a:solidFill>
              </a:defRPr>
            </a:lvl1pPr>
          </a:lstStyle>
          <a:p>
            <a:fld id="{71F9F866-B438-9445-8D9F-1F8FF6608833}" type="slidenum">
              <a:rPr lang="en-GB" smtClean="0"/>
              <a:pPr/>
              <a:t>‹#›</a:t>
            </a:fld>
            <a:endParaRPr lang="en-GB" dirty="0"/>
          </a:p>
        </p:txBody>
      </p:sp>
    </p:spTree>
    <p:extLst>
      <p:ext uri="{BB962C8B-B14F-4D97-AF65-F5344CB8AC3E}">
        <p14:creationId xmlns:p14="http://schemas.microsoft.com/office/powerpoint/2010/main" val="3756427377"/>
      </p:ext>
    </p:extLst>
  </p:cSld>
  <p:clrMapOvr>
    <a:masterClrMapping/>
  </p:clrMapOvr>
  <p:timing>
    <p:tnLst>
      <p:par>
        <p:cTn id="1" dur="indefinite" restart="never" nodeType="tmRoot"/>
      </p:par>
    </p:tnLst>
  </p:timing>
</p:sldLayout>
</file>

<file path=ppt/slideLayouts/slideLayout227.xml><?xml version="1.0" encoding="utf-8"?>
<p:sldLayout xmlns:a="http://schemas.openxmlformats.org/drawingml/2006/main" xmlns:r="http://schemas.openxmlformats.org/officeDocument/2006/relationships" xmlns:p="http://schemas.openxmlformats.org/presentationml/2006/main">
  <p:cSld name="5_Single column layout">
    <p:spTree>
      <p:nvGrpSpPr>
        <p:cNvPr id="1" name=""/>
        <p:cNvGrpSpPr/>
        <p:nvPr/>
      </p:nvGrpSpPr>
      <p:grpSpPr>
        <a:xfrm>
          <a:off x="0" y="0"/>
          <a:ext cx="0" cy="0"/>
          <a:chOff x="0" y="0"/>
          <a:chExt cx="0" cy="0"/>
        </a:xfrm>
      </p:grpSpPr>
      <p:cxnSp>
        <p:nvCxnSpPr>
          <p:cNvPr id="4" name="Straight Connector 3"/>
          <p:cNvCxnSpPr/>
          <p:nvPr userDrawn="1"/>
        </p:nvCxnSpPr>
        <p:spPr>
          <a:xfrm>
            <a:off x="-2624" y="1328609"/>
            <a:ext cx="7563888" cy="0"/>
          </a:xfrm>
          <a:prstGeom prst="line">
            <a:avLst/>
          </a:prstGeom>
          <a:ln w="3175">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2" name="Title 1" descr="Ideally your title should fit on one line." title="Slide title"/>
          <p:cNvSpPr>
            <a:spLocks noGrp="1"/>
          </p:cNvSpPr>
          <p:nvPr>
            <p:ph type="title"/>
          </p:nvPr>
        </p:nvSpPr>
        <p:spPr/>
        <p:txBody>
          <a:bodyPr/>
          <a:lstStyle/>
          <a:p>
            <a:r>
              <a:rPr lang="en-GB" dirty="0" smtClean="0"/>
              <a:t>Click to edit Master title style</a:t>
            </a:r>
            <a:endParaRPr lang="en-GB" dirty="0"/>
          </a:p>
        </p:txBody>
      </p:sp>
      <p:sp>
        <p:nvSpPr>
          <p:cNvPr id="16" name="Text Placeholder 6" descr="First level - paragraph text&#10;Second level - bullet 1&#10;Third level - bullet 2&#10;&#10;No more than 100 words per slide" title="Main text copy"/>
          <p:cNvSpPr>
            <a:spLocks noGrp="1"/>
          </p:cNvSpPr>
          <p:nvPr>
            <p:ph type="body" sz="quarter" idx="13"/>
          </p:nvPr>
        </p:nvSpPr>
        <p:spPr>
          <a:xfrm>
            <a:off x="593350" y="1678957"/>
            <a:ext cx="5955805" cy="2936917"/>
          </a:xfrm>
        </p:spPr>
        <p:txBody>
          <a:bodyPr/>
          <a:lstStyle>
            <a:lvl1pPr marL="0" marR="0" indent="0" algn="l" defTabSz="736504" rtl="0" eaLnBrk="0" fontAlgn="base" latinLnBrk="0" hangingPunct="0">
              <a:lnSpc>
                <a:spcPct val="100000"/>
              </a:lnSpc>
              <a:spcBef>
                <a:spcPts val="0"/>
              </a:spcBef>
              <a:spcAft>
                <a:spcPts val="483"/>
              </a:spcAft>
              <a:buClrTx/>
              <a:buSzTx/>
              <a:buFontTx/>
              <a:buNone/>
              <a:tabLst/>
              <a:defRPr sz="1600">
                <a:solidFill>
                  <a:schemeClr val="tx1"/>
                </a:solidFill>
                <a:latin typeface="Franklin Gothic Book"/>
                <a:cs typeface="Franklin Gothic Book"/>
              </a:defRPr>
            </a:lvl1pPr>
            <a:lvl2pPr marL="144488" marR="0" indent="-144488" algn="l" defTabSz="736504" rtl="0" eaLnBrk="0" fontAlgn="base" latinLnBrk="0" hangingPunct="0">
              <a:lnSpc>
                <a:spcPct val="100000"/>
              </a:lnSpc>
              <a:spcBef>
                <a:spcPts val="0"/>
              </a:spcBef>
              <a:spcAft>
                <a:spcPts val="483"/>
              </a:spcAft>
              <a:buClrTx/>
              <a:buSzTx/>
              <a:buFont typeface="Arial" charset="0"/>
              <a:buChar char="•"/>
              <a:tabLst/>
              <a:defRPr>
                <a:solidFill>
                  <a:schemeClr val="tx1"/>
                </a:solidFill>
                <a:latin typeface="Franklin Gothic Book"/>
                <a:ea typeface="Franklin Gothic Book"/>
                <a:cs typeface="Franklin Gothic Book"/>
              </a:defRPr>
            </a:lvl2pPr>
            <a:lvl3pPr marL="289962" marR="0" indent="-144981" algn="l" defTabSz="736504" rtl="0" eaLnBrk="0" fontAlgn="base" latinLnBrk="0" hangingPunct="0">
              <a:lnSpc>
                <a:spcPct val="100000"/>
              </a:lnSpc>
              <a:spcBef>
                <a:spcPts val="0"/>
              </a:spcBef>
              <a:spcAft>
                <a:spcPts val="483"/>
              </a:spcAft>
              <a:buClrTx/>
              <a:buSzTx/>
              <a:buFont typeface="Arial"/>
              <a:buChar char="•"/>
              <a:tabLst/>
              <a:defRPr>
                <a:solidFill>
                  <a:schemeClr val="tx1"/>
                </a:solidFill>
                <a:latin typeface="Franklin Gothic Book"/>
                <a:ea typeface="Franklin Gothic Book"/>
                <a:cs typeface="Franklin Gothic Book"/>
              </a:defRPr>
            </a:lvl3pPr>
            <a:lvl4pPr marL="434943" marR="0" indent="-144981" algn="l" defTabSz="736504" rtl="0" eaLnBrk="0" fontAlgn="base" latinLnBrk="0" hangingPunct="0">
              <a:lnSpc>
                <a:spcPct val="100000"/>
              </a:lnSpc>
              <a:spcBef>
                <a:spcPts val="0"/>
              </a:spcBef>
              <a:spcAft>
                <a:spcPts val="483"/>
              </a:spcAft>
              <a:buClrTx/>
              <a:buSzTx/>
              <a:buFont typeface="Arial"/>
              <a:buChar char="•"/>
              <a:tabLst/>
              <a:defRPr>
                <a:latin typeface="Franklin Gothic Book"/>
                <a:ea typeface="Franklin Gothic Book"/>
                <a:cs typeface="Franklin Gothic Book"/>
              </a:defRPr>
            </a:lvl4pPr>
          </a:lstStyle>
          <a:p>
            <a:pPr lvl="0"/>
            <a:r>
              <a:rPr lang="en-US" noProof="0" dirty="0" smtClean="0"/>
              <a:t>Click to edit Master text styles</a:t>
            </a:r>
          </a:p>
          <a:p>
            <a:pPr lvl="1"/>
            <a:r>
              <a:rPr lang="en-US" noProof="0" dirty="0" smtClean="0"/>
              <a:t>Second level</a:t>
            </a:r>
          </a:p>
          <a:p>
            <a:pPr lvl="2"/>
            <a:r>
              <a:rPr lang="en-US" noProof="0" dirty="0" smtClean="0"/>
              <a:t>Third level</a:t>
            </a:r>
          </a:p>
          <a:p>
            <a:pPr lvl="3"/>
            <a:r>
              <a:rPr lang="en-US" noProof="0" dirty="0" smtClean="0"/>
              <a:t>Fourth level</a:t>
            </a:r>
          </a:p>
        </p:txBody>
      </p:sp>
      <p:sp>
        <p:nvSpPr>
          <p:cNvPr id="5" name="Date Placeholder 3"/>
          <p:cNvSpPr>
            <a:spLocks noGrp="1"/>
          </p:cNvSpPr>
          <p:nvPr>
            <p:ph type="dt" sz="half" idx="14"/>
          </p:nvPr>
        </p:nvSpPr>
        <p:spPr/>
        <p:txBody>
          <a:bodyPr/>
          <a:lstStyle>
            <a:lvl1pPr>
              <a:defRPr sz="700">
                <a:solidFill>
                  <a:schemeClr val="accent1"/>
                </a:solidFill>
              </a:defRPr>
            </a:lvl1pPr>
          </a:lstStyle>
          <a:p>
            <a:pPr>
              <a:defRPr/>
            </a:pPr>
            <a:fld id="{2319C606-C114-4BD1-894B-4356B9C3BB95}" type="datetime3">
              <a:rPr lang="en-GB">
                <a:solidFill>
                  <a:srgbClr val="00539B"/>
                </a:solidFill>
              </a:rPr>
              <a:pPr>
                <a:defRPr/>
              </a:pPr>
              <a:t>13 July, 2016</a:t>
            </a:fld>
            <a:endParaRPr lang="en-GB" dirty="0">
              <a:solidFill>
                <a:srgbClr val="00539B"/>
              </a:solidFill>
            </a:endParaRPr>
          </a:p>
        </p:txBody>
      </p:sp>
      <p:sp>
        <p:nvSpPr>
          <p:cNvPr id="6" name="Footer Placeholder 4"/>
          <p:cNvSpPr>
            <a:spLocks noGrp="1"/>
          </p:cNvSpPr>
          <p:nvPr>
            <p:ph type="ftr" sz="quarter" idx="15"/>
            <p:custDataLst>
              <p:tags r:id="rId1"/>
            </p:custDataLst>
          </p:nvPr>
        </p:nvSpPr>
        <p:spPr>
          <a:xfrm>
            <a:off x="0" y="5035637"/>
            <a:ext cx="7561263" cy="293602"/>
          </a:xfrm>
        </p:spPr>
        <p:txBody>
          <a:bodyPr/>
          <a:lstStyle>
            <a:lvl1pPr algn="ctr">
              <a:defRPr lang="en-GB" sz="700" b="1" i="0" u="none">
                <a:solidFill>
                  <a:srgbClr val="0000FF"/>
                </a:solidFill>
                <a:latin typeface="Arial"/>
              </a:defRPr>
            </a:lvl1pPr>
          </a:lstStyle>
          <a:p>
            <a:pPr>
              <a:defRPr/>
            </a:pPr>
            <a:r>
              <a:rPr lang="en-GB" smtClean="0"/>
              <a:t>OFFICIAL USE</a:t>
            </a:r>
            <a:r>
              <a:rPr lang="en-GB" smtClean="0">
                <a:solidFill>
                  <a:srgbClr val="000000"/>
                </a:solidFill>
              </a:rPr>
              <a:t> </a:t>
            </a:r>
            <a:endParaRPr lang="en-GB">
              <a:solidFill>
                <a:srgbClr val="000000"/>
              </a:solidFill>
            </a:endParaRPr>
          </a:p>
        </p:txBody>
      </p:sp>
      <p:sp>
        <p:nvSpPr>
          <p:cNvPr id="7" name="Slide Number Placeholder 5"/>
          <p:cNvSpPr>
            <a:spLocks noGrp="1"/>
          </p:cNvSpPr>
          <p:nvPr>
            <p:ph type="sldNum" sz="quarter" idx="16"/>
          </p:nvPr>
        </p:nvSpPr>
        <p:spPr/>
        <p:txBody>
          <a:bodyPr/>
          <a:lstStyle>
            <a:lvl1pPr algn="r">
              <a:defRPr sz="700">
                <a:solidFill>
                  <a:schemeClr val="accent1"/>
                </a:solidFill>
              </a:defRPr>
            </a:lvl1pPr>
          </a:lstStyle>
          <a:p>
            <a:pPr>
              <a:defRPr/>
            </a:pPr>
            <a:fld id="{47A3EC98-192C-4AB3-A953-F7E2DAF8A91A}" type="slidenum">
              <a:rPr lang="en-GB">
                <a:solidFill>
                  <a:srgbClr val="00539B"/>
                </a:solidFill>
              </a:rPr>
              <a:pPr>
                <a:defRPr/>
              </a:pPr>
              <a:t>‹#›</a:t>
            </a:fld>
            <a:endParaRPr lang="en-GB" dirty="0">
              <a:solidFill>
                <a:srgbClr val="00539B"/>
              </a:solidFill>
            </a:endParaRPr>
          </a:p>
        </p:txBody>
      </p:sp>
    </p:spTree>
    <p:extLst>
      <p:ext uri="{BB962C8B-B14F-4D97-AF65-F5344CB8AC3E}">
        <p14:creationId xmlns:p14="http://schemas.microsoft.com/office/powerpoint/2010/main" val="2364873023"/>
      </p:ext>
    </p:extLst>
  </p:cSld>
  <p:clrMapOvr>
    <a:masterClrMapping/>
  </p:clrMapOvr>
</p:sldLayout>
</file>

<file path=ppt/slideLayouts/slideLayout228.xml><?xml version="1.0" encoding="utf-8"?>
<p:sldLayout xmlns:a="http://schemas.openxmlformats.org/drawingml/2006/main" xmlns:r="http://schemas.openxmlformats.org/officeDocument/2006/relationships" xmlns:p="http://schemas.openxmlformats.org/presentationml/2006/main" userDrawn="1">
  <p:cSld name="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594659" y="1"/>
            <a:ext cx="5202310" cy="838861"/>
          </a:xfrm>
        </p:spPr>
        <p:txBody>
          <a:bodyPr/>
          <a:lstStyle/>
          <a:p>
            <a:r>
              <a:rPr lang="en-GB" dirty="0" smtClean="0"/>
              <a:t>Click to edit Master title style</a:t>
            </a:r>
            <a:endParaRPr lang="en-US" dirty="0"/>
          </a:p>
        </p:txBody>
      </p:sp>
      <p:sp>
        <p:nvSpPr>
          <p:cNvPr id="4" name="Text Placeholder 3"/>
          <p:cNvSpPr>
            <a:spLocks noGrp="1"/>
          </p:cNvSpPr>
          <p:nvPr>
            <p:ph type="body" sz="half" idx="2"/>
          </p:nvPr>
        </p:nvSpPr>
        <p:spPr>
          <a:xfrm>
            <a:off x="3868582" y="1678957"/>
            <a:ext cx="3275562" cy="3356543"/>
          </a:xfrm>
          <a:prstGeom prst="rect">
            <a:avLst/>
          </a:prstGeom>
        </p:spPr>
        <p:txBody>
          <a:bodyPr/>
          <a:lstStyle>
            <a:lvl1pPr marL="0" marR="0" indent="0" algn="l" defTabSz="736504" rtl="0" eaLnBrk="0" fontAlgn="base" latinLnBrk="0" hangingPunct="0">
              <a:lnSpc>
                <a:spcPct val="100000"/>
              </a:lnSpc>
              <a:spcBef>
                <a:spcPts val="0"/>
              </a:spcBef>
              <a:spcAft>
                <a:spcPts val="967"/>
              </a:spcAft>
              <a:buClrTx/>
              <a:buSzTx/>
              <a:buFontTx/>
              <a:buNone/>
              <a:tabLst/>
              <a:defRPr>
                <a:latin typeface="Franklin Gothic Book"/>
                <a:cs typeface="Franklin Gothic Book"/>
              </a:defRPr>
            </a:lvl1pPr>
            <a:lvl2pPr marL="144488" marR="0" indent="-144488" algn="l" defTabSz="736504" rtl="0" eaLnBrk="0" fontAlgn="base" latinLnBrk="0" hangingPunct="0">
              <a:lnSpc>
                <a:spcPct val="100000"/>
              </a:lnSpc>
              <a:spcBef>
                <a:spcPts val="0"/>
              </a:spcBef>
              <a:spcAft>
                <a:spcPts val="967"/>
              </a:spcAft>
              <a:buClrTx/>
              <a:buSzTx/>
              <a:buFont typeface="Arial" charset="0"/>
              <a:buChar char="•"/>
              <a:tabLst/>
              <a:defRPr>
                <a:latin typeface="Franklin Gothic Book"/>
                <a:ea typeface="Franklin Gothic Book"/>
                <a:cs typeface="Franklin Gothic Book"/>
              </a:defRPr>
            </a:lvl2pPr>
            <a:lvl3pPr marL="289962" marR="0" indent="-144981" algn="l" defTabSz="736504" rtl="0" eaLnBrk="0" fontAlgn="base" latinLnBrk="0" hangingPunct="0">
              <a:lnSpc>
                <a:spcPct val="100000"/>
              </a:lnSpc>
              <a:spcBef>
                <a:spcPts val="0"/>
              </a:spcBef>
              <a:spcAft>
                <a:spcPts val="967"/>
              </a:spcAft>
              <a:buClrTx/>
              <a:buSzTx/>
              <a:buFont typeface="Arial"/>
              <a:buChar char="•"/>
              <a:tabLst/>
              <a:defRPr>
                <a:latin typeface="Franklin Gothic Book"/>
                <a:ea typeface="Franklin Gothic Book"/>
                <a:cs typeface="Franklin Gothic Book"/>
              </a:defRPr>
            </a:lvl3pPr>
            <a:lvl4pPr marL="434943" marR="0" indent="-144981" algn="l" defTabSz="736504" rtl="0" eaLnBrk="0" fontAlgn="base" latinLnBrk="0" hangingPunct="0">
              <a:lnSpc>
                <a:spcPct val="100000"/>
              </a:lnSpc>
              <a:spcBef>
                <a:spcPts val="0"/>
              </a:spcBef>
              <a:spcAft>
                <a:spcPts val="967"/>
              </a:spcAft>
              <a:buClrTx/>
              <a:buSzTx/>
              <a:buFont typeface="Arial"/>
              <a:buChar char="•"/>
              <a:tabLst/>
              <a:defRPr>
                <a:latin typeface="Franklin Gothic Book"/>
                <a:ea typeface="Franklin Gothic Book"/>
                <a:cs typeface="Franklin Gothic Book"/>
              </a:defRPr>
            </a:lvl4pPr>
          </a:lstStyle>
          <a:p>
            <a:pPr lvl="0"/>
            <a:r>
              <a:rPr lang="en-US" noProof="0" dirty="0" smtClean="0"/>
              <a:t>Click to edit Master text styles</a:t>
            </a:r>
          </a:p>
          <a:p>
            <a:pPr lvl="1"/>
            <a:r>
              <a:rPr lang="en-US" noProof="0" dirty="0" smtClean="0"/>
              <a:t>Second level</a:t>
            </a:r>
          </a:p>
          <a:p>
            <a:pPr lvl="2"/>
            <a:r>
              <a:rPr lang="en-US" noProof="0" dirty="0" smtClean="0"/>
              <a:t>Third level</a:t>
            </a:r>
          </a:p>
          <a:p>
            <a:pPr lvl="3"/>
            <a:r>
              <a:rPr lang="en-US" noProof="0" dirty="0" smtClean="0"/>
              <a:t>Fourth level</a:t>
            </a:r>
          </a:p>
        </p:txBody>
      </p:sp>
      <p:sp>
        <p:nvSpPr>
          <p:cNvPr id="56" name="Text Placeholder 3"/>
          <p:cNvSpPr>
            <a:spLocks noGrp="1"/>
          </p:cNvSpPr>
          <p:nvPr>
            <p:ph type="body" sz="half" idx="11"/>
          </p:nvPr>
        </p:nvSpPr>
        <p:spPr>
          <a:xfrm>
            <a:off x="296346" y="1680827"/>
            <a:ext cx="3275562" cy="3356543"/>
          </a:xfrm>
          <a:prstGeom prst="rect">
            <a:avLst/>
          </a:prstGeom>
        </p:spPr>
        <p:txBody>
          <a:bodyPr/>
          <a:lstStyle>
            <a:lvl1pPr marL="0" marR="0" indent="0" algn="l" defTabSz="736504" rtl="0" eaLnBrk="0" fontAlgn="base" latinLnBrk="0" hangingPunct="0">
              <a:lnSpc>
                <a:spcPct val="100000"/>
              </a:lnSpc>
              <a:spcBef>
                <a:spcPts val="0"/>
              </a:spcBef>
              <a:spcAft>
                <a:spcPts val="967"/>
              </a:spcAft>
              <a:buClrTx/>
              <a:buSzTx/>
              <a:buFontTx/>
              <a:buNone/>
              <a:tabLst/>
              <a:defRPr>
                <a:latin typeface="Franklin Gothic Book"/>
                <a:cs typeface="Franklin Gothic Book"/>
              </a:defRPr>
            </a:lvl1pPr>
            <a:lvl2pPr marL="144488" marR="0" indent="-144488" algn="l" defTabSz="736504" rtl="0" eaLnBrk="0" fontAlgn="base" latinLnBrk="0" hangingPunct="0">
              <a:lnSpc>
                <a:spcPct val="100000"/>
              </a:lnSpc>
              <a:spcBef>
                <a:spcPts val="0"/>
              </a:spcBef>
              <a:spcAft>
                <a:spcPts val="967"/>
              </a:spcAft>
              <a:buClrTx/>
              <a:buSzTx/>
              <a:buFont typeface="Arial" charset="0"/>
              <a:buChar char="•"/>
              <a:tabLst/>
              <a:defRPr>
                <a:latin typeface="Franklin Gothic Book"/>
                <a:ea typeface="Franklin Gothic Book"/>
                <a:cs typeface="Franklin Gothic Book"/>
              </a:defRPr>
            </a:lvl2pPr>
            <a:lvl3pPr marL="289962" marR="0" indent="-144981" algn="l" defTabSz="736504" rtl="0" eaLnBrk="0" fontAlgn="base" latinLnBrk="0" hangingPunct="0">
              <a:lnSpc>
                <a:spcPct val="100000"/>
              </a:lnSpc>
              <a:spcBef>
                <a:spcPts val="0"/>
              </a:spcBef>
              <a:spcAft>
                <a:spcPts val="967"/>
              </a:spcAft>
              <a:buClrTx/>
              <a:buSzTx/>
              <a:buFont typeface="Arial"/>
              <a:buChar char="•"/>
              <a:tabLst/>
              <a:defRPr>
                <a:latin typeface="Franklin Gothic Book"/>
                <a:ea typeface="Franklin Gothic Book"/>
                <a:cs typeface="Franklin Gothic Book"/>
              </a:defRPr>
            </a:lvl3pPr>
            <a:lvl4pPr marL="434943" marR="0" indent="-144981" algn="l" defTabSz="736504" rtl="0" eaLnBrk="0" fontAlgn="base" latinLnBrk="0" hangingPunct="0">
              <a:lnSpc>
                <a:spcPct val="100000"/>
              </a:lnSpc>
              <a:spcBef>
                <a:spcPts val="0"/>
              </a:spcBef>
              <a:spcAft>
                <a:spcPts val="967"/>
              </a:spcAft>
              <a:buClrTx/>
              <a:buSzTx/>
              <a:buFont typeface="Arial"/>
              <a:buChar char="•"/>
              <a:tabLst/>
              <a:defRPr>
                <a:latin typeface="Franklin Gothic Book"/>
                <a:ea typeface="Franklin Gothic Book"/>
                <a:cs typeface="Franklin Gothic Book"/>
              </a:defRPr>
            </a:lvl4pPr>
          </a:lstStyle>
          <a:p>
            <a:pPr lvl="0"/>
            <a:r>
              <a:rPr lang="en-US" noProof="0" dirty="0" smtClean="0"/>
              <a:t>Click to edit Master text styles</a:t>
            </a:r>
          </a:p>
          <a:p>
            <a:pPr lvl="1"/>
            <a:r>
              <a:rPr lang="en-US" noProof="0" dirty="0" smtClean="0"/>
              <a:t>Second level</a:t>
            </a:r>
          </a:p>
          <a:p>
            <a:pPr lvl="2"/>
            <a:r>
              <a:rPr lang="en-US" noProof="0" dirty="0" smtClean="0"/>
              <a:t>Third level</a:t>
            </a:r>
          </a:p>
          <a:p>
            <a:pPr lvl="3"/>
            <a:r>
              <a:rPr lang="en-US" noProof="0" dirty="0" smtClean="0"/>
              <a:t>Fourth level</a:t>
            </a:r>
          </a:p>
        </p:txBody>
      </p:sp>
      <p:sp>
        <p:nvSpPr>
          <p:cNvPr id="5" name="Date Placeholder 3"/>
          <p:cNvSpPr>
            <a:spLocks noGrp="1"/>
          </p:cNvSpPr>
          <p:nvPr>
            <p:ph type="dt" sz="half" idx="12"/>
          </p:nvPr>
        </p:nvSpPr>
        <p:spPr/>
        <p:txBody>
          <a:bodyPr/>
          <a:lstStyle>
            <a:lvl1pPr>
              <a:defRPr/>
            </a:lvl1pPr>
          </a:lstStyle>
          <a:p>
            <a:pPr>
              <a:defRPr/>
            </a:pPr>
            <a:fld id="{59432CE4-8FCB-409B-8580-C3F9DC0A927A}" type="datetime3">
              <a:rPr lang="en-GB">
                <a:solidFill>
                  <a:srgbClr val="00539B"/>
                </a:solidFill>
              </a:rPr>
              <a:pPr>
                <a:defRPr/>
              </a:pPr>
              <a:t>13 July, 2016</a:t>
            </a:fld>
            <a:endParaRPr lang="en-GB" dirty="0">
              <a:solidFill>
                <a:srgbClr val="00539B"/>
              </a:solidFill>
            </a:endParaRPr>
          </a:p>
        </p:txBody>
      </p:sp>
      <p:sp>
        <p:nvSpPr>
          <p:cNvPr id="6" name="Footer Placeholder 4"/>
          <p:cNvSpPr>
            <a:spLocks noGrp="1"/>
          </p:cNvSpPr>
          <p:nvPr>
            <p:ph type="ftr" sz="quarter" idx="13"/>
            <p:custDataLst>
              <p:tags r:id="rId1"/>
            </p:custDataLst>
          </p:nvPr>
        </p:nvSpPr>
        <p:spPr>
          <a:xfrm>
            <a:off x="0" y="5035637"/>
            <a:ext cx="7561263" cy="293602"/>
          </a:xfrm>
        </p:spPr>
        <p:txBody>
          <a:bodyPr/>
          <a:lstStyle>
            <a:lvl1pPr algn="ctr">
              <a:defRPr lang="en-GB" sz="700" b="1" i="0" u="none">
                <a:solidFill>
                  <a:srgbClr val="0000FF"/>
                </a:solidFill>
                <a:latin typeface="Arial"/>
              </a:defRPr>
            </a:lvl1pPr>
          </a:lstStyle>
          <a:p>
            <a:pPr>
              <a:defRPr/>
            </a:pPr>
            <a:r>
              <a:rPr lang="en-GB" smtClean="0"/>
              <a:t>OFFICIAL USE</a:t>
            </a:r>
            <a:r>
              <a:rPr lang="en-GB" smtClean="0">
                <a:solidFill>
                  <a:srgbClr val="000000"/>
                </a:solidFill>
              </a:rPr>
              <a:t> </a:t>
            </a:r>
            <a:endParaRPr lang="en-GB">
              <a:solidFill>
                <a:srgbClr val="000000"/>
              </a:solidFill>
            </a:endParaRPr>
          </a:p>
        </p:txBody>
      </p:sp>
      <p:sp>
        <p:nvSpPr>
          <p:cNvPr id="7" name="Slide Number Placeholder 5"/>
          <p:cNvSpPr>
            <a:spLocks noGrp="1"/>
          </p:cNvSpPr>
          <p:nvPr>
            <p:ph type="sldNum" sz="quarter" idx="14"/>
          </p:nvPr>
        </p:nvSpPr>
        <p:spPr/>
        <p:txBody>
          <a:bodyPr/>
          <a:lstStyle>
            <a:lvl1pPr>
              <a:defRPr/>
            </a:lvl1pPr>
          </a:lstStyle>
          <a:p>
            <a:pPr>
              <a:defRPr/>
            </a:pPr>
            <a:fld id="{E8A1D34E-2B03-4C9B-A798-FAD97EDA1D45}" type="slidenum">
              <a:rPr lang="en-GB">
                <a:solidFill>
                  <a:srgbClr val="00539B"/>
                </a:solidFill>
              </a:rPr>
              <a:pPr>
                <a:defRPr/>
              </a:pPr>
              <a:t>‹#›</a:t>
            </a:fld>
            <a:endParaRPr lang="en-GB" dirty="0">
              <a:solidFill>
                <a:srgbClr val="00539B"/>
              </a:solidFill>
            </a:endParaRPr>
          </a:p>
        </p:txBody>
      </p:sp>
    </p:spTree>
    <p:extLst>
      <p:ext uri="{BB962C8B-B14F-4D97-AF65-F5344CB8AC3E}">
        <p14:creationId xmlns:p14="http://schemas.microsoft.com/office/powerpoint/2010/main" val="1028056872"/>
      </p:ext>
    </p:extLst>
  </p:cSld>
  <p:clrMapOvr>
    <a:masterClrMapping/>
  </p:clrMapOvr>
</p:sldLayout>
</file>

<file path=ppt/slideLayouts/slideLayout229.xml><?xml version="1.0" encoding="utf-8"?>
<p:sldLayout xmlns:a="http://schemas.openxmlformats.org/drawingml/2006/main" xmlns:r="http://schemas.openxmlformats.org/officeDocument/2006/relationships" xmlns:p="http://schemas.openxmlformats.org/presentationml/2006/main" userDrawn="1">
  <p:cSld name="6_text + chart">
    <p:spTree>
      <p:nvGrpSpPr>
        <p:cNvPr id="1" name=""/>
        <p:cNvGrpSpPr/>
        <p:nvPr/>
      </p:nvGrpSpPr>
      <p:grpSpPr>
        <a:xfrm>
          <a:off x="0" y="0"/>
          <a:ext cx="0" cy="0"/>
          <a:chOff x="0" y="0"/>
          <a:chExt cx="0" cy="0"/>
        </a:xfrm>
      </p:grpSpPr>
      <p:sp>
        <p:nvSpPr>
          <p:cNvPr id="2" name="Title 1" descr="Ideally your title should fit on one line." title="Slide title"/>
          <p:cNvSpPr>
            <a:spLocks noGrp="1"/>
          </p:cNvSpPr>
          <p:nvPr>
            <p:ph type="title"/>
          </p:nvPr>
        </p:nvSpPr>
        <p:spPr/>
        <p:txBody>
          <a:bodyPr/>
          <a:lstStyle/>
          <a:p>
            <a:r>
              <a:rPr lang="en-US" smtClean="0"/>
              <a:t>Click to edit Master title style</a:t>
            </a:r>
            <a:endParaRPr lang="en-GB"/>
          </a:p>
        </p:txBody>
      </p:sp>
      <p:sp>
        <p:nvSpPr>
          <p:cNvPr id="7" name="Text Placeholder 6"/>
          <p:cNvSpPr>
            <a:spLocks noGrp="1"/>
          </p:cNvSpPr>
          <p:nvPr>
            <p:ph type="body" sz="quarter" idx="13"/>
          </p:nvPr>
        </p:nvSpPr>
        <p:spPr>
          <a:xfrm>
            <a:off x="593349" y="1401393"/>
            <a:ext cx="2982498" cy="3354358"/>
          </a:xfrm>
          <a:prstGeom prst="rect">
            <a:avLst/>
          </a:prstGeom>
        </p:spPr>
        <p:txBody>
          <a:bodyPr>
            <a:noAutofit/>
          </a:bodyPr>
          <a:lstStyle>
            <a:lvl1pPr marL="0" marR="0" indent="0" algn="l" defTabSz="736504" rtl="0" eaLnBrk="0" fontAlgn="base" latinLnBrk="0" hangingPunct="0">
              <a:lnSpc>
                <a:spcPct val="100000"/>
              </a:lnSpc>
              <a:spcBef>
                <a:spcPts val="0"/>
              </a:spcBef>
              <a:spcAft>
                <a:spcPts val="967"/>
              </a:spcAft>
              <a:buClrTx/>
              <a:buSzTx/>
              <a:buFontTx/>
              <a:buNone/>
              <a:tabLst/>
              <a:defRPr sz="1600">
                <a:solidFill>
                  <a:schemeClr val="tx1"/>
                </a:solidFill>
                <a:latin typeface="Franklin Gothic Book"/>
                <a:cs typeface="Franklin Gothic Book"/>
              </a:defRPr>
            </a:lvl1pPr>
            <a:lvl2pPr marL="144488" marR="0" indent="-144488" algn="l" defTabSz="736504" rtl="0" eaLnBrk="0" fontAlgn="base" latinLnBrk="0" hangingPunct="0">
              <a:lnSpc>
                <a:spcPct val="100000"/>
              </a:lnSpc>
              <a:spcBef>
                <a:spcPts val="0"/>
              </a:spcBef>
              <a:spcAft>
                <a:spcPts val="967"/>
              </a:spcAft>
              <a:buClrTx/>
              <a:buSzTx/>
              <a:buFont typeface="Arial" charset="0"/>
              <a:buChar char="•"/>
              <a:tabLst/>
              <a:defRPr>
                <a:solidFill>
                  <a:schemeClr val="tx1"/>
                </a:solidFill>
                <a:latin typeface="Franklin Gothic Book"/>
                <a:ea typeface="Franklin Gothic Book"/>
                <a:cs typeface="Franklin Gothic Book"/>
              </a:defRPr>
            </a:lvl2pPr>
            <a:lvl3pPr marL="289962" marR="0" indent="-144981" algn="l" defTabSz="736504" rtl="0" eaLnBrk="0" fontAlgn="base" latinLnBrk="0" hangingPunct="0">
              <a:lnSpc>
                <a:spcPct val="100000"/>
              </a:lnSpc>
              <a:spcBef>
                <a:spcPts val="0"/>
              </a:spcBef>
              <a:spcAft>
                <a:spcPts val="967"/>
              </a:spcAft>
              <a:buClrTx/>
              <a:buSzTx/>
              <a:buFont typeface="Arial"/>
              <a:buChar char="•"/>
              <a:tabLst/>
              <a:defRPr>
                <a:solidFill>
                  <a:schemeClr val="tx1"/>
                </a:solidFill>
                <a:latin typeface="Franklin Gothic Book"/>
                <a:ea typeface="Franklin Gothic Book"/>
                <a:cs typeface="Franklin Gothic Book"/>
              </a:defRPr>
            </a:lvl3pPr>
            <a:lvl4pPr marL="434943" marR="0" indent="-144981" algn="l" defTabSz="736504" rtl="0" eaLnBrk="0" fontAlgn="base" latinLnBrk="0" hangingPunct="0">
              <a:lnSpc>
                <a:spcPct val="100000"/>
              </a:lnSpc>
              <a:spcBef>
                <a:spcPts val="0"/>
              </a:spcBef>
              <a:spcAft>
                <a:spcPts val="967"/>
              </a:spcAft>
              <a:buClrTx/>
              <a:buSzTx/>
              <a:buFont typeface="Arial"/>
              <a:buChar char="•"/>
              <a:tabLst/>
              <a:defRPr>
                <a:latin typeface="Franklin Gothic Book"/>
                <a:ea typeface="Franklin Gothic Book"/>
                <a:cs typeface="Franklin Gothic Book"/>
              </a:defRPr>
            </a:lvl4pPr>
          </a:lstStyle>
          <a:p>
            <a:pPr marL="0" marR="0" lvl="0" indent="0" algn="l" defTabSz="736504" rtl="0" eaLnBrk="0" fontAlgn="base" latinLnBrk="0" hangingPunct="0">
              <a:lnSpc>
                <a:spcPct val="100000"/>
              </a:lnSpc>
              <a:spcBef>
                <a:spcPts val="0"/>
              </a:spcBef>
              <a:spcAft>
                <a:spcPts val="967"/>
              </a:spcAft>
              <a:buClrTx/>
              <a:buSzTx/>
              <a:buFontTx/>
              <a:buNone/>
              <a:tabLst/>
              <a:defRPr/>
            </a:pPr>
            <a:r>
              <a:rPr kumimoji="0" lang="en-US" sz="900" b="0" i="0" u="none" strike="noStrike" kern="1200" cap="none" spc="0" normalizeH="0" baseline="0" noProof="0" smtClean="0">
                <a:ln>
                  <a:noFill/>
                </a:ln>
                <a:solidFill>
                  <a:srgbClr val="58595B"/>
                </a:solidFill>
                <a:effectLst/>
                <a:uLnTx/>
                <a:uFillTx/>
                <a:latin typeface="Arial" pitchFamily="34" charset="0"/>
                <a:ea typeface="ＭＳ Ｐゴシック" charset="0"/>
                <a:cs typeface="Arial" pitchFamily="34" charset="0"/>
              </a:rPr>
              <a:t>Click to edit Master text styles</a:t>
            </a:r>
          </a:p>
          <a:p>
            <a:pPr marL="0" marR="0" lvl="1" indent="0" algn="l" defTabSz="736504" rtl="0" eaLnBrk="0" fontAlgn="base" latinLnBrk="0" hangingPunct="0">
              <a:lnSpc>
                <a:spcPct val="100000"/>
              </a:lnSpc>
              <a:spcBef>
                <a:spcPts val="0"/>
              </a:spcBef>
              <a:spcAft>
                <a:spcPts val="967"/>
              </a:spcAft>
              <a:buClrTx/>
              <a:buSzTx/>
              <a:buFontTx/>
              <a:buNone/>
              <a:tabLst/>
              <a:defRPr/>
            </a:pPr>
            <a:r>
              <a:rPr kumimoji="0" lang="en-US" sz="900" b="0" i="0" u="none" strike="noStrike" kern="1200" cap="none" spc="0" normalizeH="0" baseline="0" noProof="0" smtClean="0">
                <a:ln>
                  <a:noFill/>
                </a:ln>
                <a:solidFill>
                  <a:srgbClr val="58595B"/>
                </a:solidFill>
                <a:effectLst/>
                <a:uLnTx/>
                <a:uFillTx/>
                <a:latin typeface="Arial" pitchFamily="34" charset="0"/>
                <a:ea typeface="ＭＳ Ｐゴシック" charset="0"/>
                <a:cs typeface="Arial" pitchFamily="34" charset="0"/>
              </a:rPr>
              <a:t>Second level</a:t>
            </a:r>
          </a:p>
          <a:p>
            <a:pPr marL="0" marR="0" lvl="2" indent="0" algn="l" defTabSz="736504" rtl="0" eaLnBrk="0" fontAlgn="base" latinLnBrk="0" hangingPunct="0">
              <a:lnSpc>
                <a:spcPct val="100000"/>
              </a:lnSpc>
              <a:spcBef>
                <a:spcPts val="0"/>
              </a:spcBef>
              <a:spcAft>
                <a:spcPts val="967"/>
              </a:spcAft>
              <a:buClrTx/>
              <a:buSzTx/>
              <a:buFontTx/>
              <a:buNone/>
              <a:tabLst/>
              <a:defRPr/>
            </a:pPr>
            <a:r>
              <a:rPr kumimoji="0" lang="en-US" sz="900" b="0" i="0" u="none" strike="noStrike" kern="1200" cap="none" spc="0" normalizeH="0" baseline="0" noProof="0" smtClean="0">
                <a:ln>
                  <a:noFill/>
                </a:ln>
                <a:solidFill>
                  <a:srgbClr val="58595B"/>
                </a:solidFill>
                <a:effectLst/>
                <a:uLnTx/>
                <a:uFillTx/>
                <a:latin typeface="Arial" pitchFamily="34" charset="0"/>
                <a:ea typeface="ＭＳ Ｐゴシック" charset="0"/>
                <a:cs typeface="Arial" pitchFamily="34" charset="0"/>
              </a:rPr>
              <a:t>Third level</a:t>
            </a:r>
          </a:p>
          <a:p>
            <a:pPr marL="0" marR="0" lvl="3" indent="0" algn="l" defTabSz="736504" rtl="0" eaLnBrk="0" fontAlgn="base" latinLnBrk="0" hangingPunct="0">
              <a:lnSpc>
                <a:spcPct val="100000"/>
              </a:lnSpc>
              <a:spcBef>
                <a:spcPts val="0"/>
              </a:spcBef>
              <a:spcAft>
                <a:spcPts val="967"/>
              </a:spcAft>
              <a:buClrTx/>
              <a:buSzTx/>
              <a:buFontTx/>
              <a:buNone/>
              <a:tabLst/>
              <a:defRPr/>
            </a:pPr>
            <a:r>
              <a:rPr kumimoji="0" lang="en-US" sz="900" b="0" i="0" u="none" strike="noStrike" kern="1200" cap="none" spc="0" normalizeH="0" baseline="0" noProof="0" smtClean="0">
                <a:ln>
                  <a:noFill/>
                </a:ln>
                <a:solidFill>
                  <a:srgbClr val="58595B"/>
                </a:solidFill>
                <a:effectLst/>
                <a:uLnTx/>
                <a:uFillTx/>
                <a:latin typeface="Arial" pitchFamily="34" charset="0"/>
                <a:ea typeface="ＭＳ Ｐゴシック" charset="0"/>
                <a:cs typeface="Arial" pitchFamily="34" charset="0"/>
              </a:rPr>
              <a:t>Fourth level</a:t>
            </a:r>
          </a:p>
        </p:txBody>
      </p:sp>
      <p:sp>
        <p:nvSpPr>
          <p:cNvPr id="100" name="Date Placeholder 3"/>
          <p:cNvSpPr>
            <a:spLocks noGrp="1"/>
          </p:cNvSpPr>
          <p:nvPr>
            <p:ph type="dt" sz="half" idx="2"/>
          </p:nvPr>
        </p:nvSpPr>
        <p:spPr>
          <a:xfrm>
            <a:off x="594661" y="5035501"/>
            <a:ext cx="1547697" cy="293738"/>
          </a:xfrm>
          <a:prstGeom prst="rect">
            <a:avLst/>
          </a:prstGeom>
        </p:spPr>
        <p:txBody>
          <a:bodyPr lIns="0" tIns="0" rIns="0" bIns="0" anchor="ctr"/>
          <a:lstStyle>
            <a:lvl1pPr>
              <a:defRPr sz="700">
                <a:solidFill>
                  <a:schemeClr val="accent1"/>
                </a:solidFill>
              </a:defRPr>
            </a:lvl1pPr>
          </a:lstStyle>
          <a:p>
            <a:fld id="{B6178F0A-3EE0-4B48-8395-CF38F4590226}" type="datetime3">
              <a:rPr lang="en-GB" smtClean="0">
                <a:solidFill>
                  <a:srgbClr val="00539B"/>
                </a:solidFill>
              </a:rPr>
              <a:pPr/>
              <a:t>13 July, 2016</a:t>
            </a:fld>
            <a:endParaRPr lang="en-GB" dirty="0">
              <a:solidFill>
                <a:srgbClr val="00539B"/>
              </a:solidFill>
            </a:endParaRPr>
          </a:p>
        </p:txBody>
      </p:sp>
      <p:sp>
        <p:nvSpPr>
          <p:cNvPr id="101" name="Footer Placeholder 4"/>
          <p:cNvSpPr>
            <a:spLocks noGrp="1"/>
          </p:cNvSpPr>
          <p:nvPr>
            <p:ph type="ftr" sz="quarter" idx="3"/>
            <p:custDataLst>
              <p:tags r:id="rId1"/>
            </p:custDataLst>
          </p:nvPr>
        </p:nvSpPr>
        <p:spPr>
          <a:xfrm>
            <a:off x="0" y="5035501"/>
            <a:ext cx="7561263" cy="293738"/>
          </a:xfrm>
          <a:prstGeom prst="rect">
            <a:avLst/>
          </a:prstGeom>
        </p:spPr>
        <p:txBody>
          <a:bodyPr lIns="0" tIns="0" rIns="0" bIns="0" anchor="ctr"/>
          <a:lstStyle>
            <a:lvl1pPr algn="ctr">
              <a:defRPr lang="en-GB" sz="800" b="0" i="0" u="none">
                <a:solidFill>
                  <a:srgbClr val="FFFFFF"/>
                </a:solidFill>
                <a:latin typeface="Arial"/>
              </a:defRPr>
            </a:lvl1pPr>
          </a:lstStyle>
          <a:p>
            <a:endParaRPr b="1"/>
          </a:p>
        </p:txBody>
      </p:sp>
      <p:sp>
        <p:nvSpPr>
          <p:cNvPr id="103" name="Slide Number Placeholder 5"/>
          <p:cNvSpPr>
            <a:spLocks noGrp="1"/>
          </p:cNvSpPr>
          <p:nvPr>
            <p:ph type="sldNum" sz="quarter" idx="4"/>
          </p:nvPr>
        </p:nvSpPr>
        <p:spPr>
          <a:xfrm>
            <a:off x="6846455" y="5035501"/>
            <a:ext cx="297689" cy="293738"/>
          </a:xfrm>
          <a:prstGeom prst="rect">
            <a:avLst/>
          </a:prstGeom>
        </p:spPr>
        <p:txBody>
          <a:bodyPr lIns="0" tIns="0" rIns="0" bIns="0" anchor="ctr"/>
          <a:lstStyle>
            <a:lvl1pPr algn="r">
              <a:defRPr sz="700">
                <a:solidFill>
                  <a:schemeClr val="accent1"/>
                </a:solidFill>
              </a:defRPr>
            </a:lvl1pPr>
          </a:lstStyle>
          <a:p>
            <a:fld id="{71F9F866-B438-9445-8D9F-1F8FF6608833}" type="slidenum">
              <a:rPr lang="en-GB" smtClean="0">
                <a:solidFill>
                  <a:srgbClr val="00539B"/>
                </a:solidFill>
              </a:rPr>
              <a:pPr/>
              <a:t>‹#›</a:t>
            </a:fld>
            <a:endParaRPr lang="en-GB" dirty="0">
              <a:solidFill>
                <a:srgbClr val="00539B"/>
              </a:solidFill>
            </a:endParaRPr>
          </a:p>
        </p:txBody>
      </p:sp>
      <p:sp>
        <p:nvSpPr>
          <p:cNvPr id="105" name="Text Placeholder 6"/>
          <p:cNvSpPr>
            <a:spLocks noGrp="1"/>
          </p:cNvSpPr>
          <p:nvPr>
            <p:ph type="body" sz="quarter" idx="17"/>
          </p:nvPr>
        </p:nvSpPr>
        <p:spPr>
          <a:xfrm>
            <a:off x="3985416" y="1401393"/>
            <a:ext cx="2978558" cy="3354358"/>
          </a:xfrm>
          <a:prstGeom prst="rect">
            <a:avLst/>
          </a:prstGeom>
        </p:spPr>
        <p:txBody>
          <a:bodyPr>
            <a:noAutofit/>
          </a:bodyPr>
          <a:lstStyle>
            <a:lvl1pPr marL="0" marR="0" indent="0" algn="l" defTabSz="736504" rtl="0" eaLnBrk="0" fontAlgn="base" latinLnBrk="0" hangingPunct="0">
              <a:lnSpc>
                <a:spcPct val="100000"/>
              </a:lnSpc>
              <a:spcBef>
                <a:spcPts val="0"/>
              </a:spcBef>
              <a:spcAft>
                <a:spcPts val="967"/>
              </a:spcAft>
              <a:buClrTx/>
              <a:buSzTx/>
              <a:buFontTx/>
              <a:buNone/>
              <a:tabLst/>
              <a:defRPr sz="1600">
                <a:solidFill>
                  <a:schemeClr val="tx1"/>
                </a:solidFill>
                <a:latin typeface="Franklin Gothic Book"/>
                <a:cs typeface="Franklin Gothic Book"/>
              </a:defRPr>
            </a:lvl1pPr>
            <a:lvl2pPr marL="144488" marR="0" indent="-144488" algn="l" defTabSz="736504" rtl="0" eaLnBrk="0" fontAlgn="base" latinLnBrk="0" hangingPunct="0">
              <a:lnSpc>
                <a:spcPct val="100000"/>
              </a:lnSpc>
              <a:spcBef>
                <a:spcPts val="0"/>
              </a:spcBef>
              <a:spcAft>
                <a:spcPts val="967"/>
              </a:spcAft>
              <a:buClrTx/>
              <a:buSzTx/>
              <a:buFont typeface="Arial" charset="0"/>
              <a:buChar char="•"/>
              <a:tabLst/>
              <a:defRPr>
                <a:solidFill>
                  <a:schemeClr val="tx1"/>
                </a:solidFill>
                <a:latin typeface="Franklin Gothic Book"/>
                <a:ea typeface="Franklin Gothic Book"/>
                <a:cs typeface="Franklin Gothic Book"/>
              </a:defRPr>
            </a:lvl2pPr>
            <a:lvl3pPr marL="289962" marR="0" indent="-144981" algn="l" defTabSz="736504" rtl="0" eaLnBrk="0" fontAlgn="base" latinLnBrk="0" hangingPunct="0">
              <a:lnSpc>
                <a:spcPct val="100000"/>
              </a:lnSpc>
              <a:spcBef>
                <a:spcPts val="0"/>
              </a:spcBef>
              <a:spcAft>
                <a:spcPts val="967"/>
              </a:spcAft>
              <a:buClrTx/>
              <a:buSzTx/>
              <a:buFont typeface="Arial"/>
              <a:buChar char="•"/>
              <a:tabLst/>
              <a:defRPr>
                <a:solidFill>
                  <a:schemeClr val="tx1"/>
                </a:solidFill>
                <a:latin typeface="Franklin Gothic Book"/>
                <a:ea typeface="Franklin Gothic Book"/>
                <a:cs typeface="Franklin Gothic Book"/>
              </a:defRPr>
            </a:lvl3pPr>
            <a:lvl4pPr marL="434943" marR="0" indent="-144981" algn="l" defTabSz="736504" rtl="0" eaLnBrk="0" fontAlgn="base" latinLnBrk="0" hangingPunct="0">
              <a:lnSpc>
                <a:spcPct val="100000"/>
              </a:lnSpc>
              <a:spcBef>
                <a:spcPts val="0"/>
              </a:spcBef>
              <a:spcAft>
                <a:spcPts val="967"/>
              </a:spcAft>
              <a:buClrTx/>
              <a:buSzTx/>
              <a:buFont typeface="Arial"/>
              <a:buChar char="•"/>
              <a:tabLst/>
              <a:defRPr>
                <a:latin typeface="Franklin Gothic Book"/>
                <a:ea typeface="Franklin Gothic Book"/>
                <a:cs typeface="Franklin Gothic Book"/>
              </a:defRPr>
            </a:lvl4pPr>
          </a:lstStyle>
          <a:p>
            <a:pPr marL="0" marR="0" lvl="0" indent="0" algn="l" defTabSz="736504" rtl="0" eaLnBrk="0" fontAlgn="base" latinLnBrk="0" hangingPunct="0">
              <a:lnSpc>
                <a:spcPct val="100000"/>
              </a:lnSpc>
              <a:spcBef>
                <a:spcPts val="0"/>
              </a:spcBef>
              <a:spcAft>
                <a:spcPts val="967"/>
              </a:spcAft>
              <a:buClrTx/>
              <a:buSzTx/>
              <a:buFontTx/>
              <a:buNone/>
              <a:tabLst/>
              <a:defRPr/>
            </a:pPr>
            <a:r>
              <a:rPr kumimoji="0" lang="en-US" sz="900" b="0" i="0" u="none" strike="noStrike" kern="1200" cap="none" spc="0" normalizeH="0" baseline="0" noProof="0" smtClean="0">
                <a:ln>
                  <a:noFill/>
                </a:ln>
                <a:solidFill>
                  <a:srgbClr val="58595B"/>
                </a:solidFill>
                <a:effectLst/>
                <a:uLnTx/>
                <a:uFillTx/>
                <a:latin typeface="Arial" pitchFamily="34" charset="0"/>
                <a:ea typeface="ＭＳ Ｐゴシック" charset="0"/>
                <a:cs typeface="Arial" pitchFamily="34" charset="0"/>
              </a:rPr>
              <a:t>Click to edit Master text styles</a:t>
            </a:r>
          </a:p>
          <a:p>
            <a:pPr marL="0" marR="0" lvl="1" indent="0" algn="l" defTabSz="736504" rtl="0" eaLnBrk="0" fontAlgn="base" latinLnBrk="0" hangingPunct="0">
              <a:lnSpc>
                <a:spcPct val="100000"/>
              </a:lnSpc>
              <a:spcBef>
                <a:spcPts val="0"/>
              </a:spcBef>
              <a:spcAft>
                <a:spcPts val="967"/>
              </a:spcAft>
              <a:buClrTx/>
              <a:buSzTx/>
              <a:buFontTx/>
              <a:buNone/>
              <a:tabLst/>
              <a:defRPr/>
            </a:pPr>
            <a:r>
              <a:rPr kumimoji="0" lang="en-US" sz="900" b="0" i="0" u="none" strike="noStrike" kern="1200" cap="none" spc="0" normalizeH="0" baseline="0" noProof="0" smtClean="0">
                <a:ln>
                  <a:noFill/>
                </a:ln>
                <a:solidFill>
                  <a:srgbClr val="58595B"/>
                </a:solidFill>
                <a:effectLst/>
                <a:uLnTx/>
                <a:uFillTx/>
                <a:latin typeface="Arial" pitchFamily="34" charset="0"/>
                <a:ea typeface="ＭＳ Ｐゴシック" charset="0"/>
                <a:cs typeface="Arial" pitchFamily="34" charset="0"/>
              </a:rPr>
              <a:t>Second level</a:t>
            </a:r>
          </a:p>
          <a:p>
            <a:pPr marL="0" marR="0" lvl="2" indent="0" algn="l" defTabSz="736504" rtl="0" eaLnBrk="0" fontAlgn="base" latinLnBrk="0" hangingPunct="0">
              <a:lnSpc>
                <a:spcPct val="100000"/>
              </a:lnSpc>
              <a:spcBef>
                <a:spcPts val="0"/>
              </a:spcBef>
              <a:spcAft>
                <a:spcPts val="967"/>
              </a:spcAft>
              <a:buClrTx/>
              <a:buSzTx/>
              <a:buFontTx/>
              <a:buNone/>
              <a:tabLst/>
              <a:defRPr/>
            </a:pPr>
            <a:r>
              <a:rPr kumimoji="0" lang="en-US" sz="900" b="0" i="0" u="none" strike="noStrike" kern="1200" cap="none" spc="0" normalizeH="0" baseline="0" noProof="0" smtClean="0">
                <a:ln>
                  <a:noFill/>
                </a:ln>
                <a:solidFill>
                  <a:srgbClr val="58595B"/>
                </a:solidFill>
                <a:effectLst/>
                <a:uLnTx/>
                <a:uFillTx/>
                <a:latin typeface="Arial" pitchFamily="34" charset="0"/>
                <a:ea typeface="ＭＳ Ｐゴシック" charset="0"/>
                <a:cs typeface="Arial" pitchFamily="34" charset="0"/>
              </a:rPr>
              <a:t>Third level</a:t>
            </a:r>
          </a:p>
          <a:p>
            <a:pPr marL="0" marR="0" lvl="3" indent="0" algn="l" defTabSz="736504" rtl="0" eaLnBrk="0" fontAlgn="base" latinLnBrk="0" hangingPunct="0">
              <a:lnSpc>
                <a:spcPct val="100000"/>
              </a:lnSpc>
              <a:spcBef>
                <a:spcPts val="0"/>
              </a:spcBef>
              <a:spcAft>
                <a:spcPts val="967"/>
              </a:spcAft>
              <a:buClrTx/>
              <a:buSzTx/>
              <a:buFontTx/>
              <a:buNone/>
              <a:tabLst/>
              <a:defRPr/>
            </a:pPr>
            <a:r>
              <a:rPr kumimoji="0" lang="en-US" sz="900" b="0" i="0" u="none" strike="noStrike" kern="1200" cap="none" spc="0" normalizeH="0" baseline="0" noProof="0" smtClean="0">
                <a:ln>
                  <a:noFill/>
                </a:ln>
                <a:solidFill>
                  <a:srgbClr val="58595B"/>
                </a:solidFill>
                <a:effectLst/>
                <a:uLnTx/>
                <a:uFillTx/>
                <a:latin typeface="Arial" pitchFamily="34" charset="0"/>
                <a:ea typeface="ＭＳ Ｐゴシック" charset="0"/>
                <a:cs typeface="Arial" pitchFamily="34" charset="0"/>
              </a:rPr>
              <a:t>Fourth level</a:t>
            </a:r>
          </a:p>
        </p:txBody>
      </p:sp>
      <p:cxnSp>
        <p:nvCxnSpPr>
          <p:cNvPr id="104" name="Straight Connector 103"/>
          <p:cNvCxnSpPr/>
          <p:nvPr userDrawn="1"/>
        </p:nvCxnSpPr>
        <p:spPr>
          <a:xfrm>
            <a:off x="3763939" y="1368966"/>
            <a:ext cx="0" cy="3354358"/>
          </a:xfrm>
          <a:prstGeom prst="line">
            <a:avLst/>
          </a:prstGeom>
          <a:ln w="6350">
            <a:solidFill>
              <a:schemeClr val="tx1"/>
            </a:solidFill>
            <a:tailEnd type="none"/>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664027119"/>
      </p:ext>
    </p:extLst>
  </p:cSld>
  <p:clrMapOvr>
    <a:masterClrMapping/>
  </p:clrMapOvr>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49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8B6E079F-0502-CC4C-9C8B-39554E94F19E}" type="datetime3">
              <a:rPr lang="en-GB" smtClean="0"/>
              <a:pPr/>
              <a:t>13 July, 2016</a:t>
            </a:fld>
            <a:endParaRPr lang="en-GB" dirty="0"/>
          </a:p>
        </p:txBody>
      </p:sp>
      <p:sp>
        <p:nvSpPr>
          <p:cNvPr id="4" name="Footer Placeholder 3"/>
          <p:cNvSpPr>
            <a:spLocks noGrp="1"/>
          </p:cNvSpPr>
          <p:nvPr>
            <p:ph type="ftr" sz="quarter" idx="11"/>
            <p:custDataLst>
              <p:tags r:id="rId1"/>
            </p:custDataLst>
          </p:nvPr>
        </p:nvSpPr>
        <p:spPr>
          <a:xfrm>
            <a:off x="0" y="5035501"/>
            <a:ext cx="7561263" cy="293738"/>
          </a:xfrm>
        </p:spPr>
        <p:txBody>
          <a:bodyPr/>
          <a:lstStyle>
            <a:lvl1pPr algn="ctr">
              <a:defRPr lang="en-GB" sz="800" b="0" i="0" u="none">
                <a:solidFill>
                  <a:srgbClr val="FFFFFF"/>
                </a:solidFill>
                <a:latin typeface="Arial"/>
              </a:defRPr>
            </a:lvl1pPr>
          </a:lstStyle>
          <a:p>
            <a:endParaRPr lang="en-GB" b="1"/>
          </a:p>
        </p:txBody>
      </p:sp>
      <p:sp>
        <p:nvSpPr>
          <p:cNvPr id="5" name="Slide Number Placeholder 4"/>
          <p:cNvSpPr>
            <a:spLocks noGrp="1"/>
          </p:cNvSpPr>
          <p:nvPr>
            <p:ph type="sldNum" sz="quarter" idx="12"/>
          </p:nvPr>
        </p:nvSpPr>
        <p:spPr/>
        <p:txBody>
          <a:bodyPr/>
          <a:lstStyle/>
          <a:p>
            <a:fld id="{71F9F866-B438-9445-8D9F-1F8FF6608833}" type="slidenum">
              <a:rPr lang="en-GB" smtClean="0"/>
              <a:pPr/>
              <a:t>‹#›</a:t>
            </a:fld>
            <a:endParaRPr lang="en-GB" dirty="0"/>
          </a:p>
        </p:txBody>
      </p:sp>
      <p:sp>
        <p:nvSpPr>
          <p:cNvPr id="6" name="Rectangle 5"/>
          <p:cNvSpPr/>
          <p:nvPr userDrawn="1"/>
        </p:nvSpPr>
        <p:spPr>
          <a:xfrm>
            <a:off x="0" y="0"/>
            <a:ext cx="7561263" cy="5329238"/>
          </a:xfrm>
          <a:prstGeom prst="rect">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lIns="73650" tIns="36825" rIns="73650" bIns="36825" rtlCol="0" anchor="ctr"/>
          <a:lstStyle/>
          <a:p>
            <a:pPr algn="ctr"/>
            <a:r>
              <a:rPr lang="en-US" sz="5600" dirty="0" smtClean="0">
                <a:latin typeface="Franklin Gothic Book"/>
              </a:rPr>
              <a:t>Layouts</a:t>
            </a:r>
            <a:r>
              <a:rPr lang="en-US" sz="5600" baseline="0" dirty="0" smtClean="0">
                <a:latin typeface="Franklin Gothic Book"/>
              </a:rPr>
              <a:t> for</a:t>
            </a:r>
            <a:br>
              <a:rPr lang="en-US" sz="5600" baseline="0" dirty="0" smtClean="0">
                <a:latin typeface="Franklin Gothic Book"/>
              </a:rPr>
            </a:br>
            <a:r>
              <a:rPr lang="en-US" sz="5600" baseline="0" dirty="0" smtClean="0">
                <a:latin typeface="Franklin Gothic Book"/>
              </a:rPr>
              <a:t>images</a:t>
            </a:r>
            <a:endParaRPr lang="en-US" sz="5600" dirty="0">
              <a:latin typeface="Franklin Gothic Book"/>
            </a:endParaRPr>
          </a:p>
        </p:txBody>
      </p:sp>
      <p:grpSp>
        <p:nvGrpSpPr>
          <p:cNvPr id="7" name="Group 6"/>
          <p:cNvGrpSpPr/>
          <p:nvPr userDrawn="1"/>
        </p:nvGrpSpPr>
        <p:grpSpPr>
          <a:xfrm>
            <a:off x="-746937" y="0"/>
            <a:ext cx="8188769" cy="5935713"/>
            <a:chOff x="-903288" y="0"/>
            <a:chExt cx="9902857" cy="7638450"/>
          </a:xfrm>
        </p:grpSpPr>
        <p:cxnSp>
          <p:nvCxnSpPr>
            <p:cNvPr id="8" name="Straight Connector 7"/>
            <p:cNvCxnSpPr/>
            <p:nvPr userDrawn="1"/>
          </p:nvCxnSpPr>
          <p:spPr bwMode="auto">
            <a:xfrm>
              <a:off x="-903288" y="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userDrawn="1"/>
          </p:nvCxnSpPr>
          <p:spPr bwMode="auto">
            <a:xfrm>
              <a:off x="-903288" y="360363"/>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userDrawn="1"/>
          </p:nvCxnSpPr>
          <p:spPr bwMode="auto">
            <a:xfrm>
              <a:off x="-903288" y="719138"/>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userDrawn="1"/>
          </p:nvCxnSpPr>
          <p:spPr bwMode="auto">
            <a:xfrm>
              <a:off x="-903288" y="107950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userDrawn="1"/>
          </p:nvCxnSpPr>
          <p:spPr bwMode="auto">
            <a:xfrm>
              <a:off x="-903288" y="1439863"/>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userDrawn="1"/>
          </p:nvCxnSpPr>
          <p:spPr bwMode="auto">
            <a:xfrm>
              <a:off x="-903288" y="1800225"/>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userDrawn="1"/>
          </p:nvCxnSpPr>
          <p:spPr bwMode="auto">
            <a:xfrm>
              <a:off x="-903288" y="2160588"/>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bwMode="auto">
            <a:xfrm>
              <a:off x="-903288" y="252095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userDrawn="1"/>
          </p:nvCxnSpPr>
          <p:spPr bwMode="auto">
            <a:xfrm>
              <a:off x="-903288" y="2879725"/>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userDrawn="1"/>
          </p:nvCxnSpPr>
          <p:spPr bwMode="auto">
            <a:xfrm>
              <a:off x="-903288" y="3240088"/>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userDrawn="1"/>
          </p:nvCxnSpPr>
          <p:spPr bwMode="auto">
            <a:xfrm>
              <a:off x="-903288" y="360045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userDrawn="1"/>
          </p:nvCxnSpPr>
          <p:spPr bwMode="auto">
            <a:xfrm>
              <a:off x="-903288" y="3960813"/>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userDrawn="1"/>
          </p:nvCxnSpPr>
          <p:spPr bwMode="auto">
            <a:xfrm>
              <a:off x="-903288" y="4319588"/>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userDrawn="1"/>
          </p:nvCxnSpPr>
          <p:spPr bwMode="auto">
            <a:xfrm>
              <a:off x="-903288" y="467995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userDrawn="1"/>
          </p:nvCxnSpPr>
          <p:spPr bwMode="auto">
            <a:xfrm>
              <a:off x="-903288" y="5040313"/>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userDrawn="1"/>
          </p:nvCxnSpPr>
          <p:spPr bwMode="auto">
            <a:xfrm rot="5400000">
              <a:off x="4679155"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userDrawn="1"/>
          </p:nvCxnSpPr>
          <p:spPr bwMode="auto">
            <a:xfrm rot="5400000">
              <a:off x="4318792"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userDrawn="1"/>
          </p:nvCxnSpPr>
          <p:spPr bwMode="auto">
            <a:xfrm rot="5400000">
              <a:off x="3960017"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userDrawn="1"/>
          </p:nvCxnSpPr>
          <p:spPr bwMode="auto">
            <a:xfrm rot="5400000">
              <a:off x="3598067"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userDrawn="1"/>
          </p:nvCxnSpPr>
          <p:spPr bwMode="auto">
            <a:xfrm rot="5400000">
              <a:off x="3239292"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userDrawn="1"/>
          </p:nvCxnSpPr>
          <p:spPr bwMode="auto">
            <a:xfrm rot="5400000">
              <a:off x="2878930"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userDrawn="1"/>
          </p:nvCxnSpPr>
          <p:spPr bwMode="auto">
            <a:xfrm rot="5400000">
              <a:off x="2518567"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userDrawn="1"/>
          </p:nvCxnSpPr>
          <p:spPr bwMode="auto">
            <a:xfrm rot="5400000">
              <a:off x="2158205"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userDrawn="1"/>
          </p:nvCxnSpPr>
          <p:spPr bwMode="auto">
            <a:xfrm rot="5400000">
              <a:off x="1799430"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userDrawn="1"/>
          </p:nvCxnSpPr>
          <p:spPr bwMode="auto">
            <a:xfrm rot="5400000">
              <a:off x="1439067"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userDrawn="1"/>
          </p:nvCxnSpPr>
          <p:spPr bwMode="auto">
            <a:xfrm rot="5400000">
              <a:off x="1078705"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userDrawn="1"/>
          </p:nvCxnSpPr>
          <p:spPr bwMode="auto">
            <a:xfrm rot="5400000">
              <a:off x="718342"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userDrawn="1"/>
          </p:nvCxnSpPr>
          <p:spPr bwMode="auto">
            <a:xfrm rot="5400000">
              <a:off x="359567"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userDrawn="1"/>
          </p:nvCxnSpPr>
          <p:spPr bwMode="auto">
            <a:xfrm rot="5400000">
              <a:off x="-795"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userDrawn="1"/>
          </p:nvCxnSpPr>
          <p:spPr bwMode="auto">
            <a:xfrm rot="5400000">
              <a:off x="-361158"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userDrawn="1"/>
          </p:nvCxnSpPr>
          <p:spPr bwMode="auto">
            <a:xfrm rot="5400000">
              <a:off x="6839742"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userDrawn="1"/>
          </p:nvCxnSpPr>
          <p:spPr bwMode="auto">
            <a:xfrm rot="5400000">
              <a:off x="6479380"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userDrawn="1"/>
          </p:nvCxnSpPr>
          <p:spPr bwMode="auto">
            <a:xfrm rot="5400000">
              <a:off x="6119017"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userDrawn="1"/>
          </p:nvCxnSpPr>
          <p:spPr bwMode="auto">
            <a:xfrm rot="5400000">
              <a:off x="5758655"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userDrawn="1"/>
          </p:nvCxnSpPr>
          <p:spPr bwMode="auto">
            <a:xfrm rot="5400000">
              <a:off x="5398292"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userDrawn="1"/>
          </p:nvCxnSpPr>
          <p:spPr bwMode="auto">
            <a:xfrm rot="5400000">
              <a:off x="5039517"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userDrawn="1"/>
          </p:nvCxnSpPr>
          <p:spPr bwMode="auto">
            <a:xfrm rot="5400000">
              <a:off x="4679155"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userDrawn="1"/>
          </p:nvCxnSpPr>
          <p:spPr bwMode="auto">
            <a:xfrm rot="5400000">
              <a:off x="7200105"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userDrawn="1"/>
          </p:nvCxnSpPr>
          <p:spPr bwMode="auto">
            <a:xfrm rot="5400000">
              <a:off x="7560467"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7" name="Straight Connector 46"/>
            <p:cNvCxnSpPr/>
            <p:nvPr userDrawn="1"/>
          </p:nvCxnSpPr>
          <p:spPr bwMode="auto">
            <a:xfrm rot="5400000">
              <a:off x="7920000"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userDrawn="1"/>
          </p:nvCxnSpPr>
          <p:spPr bwMode="auto">
            <a:xfrm rot="5400000">
              <a:off x="8280000"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userDrawn="1"/>
          </p:nvCxnSpPr>
          <p:spPr bwMode="auto">
            <a:xfrm rot="5400000">
              <a:off x="8640000"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userDrawn="1"/>
          </p:nvCxnSpPr>
          <p:spPr bwMode="auto">
            <a:xfrm>
              <a:off x="-903288" y="540000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userDrawn="1"/>
          </p:nvCxnSpPr>
          <p:spPr bwMode="auto">
            <a:xfrm>
              <a:off x="-903288" y="576000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52" name="Straight Connector 51"/>
            <p:cNvCxnSpPr/>
            <p:nvPr userDrawn="1"/>
          </p:nvCxnSpPr>
          <p:spPr bwMode="auto">
            <a:xfrm>
              <a:off x="-903288" y="612000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53" name="Straight Connector 52"/>
            <p:cNvCxnSpPr/>
            <p:nvPr userDrawn="1"/>
          </p:nvCxnSpPr>
          <p:spPr bwMode="auto">
            <a:xfrm>
              <a:off x="-903288" y="648000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54" name="Straight Connector 53"/>
            <p:cNvCxnSpPr/>
            <p:nvPr userDrawn="1"/>
          </p:nvCxnSpPr>
          <p:spPr bwMode="auto">
            <a:xfrm>
              <a:off x="-903288" y="684000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540087902"/>
      </p:ext>
    </p:extLst>
  </p:cSld>
  <p:clrMapOvr>
    <a:masterClrMapping/>
  </p:clrMapOvr>
  <p:timing>
    <p:tnLst>
      <p:par>
        <p:cTn id="1" dur="indefinite" restart="never" nodeType="tmRoot"/>
      </p:par>
    </p:tnLst>
  </p:timing>
</p:sldLayout>
</file>

<file path=ppt/slideLayouts/slideLayout230.xml><?xml version="1.0" encoding="utf-8"?>
<p:sldLayout xmlns:a="http://schemas.openxmlformats.org/drawingml/2006/main" xmlns:r="http://schemas.openxmlformats.org/officeDocument/2006/relationships" xmlns:p="http://schemas.openxmlformats.org/presentationml/2006/main" preserve="1">
  <p:cSld name="45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8B6E079F-0502-CC4C-9C8B-39554E94F19E}" type="datetime3">
              <a:rPr lang="en-GB" smtClean="0">
                <a:solidFill>
                  <a:srgbClr val="00539B"/>
                </a:solidFill>
              </a:rPr>
              <a:pPr/>
              <a:t>13 July, 2016</a:t>
            </a:fld>
            <a:endParaRPr lang="en-GB" dirty="0">
              <a:solidFill>
                <a:srgbClr val="00539B"/>
              </a:solidFill>
            </a:endParaRPr>
          </a:p>
        </p:txBody>
      </p:sp>
      <p:sp>
        <p:nvSpPr>
          <p:cNvPr id="4" name="Footer Placeholder 3"/>
          <p:cNvSpPr>
            <a:spLocks noGrp="1"/>
          </p:cNvSpPr>
          <p:nvPr>
            <p:ph type="ftr" sz="quarter" idx="11"/>
            <p:custDataLst>
              <p:tags r:id="rId1"/>
            </p:custDataLst>
          </p:nvPr>
        </p:nvSpPr>
        <p:spPr>
          <a:xfrm>
            <a:off x="0" y="5035501"/>
            <a:ext cx="7561263" cy="293738"/>
          </a:xfrm>
        </p:spPr>
        <p:txBody>
          <a:bodyPr/>
          <a:lstStyle>
            <a:lvl1pPr algn="ctr">
              <a:defRPr lang="en-GB" sz="800" b="0" i="0" u="none">
                <a:solidFill>
                  <a:srgbClr val="FFFFFF"/>
                </a:solidFill>
                <a:latin typeface="Arial"/>
              </a:defRPr>
            </a:lvl1pPr>
          </a:lstStyle>
          <a:p>
            <a:endParaRPr b="1"/>
          </a:p>
        </p:txBody>
      </p:sp>
      <p:sp>
        <p:nvSpPr>
          <p:cNvPr id="5" name="Slide Number Placeholder 4"/>
          <p:cNvSpPr>
            <a:spLocks noGrp="1"/>
          </p:cNvSpPr>
          <p:nvPr>
            <p:ph type="sldNum" sz="quarter" idx="12"/>
          </p:nvPr>
        </p:nvSpPr>
        <p:spPr/>
        <p:txBody>
          <a:bodyPr/>
          <a:lstStyle/>
          <a:p>
            <a:fld id="{71F9F866-B438-9445-8D9F-1F8FF6608833}" type="slidenum">
              <a:rPr lang="en-GB" smtClean="0">
                <a:solidFill>
                  <a:srgbClr val="00539B"/>
                </a:solidFill>
              </a:rPr>
              <a:pPr/>
              <a:t>‹#›</a:t>
            </a:fld>
            <a:endParaRPr lang="en-GB" dirty="0">
              <a:solidFill>
                <a:srgbClr val="00539B"/>
              </a:solidFill>
            </a:endParaRPr>
          </a:p>
        </p:txBody>
      </p:sp>
      <p:sp>
        <p:nvSpPr>
          <p:cNvPr id="6" name="Rectangle 5"/>
          <p:cNvSpPr/>
          <p:nvPr userDrawn="1"/>
        </p:nvSpPr>
        <p:spPr>
          <a:xfrm>
            <a:off x="0" y="0"/>
            <a:ext cx="7561263" cy="5329238"/>
          </a:xfrm>
          <a:prstGeom prst="rect">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lIns="73650" tIns="36825" rIns="73650" bIns="36825" rtlCol="0" anchor="ctr"/>
          <a:lstStyle/>
          <a:p>
            <a:pPr algn="ctr"/>
            <a:r>
              <a:rPr lang="en-US" sz="5600" dirty="0" smtClean="0">
                <a:solidFill>
                  <a:srgbClr val="FFFFFF"/>
                </a:solidFill>
                <a:latin typeface="Franklin Gothic Book"/>
              </a:rPr>
              <a:t>Simple layouts</a:t>
            </a:r>
            <a:endParaRPr lang="en-US" sz="5600" dirty="0">
              <a:solidFill>
                <a:srgbClr val="FFFFFF"/>
              </a:solidFill>
              <a:latin typeface="Franklin Gothic Book"/>
            </a:endParaRPr>
          </a:p>
        </p:txBody>
      </p:sp>
      <p:grpSp>
        <p:nvGrpSpPr>
          <p:cNvPr id="7" name="Group 6"/>
          <p:cNvGrpSpPr/>
          <p:nvPr userDrawn="1"/>
        </p:nvGrpSpPr>
        <p:grpSpPr>
          <a:xfrm>
            <a:off x="-746937" y="0"/>
            <a:ext cx="8188769" cy="5935713"/>
            <a:chOff x="-903288" y="0"/>
            <a:chExt cx="9902857" cy="7638450"/>
          </a:xfrm>
        </p:grpSpPr>
        <p:cxnSp>
          <p:nvCxnSpPr>
            <p:cNvPr id="8" name="Straight Connector 7"/>
            <p:cNvCxnSpPr/>
            <p:nvPr userDrawn="1"/>
          </p:nvCxnSpPr>
          <p:spPr bwMode="auto">
            <a:xfrm>
              <a:off x="-903288" y="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userDrawn="1"/>
          </p:nvCxnSpPr>
          <p:spPr bwMode="auto">
            <a:xfrm>
              <a:off x="-903288" y="360363"/>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userDrawn="1"/>
          </p:nvCxnSpPr>
          <p:spPr bwMode="auto">
            <a:xfrm>
              <a:off x="-903288" y="719138"/>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userDrawn="1"/>
          </p:nvCxnSpPr>
          <p:spPr bwMode="auto">
            <a:xfrm>
              <a:off x="-903288" y="107950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userDrawn="1"/>
          </p:nvCxnSpPr>
          <p:spPr bwMode="auto">
            <a:xfrm>
              <a:off x="-903288" y="1439863"/>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userDrawn="1"/>
          </p:nvCxnSpPr>
          <p:spPr bwMode="auto">
            <a:xfrm>
              <a:off x="-903288" y="1800225"/>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userDrawn="1"/>
          </p:nvCxnSpPr>
          <p:spPr bwMode="auto">
            <a:xfrm>
              <a:off x="-903288" y="2160588"/>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bwMode="auto">
            <a:xfrm>
              <a:off x="-903288" y="252095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userDrawn="1"/>
          </p:nvCxnSpPr>
          <p:spPr bwMode="auto">
            <a:xfrm>
              <a:off x="-903288" y="2879725"/>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userDrawn="1"/>
          </p:nvCxnSpPr>
          <p:spPr bwMode="auto">
            <a:xfrm>
              <a:off x="-903288" y="3240088"/>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userDrawn="1"/>
          </p:nvCxnSpPr>
          <p:spPr bwMode="auto">
            <a:xfrm>
              <a:off x="-903288" y="360045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userDrawn="1"/>
          </p:nvCxnSpPr>
          <p:spPr bwMode="auto">
            <a:xfrm>
              <a:off x="-903288" y="3960813"/>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userDrawn="1"/>
          </p:nvCxnSpPr>
          <p:spPr bwMode="auto">
            <a:xfrm>
              <a:off x="-903288" y="4319588"/>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userDrawn="1"/>
          </p:nvCxnSpPr>
          <p:spPr bwMode="auto">
            <a:xfrm>
              <a:off x="-903288" y="467995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userDrawn="1"/>
          </p:nvCxnSpPr>
          <p:spPr bwMode="auto">
            <a:xfrm>
              <a:off x="-903288" y="5040313"/>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userDrawn="1"/>
          </p:nvCxnSpPr>
          <p:spPr bwMode="auto">
            <a:xfrm rot="5400000">
              <a:off x="4679155"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userDrawn="1"/>
          </p:nvCxnSpPr>
          <p:spPr bwMode="auto">
            <a:xfrm rot="5400000">
              <a:off x="4318792"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userDrawn="1"/>
          </p:nvCxnSpPr>
          <p:spPr bwMode="auto">
            <a:xfrm rot="5400000">
              <a:off x="3960017"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userDrawn="1"/>
          </p:nvCxnSpPr>
          <p:spPr bwMode="auto">
            <a:xfrm rot="5400000">
              <a:off x="3598067"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userDrawn="1"/>
          </p:nvCxnSpPr>
          <p:spPr bwMode="auto">
            <a:xfrm rot="5400000">
              <a:off x="3239292"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userDrawn="1"/>
          </p:nvCxnSpPr>
          <p:spPr bwMode="auto">
            <a:xfrm rot="5400000">
              <a:off x="2878930"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userDrawn="1"/>
          </p:nvCxnSpPr>
          <p:spPr bwMode="auto">
            <a:xfrm rot="5400000">
              <a:off x="2518567"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userDrawn="1"/>
          </p:nvCxnSpPr>
          <p:spPr bwMode="auto">
            <a:xfrm rot="5400000">
              <a:off x="2158205"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userDrawn="1"/>
          </p:nvCxnSpPr>
          <p:spPr bwMode="auto">
            <a:xfrm rot="5400000">
              <a:off x="1799430"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userDrawn="1"/>
          </p:nvCxnSpPr>
          <p:spPr bwMode="auto">
            <a:xfrm rot="5400000">
              <a:off x="1439067"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userDrawn="1"/>
          </p:nvCxnSpPr>
          <p:spPr bwMode="auto">
            <a:xfrm rot="5400000">
              <a:off x="1078705"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userDrawn="1"/>
          </p:nvCxnSpPr>
          <p:spPr bwMode="auto">
            <a:xfrm rot="5400000">
              <a:off x="718342"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userDrawn="1"/>
          </p:nvCxnSpPr>
          <p:spPr bwMode="auto">
            <a:xfrm rot="5400000">
              <a:off x="359567"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userDrawn="1"/>
          </p:nvCxnSpPr>
          <p:spPr bwMode="auto">
            <a:xfrm rot="5400000">
              <a:off x="-795"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userDrawn="1"/>
          </p:nvCxnSpPr>
          <p:spPr bwMode="auto">
            <a:xfrm rot="5400000">
              <a:off x="-361158"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userDrawn="1"/>
          </p:nvCxnSpPr>
          <p:spPr bwMode="auto">
            <a:xfrm rot="5400000">
              <a:off x="6839742"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userDrawn="1"/>
          </p:nvCxnSpPr>
          <p:spPr bwMode="auto">
            <a:xfrm rot="5400000">
              <a:off x="6479380"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userDrawn="1"/>
          </p:nvCxnSpPr>
          <p:spPr bwMode="auto">
            <a:xfrm rot="5400000">
              <a:off x="6119017"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userDrawn="1"/>
          </p:nvCxnSpPr>
          <p:spPr bwMode="auto">
            <a:xfrm rot="5400000">
              <a:off x="5758655"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userDrawn="1"/>
          </p:nvCxnSpPr>
          <p:spPr bwMode="auto">
            <a:xfrm rot="5400000">
              <a:off x="5398292"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userDrawn="1"/>
          </p:nvCxnSpPr>
          <p:spPr bwMode="auto">
            <a:xfrm rot="5400000">
              <a:off x="5039517"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userDrawn="1"/>
          </p:nvCxnSpPr>
          <p:spPr bwMode="auto">
            <a:xfrm rot="5400000">
              <a:off x="4679155"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userDrawn="1"/>
          </p:nvCxnSpPr>
          <p:spPr bwMode="auto">
            <a:xfrm rot="5400000">
              <a:off x="7200105"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userDrawn="1"/>
          </p:nvCxnSpPr>
          <p:spPr bwMode="auto">
            <a:xfrm rot="5400000">
              <a:off x="7560467"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7" name="Straight Connector 46"/>
            <p:cNvCxnSpPr/>
            <p:nvPr userDrawn="1"/>
          </p:nvCxnSpPr>
          <p:spPr bwMode="auto">
            <a:xfrm rot="5400000">
              <a:off x="7920000"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userDrawn="1"/>
          </p:nvCxnSpPr>
          <p:spPr bwMode="auto">
            <a:xfrm rot="5400000">
              <a:off x="8280000"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userDrawn="1"/>
          </p:nvCxnSpPr>
          <p:spPr bwMode="auto">
            <a:xfrm rot="5400000">
              <a:off x="8640000"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userDrawn="1"/>
          </p:nvCxnSpPr>
          <p:spPr bwMode="auto">
            <a:xfrm>
              <a:off x="-903288" y="540000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userDrawn="1"/>
          </p:nvCxnSpPr>
          <p:spPr bwMode="auto">
            <a:xfrm>
              <a:off x="-903288" y="576000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52" name="Straight Connector 51"/>
            <p:cNvCxnSpPr/>
            <p:nvPr userDrawn="1"/>
          </p:nvCxnSpPr>
          <p:spPr bwMode="auto">
            <a:xfrm>
              <a:off x="-903288" y="612000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53" name="Straight Connector 52"/>
            <p:cNvCxnSpPr/>
            <p:nvPr userDrawn="1"/>
          </p:nvCxnSpPr>
          <p:spPr bwMode="auto">
            <a:xfrm>
              <a:off x="-903288" y="648000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54" name="Straight Connector 53"/>
            <p:cNvCxnSpPr/>
            <p:nvPr userDrawn="1"/>
          </p:nvCxnSpPr>
          <p:spPr bwMode="auto">
            <a:xfrm>
              <a:off x="-903288" y="684000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764312656"/>
      </p:ext>
    </p:extLst>
  </p:cSld>
  <p:clrMapOvr>
    <a:masterClrMapping/>
  </p:clrMapOvr>
  <p:timing>
    <p:tnLst>
      <p:par>
        <p:cTn id="1" dur="indefinite" restart="never" nodeType="tmRoot"/>
      </p:par>
    </p:tnLst>
  </p:timing>
</p:sldLayout>
</file>

<file path=ppt/slideLayouts/slideLayout231.xml><?xml version="1.0" encoding="utf-8"?>
<p:sldLayout xmlns:a="http://schemas.openxmlformats.org/drawingml/2006/main" xmlns:r="http://schemas.openxmlformats.org/officeDocument/2006/relationships" xmlns:p="http://schemas.openxmlformats.org/presentationml/2006/main" preserve="1" userDrawn="1">
  <p:cSld name="5_Single column layout">
    <p:spTree>
      <p:nvGrpSpPr>
        <p:cNvPr id="1" name=""/>
        <p:cNvGrpSpPr/>
        <p:nvPr/>
      </p:nvGrpSpPr>
      <p:grpSpPr>
        <a:xfrm>
          <a:off x="0" y="0"/>
          <a:ext cx="0" cy="0"/>
          <a:chOff x="0" y="0"/>
          <a:chExt cx="0" cy="0"/>
        </a:xfrm>
      </p:grpSpPr>
      <p:sp>
        <p:nvSpPr>
          <p:cNvPr id="2" name="Title 1" descr="Ideally your title should fit on one line." title="Slide title"/>
          <p:cNvSpPr>
            <a:spLocks noGrp="1"/>
          </p:cNvSpPr>
          <p:nvPr>
            <p:ph type="title"/>
          </p:nvPr>
        </p:nvSpPr>
        <p:spPr/>
        <p:txBody>
          <a:bodyPr/>
          <a:lstStyle/>
          <a:p>
            <a:r>
              <a:rPr lang="en-US" smtClean="0"/>
              <a:t>Click to edit Master title style</a:t>
            </a:r>
            <a:endParaRPr lang="en-GB" dirty="0"/>
          </a:p>
        </p:txBody>
      </p:sp>
      <p:cxnSp>
        <p:nvCxnSpPr>
          <p:cNvPr id="166" name="Straight Connector 165"/>
          <p:cNvCxnSpPr/>
          <p:nvPr userDrawn="1"/>
        </p:nvCxnSpPr>
        <p:spPr>
          <a:xfrm>
            <a:off x="-2550" y="1328186"/>
            <a:ext cx="7563813" cy="0"/>
          </a:xfrm>
          <a:prstGeom prst="line">
            <a:avLst/>
          </a:prstGeom>
          <a:ln w="3175">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56" name="Date Placeholder 3"/>
          <p:cNvSpPr>
            <a:spLocks noGrp="1"/>
          </p:cNvSpPr>
          <p:nvPr>
            <p:ph type="dt" sz="half" idx="2"/>
          </p:nvPr>
        </p:nvSpPr>
        <p:spPr>
          <a:xfrm>
            <a:off x="594661" y="5035501"/>
            <a:ext cx="1547697" cy="293738"/>
          </a:xfrm>
          <a:prstGeom prst="rect">
            <a:avLst/>
          </a:prstGeom>
        </p:spPr>
        <p:txBody>
          <a:bodyPr lIns="0" tIns="0" rIns="0" bIns="0" anchor="ctr"/>
          <a:lstStyle>
            <a:lvl1pPr>
              <a:defRPr sz="700">
                <a:solidFill>
                  <a:schemeClr val="accent1"/>
                </a:solidFill>
              </a:defRPr>
            </a:lvl1pPr>
          </a:lstStyle>
          <a:p>
            <a:fld id="{4AC23DB2-FB1A-4E43-8F6F-8E1E5CEC6EBA}" type="datetime3">
              <a:rPr lang="en-GB" smtClean="0">
                <a:solidFill>
                  <a:srgbClr val="00539B"/>
                </a:solidFill>
              </a:rPr>
              <a:pPr/>
              <a:t>13 July, 2016</a:t>
            </a:fld>
            <a:endParaRPr lang="en-GB" dirty="0">
              <a:solidFill>
                <a:srgbClr val="00539B"/>
              </a:solidFill>
            </a:endParaRPr>
          </a:p>
        </p:txBody>
      </p:sp>
      <p:sp>
        <p:nvSpPr>
          <p:cNvPr id="57" name="Footer Placeholder 4"/>
          <p:cNvSpPr>
            <a:spLocks noGrp="1"/>
          </p:cNvSpPr>
          <p:nvPr>
            <p:ph type="ftr" sz="quarter" idx="3"/>
            <p:custDataLst>
              <p:tags r:id="rId1"/>
            </p:custDataLst>
          </p:nvPr>
        </p:nvSpPr>
        <p:spPr>
          <a:xfrm>
            <a:off x="0" y="5035501"/>
            <a:ext cx="7561263" cy="293738"/>
          </a:xfrm>
          <a:prstGeom prst="rect">
            <a:avLst/>
          </a:prstGeom>
        </p:spPr>
        <p:txBody>
          <a:bodyPr lIns="0" tIns="0" rIns="0" bIns="0" anchor="ctr"/>
          <a:lstStyle>
            <a:lvl1pPr algn="ctr">
              <a:defRPr lang="en-GB" sz="800" b="0" i="0" u="none">
                <a:solidFill>
                  <a:srgbClr val="FFFFFF"/>
                </a:solidFill>
                <a:latin typeface="Arial"/>
              </a:defRPr>
            </a:lvl1pPr>
          </a:lstStyle>
          <a:p>
            <a:endParaRPr b="1"/>
          </a:p>
        </p:txBody>
      </p:sp>
      <p:sp>
        <p:nvSpPr>
          <p:cNvPr id="59" name="Slide Number Placeholder 5"/>
          <p:cNvSpPr>
            <a:spLocks noGrp="1"/>
          </p:cNvSpPr>
          <p:nvPr>
            <p:ph type="sldNum" sz="quarter" idx="4"/>
          </p:nvPr>
        </p:nvSpPr>
        <p:spPr>
          <a:xfrm>
            <a:off x="6846455" y="5035501"/>
            <a:ext cx="297689" cy="293738"/>
          </a:xfrm>
          <a:prstGeom prst="rect">
            <a:avLst/>
          </a:prstGeom>
        </p:spPr>
        <p:txBody>
          <a:bodyPr lIns="0" tIns="0" rIns="0" bIns="0" anchor="ctr"/>
          <a:lstStyle>
            <a:lvl1pPr algn="r">
              <a:defRPr sz="700">
                <a:solidFill>
                  <a:schemeClr val="accent1"/>
                </a:solidFill>
              </a:defRPr>
            </a:lvl1pPr>
          </a:lstStyle>
          <a:p>
            <a:fld id="{71F9F866-B438-9445-8D9F-1F8FF6608833}" type="slidenum">
              <a:rPr lang="en-GB" smtClean="0">
                <a:solidFill>
                  <a:srgbClr val="00539B"/>
                </a:solidFill>
              </a:rPr>
              <a:pPr/>
              <a:t>‹#›</a:t>
            </a:fld>
            <a:endParaRPr lang="en-GB" dirty="0">
              <a:solidFill>
                <a:srgbClr val="00539B"/>
              </a:solidFill>
            </a:endParaRPr>
          </a:p>
        </p:txBody>
      </p:sp>
      <p:sp>
        <p:nvSpPr>
          <p:cNvPr id="4" name="Text Placeholder 3"/>
          <p:cNvSpPr>
            <a:spLocks noGrp="1"/>
          </p:cNvSpPr>
          <p:nvPr>
            <p:ph type="body" sz="quarter" idx="10"/>
          </p:nvPr>
        </p:nvSpPr>
        <p:spPr>
          <a:xfrm>
            <a:off x="594663" y="1401393"/>
            <a:ext cx="6371939" cy="3357913"/>
          </a:xfrm>
        </p:spPr>
        <p:txBody>
          <a:bodyPr/>
          <a:lstStyle>
            <a:lvl1pPr>
              <a:defRPr sz="1300"/>
            </a:lvl1pPr>
            <a:lvl2pPr>
              <a:defRPr sz="1300"/>
            </a:lvl2pPr>
            <a:lvl3pPr>
              <a:defRPr sz="1300"/>
            </a:lvl3pPr>
            <a:lvl4pPr>
              <a:defRPr sz="1300"/>
            </a:lvl4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Tree>
    <p:extLst>
      <p:ext uri="{BB962C8B-B14F-4D97-AF65-F5344CB8AC3E}">
        <p14:creationId xmlns:p14="http://schemas.microsoft.com/office/powerpoint/2010/main" val="1098191038"/>
      </p:ext>
    </p:extLst>
  </p:cSld>
  <p:clrMapOvr>
    <a:masterClrMapping/>
  </p:clrMapOvr>
  <p:timing>
    <p:tnLst>
      <p:par>
        <p:cTn id="1" dur="indefinite" restart="never" nodeType="tmRoot"/>
      </p:par>
    </p:tnLst>
  </p:timing>
</p:sldLayout>
</file>

<file path=ppt/slideLayouts/slideLayout232.xml><?xml version="1.0" encoding="utf-8"?>
<p:sldLayout xmlns:a="http://schemas.openxmlformats.org/drawingml/2006/main" xmlns:r="http://schemas.openxmlformats.org/officeDocument/2006/relationships" xmlns:p="http://schemas.openxmlformats.org/presentationml/2006/main" preserve="1" userDrawn="1">
  <p:cSld name="6_Single column layout">
    <p:spTree>
      <p:nvGrpSpPr>
        <p:cNvPr id="1" name=""/>
        <p:cNvGrpSpPr/>
        <p:nvPr/>
      </p:nvGrpSpPr>
      <p:grpSpPr>
        <a:xfrm>
          <a:off x="0" y="0"/>
          <a:ext cx="0" cy="0"/>
          <a:chOff x="0" y="0"/>
          <a:chExt cx="0" cy="0"/>
        </a:xfrm>
      </p:grpSpPr>
      <p:sp>
        <p:nvSpPr>
          <p:cNvPr id="2" name="Title 1" descr="Ideally your title should fit on one line." title="Slide title"/>
          <p:cNvSpPr>
            <a:spLocks noGrp="1"/>
          </p:cNvSpPr>
          <p:nvPr>
            <p:ph type="title"/>
          </p:nvPr>
        </p:nvSpPr>
        <p:spPr/>
        <p:txBody>
          <a:bodyPr/>
          <a:lstStyle/>
          <a:p>
            <a:r>
              <a:rPr lang="en-US" smtClean="0"/>
              <a:t>Click to edit Master title style</a:t>
            </a:r>
            <a:endParaRPr lang="en-GB" dirty="0"/>
          </a:p>
        </p:txBody>
      </p:sp>
      <p:sp>
        <p:nvSpPr>
          <p:cNvPr id="56" name="Date Placeholder 3"/>
          <p:cNvSpPr>
            <a:spLocks noGrp="1"/>
          </p:cNvSpPr>
          <p:nvPr>
            <p:ph type="dt" sz="half" idx="2"/>
          </p:nvPr>
        </p:nvSpPr>
        <p:spPr>
          <a:xfrm>
            <a:off x="594661" y="5035501"/>
            <a:ext cx="1547697" cy="293738"/>
          </a:xfrm>
          <a:prstGeom prst="rect">
            <a:avLst/>
          </a:prstGeom>
        </p:spPr>
        <p:txBody>
          <a:bodyPr lIns="0" tIns="0" rIns="0" bIns="0" anchor="ctr"/>
          <a:lstStyle>
            <a:lvl1pPr>
              <a:defRPr sz="700">
                <a:solidFill>
                  <a:schemeClr val="accent1"/>
                </a:solidFill>
              </a:defRPr>
            </a:lvl1pPr>
          </a:lstStyle>
          <a:p>
            <a:fld id="{4AC23DB2-FB1A-4E43-8F6F-8E1E5CEC6EBA}" type="datetime3">
              <a:rPr lang="en-GB" smtClean="0">
                <a:solidFill>
                  <a:srgbClr val="00539B"/>
                </a:solidFill>
              </a:rPr>
              <a:pPr/>
              <a:t>13 July, 2016</a:t>
            </a:fld>
            <a:endParaRPr lang="en-GB" dirty="0">
              <a:solidFill>
                <a:srgbClr val="00539B"/>
              </a:solidFill>
            </a:endParaRPr>
          </a:p>
        </p:txBody>
      </p:sp>
      <p:sp>
        <p:nvSpPr>
          <p:cNvPr id="57" name="Footer Placeholder 4"/>
          <p:cNvSpPr>
            <a:spLocks noGrp="1"/>
          </p:cNvSpPr>
          <p:nvPr>
            <p:ph type="ftr" sz="quarter" idx="3"/>
            <p:custDataLst>
              <p:tags r:id="rId1"/>
            </p:custDataLst>
          </p:nvPr>
        </p:nvSpPr>
        <p:spPr>
          <a:xfrm>
            <a:off x="0" y="5035501"/>
            <a:ext cx="7561263" cy="293738"/>
          </a:xfrm>
          <a:prstGeom prst="rect">
            <a:avLst/>
          </a:prstGeom>
        </p:spPr>
        <p:txBody>
          <a:bodyPr lIns="0" tIns="0" rIns="0" bIns="0" anchor="ctr"/>
          <a:lstStyle>
            <a:lvl1pPr algn="ctr">
              <a:defRPr lang="en-GB" sz="800" b="0" i="0" u="none">
                <a:solidFill>
                  <a:srgbClr val="FFFFFF"/>
                </a:solidFill>
                <a:latin typeface="Arial"/>
              </a:defRPr>
            </a:lvl1pPr>
          </a:lstStyle>
          <a:p>
            <a:endParaRPr b="1"/>
          </a:p>
        </p:txBody>
      </p:sp>
      <p:sp>
        <p:nvSpPr>
          <p:cNvPr id="59" name="Slide Number Placeholder 5"/>
          <p:cNvSpPr>
            <a:spLocks noGrp="1"/>
          </p:cNvSpPr>
          <p:nvPr>
            <p:ph type="sldNum" sz="quarter" idx="4"/>
          </p:nvPr>
        </p:nvSpPr>
        <p:spPr>
          <a:xfrm>
            <a:off x="6846455" y="5035501"/>
            <a:ext cx="297689" cy="293738"/>
          </a:xfrm>
          <a:prstGeom prst="rect">
            <a:avLst/>
          </a:prstGeom>
        </p:spPr>
        <p:txBody>
          <a:bodyPr lIns="0" tIns="0" rIns="0" bIns="0" anchor="ctr"/>
          <a:lstStyle>
            <a:lvl1pPr algn="r">
              <a:defRPr sz="700">
                <a:solidFill>
                  <a:schemeClr val="accent1"/>
                </a:solidFill>
              </a:defRPr>
            </a:lvl1pPr>
          </a:lstStyle>
          <a:p>
            <a:fld id="{71F9F866-B438-9445-8D9F-1F8FF6608833}" type="slidenum">
              <a:rPr lang="en-GB" smtClean="0">
                <a:solidFill>
                  <a:srgbClr val="00539B"/>
                </a:solidFill>
              </a:rPr>
              <a:pPr/>
              <a:t>‹#›</a:t>
            </a:fld>
            <a:endParaRPr lang="en-GB" dirty="0">
              <a:solidFill>
                <a:srgbClr val="00539B"/>
              </a:solidFill>
            </a:endParaRPr>
          </a:p>
        </p:txBody>
      </p:sp>
      <p:sp>
        <p:nvSpPr>
          <p:cNvPr id="4" name="Text Placeholder 3"/>
          <p:cNvSpPr>
            <a:spLocks noGrp="1"/>
          </p:cNvSpPr>
          <p:nvPr>
            <p:ph type="body" sz="quarter" idx="10"/>
          </p:nvPr>
        </p:nvSpPr>
        <p:spPr>
          <a:xfrm>
            <a:off x="595974" y="1123828"/>
            <a:ext cx="6370627" cy="277564"/>
          </a:xfrm>
        </p:spPr>
        <p:txBody>
          <a:bodyPr/>
          <a:lstStyle>
            <a:lvl1pPr>
              <a:defRPr>
                <a:latin typeface="Franklin Gothic Medium" panose="020B0603020102020204" pitchFamily="34" charset="0"/>
              </a:defRPr>
            </a:lvl1pPr>
          </a:lstStyle>
          <a:p>
            <a:pPr lvl="0"/>
            <a:r>
              <a:rPr lang="en-US" smtClean="0"/>
              <a:t>Click to edit Master text styles</a:t>
            </a:r>
          </a:p>
        </p:txBody>
      </p:sp>
      <p:sp>
        <p:nvSpPr>
          <p:cNvPr id="6" name="Text Placeholder 5"/>
          <p:cNvSpPr>
            <a:spLocks noGrp="1"/>
          </p:cNvSpPr>
          <p:nvPr>
            <p:ph type="body" sz="quarter" idx="11"/>
          </p:nvPr>
        </p:nvSpPr>
        <p:spPr>
          <a:xfrm>
            <a:off x="595974" y="1685124"/>
            <a:ext cx="6370627" cy="3074181"/>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Tree>
    <p:extLst>
      <p:ext uri="{BB962C8B-B14F-4D97-AF65-F5344CB8AC3E}">
        <p14:creationId xmlns:p14="http://schemas.microsoft.com/office/powerpoint/2010/main" val="987918172"/>
      </p:ext>
    </p:extLst>
  </p:cSld>
  <p:clrMapOvr>
    <a:masterClrMapping/>
  </p:clrMapOvr>
  <p:timing>
    <p:tnLst>
      <p:par>
        <p:cTn id="1" dur="indefinite" restart="never" nodeType="tmRoot"/>
      </p:par>
    </p:tnLst>
  </p:timing>
</p:sldLayout>
</file>

<file path=ppt/slideLayouts/slideLayout233.xml><?xml version="1.0" encoding="utf-8"?>
<p:sldLayout xmlns:a="http://schemas.openxmlformats.org/drawingml/2006/main" xmlns:r="http://schemas.openxmlformats.org/officeDocument/2006/relationships" xmlns:p="http://schemas.openxmlformats.org/presentationml/2006/main" preserve="1" userDrawn="1">
  <p:cSld name="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594659" y="1"/>
            <a:ext cx="5202310" cy="838861"/>
          </a:xfrm>
        </p:spPr>
        <p:txBody>
          <a:bodyPr/>
          <a:lstStyle/>
          <a:p>
            <a:r>
              <a:rPr lang="en-US" smtClean="0"/>
              <a:t>Click to edit Master title style</a:t>
            </a:r>
            <a:endParaRPr lang="en-US" dirty="0"/>
          </a:p>
        </p:txBody>
      </p:sp>
      <p:sp>
        <p:nvSpPr>
          <p:cNvPr id="54" name="Date Placeholder 3"/>
          <p:cNvSpPr>
            <a:spLocks noGrp="1"/>
          </p:cNvSpPr>
          <p:nvPr>
            <p:ph type="dt" sz="half" idx="10"/>
          </p:nvPr>
        </p:nvSpPr>
        <p:spPr>
          <a:xfrm>
            <a:off x="594661" y="5035501"/>
            <a:ext cx="1547697" cy="293738"/>
          </a:xfrm>
          <a:prstGeom prst="rect">
            <a:avLst/>
          </a:prstGeom>
        </p:spPr>
        <p:txBody>
          <a:bodyPr lIns="0" tIns="0" rIns="0" bIns="0" anchor="ctr"/>
          <a:lstStyle>
            <a:lvl1pPr>
              <a:defRPr sz="700">
                <a:solidFill>
                  <a:schemeClr val="accent1"/>
                </a:solidFill>
              </a:defRPr>
            </a:lvl1pPr>
          </a:lstStyle>
          <a:p>
            <a:fld id="{64815ECD-0D2A-4942-A2BB-9C0FFC9E6DD9}" type="datetime3">
              <a:rPr lang="en-GB" smtClean="0">
                <a:solidFill>
                  <a:srgbClr val="00539B"/>
                </a:solidFill>
              </a:rPr>
              <a:pPr/>
              <a:t>13 July, 2016</a:t>
            </a:fld>
            <a:endParaRPr lang="en-GB" dirty="0">
              <a:solidFill>
                <a:srgbClr val="00539B"/>
              </a:solidFill>
            </a:endParaRPr>
          </a:p>
        </p:txBody>
      </p:sp>
      <p:sp>
        <p:nvSpPr>
          <p:cNvPr id="55" name="Footer Placeholder 4"/>
          <p:cNvSpPr>
            <a:spLocks noGrp="1"/>
          </p:cNvSpPr>
          <p:nvPr>
            <p:ph type="ftr" sz="quarter" idx="3"/>
            <p:custDataLst>
              <p:tags r:id="rId1"/>
            </p:custDataLst>
          </p:nvPr>
        </p:nvSpPr>
        <p:spPr>
          <a:xfrm>
            <a:off x="0" y="5035501"/>
            <a:ext cx="7561263" cy="293738"/>
          </a:xfrm>
          <a:prstGeom prst="rect">
            <a:avLst/>
          </a:prstGeom>
        </p:spPr>
        <p:txBody>
          <a:bodyPr lIns="0" tIns="0" rIns="0" bIns="0" anchor="ctr"/>
          <a:lstStyle>
            <a:lvl1pPr algn="ctr">
              <a:defRPr lang="en-GB" sz="800" b="0" i="0" u="none">
                <a:solidFill>
                  <a:srgbClr val="FFFFFF"/>
                </a:solidFill>
                <a:latin typeface="Arial"/>
              </a:defRPr>
            </a:lvl1pPr>
          </a:lstStyle>
          <a:p>
            <a:endParaRPr b="1"/>
          </a:p>
        </p:txBody>
      </p:sp>
      <p:sp>
        <p:nvSpPr>
          <p:cNvPr id="57" name="Slide Number Placeholder 5"/>
          <p:cNvSpPr>
            <a:spLocks noGrp="1"/>
          </p:cNvSpPr>
          <p:nvPr>
            <p:ph type="sldNum" sz="quarter" idx="4"/>
          </p:nvPr>
        </p:nvSpPr>
        <p:spPr>
          <a:xfrm>
            <a:off x="6846455" y="5035501"/>
            <a:ext cx="297689" cy="293738"/>
          </a:xfrm>
          <a:prstGeom prst="rect">
            <a:avLst/>
          </a:prstGeom>
        </p:spPr>
        <p:txBody>
          <a:bodyPr lIns="0" tIns="0" rIns="0" bIns="0" anchor="ctr"/>
          <a:lstStyle>
            <a:lvl1pPr algn="r">
              <a:defRPr sz="700">
                <a:solidFill>
                  <a:schemeClr val="accent1"/>
                </a:solidFill>
              </a:defRPr>
            </a:lvl1pPr>
          </a:lstStyle>
          <a:p>
            <a:fld id="{71F9F866-B438-9445-8D9F-1F8FF6608833}" type="slidenum">
              <a:rPr lang="en-GB" smtClean="0">
                <a:solidFill>
                  <a:srgbClr val="00539B"/>
                </a:solidFill>
              </a:rPr>
              <a:pPr/>
              <a:t>‹#›</a:t>
            </a:fld>
            <a:endParaRPr lang="en-GB" dirty="0">
              <a:solidFill>
                <a:srgbClr val="00539B"/>
              </a:solidFill>
            </a:endParaRPr>
          </a:p>
        </p:txBody>
      </p:sp>
      <p:sp>
        <p:nvSpPr>
          <p:cNvPr id="5" name="Text Placeholder 4"/>
          <p:cNvSpPr>
            <a:spLocks noGrp="1"/>
          </p:cNvSpPr>
          <p:nvPr>
            <p:ph type="body" sz="quarter" idx="11"/>
          </p:nvPr>
        </p:nvSpPr>
        <p:spPr>
          <a:xfrm>
            <a:off x="594662" y="1123829"/>
            <a:ext cx="2981185" cy="391180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7" name="Text Placeholder 6"/>
          <p:cNvSpPr>
            <a:spLocks noGrp="1"/>
          </p:cNvSpPr>
          <p:nvPr>
            <p:ph type="body" sz="quarter" idx="12"/>
          </p:nvPr>
        </p:nvSpPr>
        <p:spPr>
          <a:xfrm>
            <a:off x="3985417" y="1123829"/>
            <a:ext cx="2981186" cy="391180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Tree>
    <p:extLst>
      <p:ext uri="{BB962C8B-B14F-4D97-AF65-F5344CB8AC3E}">
        <p14:creationId xmlns:p14="http://schemas.microsoft.com/office/powerpoint/2010/main" val="3415910877"/>
      </p:ext>
    </p:extLst>
  </p:cSld>
  <p:clrMapOvr>
    <a:masterClrMapping/>
  </p:clrMapOvr>
  <p:timing>
    <p:tnLst>
      <p:par>
        <p:cTn id="1" dur="indefinite" restart="never" nodeType="tmRoot"/>
      </p:par>
    </p:tnLst>
  </p:timing>
</p:sldLayout>
</file>

<file path=ppt/slideLayouts/slideLayout234.xml><?xml version="1.0" encoding="utf-8"?>
<p:sldLayout xmlns:a="http://schemas.openxmlformats.org/drawingml/2006/main" xmlns:r="http://schemas.openxmlformats.org/officeDocument/2006/relationships" xmlns:p="http://schemas.openxmlformats.org/presentationml/2006/main" preserve="1">
  <p:cSld name="46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8B6E079F-0502-CC4C-9C8B-39554E94F19E}" type="datetime3">
              <a:rPr lang="en-GB" smtClean="0">
                <a:solidFill>
                  <a:srgbClr val="00539B"/>
                </a:solidFill>
              </a:rPr>
              <a:pPr/>
              <a:t>13 July, 2016</a:t>
            </a:fld>
            <a:endParaRPr lang="en-GB" dirty="0">
              <a:solidFill>
                <a:srgbClr val="00539B"/>
              </a:solidFill>
            </a:endParaRPr>
          </a:p>
        </p:txBody>
      </p:sp>
      <p:sp>
        <p:nvSpPr>
          <p:cNvPr id="4" name="Footer Placeholder 3"/>
          <p:cNvSpPr>
            <a:spLocks noGrp="1"/>
          </p:cNvSpPr>
          <p:nvPr>
            <p:ph type="ftr" sz="quarter" idx="11"/>
            <p:custDataLst>
              <p:tags r:id="rId1"/>
            </p:custDataLst>
          </p:nvPr>
        </p:nvSpPr>
        <p:spPr>
          <a:xfrm>
            <a:off x="0" y="5035501"/>
            <a:ext cx="7561263" cy="293738"/>
          </a:xfrm>
        </p:spPr>
        <p:txBody>
          <a:bodyPr/>
          <a:lstStyle>
            <a:lvl1pPr algn="ctr">
              <a:defRPr lang="en-GB" sz="800" b="0" i="0" u="none">
                <a:solidFill>
                  <a:srgbClr val="FFFFFF"/>
                </a:solidFill>
                <a:latin typeface="Arial"/>
              </a:defRPr>
            </a:lvl1pPr>
          </a:lstStyle>
          <a:p>
            <a:endParaRPr b="1"/>
          </a:p>
        </p:txBody>
      </p:sp>
      <p:sp>
        <p:nvSpPr>
          <p:cNvPr id="5" name="Slide Number Placeholder 4"/>
          <p:cNvSpPr>
            <a:spLocks noGrp="1"/>
          </p:cNvSpPr>
          <p:nvPr>
            <p:ph type="sldNum" sz="quarter" idx="12"/>
          </p:nvPr>
        </p:nvSpPr>
        <p:spPr/>
        <p:txBody>
          <a:bodyPr/>
          <a:lstStyle/>
          <a:p>
            <a:fld id="{71F9F866-B438-9445-8D9F-1F8FF6608833}" type="slidenum">
              <a:rPr lang="en-GB" smtClean="0">
                <a:solidFill>
                  <a:srgbClr val="00539B"/>
                </a:solidFill>
              </a:rPr>
              <a:pPr/>
              <a:t>‹#›</a:t>
            </a:fld>
            <a:endParaRPr lang="en-GB" dirty="0">
              <a:solidFill>
                <a:srgbClr val="00539B"/>
              </a:solidFill>
            </a:endParaRPr>
          </a:p>
        </p:txBody>
      </p:sp>
      <p:sp>
        <p:nvSpPr>
          <p:cNvPr id="6" name="Rectangle 5"/>
          <p:cNvSpPr/>
          <p:nvPr userDrawn="1"/>
        </p:nvSpPr>
        <p:spPr>
          <a:xfrm>
            <a:off x="0" y="0"/>
            <a:ext cx="7561263" cy="5329238"/>
          </a:xfrm>
          <a:prstGeom prst="rect">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lIns="73650" tIns="36825" rIns="73650" bIns="36825" rtlCol="0" anchor="ctr"/>
          <a:lstStyle/>
          <a:p>
            <a:pPr algn="ctr"/>
            <a:r>
              <a:rPr lang="en-US" sz="5600" dirty="0" smtClean="0">
                <a:solidFill>
                  <a:srgbClr val="FFFFFF"/>
                </a:solidFill>
                <a:latin typeface="Franklin Gothic Book"/>
              </a:rPr>
              <a:t>Layouts for charts, images, tables, smart art or video</a:t>
            </a:r>
            <a:endParaRPr lang="en-US" sz="5600" dirty="0">
              <a:solidFill>
                <a:srgbClr val="FFFFFF"/>
              </a:solidFill>
              <a:latin typeface="Franklin Gothic Book"/>
            </a:endParaRPr>
          </a:p>
        </p:txBody>
      </p:sp>
      <p:grpSp>
        <p:nvGrpSpPr>
          <p:cNvPr id="7" name="Group 6"/>
          <p:cNvGrpSpPr/>
          <p:nvPr userDrawn="1"/>
        </p:nvGrpSpPr>
        <p:grpSpPr>
          <a:xfrm>
            <a:off x="-746937" y="0"/>
            <a:ext cx="8188769" cy="5935713"/>
            <a:chOff x="-903288" y="0"/>
            <a:chExt cx="9902857" cy="7638450"/>
          </a:xfrm>
        </p:grpSpPr>
        <p:cxnSp>
          <p:nvCxnSpPr>
            <p:cNvPr id="8" name="Straight Connector 7"/>
            <p:cNvCxnSpPr/>
            <p:nvPr userDrawn="1"/>
          </p:nvCxnSpPr>
          <p:spPr bwMode="auto">
            <a:xfrm>
              <a:off x="-903288" y="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userDrawn="1"/>
          </p:nvCxnSpPr>
          <p:spPr bwMode="auto">
            <a:xfrm>
              <a:off x="-903288" y="360363"/>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userDrawn="1"/>
          </p:nvCxnSpPr>
          <p:spPr bwMode="auto">
            <a:xfrm>
              <a:off x="-903288" y="719138"/>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userDrawn="1"/>
          </p:nvCxnSpPr>
          <p:spPr bwMode="auto">
            <a:xfrm>
              <a:off x="-903288" y="107950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userDrawn="1"/>
          </p:nvCxnSpPr>
          <p:spPr bwMode="auto">
            <a:xfrm>
              <a:off x="-903288" y="1439863"/>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userDrawn="1"/>
          </p:nvCxnSpPr>
          <p:spPr bwMode="auto">
            <a:xfrm>
              <a:off x="-903288" y="1800225"/>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userDrawn="1"/>
          </p:nvCxnSpPr>
          <p:spPr bwMode="auto">
            <a:xfrm>
              <a:off x="-903288" y="2160588"/>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bwMode="auto">
            <a:xfrm>
              <a:off x="-903288" y="252095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userDrawn="1"/>
          </p:nvCxnSpPr>
          <p:spPr bwMode="auto">
            <a:xfrm>
              <a:off x="-903288" y="2879725"/>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userDrawn="1"/>
          </p:nvCxnSpPr>
          <p:spPr bwMode="auto">
            <a:xfrm>
              <a:off x="-903288" y="3240088"/>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userDrawn="1"/>
          </p:nvCxnSpPr>
          <p:spPr bwMode="auto">
            <a:xfrm>
              <a:off x="-903288" y="360045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userDrawn="1"/>
          </p:nvCxnSpPr>
          <p:spPr bwMode="auto">
            <a:xfrm>
              <a:off x="-903288" y="3960813"/>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userDrawn="1"/>
          </p:nvCxnSpPr>
          <p:spPr bwMode="auto">
            <a:xfrm>
              <a:off x="-903288" y="4319588"/>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userDrawn="1"/>
          </p:nvCxnSpPr>
          <p:spPr bwMode="auto">
            <a:xfrm>
              <a:off x="-903288" y="467995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userDrawn="1"/>
          </p:nvCxnSpPr>
          <p:spPr bwMode="auto">
            <a:xfrm>
              <a:off x="-903288" y="5040313"/>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userDrawn="1"/>
          </p:nvCxnSpPr>
          <p:spPr bwMode="auto">
            <a:xfrm rot="5400000">
              <a:off x="4679155"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userDrawn="1"/>
          </p:nvCxnSpPr>
          <p:spPr bwMode="auto">
            <a:xfrm rot="5400000">
              <a:off x="4318792"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userDrawn="1"/>
          </p:nvCxnSpPr>
          <p:spPr bwMode="auto">
            <a:xfrm rot="5400000">
              <a:off x="3960017"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userDrawn="1"/>
          </p:nvCxnSpPr>
          <p:spPr bwMode="auto">
            <a:xfrm rot="5400000">
              <a:off x="3598067"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userDrawn="1"/>
          </p:nvCxnSpPr>
          <p:spPr bwMode="auto">
            <a:xfrm rot="5400000">
              <a:off x="3239292"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userDrawn="1"/>
          </p:nvCxnSpPr>
          <p:spPr bwMode="auto">
            <a:xfrm rot="5400000">
              <a:off x="2878930"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userDrawn="1"/>
          </p:nvCxnSpPr>
          <p:spPr bwMode="auto">
            <a:xfrm rot="5400000">
              <a:off x="2518567"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userDrawn="1"/>
          </p:nvCxnSpPr>
          <p:spPr bwMode="auto">
            <a:xfrm rot="5400000">
              <a:off x="2158205"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userDrawn="1"/>
          </p:nvCxnSpPr>
          <p:spPr bwMode="auto">
            <a:xfrm rot="5400000">
              <a:off x="1799430"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userDrawn="1"/>
          </p:nvCxnSpPr>
          <p:spPr bwMode="auto">
            <a:xfrm rot="5400000">
              <a:off x="1439067"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userDrawn="1"/>
          </p:nvCxnSpPr>
          <p:spPr bwMode="auto">
            <a:xfrm rot="5400000">
              <a:off x="1078705"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userDrawn="1"/>
          </p:nvCxnSpPr>
          <p:spPr bwMode="auto">
            <a:xfrm rot="5400000">
              <a:off x="718342"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userDrawn="1"/>
          </p:nvCxnSpPr>
          <p:spPr bwMode="auto">
            <a:xfrm rot="5400000">
              <a:off x="359567"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userDrawn="1"/>
          </p:nvCxnSpPr>
          <p:spPr bwMode="auto">
            <a:xfrm rot="5400000">
              <a:off x="-795"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userDrawn="1"/>
          </p:nvCxnSpPr>
          <p:spPr bwMode="auto">
            <a:xfrm rot="5400000">
              <a:off x="-361158"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userDrawn="1"/>
          </p:nvCxnSpPr>
          <p:spPr bwMode="auto">
            <a:xfrm rot="5400000">
              <a:off x="6839742"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userDrawn="1"/>
          </p:nvCxnSpPr>
          <p:spPr bwMode="auto">
            <a:xfrm rot="5400000">
              <a:off x="6479380"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userDrawn="1"/>
          </p:nvCxnSpPr>
          <p:spPr bwMode="auto">
            <a:xfrm rot="5400000">
              <a:off x="6119017"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userDrawn="1"/>
          </p:nvCxnSpPr>
          <p:spPr bwMode="auto">
            <a:xfrm rot="5400000">
              <a:off x="5758655"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userDrawn="1"/>
          </p:nvCxnSpPr>
          <p:spPr bwMode="auto">
            <a:xfrm rot="5400000">
              <a:off x="5398292"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userDrawn="1"/>
          </p:nvCxnSpPr>
          <p:spPr bwMode="auto">
            <a:xfrm rot="5400000">
              <a:off x="5039517"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userDrawn="1"/>
          </p:nvCxnSpPr>
          <p:spPr bwMode="auto">
            <a:xfrm rot="5400000">
              <a:off x="4679155"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userDrawn="1"/>
          </p:nvCxnSpPr>
          <p:spPr bwMode="auto">
            <a:xfrm rot="5400000">
              <a:off x="7200105"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userDrawn="1"/>
          </p:nvCxnSpPr>
          <p:spPr bwMode="auto">
            <a:xfrm rot="5400000">
              <a:off x="7560467"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7" name="Straight Connector 46"/>
            <p:cNvCxnSpPr/>
            <p:nvPr userDrawn="1"/>
          </p:nvCxnSpPr>
          <p:spPr bwMode="auto">
            <a:xfrm rot="5400000">
              <a:off x="7920000"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userDrawn="1"/>
          </p:nvCxnSpPr>
          <p:spPr bwMode="auto">
            <a:xfrm rot="5400000">
              <a:off x="8280000"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userDrawn="1"/>
          </p:nvCxnSpPr>
          <p:spPr bwMode="auto">
            <a:xfrm rot="5400000">
              <a:off x="8640000"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userDrawn="1"/>
          </p:nvCxnSpPr>
          <p:spPr bwMode="auto">
            <a:xfrm>
              <a:off x="-903288" y="540000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userDrawn="1"/>
          </p:nvCxnSpPr>
          <p:spPr bwMode="auto">
            <a:xfrm>
              <a:off x="-903288" y="576000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52" name="Straight Connector 51"/>
            <p:cNvCxnSpPr/>
            <p:nvPr userDrawn="1"/>
          </p:nvCxnSpPr>
          <p:spPr bwMode="auto">
            <a:xfrm>
              <a:off x="-903288" y="612000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53" name="Straight Connector 52"/>
            <p:cNvCxnSpPr/>
            <p:nvPr userDrawn="1"/>
          </p:nvCxnSpPr>
          <p:spPr bwMode="auto">
            <a:xfrm>
              <a:off x="-903288" y="648000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54" name="Straight Connector 53"/>
            <p:cNvCxnSpPr/>
            <p:nvPr userDrawn="1"/>
          </p:nvCxnSpPr>
          <p:spPr bwMode="auto">
            <a:xfrm>
              <a:off x="-903288" y="684000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256154843"/>
      </p:ext>
    </p:extLst>
  </p:cSld>
  <p:clrMapOvr>
    <a:masterClrMapping/>
  </p:clrMapOvr>
  <p:timing>
    <p:tnLst>
      <p:par>
        <p:cTn id="1" dur="indefinite" restart="never" nodeType="tmRoot"/>
      </p:par>
    </p:tnLst>
  </p:timing>
</p:sldLayout>
</file>

<file path=ppt/slideLayouts/slideLayout235.xml><?xml version="1.0" encoding="utf-8"?>
<p:sldLayout xmlns:a="http://schemas.openxmlformats.org/drawingml/2006/main" xmlns:r="http://schemas.openxmlformats.org/officeDocument/2006/relationships" xmlns:p="http://schemas.openxmlformats.org/presentationml/2006/main" preserve="1" userDrawn="1">
  <p:cSld name="text + chart - standard">
    <p:spTree>
      <p:nvGrpSpPr>
        <p:cNvPr id="1" name=""/>
        <p:cNvGrpSpPr/>
        <p:nvPr/>
      </p:nvGrpSpPr>
      <p:grpSpPr>
        <a:xfrm>
          <a:off x="0" y="0"/>
          <a:ext cx="0" cy="0"/>
          <a:chOff x="0" y="0"/>
          <a:chExt cx="0" cy="0"/>
        </a:xfrm>
      </p:grpSpPr>
      <p:sp>
        <p:nvSpPr>
          <p:cNvPr id="5" name="Round Same Side Corner Rectangle 4"/>
          <p:cNvSpPr/>
          <p:nvPr userDrawn="1"/>
        </p:nvSpPr>
        <p:spPr>
          <a:xfrm>
            <a:off x="3985416" y="1401393"/>
            <a:ext cx="2960182" cy="3619441"/>
          </a:xfrm>
          <a:prstGeom prst="round2SameRect">
            <a:avLst>
              <a:gd name="adj1" fmla="val 3390"/>
              <a:gd name="adj2" fmla="val 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73650" tIns="36825" rIns="73650" bIns="36825" anchor="ctr"/>
          <a:lstStyle/>
          <a:p>
            <a:pPr algn="ctr">
              <a:spcAft>
                <a:spcPct val="50000"/>
              </a:spcAft>
              <a:defRPr/>
            </a:pPr>
            <a:endParaRPr lang="en-GB" dirty="0">
              <a:solidFill>
                <a:srgbClr val="FFFFFF"/>
              </a:solidFill>
              <a:latin typeface="Franklin Gothic Book"/>
            </a:endParaRPr>
          </a:p>
        </p:txBody>
      </p:sp>
      <p:sp>
        <p:nvSpPr>
          <p:cNvPr id="9" name="Content Placeholder 8"/>
          <p:cNvSpPr>
            <a:spLocks noGrp="1"/>
          </p:cNvSpPr>
          <p:nvPr>
            <p:ph sz="quarter" idx="17" hasCustomPrompt="1"/>
          </p:nvPr>
        </p:nvSpPr>
        <p:spPr>
          <a:xfrm>
            <a:off x="3985416" y="1401393"/>
            <a:ext cx="2960182" cy="3619441"/>
          </a:xfrm>
        </p:spPr>
        <p:txBody>
          <a:bodyPr/>
          <a:lstStyle>
            <a:lvl5pPr marL="0" indent="0">
              <a:defRPr baseline="0">
                <a:latin typeface="Franklin Gothic Book" panose="020B0503020102020204" pitchFamily="34" charset="0"/>
              </a:defRPr>
            </a:lvl5pPr>
          </a:lstStyle>
          <a:p>
            <a:pPr lvl="4"/>
            <a:r>
              <a:rPr lang="en-GB" dirty="0" smtClean="0"/>
              <a:t>Click icon to insert object</a:t>
            </a:r>
            <a:endParaRPr lang="en-GB" dirty="0"/>
          </a:p>
        </p:txBody>
      </p:sp>
      <p:sp>
        <p:nvSpPr>
          <p:cNvPr id="2" name="Title 1" descr="Ideally your title should fit on one line." title="Slide title"/>
          <p:cNvSpPr>
            <a:spLocks noGrp="1"/>
          </p:cNvSpPr>
          <p:nvPr>
            <p:ph type="title"/>
          </p:nvPr>
        </p:nvSpPr>
        <p:spPr/>
        <p:txBody>
          <a:bodyPr/>
          <a:lstStyle/>
          <a:p>
            <a:r>
              <a:rPr lang="en-US" smtClean="0"/>
              <a:t>Click to edit Master title style</a:t>
            </a:r>
            <a:endParaRPr lang="en-GB"/>
          </a:p>
        </p:txBody>
      </p:sp>
      <p:sp>
        <p:nvSpPr>
          <p:cNvPr id="100" name="Date Placeholder 3"/>
          <p:cNvSpPr>
            <a:spLocks noGrp="1"/>
          </p:cNvSpPr>
          <p:nvPr>
            <p:ph type="dt" sz="half" idx="2"/>
          </p:nvPr>
        </p:nvSpPr>
        <p:spPr>
          <a:xfrm>
            <a:off x="594661" y="5035501"/>
            <a:ext cx="1547697" cy="293738"/>
          </a:xfrm>
          <a:prstGeom prst="rect">
            <a:avLst/>
          </a:prstGeom>
        </p:spPr>
        <p:txBody>
          <a:bodyPr lIns="0" tIns="0" rIns="0" bIns="0" anchor="ctr"/>
          <a:lstStyle>
            <a:lvl1pPr>
              <a:defRPr sz="700">
                <a:solidFill>
                  <a:schemeClr val="accent1"/>
                </a:solidFill>
              </a:defRPr>
            </a:lvl1pPr>
          </a:lstStyle>
          <a:p>
            <a:fld id="{B6178F0A-3EE0-4B48-8395-CF38F4590226}" type="datetime3">
              <a:rPr lang="en-GB" smtClean="0">
                <a:solidFill>
                  <a:srgbClr val="00539B"/>
                </a:solidFill>
              </a:rPr>
              <a:pPr/>
              <a:t>13 July, 2016</a:t>
            </a:fld>
            <a:endParaRPr lang="en-GB" dirty="0">
              <a:solidFill>
                <a:srgbClr val="00539B"/>
              </a:solidFill>
            </a:endParaRPr>
          </a:p>
        </p:txBody>
      </p:sp>
      <p:sp>
        <p:nvSpPr>
          <p:cNvPr id="101" name="Footer Placeholder 4"/>
          <p:cNvSpPr>
            <a:spLocks noGrp="1"/>
          </p:cNvSpPr>
          <p:nvPr>
            <p:ph type="ftr" sz="quarter" idx="3"/>
            <p:custDataLst>
              <p:tags r:id="rId1"/>
            </p:custDataLst>
          </p:nvPr>
        </p:nvSpPr>
        <p:spPr>
          <a:xfrm>
            <a:off x="0" y="5035501"/>
            <a:ext cx="7561263" cy="293738"/>
          </a:xfrm>
          <a:prstGeom prst="rect">
            <a:avLst/>
          </a:prstGeom>
        </p:spPr>
        <p:txBody>
          <a:bodyPr lIns="0" tIns="0" rIns="0" bIns="0" anchor="ctr"/>
          <a:lstStyle>
            <a:lvl1pPr algn="ctr">
              <a:defRPr lang="en-GB" sz="800" b="0" i="0" u="none">
                <a:solidFill>
                  <a:srgbClr val="FFFFFF"/>
                </a:solidFill>
                <a:latin typeface="Arial"/>
              </a:defRPr>
            </a:lvl1pPr>
          </a:lstStyle>
          <a:p>
            <a:endParaRPr b="1"/>
          </a:p>
        </p:txBody>
      </p:sp>
      <p:sp>
        <p:nvSpPr>
          <p:cNvPr id="103" name="Slide Number Placeholder 5"/>
          <p:cNvSpPr>
            <a:spLocks noGrp="1"/>
          </p:cNvSpPr>
          <p:nvPr>
            <p:ph type="sldNum" sz="quarter" idx="4"/>
          </p:nvPr>
        </p:nvSpPr>
        <p:spPr>
          <a:xfrm>
            <a:off x="6846455" y="5035501"/>
            <a:ext cx="297689" cy="293738"/>
          </a:xfrm>
          <a:prstGeom prst="rect">
            <a:avLst/>
          </a:prstGeom>
        </p:spPr>
        <p:txBody>
          <a:bodyPr lIns="0" tIns="0" rIns="0" bIns="0" anchor="ctr"/>
          <a:lstStyle>
            <a:lvl1pPr algn="r">
              <a:defRPr sz="700">
                <a:solidFill>
                  <a:schemeClr val="accent1"/>
                </a:solidFill>
              </a:defRPr>
            </a:lvl1pPr>
          </a:lstStyle>
          <a:p>
            <a:fld id="{71F9F866-B438-9445-8D9F-1F8FF6608833}" type="slidenum">
              <a:rPr lang="en-GB" smtClean="0">
                <a:solidFill>
                  <a:srgbClr val="00539B"/>
                </a:solidFill>
              </a:rPr>
              <a:pPr/>
              <a:t>‹#›</a:t>
            </a:fld>
            <a:endParaRPr lang="en-GB" dirty="0">
              <a:solidFill>
                <a:srgbClr val="00539B"/>
              </a:solidFill>
            </a:endParaRPr>
          </a:p>
        </p:txBody>
      </p:sp>
      <p:sp>
        <p:nvSpPr>
          <p:cNvPr id="4" name="Text Placeholder 3"/>
          <p:cNvSpPr>
            <a:spLocks noGrp="1"/>
          </p:cNvSpPr>
          <p:nvPr>
            <p:ph type="body" sz="quarter" idx="16"/>
          </p:nvPr>
        </p:nvSpPr>
        <p:spPr>
          <a:xfrm>
            <a:off x="594662" y="1401393"/>
            <a:ext cx="2981185" cy="3639179"/>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Tree>
    <p:extLst>
      <p:ext uri="{BB962C8B-B14F-4D97-AF65-F5344CB8AC3E}">
        <p14:creationId xmlns:p14="http://schemas.microsoft.com/office/powerpoint/2010/main" val="2921129285"/>
      </p:ext>
    </p:extLst>
  </p:cSld>
  <p:clrMapOvr>
    <a:masterClrMapping/>
  </p:clrMapOvr>
  <p:timing>
    <p:tnLst>
      <p:par>
        <p:cTn id="1" dur="indefinite" restart="never" nodeType="tmRoot"/>
      </p:par>
    </p:tnLst>
  </p:timing>
</p:sldLayout>
</file>

<file path=ppt/slideLayouts/slideLayout236.xml><?xml version="1.0" encoding="utf-8"?>
<p:sldLayout xmlns:a="http://schemas.openxmlformats.org/drawingml/2006/main" xmlns:r="http://schemas.openxmlformats.org/officeDocument/2006/relationships" xmlns:p="http://schemas.openxmlformats.org/presentationml/2006/main" preserve="1" userDrawn="1">
  <p:cSld name="1_text + chart">
    <p:spTree>
      <p:nvGrpSpPr>
        <p:cNvPr id="1" name=""/>
        <p:cNvGrpSpPr/>
        <p:nvPr/>
      </p:nvGrpSpPr>
      <p:grpSpPr>
        <a:xfrm>
          <a:off x="0" y="0"/>
          <a:ext cx="0" cy="0"/>
          <a:chOff x="0" y="0"/>
          <a:chExt cx="0" cy="0"/>
        </a:xfrm>
      </p:grpSpPr>
      <p:sp>
        <p:nvSpPr>
          <p:cNvPr id="10" name="Round Same Side Corner Rectangle 9"/>
          <p:cNvSpPr/>
          <p:nvPr userDrawn="1"/>
        </p:nvSpPr>
        <p:spPr>
          <a:xfrm>
            <a:off x="3985416" y="1394695"/>
            <a:ext cx="2981188" cy="3626138"/>
          </a:xfrm>
          <a:prstGeom prst="round2SameRect">
            <a:avLst>
              <a:gd name="adj1" fmla="val 3390"/>
              <a:gd name="adj2" fmla="val 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73650" tIns="36825" rIns="73650" bIns="36825" anchor="ctr"/>
          <a:lstStyle/>
          <a:p>
            <a:pPr algn="ctr">
              <a:spcAft>
                <a:spcPct val="50000"/>
              </a:spcAft>
              <a:defRPr/>
            </a:pPr>
            <a:endParaRPr lang="en-GB" dirty="0">
              <a:solidFill>
                <a:srgbClr val="FFFFFF"/>
              </a:solidFill>
              <a:latin typeface="Franklin Gothic Book"/>
            </a:endParaRPr>
          </a:p>
        </p:txBody>
      </p:sp>
      <p:sp>
        <p:nvSpPr>
          <p:cNvPr id="14" name="Content Placeholder 8"/>
          <p:cNvSpPr>
            <a:spLocks noGrp="1"/>
          </p:cNvSpPr>
          <p:nvPr>
            <p:ph sz="quarter" idx="18" hasCustomPrompt="1"/>
          </p:nvPr>
        </p:nvSpPr>
        <p:spPr>
          <a:xfrm>
            <a:off x="3985416" y="1401393"/>
            <a:ext cx="2960182" cy="3619441"/>
          </a:xfrm>
        </p:spPr>
        <p:txBody>
          <a:bodyPr/>
          <a:lstStyle>
            <a:lvl5pPr marL="0" indent="0">
              <a:defRPr baseline="0">
                <a:latin typeface="Franklin Gothic Book" panose="020B0503020102020204" pitchFamily="34" charset="0"/>
              </a:defRPr>
            </a:lvl5pPr>
          </a:lstStyle>
          <a:p>
            <a:pPr lvl="4"/>
            <a:r>
              <a:rPr lang="en-GB" dirty="0" smtClean="0"/>
              <a:t>Click icon to insert object</a:t>
            </a:r>
            <a:endParaRPr lang="en-GB" dirty="0"/>
          </a:p>
        </p:txBody>
      </p:sp>
      <p:sp>
        <p:nvSpPr>
          <p:cNvPr id="2" name="Title 1" descr="Ideally your title should fit on one line." title="Slide title"/>
          <p:cNvSpPr>
            <a:spLocks noGrp="1"/>
          </p:cNvSpPr>
          <p:nvPr>
            <p:ph type="title"/>
          </p:nvPr>
        </p:nvSpPr>
        <p:spPr/>
        <p:txBody>
          <a:bodyPr/>
          <a:lstStyle/>
          <a:p>
            <a:r>
              <a:rPr lang="en-US" smtClean="0"/>
              <a:t>Click to edit Master title style</a:t>
            </a:r>
            <a:endParaRPr lang="en-GB"/>
          </a:p>
        </p:txBody>
      </p:sp>
      <p:sp>
        <p:nvSpPr>
          <p:cNvPr id="100" name="Date Placeholder 3"/>
          <p:cNvSpPr>
            <a:spLocks noGrp="1"/>
          </p:cNvSpPr>
          <p:nvPr>
            <p:ph type="dt" sz="half" idx="2"/>
          </p:nvPr>
        </p:nvSpPr>
        <p:spPr>
          <a:xfrm>
            <a:off x="594661" y="5035501"/>
            <a:ext cx="1547697" cy="293738"/>
          </a:xfrm>
          <a:prstGeom prst="rect">
            <a:avLst/>
          </a:prstGeom>
        </p:spPr>
        <p:txBody>
          <a:bodyPr lIns="0" tIns="0" rIns="0" bIns="0" anchor="ctr"/>
          <a:lstStyle>
            <a:lvl1pPr>
              <a:defRPr sz="700">
                <a:solidFill>
                  <a:schemeClr val="accent1"/>
                </a:solidFill>
              </a:defRPr>
            </a:lvl1pPr>
          </a:lstStyle>
          <a:p>
            <a:fld id="{B6178F0A-3EE0-4B48-8395-CF38F4590226}" type="datetime3">
              <a:rPr lang="en-GB" smtClean="0">
                <a:solidFill>
                  <a:srgbClr val="00539B"/>
                </a:solidFill>
              </a:rPr>
              <a:pPr/>
              <a:t>13 July, 2016</a:t>
            </a:fld>
            <a:endParaRPr lang="en-GB" dirty="0">
              <a:solidFill>
                <a:srgbClr val="00539B"/>
              </a:solidFill>
            </a:endParaRPr>
          </a:p>
        </p:txBody>
      </p:sp>
      <p:sp>
        <p:nvSpPr>
          <p:cNvPr id="101" name="Footer Placeholder 4"/>
          <p:cNvSpPr>
            <a:spLocks noGrp="1"/>
          </p:cNvSpPr>
          <p:nvPr>
            <p:ph type="ftr" sz="quarter" idx="3"/>
            <p:custDataLst>
              <p:tags r:id="rId1"/>
            </p:custDataLst>
          </p:nvPr>
        </p:nvSpPr>
        <p:spPr>
          <a:xfrm>
            <a:off x="0" y="5035501"/>
            <a:ext cx="7561263" cy="293738"/>
          </a:xfrm>
          <a:prstGeom prst="rect">
            <a:avLst/>
          </a:prstGeom>
        </p:spPr>
        <p:txBody>
          <a:bodyPr lIns="0" tIns="0" rIns="0" bIns="0" anchor="ctr"/>
          <a:lstStyle>
            <a:lvl1pPr algn="ctr">
              <a:defRPr lang="en-GB" sz="800" b="0" i="0" u="none">
                <a:solidFill>
                  <a:srgbClr val="FFFFFF"/>
                </a:solidFill>
                <a:latin typeface="Arial"/>
              </a:defRPr>
            </a:lvl1pPr>
          </a:lstStyle>
          <a:p>
            <a:endParaRPr b="1"/>
          </a:p>
        </p:txBody>
      </p:sp>
      <p:sp>
        <p:nvSpPr>
          <p:cNvPr id="103" name="Slide Number Placeholder 5"/>
          <p:cNvSpPr>
            <a:spLocks noGrp="1"/>
          </p:cNvSpPr>
          <p:nvPr>
            <p:ph type="sldNum" sz="quarter" idx="4"/>
          </p:nvPr>
        </p:nvSpPr>
        <p:spPr>
          <a:xfrm>
            <a:off x="6846455" y="5035501"/>
            <a:ext cx="297689" cy="293738"/>
          </a:xfrm>
          <a:prstGeom prst="rect">
            <a:avLst/>
          </a:prstGeom>
        </p:spPr>
        <p:txBody>
          <a:bodyPr lIns="0" tIns="0" rIns="0" bIns="0" anchor="ctr"/>
          <a:lstStyle>
            <a:lvl1pPr algn="r">
              <a:defRPr sz="700">
                <a:solidFill>
                  <a:schemeClr val="accent1"/>
                </a:solidFill>
              </a:defRPr>
            </a:lvl1pPr>
          </a:lstStyle>
          <a:p>
            <a:fld id="{71F9F866-B438-9445-8D9F-1F8FF6608833}" type="slidenum">
              <a:rPr lang="en-GB" smtClean="0">
                <a:solidFill>
                  <a:srgbClr val="00539B"/>
                </a:solidFill>
              </a:rPr>
              <a:pPr/>
              <a:t>‹#›</a:t>
            </a:fld>
            <a:endParaRPr lang="en-GB" dirty="0">
              <a:solidFill>
                <a:srgbClr val="00539B"/>
              </a:solidFill>
            </a:endParaRPr>
          </a:p>
        </p:txBody>
      </p:sp>
      <p:sp>
        <p:nvSpPr>
          <p:cNvPr id="4" name="Text Placeholder 3"/>
          <p:cNvSpPr>
            <a:spLocks noGrp="1"/>
          </p:cNvSpPr>
          <p:nvPr>
            <p:ph type="body" sz="quarter" idx="16"/>
          </p:nvPr>
        </p:nvSpPr>
        <p:spPr>
          <a:xfrm>
            <a:off x="595975" y="1394695"/>
            <a:ext cx="2979873" cy="558830"/>
          </a:xfrm>
        </p:spPr>
        <p:txBody>
          <a:bodyPr/>
          <a:lstStyle>
            <a:lvl1pPr>
              <a:defRPr>
                <a:latin typeface="Franklin Gothic Medium" panose="020B0603020102020204" pitchFamily="34" charset="0"/>
              </a:defRPr>
            </a:lvl1pPr>
          </a:lstStyle>
          <a:p>
            <a:pPr lvl="0"/>
            <a:r>
              <a:rPr lang="en-US" smtClean="0"/>
              <a:t>Click to edit Master text styles</a:t>
            </a:r>
          </a:p>
        </p:txBody>
      </p:sp>
      <p:sp>
        <p:nvSpPr>
          <p:cNvPr id="6" name="Text Placeholder 5"/>
          <p:cNvSpPr>
            <a:spLocks noGrp="1"/>
          </p:cNvSpPr>
          <p:nvPr>
            <p:ph type="body" sz="quarter" idx="17"/>
          </p:nvPr>
        </p:nvSpPr>
        <p:spPr>
          <a:xfrm>
            <a:off x="595975" y="1953525"/>
            <a:ext cx="2979873" cy="308211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Tree>
    <p:extLst>
      <p:ext uri="{BB962C8B-B14F-4D97-AF65-F5344CB8AC3E}">
        <p14:creationId xmlns:p14="http://schemas.microsoft.com/office/powerpoint/2010/main" val="771935432"/>
      </p:ext>
    </p:extLst>
  </p:cSld>
  <p:clrMapOvr>
    <a:masterClrMapping/>
  </p:clrMapOvr>
  <p:timing>
    <p:tnLst>
      <p:par>
        <p:cTn id="1" dur="indefinite" restart="never" nodeType="tmRoot"/>
      </p:par>
    </p:tnLst>
  </p:timing>
</p:sldLayout>
</file>

<file path=ppt/slideLayouts/slideLayout237.xml><?xml version="1.0" encoding="utf-8"?>
<p:sldLayout xmlns:a="http://schemas.openxmlformats.org/drawingml/2006/main" xmlns:r="http://schemas.openxmlformats.org/officeDocument/2006/relationships" xmlns:p="http://schemas.openxmlformats.org/presentationml/2006/main" preserve="1" userDrawn="1">
  <p:cSld name="2_text + chart">
    <p:spTree>
      <p:nvGrpSpPr>
        <p:cNvPr id="1" name=""/>
        <p:cNvGrpSpPr/>
        <p:nvPr/>
      </p:nvGrpSpPr>
      <p:grpSpPr>
        <a:xfrm>
          <a:off x="0" y="0"/>
          <a:ext cx="0" cy="0"/>
          <a:chOff x="0" y="0"/>
          <a:chExt cx="0" cy="0"/>
        </a:xfrm>
      </p:grpSpPr>
      <p:sp>
        <p:nvSpPr>
          <p:cNvPr id="2" name="Title 1" descr="Ideally your title should fit on one line." title="Slide title"/>
          <p:cNvSpPr>
            <a:spLocks noGrp="1"/>
          </p:cNvSpPr>
          <p:nvPr>
            <p:ph type="title"/>
          </p:nvPr>
        </p:nvSpPr>
        <p:spPr/>
        <p:txBody>
          <a:bodyPr/>
          <a:lstStyle/>
          <a:p>
            <a:r>
              <a:rPr lang="en-US" smtClean="0"/>
              <a:t>Click to edit Master title style</a:t>
            </a:r>
            <a:endParaRPr lang="en-GB"/>
          </a:p>
        </p:txBody>
      </p:sp>
      <p:sp>
        <p:nvSpPr>
          <p:cNvPr id="100" name="Date Placeholder 3"/>
          <p:cNvSpPr>
            <a:spLocks noGrp="1"/>
          </p:cNvSpPr>
          <p:nvPr>
            <p:ph type="dt" sz="half" idx="2"/>
          </p:nvPr>
        </p:nvSpPr>
        <p:spPr>
          <a:xfrm>
            <a:off x="594661" y="5035501"/>
            <a:ext cx="1547697" cy="293738"/>
          </a:xfrm>
          <a:prstGeom prst="rect">
            <a:avLst/>
          </a:prstGeom>
        </p:spPr>
        <p:txBody>
          <a:bodyPr lIns="0" tIns="0" rIns="0" bIns="0" anchor="ctr"/>
          <a:lstStyle>
            <a:lvl1pPr>
              <a:defRPr sz="700">
                <a:solidFill>
                  <a:schemeClr val="accent1"/>
                </a:solidFill>
              </a:defRPr>
            </a:lvl1pPr>
          </a:lstStyle>
          <a:p>
            <a:fld id="{B6178F0A-3EE0-4B48-8395-CF38F4590226}" type="datetime3">
              <a:rPr lang="en-GB" smtClean="0">
                <a:solidFill>
                  <a:srgbClr val="00539B"/>
                </a:solidFill>
              </a:rPr>
              <a:pPr/>
              <a:t>13 July, 2016</a:t>
            </a:fld>
            <a:endParaRPr lang="en-GB" dirty="0">
              <a:solidFill>
                <a:srgbClr val="00539B"/>
              </a:solidFill>
            </a:endParaRPr>
          </a:p>
        </p:txBody>
      </p:sp>
      <p:sp>
        <p:nvSpPr>
          <p:cNvPr id="101" name="Footer Placeholder 4"/>
          <p:cNvSpPr>
            <a:spLocks noGrp="1"/>
          </p:cNvSpPr>
          <p:nvPr>
            <p:ph type="ftr" sz="quarter" idx="3"/>
            <p:custDataLst>
              <p:tags r:id="rId1"/>
            </p:custDataLst>
          </p:nvPr>
        </p:nvSpPr>
        <p:spPr>
          <a:xfrm>
            <a:off x="0" y="5035501"/>
            <a:ext cx="7561263" cy="293738"/>
          </a:xfrm>
          <a:prstGeom prst="rect">
            <a:avLst/>
          </a:prstGeom>
        </p:spPr>
        <p:txBody>
          <a:bodyPr lIns="0" tIns="0" rIns="0" bIns="0" anchor="ctr"/>
          <a:lstStyle>
            <a:lvl1pPr algn="ctr">
              <a:defRPr lang="en-GB" sz="800" b="0" i="0" u="none">
                <a:solidFill>
                  <a:srgbClr val="FFFFFF"/>
                </a:solidFill>
                <a:latin typeface="Arial"/>
              </a:defRPr>
            </a:lvl1pPr>
          </a:lstStyle>
          <a:p>
            <a:endParaRPr b="1"/>
          </a:p>
        </p:txBody>
      </p:sp>
      <p:sp>
        <p:nvSpPr>
          <p:cNvPr id="103" name="Slide Number Placeholder 5"/>
          <p:cNvSpPr>
            <a:spLocks noGrp="1"/>
          </p:cNvSpPr>
          <p:nvPr>
            <p:ph type="sldNum" sz="quarter" idx="4"/>
          </p:nvPr>
        </p:nvSpPr>
        <p:spPr>
          <a:xfrm>
            <a:off x="6846455" y="5035501"/>
            <a:ext cx="297689" cy="293738"/>
          </a:xfrm>
          <a:prstGeom prst="rect">
            <a:avLst/>
          </a:prstGeom>
        </p:spPr>
        <p:txBody>
          <a:bodyPr lIns="0" tIns="0" rIns="0" bIns="0" anchor="ctr"/>
          <a:lstStyle>
            <a:lvl1pPr algn="r">
              <a:defRPr sz="700">
                <a:solidFill>
                  <a:schemeClr val="accent1"/>
                </a:solidFill>
              </a:defRPr>
            </a:lvl1pPr>
          </a:lstStyle>
          <a:p>
            <a:fld id="{71F9F866-B438-9445-8D9F-1F8FF6608833}" type="slidenum">
              <a:rPr lang="en-GB" smtClean="0">
                <a:solidFill>
                  <a:srgbClr val="00539B"/>
                </a:solidFill>
              </a:rPr>
              <a:pPr/>
              <a:t>‹#›</a:t>
            </a:fld>
            <a:endParaRPr lang="en-GB" dirty="0">
              <a:solidFill>
                <a:srgbClr val="00539B"/>
              </a:solidFill>
            </a:endParaRPr>
          </a:p>
        </p:txBody>
      </p:sp>
      <p:sp>
        <p:nvSpPr>
          <p:cNvPr id="13" name="Round Same Side Corner Rectangle 12"/>
          <p:cNvSpPr/>
          <p:nvPr userDrawn="1"/>
        </p:nvSpPr>
        <p:spPr>
          <a:xfrm>
            <a:off x="3985416" y="1394870"/>
            <a:ext cx="2981188" cy="3625964"/>
          </a:xfrm>
          <a:prstGeom prst="round2SameRect">
            <a:avLst>
              <a:gd name="adj1" fmla="val 3390"/>
              <a:gd name="adj2" fmla="val 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73650" tIns="36825" rIns="73650" bIns="36825" anchor="ctr"/>
          <a:lstStyle/>
          <a:p>
            <a:pPr algn="ctr">
              <a:spcAft>
                <a:spcPct val="50000"/>
              </a:spcAft>
              <a:defRPr/>
            </a:pPr>
            <a:endParaRPr lang="en-GB" dirty="0">
              <a:solidFill>
                <a:srgbClr val="FFFFFF"/>
              </a:solidFill>
              <a:latin typeface="Franklin Gothic Book"/>
            </a:endParaRPr>
          </a:p>
        </p:txBody>
      </p:sp>
      <p:sp>
        <p:nvSpPr>
          <p:cNvPr id="16" name="Text Placeholder 3"/>
          <p:cNvSpPr>
            <a:spLocks noGrp="1"/>
          </p:cNvSpPr>
          <p:nvPr>
            <p:ph type="body" sz="quarter" idx="16"/>
          </p:nvPr>
        </p:nvSpPr>
        <p:spPr>
          <a:xfrm>
            <a:off x="595975" y="1394869"/>
            <a:ext cx="2979873" cy="558830"/>
          </a:xfrm>
        </p:spPr>
        <p:txBody>
          <a:bodyPr/>
          <a:lstStyle>
            <a:lvl1pPr>
              <a:defRPr>
                <a:latin typeface="Franklin Gothic Medium" panose="020B0603020102020204" pitchFamily="34" charset="0"/>
              </a:defRPr>
            </a:lvl1pPr>
          </a:lstStyle>
          <a:p>
            <a:pPr lvl="0"/>
            <a:r>
              <a:rPr lang="en-US" smtClean="0"/>
              <a:t>Click to edit Master text styles</a:t>
            </a:r>
          </a:p>
        </p:txBody>
      </p:sp>
      <p:sp>
        <p:nvSpPr>
          <p:cNvPr id="17" name="Text Placeholder 5"/>
          <p:cNvSpPr>
            <a:spLocks noGrp="1"/>
          </p:cNvSpPr>
          <p:nvPr>
            <p:ph type="body" sz="quarter" idx="17"/>
          </p:nvPr>
        </p:nvSpPr>
        <p:spPr>
          <a:xfrm>
            <a:off x="595975" y="1963924"/>
            <a:ext cx="2979873" cy="307171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22" name="Text Placeholder 3"/>
          <p:cNvSpPr>
            <a:spLocks noGrp="1"/>
          </p:cNvSpPr>
          <p:nvPr>
            <p:ph type="body" sz="quarter" idx="18"/>
          </p:nvPr>
        </p:nvSpPr>
        <p:spPr>
          <a:xfrm>
            <a:off x="4093386" y="1506072"/>
            <a:ext cx="2753070" cy="440402"/>
          </a:xfrm>
        </p:spPr>
        <p:txBody>
          <a:bodyPr/>
          <a:lstStyle>
            <a:lvl1pPr>
              <a:defRPr sz="1500">
                <a:latin typeface="Franklin Gothic Medium" panose="020B0603020102020204" pitchFamily="34" charset="0"/>
              </a:defRPr>
            </a:lvl1pPr>
          </a:lstStyle>
          <a:p>
            <a:pPr lvl="0"/>
            <a:r>
              <a:rPr lang="en-US" smtClean="0"/>
              <a:t>Click to edit Master text styles</a:t>
            </a:r>
          </a:p>
        </p:txBody>
      </p:sp>
      <p:sp>
        <p:nvSpPr>
          <p:cNvPr id="23" name="Content Placeholder 8"/>
          <p:cNvSpPr>
            <a:spLocks noGrp="1"/>
          </p:cNvSpPr>
          <p:nvPr>
            <p:ph sz="quarter" idx="19" hasCustomPrompt="1"/>
          </p:nvPr>
        </p:nvSpPr>
        <p:spPr>
          <a:xfrm>
            <a:off x="3985416" y="1946474"/>
            <a:ext cx="2960182" cy="3074359"/>
          </a:xfrm>
        </p:spPr>
        <p:txBody>
          <a:bodyPr/>
          <a:lstStyle>
            <a:lvl5pPr marL="0" indent="0">
              <a:defRPr baseline="0">
                <a:latin typeface="Franklin Gothic Book" panose="020B0503020102020204" pitchFamily="34" charset="0"/>
              </a:defRPr>
            </a:lvl5pPr>
          </a:lstStyle>
          <a:p>
            <a:pPr lvl="4"/>
            <a:r>
              <a:rPr lang="en-GB" dirty="0" smtClean="0"/>
              <a:t>Click icon to insert object</a:t>
            </a:r>
            <a:endParaRPr lang="en-GB" dirty="0"/>
          </a:p>
        </p:txBody>
      </p:sp>
    </p:spTree>
    <p:extLst>
      <p:ext uri="{BB962C8B-B14F-4D97-AF65-F5344CB8AC3E}">
        <p14:creationId xmlns:p14="http://schemas.microsoft.com/office/powerpoint/2010/main" val="2677159867"/>
      </p:ext>
    </p:extLst>
  </p:cSld>
  <p:clrMapOvr>
    <a:masterClrMapping/>
  </p:clrMapOvr>
  <p:timing>
    <p:tnLst>
      <p:par>
        <p:cTn id="1" dur="indefinite" restart="never" nodeType="tmRoot"/>
      </p:par>
    </p:tnLst>
  </p:timing>
</p:sldLayout>
</file>

<file path=ppt/slideLayouts/slideLayout238.xml><?xml version="1.0" encoding="utf-8"?>
<p:sldLayout xmlns:a="http://schemas.openxmlformats.org/drawingml/2006/main" xmlns:r="http://schemas.openxmlformats.org/officeDocument/2006/relationships" xmlns:p="http://schemas.openxmlformats.org/presentationml/2006/main" preserve="1" userDrawn="1">
  <p:cSld name="Chart + text">
    <p:spTree>
      <p:nvGrpSpPr>
        <p:cNvPr id="1" name=""/>
        <p:cNvGrpSpPr/>
        <p:nvPr/>
      </p:nvGrpSpPr>
      <p:grpSpPr>
        <a:xfrm>
          <a:off x="0" y="0"/>
          <a:ext cx="0" cy="0"/>
          <a:chOff x="0" y="0"/>
          <a:chExt cx="0" cy="0"/>
        </a:xfrm>
      </p:grpSpPr>
      <p:sp>
        <p:nvSpPr>
          <p:cNvPr id="15" name="Round Same Side Corner Rectangle 14"/>
          <p:cNvSpPr/>
          <p:nvPr userDrawn="1"/>
        </p:nvSpPr>
        <p:spPr>
          <a:xfrm>
            <a:off x="594660" y="1401393"/>
            <a:ext cx="2981188" cy="3607720"/>
          </a:xfrm>
          <a:prstGeom prst="round2SameRect">
            <a:avLst>
              <a:gd name="adj1" fmla="val 3390"/>
              <a:gd name="adj2" fmla="val 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73650" tIns="36825" rIns="73650" bIns="36825" anchor="ctr"/>
          <a:lstStyle/>
          <a:p>
            <a:pPr algn="ctr">
              <a:spcAft>
                <a:spcPct val="50000"/>
              </a:spcAft>
              <a:defRPr/>
            </a:pPr>
            <a:endParaRPr lang="en-GB" dirty="0">
              <a:solidFill>
                <a:srgbClr val="FFFFFF"/>
              </a:solidFill>
              <a:latin typeface="Franklin Gothic Book"/>
            </a:endParaRPr>
          </a:p>
        </p:txBody>
      </p:sp>
      <p:sp>
        <p:nvSpPr>
          <p:cNvPr id="19" name="Content Placeholder 8"/>
          <p:cNvSpPr>
            <a:spLocks noGrp="1"/>
          </p:cNvSpPr>
          <p:nvPr>
            <p:ph sz="quarter" idx="19" hasCustomPrompt="1"/>
          </p:nvPr>
        </p:nvSpPr>
        <p:spPr>
          <a:xfrm>
            <a:off x="594661" y="1401393"/>
            <a:ext cx="2960182" cy="3607720"/>
          </a:xfrm>
        </p:spPr>
        <p:txBody>
          <a:bodyPr/>
          <a:lstStyle>
            <a:lvl5pPr marL="0" indent="0">
              <a:defRPr baseline="0">
                <a:latin typeface="Franklin Gothic Book" panose="020B0503020102020204" pitchFamily="34" charset="0"/>
              </a:defRPr>
            </a:lvl5pPr>
          </a:lstStyle>
          <a:p>
            <a:pPr lvl="4"/>
            <a:r>
              <a:rPr lang="en-GB" dirty="0" smtClean="0"/>
              <a:t>Click icon to insert object</a:t>
            </a:r>
            <a:endParaRPr lang="en-GB" dirty="0"/>
          </a:p>
        </p:txBody>
      </p:sp>
      <p:sp>
        <p:nvSpPr>
          <p:cNvPr id="2" name="Title 1" descr="Ideally your title should fit on one line." title="Slide title"/>
          <p:cNvSpPr>
            <a:spLocks noGrp="1"/>
          </p:cNvSpPr>
          <p:nvPr>
            <p:ph type="title"/>
          </p:nvPr>
        </p:nvSpPr>
        <p:spPr/>
        <p:txBody>
          <a:bodyPr/>
          <a:lstStyle/>
          <a:p>
            <a:r>
              <a:rPr lang="en-US" smtClean="0"/>
              <a:t>Click to edit Master title style</a:t>
            </a:r>
            <a:endParaRPr lang="en-GB"/>
          </a:p>
        </p:txBody>
      </p:sp>
      <p:sp>
        <p:nvSpPr>
          <p:cNvPr id="102" name="Date Placeholder 3"/>
          <p:cNvSpPr>
            <a:spLocks noGrp="1"/>
          </p:cNvSpPr>
          <p:nvPr>
            <p:ph type="dt" sz="half" idx="2"/>
          </p:nvPr>
        </p:nvSpPr>
        <p:spPr>
          <a:xfrm>
            <a:off x="594661" y="5035501"/>
            <a:ext cx="1547697" cy="293738"/>
          </a:xfrm>
          <a:prstGeom prst="rect">
            <a:avLst/>
          </a:prstGeom>
        </p:spPr>
        <p:txBody>
          <a:bodyPr lIns="0" tIns="0" rIns="0" bIns="0" anchor="ctr"/>
          <a:lstStyle>
            <a:lvl1pPr>
              <a:defRPr sz="700">
                <a:solidFill>
                  <a:schemeClr val="accent1"/>
                </a:solidFill>
              </a:defRPr>
            </a:lvl1pPr>
          </a:lstStyle>
          <a:p>
            <a:fld id="{C70A5BBD-BD63-F344-B625-7C085C238913}" type="datetime3">
              <a:rPr lang="en-GB" smtClean="0">
                <a:solidFill>
                  <a:srgbClr val="00539B"/>
                </a:solidFill>
              </a:rPr>
              <a:pPr/>
              <a:t>13 July, 2016</a:t>
            </a:fld>
            <a:endParaRPr lang="en-GB" dirty="0">
              <a:solidFill>
                <a:srgbClr val="00539B"/>
              </a:solidFill>
            </a:endParaRPr>
          </a:p>
        </p:txBody>
      </p:sp>
      <p:sp>
        <p:nvSpPr>
          <p:cNvPr id="103" name="Footer Placeholder 4"/>
          <p:cNvSpPr>
            <a:spLocks noGrp="1"/>
          </p:cNvSpPr>
          <p:nvPr>
            <p:ph type="ftr" sz="quarter" idx="3"/>
            <p:custDataLst>
              <p:tags r:id="rId1"/>
            </p:custDataLst>
          </p:nvPr>
        </p:nvSpPr>
        <p:spPr>
          <a:xfrm>
            <a:off x="0" y="5035501"/>
            <a:ext cx="7561263" cy="293738"/>
          </a:xfrm>
          <a:prstGeom prst="rect">
            <a:avLst/>
          </a:prstGeom>
        </p:spPr>
        <p:txBody>
          <a:bodyPr lIns="0" tIns="0" rIns="0" bIns="0" anchor="ctr"/>
          <a:lstStyle>
            <a:lvl1pPr algn="ctr">
              <a:defRPr lang="en-GB" sz="800" b="0" i="0" u="none">
                <a:solidFill>
                  <a:srgbClr val="FFFFFF"/>
                </a:solidFill>
                <a:latin typeface="Arial"/>
              </a:defRPr>
            </a:lvl1pPr>
          </a:lstStyle>
          <a:p>
            <a:endParaRPr b="1"/>
          </a:p>
        </p:txBody>
      </p:sp>
      <p:sp>
        <p:nvSpPr>
          <p:cNvPr id="105" name="Slide Number Placeholder 5"/>
          <p:cNvSpPr>
            <a:spLocks noGrp="1"/>
          </p:cNvSpPr>
          <p:nvPr>
            <p:ph type="sldNum" sz="quarter" idx="4"/>
          </p:nvPr>
        </p:nvSpPr>
        <p:spPr>
          <a:xfrm>
            <a:off x="6846455" y="5035501"/>
            <a:ext cx="297689" cy="293738"/>
          </a:xfrm>
          <a:prstGeom prst="rect">
            <a:avLst/>
          </a:prstGeom>
        </p:spPr>
        <p:txBody>
          <a:bodyPr lIns="0" tIns="0" rIns="0" bIns="0" anchor="ctr"/>
          <a:lstStyle>
            <a:lvl1pPr algn="r">
              <a:defRPr sz="700">
                <a:solidFill>
                  <a:schemeClr val="accent1"/>
                </a:solidFill>
              </a:defRPr>
            </a:lvl1pPr>
          </a:lstStyle>
          <a:p>
            <a:fld id="{71F9F866-B438-9445-8D9F-1F8FF6608833}" type="slidenum">
              <a:rPr lang="en-GB" smtClean="0">
                <a:solidFill>
                  <a:srgbClr val="00539B"/>
                </a:solidFill>
              </a:rPr>
              <a:pPr/>
              <a:t>‹#›</a:t>
            </a:fld>
            <a:endParaRPr lang="en-GB" dirty="0">
              <a:solidFill>
                <a:srgbClr val="00539B"/>
              </a:solidFill>
            </a:endParaRPr>
          </a:p>
        </p:txBody>
      </p:sp>
      <p:sp>
        <p:nvSpPr>
          <p:cNvPr id="17" name="Text Placeholder 5"/>
          <p:cNvSpPr>
            <a:spLocks noGrp="1"/>
          </p:cNvSpPr>
          <p:nvPr>
            <p:ph type="body" sz="quarter" idx="17"/>
          </p:nvPr>
        </p:nvSpPr>
        <p:spPr>
          <a:xfrm>
            <a:off x="3972289" y="1401392"/>
            <a:ext cx="2979873" cy="3648431"/>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Tree>
    <p:extLst>
      <p:ext uri="{BB962C8B-B14F-4D97-AF65-F5344CB8AC3E}">
        <p14:creationId xmlns:p14="http://schemas.microsoft.com/office/powerpoint/2010/main" val="1331385886"/>
      </p:ext>
    </p:extLst>
  </p:cSld>
  <p:clrMapOvr>
    <a:masterClrMapping/>
  </p:clrMapOvr>
  <p:timing>
    <p:tnLst>
      <p:par>
        <p:cTn id="1" dur="indefinite" restart="never" nodeType="tmRoot"/>
      </p:par>
    </p:tnLst>
  </p:timing>
</p:sldLayout>
</file>

<file path=ppt/slideLayouts/slideLayout239.xml><?xml version="1.0" encoding="utf-8"?>
<p:sldLayout xmlns:a="http://schemas.openxmlformats.org/drawingml/2006/main" xmlns:r="http://schemas.openxmlformats.org/officeDocument/2006/relationships" xmlns:p="http://schemas.openxmlformats.org/presentationml/2006/main" preserve="1" userDrawn="1">
  <p:cSld name="1_Chart + text">
    <p:spTree>
      <p:nvGrpSpPr>
        <p:cNvPr id="1" name=""/>
        <p:cNvGrpSpPr/>
        <p:nvPr/>
      </p:nvGrpSpPr>
      <p:grpSpPr>
        <a:xfrm>
          <a:off x="0" y="0"/>
          <a:ext cx="0" cy="0"/>
          <a:chOff x="0" y="0"/>
          <a:chExt cx="0" cy="0"/>
        </a:xfrm>
      </p:grpSpPr>
      <p:sp>
        <p:nvSpPr>
          <p:cNvPr id="15" name="Round Same Side Corner Rectangle 14"/>
          <p:cNvSpPr/>
          <p:nvPr userDrawn="1"/>
        </p:nvSpPr>
        <p:spPr>
          <a:xfrm>
            <a:off x="594660" y="1401393"/>
            <a:ext cx="2981188" cy="3607720"/>
          </a:xfrm>
          <a:prstGeom prst="round2SameRect">
            <a:avLst>
              <a:gd name="adj1" fmla="val 3390"/>
              <a:gd name="adj2" fmla="val 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73650" tIns="36825" rIns="73650" bIns="36825" anchor="ctr"/>
          <a:lstStyle/>
          <a:p>
            <a:pPr algn="ctr">
              <a:spcAft>
                <a:spcPct val="50000"/>
              </a:spcAft>
              <a:defRPr/>
            </a:pPr>
            <a:endParaRPr lang="en-GB" dirty="0">
              <a:solidFill>
                <a:srgbClr val="FFFFFF"/>
              </a:solidFill>
              <a:latin typeface="Franklin Gothic Book"/>
            </a:endParaRPr>
          </a:p>
        </p:txBody>
      </p:sp>
      <p:sp>
        <p:nvSpPr>
          <p:cNvPr id="19" name="Content Placeholder 8"/>
          <p:cNvSpPr>
            <a:spLocks noGrp="1"/>
          </p:cNvSpPr>
          <p:nvPr>
            <p:ph sz="quarter" idx="19" hasCustomPrompt="1"/>
          </p:nvPr>
        </p:nvSpPr>
        <p:spPr>
          <a:xfrm>
            <a:off x="594661" y="1401393"/>
            <a:ext cx="2960182" cy="3607720"/>
          </a:xfrm>
        </p:spPr>
        <p:txBody>
          <a:bodyPr/>
          <a:lstStyle>
            <a:lvl5pPr marL="0" indent="0">
              <a:defRPr baseline="0">
                <a:latin typeface="Franklin Gothic Book" panose="020B0503020102020204" pitchFamily="34" charset="0"/>
              </a:defRPr>
            </a:lvl5pPr>
          </a:lstStyle>
          <a:p>
            <a:pPr lvl="4"/>
            <a:r>
              <a:rPr lang="en-GB" dirty="0" smtClean="0"/>
              <a:t>Click icon to insert object</a:t>
            </a:r>
            <a:endParaRPr lang="en-GB" dirty="0"/>
          </a:p>
        </p:txBody>
      </p:sp>
      <p:sp>
        <p:nvSpPr>
          <p:cNvPr id="2" name="Title 1" descr="Ideally your title should fit on one line." title="Slide title"/>
          <p:cNvSpPr>
            <a:spLocks noGrp="1"/>
          </p:cNvSpPr>
          <p:nvPr>
            <p:ph type="title"/>
          </p:nvPr>
        </p:nvSpPr>
        <p:spPr/>
        <p:txBody>
          <a:bodyPr/>
          <a:lstStyle/>
          <a:p>
            <a:r>
              <a:rPr lang="en-US" smtClean="0"/>
              <a:t>Click to edit Master title style</a:t>
            </a:r>
            <a:endParaRPr lang="en-GB"/>
          </a:p>
        </p:txBody>
      </p:sp>
      <p:sp>
        <p:nvSpPr>
          <p:cNvPr id="102" name="Date Placeholder 3"/>
          <p:cNvSpPr>
            <a:spLocks noGrp="1"/>
          </p:cNvSpPr>
          <p:nvPr>
            <p:ph type="dt" sz="half" idx="2"/>
          </p:nvPr>
        </p:nvSpPr>
        <p:spPr>
          <a:xfrm>
            <a:off x="594661" y="5035501"/>
            <a:ext cx="1547697" cy="293738"/>
          </a:xfrm>
          <a:prstGeom prst="rect">
            <a:avLst/>
          </a:prstGeom>
        </p:spPr>
        <p:txBody>
          <a:bodyPr lIns="0" tIns="0" rIns="0" bIns="0" anchor="ctr"/>
          <a:lstStyle>
            <a:lvl1pPr>
              <a:defRPr sz="700">
                <a:solidFill>
                  <a:schemeClr val="accent1"/>
                </a:solidFill>
              </a:defRPr>
            </a:lvl1pPr>
          </a:lstStyle>
          <a:p>
            <a:fld id="{C70A5BBD-BD63-F344-B625-7C085C238913}" type="datetime3">
              <a:rPr lang="en-GB" smtClean="0">
                <a:solidFill>
                  <a:srgbClr val="00539B"/>
                </a:solidFill>
              </a:rPr>
              <a:pPr/>
              <a:t>13 July, 2016</a:t>
            </a:fld>
            <a:endParaRPr lang="en-GB" dirty="0">
              <a:solidFill>
                <a:srgbClr val="00539B"/>
              </a:solidFill>
            </a:endParaRPr>
          </a:p>
        </p:txBody>
      </p:sp>
      <p:sp>
        <p:nvSpPr>
          <p:cNvPr id="103" name="Footer Placeholder 4"/>
          <p:cNvSpPr>
            <a:spLocks noGrp="1"/>
          </p:cNvSpPr>
          <p:nvPr>
            <p:ph type="ftr" sz="quarter" idx="3"/>
            <p:custDataLst>
              <p:tags r:id="rId1"/>
            </p:custDataLst>
          </p:nvPr>
        </p:nvSpPr>
        <p:spPr>
          <a:xfrm>
            <a:off x="0" y="5035501"/>
            <a:ext cx="7561263" cy="293738"/>
          </a:xfrm>
          <a:prstGeom prst="rect">
            <a:avLst/>
          </a:prstGeom>
        </p:spPr>
        <p:txBody>
          <a:bodyPr lIns="0" tIns="0" rIns="0" bIns="0" anchor="ctr"/>
          <a:lstStyle>
            <a:lvl1pPr algn="ctr">
              <a:defRPr lang="en-GB" sz="800" b="0" i="0" u="none">
                <a:solidFill>
                  <a:srgbClr val="FFFFFF"/>
                </a:solidFill>
                <a:latin typeface="Arial"/>
              </a:defRPr>
            </a:lvl1pPr>
          </a:lstStyle>
          <a:p>
            <a:endParaRPr b="1"/>
          </a:p>
        </p:txBody>
      </p:sp>
      <p:sp>
        <p:nvSpPr>
          <p:cNvPr id="105" name="Slide Number Placeholder 5"/>
          <p:cNvSpPr>
            <a:spLocks noGrp="1"/>
          </p:cNvSpPr>
          <p:nvPr>
            <p:ph type="sldNum" sz="quarter" idx="4"/>
          </p:nvPr>
        </p:nvSpPr>
        <p:spPr>
          <a:xfrm>
            <a:off x="6846455" y="5035501"/>
            <a:ext cx="297689" cy="293738"/>
          </a:xfrm>
          <a:prstGeom prst="rect">
            <a:avLst/>
          </a:prstGeom>
        </p:spPr>
        <p:txBody>
          <a:bodyPr lIns="0" tIns="0" rIns="0" bIns="0" anchor="ctr"/>
          <a:lstStyle>
            <a:lvl1pPr algn="r">
              <a:defRPr sz="700">
                <a:solidFill>
                  <a:schemeClr val="accent1"/>
                </a:solidFill>
              </a:defRPr>
            </a:lvl1pPr>
          </a:lstStyle>
          <a:p>
            <a:fld id="{71F9F866-B438-9445-8D9F-1F8FF6608833}" type="slidenum">
              <a:rPr lang="en-GB" smtClean="0">
                <a:solidFill>
                  <a:srgbClr val="00539B"/>
                </a:solidFill>
              </a:rPr>
              <a:pPr/>
              <a:t>‹#›</a:t>
            </a:fld>
            <a:endParaRPr lang="en-GB" dirty="0">
              <a:solidFill>
                <a:srgbClr val="00539B"/>
              </a:solidFill>
            </a:endParaRPr>
          </a:p>
        </p:txBody>
      </p:sp>
      <p:sp>
        <p:nvSpPr>
          <p:cNvPr id="16" name="Text Placeholder 3"/>
          <p:cNvSpPr>
            <a:spLocks noGrp="1"/>
          </p:cNvSpPr>
          <p:nvPr>
            <p:ph type="body" sz="quarter" idx="16"/>
          </p:nvPr>
        </p:nvSpPr>
        <p:spPr>
          <a:xfrm>
            <a:off x="3972289" y="1401392"/>
            <a:ext cx="2979873" cy="558830"/>
          </a:xfrm>
        </p:spPr>
        <p:txBody>
          <a:bodyPr/>
          <a:lstStyle>
            <a:lvl1pPr>
              <a:defRPr>
                <a:latin typeface="Franklin Gothic Medium" panose="020B0603020102020204" pitchFamily="34" charset="0"/>
              </a:defRPr>
            </a:lvl1pPr>
          </a:lstStyle>
          <a:p>
            <a:pPr lvl="0"/>
            <a:r>
              <a:rPr lang="en-US" smtClean="0"/>
              <a:t>Click to edit Master text styles</a:t>
            </a:r>
          </a:p>
        </p:txBody>
      </p:sp>
      <p:sp>
        <p:nvSpPr>
          <p:cNvPr id="17" name="Text Placeholder 5"/>
          <p:cNvSpPr>
            <a:spLocks noGrp="1"/>
          </p:cNvSpPr>
          <p:nvPr>
            <p:ph type="body" sz="quarter" idx="17"/>
          </p:nvPr>
        </p:nvSpPr>
        <p:spPr>
          <a:xfrm>
            <a:off x="3972289" y="1963923"/>
            <a:ext cx="2979873" cy="30859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Tree>
    <p:extLst>
      <p:ext uri="{BB962C8B-B14F-4D97-AF65-F5344CB8AC3E}">
        <p14:creationId xmlns:p14="http://schemas.microsoft.com/office/powerpoint/2010/main" val="3315430600"/>
      </p:ext>
    </p:extLst>
  </p:cSld>
  <p:clrMapOvr>
    <a:masterClrMapping/>
  </p:clrMapOvr>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Big image">
    <p:spTree>
      <p:nvGrpSpPr>
        <p:cNvPr id="1" name=""/>
        <p:cNvGrpSpPr/>
        <p:nvPr/>
      </p:nvGrpSpPr>
      <p:grpSpPr>
        <a:xfrm>
          <a:off x="0" y="0"/>
          <a:ext cx="0" cy="0"/>
          <a:chOff x="0" y="0"/>
          <a:chExt cx="0" cy="0"/>
        </a:xfrm>
      </p:grpSpPr>
      <p:sp>
        <p:nvSpPr>
          <p:cNvPr id="2" name="Title 1" descr="Ideally your title should fit on one line." title="Slide title"/>
          <p:cNvSpPr>
            <a:spLocks noGrp="1"/>
          </p:cNvSpPr>
          <p:nvPr>
            <p:ph type="title"/>
          </p:nvPr>
        </p:nvSpPr>
        <p:spPr/>
        <p:txBody>
          <a:bodyPr/>
          <a:lstStyle/>
          <a:p>
            <a:r>
              <a:rPr lang="en-US" smtClean="0"/>
              <a:t>Click to edit Master title style</a:t>
            </a:r>
            <a:endParaRPr lang="en-GB"/>
          </a:p>
        </p:txBody>
      </p:sp>
      <p:sp>
        <p:nvSpPr>
          <p:cNvPr id="9"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14"/>
          </p:nvPr>
        </p:nvSpPr>
        <p:spPr>
          <a:xfrm>
            <a:off x="585051" y="1678957"/>
            <a:ext cx="6381551" cy="3349278"/>
          </a:xfrm>
          <a:prstGeom prst="round2SameRect">
            <a:avLst>
              <a:gd name="adj1" fmla="val 6208"/>
              <a:gd name="adj2" fmla="val 0"/>
            </a:avLst>
          </a:prstGeom>
        </p:spPr>
        <p:txBody>
          <a:bodyPr/>
          <a:lstStyle/>
          <a:p>
            <a:pPr lvl="0"/>
            <a:r>
              <a:rPr lang="en-US" noProof="0" smtClean="0"/>
              <a:t>Click icon to add picture</a:t>
            </a:r>
            <a:endParaRPr lang="en-GB" noProof="0" dirty="0"/>
          </a:p>
        </p:txBody>
      </p:sp>
      <p:sp>
        <p:nvSpPr>
          <p:cNvPr id="98" name="Date Placeholder 3"/>
          <p:cNvSpPr>
            <a:spLocks noGrp="1"/>
          </p:cNvSpPr>
          <p:nvPr>
            <p:ph type="dt" sz="half" idx="2"/>
          </p:nvPr>
        </p:nvSpPr>
        <p:spPr>
          <a:xfrm>
            <a:off x="594661" y="5035501"/>
            <a:ext cx="1547697" cy="293738"/>
          </a:xfrm>
          <a:prstGeom prst="rect">
            <a:avLst/>
          </a:prstGeom>
        </p:spPr>
        <p:txBody>
          <a:bodyPr lIns="0" tIns="0" rIns="0" bIns="0" anchor="ctr"/>
          <a:lstStyle>
            <a:lvl1pPr>
              <a:defRPr sz="700">
                <a:solidFill>
                  <a:schemeClr val="accent1"/>
                </a:solidFill>
              </a:defRPr>
            </a:lvl1pPr>
          </a:lstStyle>
          <a:p>
            <a:fld id="{370A1058-79E5-B545-968A-2AE9B714F01C}" type="datetime3">
              <a:rPr lang="en-GB" smtClean="0"/>
              <a:t>13 July, 2016</a:t>
            </a:fld>
            <a:endParaRPr lang="en-GB" dirty="0"/>
          </a:p>
        </p:txBody>
      </p:sp>
      <p:sp>
        <p:nvSpPr>
          <p:cNvPr id="99" name="Footer Placeholder 4"/>
          <p:cNvSpPr>
            <a:spLocks noGrp="1"/>
          </p:cNvSpPr>
          <p:nvPr>
            <p:ph type="ftr" sz="quarter" idx="3"/>
            <p:custDataLst>
              <p:tags r:id="rId1"/>
            </p:custDataLst>
          </p:nvPr>
        </p:nvSpPr>
        <p:spPr>
          <a:xfrm>
            <a:off x="0" y="5035501"/>
            <a:ext cx="7561263" cy="293738"/>
          </a:xfrm>
          <a:prstGeom prst="rect">
            <a:avLst/>
          </a:prstGeom>
        </p:spPr>
        <p:txBody>
          <a:bodyPr lIns="0" tIns="0" rIns="0" bIns="0" anchor="ctr"/>
          <a:lstStyle>
            <a:lvl1pPr algn="ctr">
              <a:defRPr lang="en-GB" sz="800" b="0" i="0" u="none">
                <a:solidFill>
                  <a:srgbClr val="FFFFFF"/>
                </a:solidFill>
                <a:latin typeface="Arial"/>
              </a:defRPr>
            </a:lvl1pPr>
          </a:lstStyle>
          <a:p>
            <a:endParaRPr lang="en-GB" b="1"/>
          </a:p>
        </p:txBody>
      </p:sp>
      <p:sp>
        <p:nvSpPr>
          <p:cNvPr id="101" name="Slide Number Placeholder 5"/>
          <p:cNvSpPr>
            <a:spLocks noGrp="1"/>
          </p:cNvSpPr>
          <p:nvPr>
            <p:ph type="sldNum" sz="quarter" idx="4"/>
          </p:nvPr>
        </p:nvSpPr>
        <p:spPr>
          <a:xfrm>
            <a:off x="6846455" y="5035501"/>
            <a:ext cx="297689" cy="293738"/>
          </a:xfrm>
          <a:prstGeom prst="rect">
            <a:avLst/>
          </a:prstGeom>
        </p:spPr>
        <p:txBody>
          <a:bodyPr lIns="0" tIns="0" rIns="0" bIns="0" anchor="ctr"/>
          <a:lstStyle>
            <a:lvl1pPr algn="r">
              <a:defRPr sz="700">
                <a:solidFill>
                  <a:schemeClr val="accent1"/>
                </a:solidFill>
              </a:defRPr>
            </a:lvl1pPr>
          </a:lstStyle>
          <a:p>
            <a:fld id="{71F9F866-B438-9445-8D9F-1F8FF6608833}" type="slidenum">
              <a:rPr lang="en-GB" smtClean="0"/>
              <a:pPr/>
              <a:t>‹#›</a:t>
            </a:fld>
            <a:endParaRPr lang="en-GB" dirty="0"/>
          </a:p>
        </p:txBody>
      </p:sp>
    </p:spTree>
    <p:extLst>
      <p:ext uri="{BB962C8B-B14F-4D97-AF65-F5344CB8AC3E}">
        <p14:creationId xmlns:p14="http://schemas.microsoft.com/office/powerpoint/2010/main" val="2569156850"/>
      </p:ext>
    </p:extLst>
  </p:cSld>
  <p:clrMapOvr>
    <a:masterClrMapping/>
  </p:clrMapOvr>
  <p:timing>
    <p:tnLst>
      <p:par>
        <p:cTn id="1" dur="indefinite" restart="never" nodeType="tmRoot"/>
      </p:par>
    </p:tnLst>
  </p:timing>
</p:sldLayout>
</file>

<file path=ppt/slideLayouts/slideLayout240.xml><?xml version="1.0" encoding="utf-8"?>
<p:sldLayout xmlns:a="http://schemas.openxmlformats.org/drawingml/2006/main" xmlns:r="http://schemas.openxmlformats.org/officeDocument/2006/relationships" xmlns:p="http://schemas.openxmlformats.org/presentationml/2006/main" preserve="1" userDrawn="1">
  <p:cSld name="4_Chart + text">
    <p:spTree>
      <p:nvGrpSpPr>
        <p:cNvPr id="1" name=""/>
        <p:cNvGrpSpPr/>
        <p:nvPr/>
      </p:nvGrpSpPr>
      <p:grpSpPr>
        <a:xfrm>
          <a:off x="0" y="0"/>
          <a:ext cx="0" cy="0"/>
          <a:chOff x="0" y="0"/>
          <a:chExt cx="0" cy="0"/>
        </a:xfrm>
      </p:grpSpPr>
      <p:sp>
        <p:nvSpPr>
          <p:cNvPr id="2" name="Title 1" descr="Ideally your title should fit on one line." title="Slide title"/>
          <p:cNvSpPr>
            <a:spLocks noGrp="1"/>
          </p:cNvSpPr>
          <p:nvPr>
            <p:ph type="title"/>
          </p:nvPr>
        </p:nvSpPr>
        <p:spPr/>
        <p:txBody>
          <a:bodyPr/>
          <a:lstStyle/>
          <a:p>
            <a:r>
              <a:rPr lang="en-US" smtClean="0"/>
              <a:t>Click to edit Master title style</a:t>
            </a:r>
            <a:endParaRPr lang="en-GB"/>
          </a:p>
        </p:txBody>
      </p:sp>
      <p:sp>
        <p:nvSpPr>
          <p:cNvPr id="102" name="Date Placeholder 3"/>
          <p:cNvSpPr>
            <a:spLocks noGrp="1"/>
          </p:cNvSpPr>
          <p:nvPr>
            <p:ph type="dt" sz="half" idx="2"/>
          </p:nvPr>
        </p:nvSpPr>
        <p:spPr>
          <a:xfrm>
            <a:off x="594661" y="5035501"/>
            <a:ext cx="1547697" cy="293738"/>
          </a:xfrm>
          <a:prstGeom prst="rect">
            <a:avLst/>
          </a:prstGeom>
        </p:spPr>
        <p:txBody>
          <a:bodyPr lIns="0" tIns="0" rIns="0" bIns="0" anchor="ctr"/>
          <a:lstStyle>
            <a:lvl1pPr>
              <a:defRPr sz="700">
                <a:solidFill>
                  <a:schemeClr val="accent1"/>
                </a:solidFill>
              </a:defRPr>
            </a:lvl1pPr>
          </a:lstStyle>
          <a:p>
            <a:fld id="{C70A5BBD-BD63-F344-B625-7C085C238913}" type="datetime3">
              <a:rPr lang="en-GB" smtClean="0">
                <a:solidFill>
                  <a:srgbClr val="00539B"/>
                </a:solidFill>
              </a:rPr>
              <a:pPr/>
              <a:t>13 July, 2016</a:t>
            </a:fld>
            <a:endParaRPr lang="en-GB" dirty="0">
              <a:solidFill>
                <a:srgbClr val="00539B"/>
              </a:solidFill>
            </a:endParaRPr>
          </a:p>
        </p:txBody>
      </p:sp>
      <p:sp>
        <p:nvSpPr>
          <p:cNvPr id="103" name="Footer Placeholder 4"/>
          <p:cNvSpPr>
            <a:spLocks noGrp="1"/>
          </p:cNvSpPr>
          <p:nvPr>
            <p:ph type="ftr" sz="quarter" idx="3"/>
            <p:custDataLst>
              <p:tags r:id="rId1"/>
            </p:custDataLst>
          </p:nvPr>
        </p:nvSpPr>
        <p:spPr>
          <a:xfrm>
            <a:off x="0" y="5035501"/>
            <a:ext cx="7561263" cy="293738"/>
          </a:xfrm>
          <a:prstGeom prst="rect">
            <a:avLst/>
          </a:prstGeom>
        </p:spPr>
        <p:txBody>
          <a:bodyPr lIns="0" tIns="0" rIns="0" bIns="0" anchor="ctr"/>
          <a:lstStyle>
            <a:lvl1pPr algn="ctr">
              <a:defRPr lang="en-GB" sz="800" b="0" i="0" u="none">
                <a:solidFill>
                  <a:srgbClr val="FFFFFF"/>
                </a:solidFill>
                <a:latin typeface="Arial"/>
              </a:defRPr>
            </a:lvl1pPr>
          </a:lstStyle>
          <a:p>
            <a:endParaRPr b="1"/>
          </a:p>
        </p:txBody>
      </p:sp>
      <p:sp>
        <p:nvSpPr>
          <p:cNvPr id="105" name="Slide Number Placeholder 5"/>
          <p:cNvSpPr>
            <a:spLocks noGrp="1"/>
          </p:cNvSpPr>
          <p:nvPr>
            <p:ph type="sldNum" sz="quarter" idx="4"/>
          </p:nvPr>
        </p:nvSpPr>
        <p:spPr>
          <a:xfrm>
            <a:off x="6846455" y="5035501"/>
            <a:ext cx="297689" cy="293738"/>
          </a:xfrm>
          <a:prstGeom prst="rect">
            <a:avLst/>
          </a:prstGeom>
        </p:spPr>
        <p:txBody>
          <a:bodyPr lIns="0" tIns="0" rIns="0" bIns="0" anchor="ctr"/>
          <a:lstStyle>
            <a:lvl1pPr algn="r">
              <a:defRPr sz="700">
                <a:solidFill>
                  <a:schemeClr val="accent1"/>
                </a:solidFill>
              </a:defRPr>
            </a:lvl1pPr>
          </a:lstStyle>
          <a:p>
            <a:fld id="{71F9F866-B438-9445-8D9F-1F8FF6608833}" type="slidenum">
              <a:rPr lang="en-GB" smtClean="0">
                <a:solidFill>
                  <a:srgbClr val="00539B"/>
                </a:solidFill>
              </a:rPr>
              <a:pPr/>
              <a:t>‹#›</a:t>
            </a:fld>
            <a:endParaRPr lang="en-GB" dirty="0">
              <a:solidFill>
                <a:srgbClr val="00539B"/>
              </a:solidFill>
            </a:endParaRPr>
          </a:p>
        </p:txBody>
      </p:sp>
      <p:sp>
        <p:nvSpPr>
          <p:cNvPr id="15" name="Round Same Side Corner Rectangle 14"/>
          <p:cNvSpPr/>
          <p:nvPr userDrawn="1"/>
        </p:nvSpPr>
        <p:spPr>
          <a:xfrm>
            <a:off x="594660" y="1401393"/>
            <a:ext cx="2981188" cy="3607720"/>
          </a:xfrm>
          <a:prstGeom prst="round2SameRect">
            <a:avLst>
              <a:gd name="adj1" fmla="val 3390"/>
              <a:gd name="adj2" fmla="val 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73650" tIns="36825" rIns="73650" bIns="36825" anchor="ctr"/>
          <a:lstStyle/>
          <a:p>
            <a:pPr algn="ctr">
              <a:spcAft>
                <a:spcPct val="50000"/>
              </a:spcAft>
              <a:defRPr/>
            </a:pPr>
            <a:endParaRPr lang="en-GB" dirty="0">
              <a:solidFill>
                <a:srgbClr val="FFFFFF"/>
              </a:solidFill>
              <a:latin typeface="Franklin Gothic Book"/>
            </a:endParaRPr>
          </a:p>
        </p:txBody>
      </p:sp>
      <p:sp>
        <p:nvSpPr>
          <p:cNvPr id="16" name="Text Placeholder 3"/>
          <p:cNvSpPr>
            <a:spLocks noGrp="1"/>
          </p:cNvSpPr>
          <p:nvPr>
            <p:ph type="body" sz="quarter" idx="16"/>
          </p:nvPr>
        </p:nvSpPr>
        <p:spPr>
          <a:xfrm>
            <a:off x="3972289" y="1383858"/>
            <a:ext cx="2979873" cy="558830"/>
          </a:xfrm>
        </p:spPr>
        <p:txBody>
          <a:bodyPr/>
          <a:lstStyle>
            <a:lvl1pPr>
              <a:defRPr>
                <a:latin typeface="Franklin Gothic Medium" panose="020B0603020102020204" pitchFamily="34" charset="0"/>
              </a:defRPr>
            </a:lvl1pPr>
          </a:lstStyle>
          <a:p>
            <a:pPr lvl="0"/>
            <a:r>
              <a:rPr lang="en-US" smtClean="0"/>
              <a:t>Click to edit Master text styles</a:t>
            </a:r>
          </a:p>
        </p:txBody>
      </p:sp>
      <p:sp>
        <p:nvSpPr>
          <p:cNvPr id="17" name="Text Placeholder 5"/>
          <p:cNvSpPr>
            <a:spLocks noGrp="1"/>
          </p:cNvSpPr>
          <p:nvPr>
            <p:ph type="body" sz="quarter" idx="17"/>
          </p:nvPr>
        </p:nvSpPr>
        <p:spPr>
          <a:xfrm>
            <a:off x="3972289" y="1942687"/>
            <a:ext cx="2979873" cy="310713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18" name="Text Placeholder 3"/>
          <p:cNvSpPr>
            <a:spLocks noGrp="1"/>
          </p:cNvSpPr>
          <p:nvPr>
            <p:ph type="body" sz="quarter" idx="18"/>
          </p:nvPr>
        </p:nvSpPr>
        <p:spPr>
          <a:xfrm>
            <a:off x="702631" y="1464924"/>
            <a:ext cx="2753070" cy="440402"/>
          </a:xfrm>
        </p:spPr>
        <p:txBody>
          <a:bodyPr/>
          <a:lstStyle>
            <a:lvl1pPr>
              <a:defRPr sz="1500">
                <a:latin typeface="Franklin Gothic Medium" panose="020B0603020102020204" pitchFamily="34" charset="0"/>
              </a:defRPr>
            </a:lvl1pPr>
          </a:lstStyle>
          <a:p>
            <a:pPr lvl="0"/>
            <a:r>
              <a:rPr lang="en-US" smtClean="0"/>
              <a:t>Click to edit Master text styles</a:t>
            </a:r>
          </a:p>
        </p:txBody>
      </p:sp>
      <p:sp>
        <p:nvSpPr>
          <p:cNvPr id="19" name="Content Placeholder 8"/>
          <p:cNvSpPr>
            <a:spLocks noGrp="1"/>
          </p:cNvSpPr>
          <p:nvPr>
            <p:ph sz="quarter" idx="19" hasCustomPrompt="1"/>
          </p:nvPr>
        </p:nvSpPr>
        <p:spPr>
          <a:xfrm>
            <a:off x="594661" y="1963923"/>
            <a:ext cx="2960182" cy="3045190"/>
          </a:xfrm>
        </p:spPr>
        <p:txBody>
          <a:bodyPr/>
          <a:lstStyle>
            <a:lvl5pPr marL="0" indent="0">
              <a:defRPr baseline="0">
                <a:latin typeface="Franklin Gothic Book" panose="020B0503020102020204" pitchFamily="34" charset="0"/>
              </a:defRPr>
            </a:lvl5pPr>
          </a:lstStyle>
          <a:p>
            <a:pPr lvl="4"/>
            <a:r>
              <a:rPr lang="en-GB" dirty="0" smtClean="0"/>
              <a:t>Click icon to insert object</a:t>
            </a:r>
            <a:endParaRPr lang="en-GB" dirty="0"/>
          </a:p>
        </p:txBody>
      </p:sp>
    </p:spTree>
    <p:extLst>
      <p:ext uri="{BB962C8B-B14F-4D97-AF65-F5344CB8AC3E}">
        <p14:creationId xmlns:p14="http://schemas.microsoft.com/office/powerpoint/2010/main" val="728402507"/>
      </p:ext>
    </p:extLst>
  </p:cSld>
  <p:clrMapOvr>
    <a:masterClrMapping/>
  </p:clrMapOvr>
  <p:timing>
    <p:tnLst>
      <p:par>
        <p:cTn id="1" dur="indefinite" restart="never" nodeType="tmRoot"/>
      </p:par>
    </p:tnLst>
  </p:timing>
</p:sldLayout>
</file>

<file path=ppt/slideLayouts/slideLayout241.xml><?xml version="1.0" encoding="utf-8"?>
<p:sldLayout xmlns:a="http://schemas.openxmlformats.org/drawingml/2006/main" xmlns:r="http://schemas.openxmlformats.org/officeDocument/2006/relationships" xmlns:p="http://schemas.openxmlformats.org/presentationml/2006/main" preserve="1" userDrawn="1">
  <p:cSld name="text + large chart">
    <p:spTree>
      <p:nvGrpSpPr>
        <p:cNvPr id="1" name=""/>
        <p:cNvGrpSpPr/>
        <p:nvPr/>
      </p:nvGrpSpPr>
      <p:grpSpPr>
        <a:xfrm>
          <a:off x="0" y="0"/>
          <a:ext cx="0" cy="0"/>
          <a:chOff x="0" y="0"/>
          <a:chExt cx="0" cy="0"/>
        </a:xfrm>
      </p:grpSpPr>
      <p:sp>
        <p:nvSpPr>
          <p:cNvPr id="5" name="Round Same Side Corner Rectangle 4"/>
          <p:cNvSpPr/>
          <p:nvPr userDrawn="1"/>
        </p:nvSpPr>
        <p:spPr>
          <a:xfrm>
            <a:off x="2985124" y="1401393"/>
            <a:ext cx="3960475" cy="3619441"/>
          </a:xfrm>
          <a:prstGeom prst="round2SameRect">
            <a:avLst>
              <a:gd name="adj1" fmla="val 3390"/>
              <a:gd name="adj2" fmla="val 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73650" tIns="36825" rIns="73650" bIns="36825" anchor="ctr"/>
          <a:lstStyle/>
          <a:p>
            <a:pPr algn="ctr">
              <a:spcAft>
                <a:spcPct val="50000"/>
              </a:spcAft>
              <a:defRPr/>
            </a:pPr>
            <a:endParaRPr lang="en-GB" dirty="0">
              <a:solidFill>
                <a:srgbClr val="FFFFFF"/>
              </a:solidFill>
              <a:latin typeface="Franklin Gothic Book"/>
            </a:endParaRPr>
          </a:p>
        </p:txBody>
      </p:sp>
      <p:sp>
        <p:nvSpPr>
          <p:cNvPr id="9" name="Content Placeholder 8"/>
          <p:cNvSpPr>
            <a:spLocks noGrp="1"/>
          </p:cNvSpPr>
          <p:nvPr>
            <p:ph sz="quarter" idx="17" hasCustomPrompt="1"/>
          </p:nvPr>
        </p:nvSpPr>
        <p:spPr>
          <a:xfrm>
            <a:off x="2985124" y="1401393"/>
            <a:ext cx="3960475" cy="3619441"/>
          </a:xfrm>
        </p:spPr>
        <p:txBody>
          <a:bodyPr/>
          <a:lstStyle>
            <a:lvl5pPr marL="0" indent="0">
              <a:defRPr baseline="0">
                <a:latin typeface="Franklin Gothic Book" panose="020B0503020102020204" pitchFamily="34" charset="0"/>
              </a:defRPr>
            </a:lvl5pPr>
          </a:lstStyle>
          <a:p>
            <a:pPr lvl="4"/>
            <a:r>
              <a:rPr lang="en-GB" dirty="0" smtClean="0"/>
              <a:t>Click icon to insert object</a:t>
            </a:r>
            <a:endParaRPr lang="en-GB" dirty="0"/>
          </a:p>
        </p:txBody>
      </p:sp>
      <p:sp>
        <p:nvSpPr>
          <p:cNvPr id="2" name="Title 1" descr="Ideally your title should fit on one line." title="Slide title"/>
          <p:cNvSpPr>
            <a:spLocks noGrp="1"/>
          </p:cNvSpPr>
          <p:nvPr>
            <p:ph type="title"/>
          </p:nvPr>
        </p:nvSpPr>
        <p:spPr/>
        <p:txBody>
          <a:bodyPr/>
          <a:lstStyle/>
          <a:p>
            <a:r>
              <a:rPr lang="en-US" smtClean="0"/>
              <a:t>Click to edit Master title style</a:t>
            </a:r>
            <a:endParaRPr lang="en-GB"/>
          </a:p>
        </p:txBody>
      </p:sp>
      <p:sp>
        <p:nvSpPr>
          <p:cNvPr id="100" name="Date Placeholder 3"/>
          <p:cNvSpPr>
            <a:spLocks noGrp="1"/>
          </p:cNvSpPr>
          <p:nvPr>
            <p:ph type="dt" sz="half" idx="2"/>
          </p:nvPr>
        </p:nvSpPr>
        <p:spPr>
          <a:xfrm>
            <a:off x="594661" y="5035501"/>
            <a:ext cx="1547697" cy="293738"/>
          </a:xfrm>
          <a:prstGeom prst="rect">
            <a:avLst/>
          </a:prstGeom>
        </p:spPr>
        <p:txBody>
          <a:bodyPr lIns="0" tIns="0" rIns="0" bIns="0" anchor="ctr"/>
          <a:lstStyle>
            <a:lvl1pPr>
              <a:defRPr sz="700">
                <a:solidFill>
                  <a:schemeClr val="accent1"/>
                </a:solidFill>
              </a:defRPr>
            </a:lvl1pPr>
          </a:lstStyle>
          <a:p>
            <a:fld id="{B6178F0A-3EE0-4B48-8395-CF38F4590226}" type="datetime3">
              <a:rPr lang="en-GB" smtClean="0">
                <a:solidFill>
                  <a:srgbClr val="00539B"/>
                </a:solidFill>
              </a:rPr>
              <a:pPr/>
              <a:t>13 July, 2016</a:t>
            </a:fld>
            <a:endParaRPr lang="en-GB" dirty="0">
              <a:solidFill>
                <a:srgbClr val="00539B"/>
              </a:solidFill>
            </a:endParaRPr>
          </a:p>
        </p:txBody>
      </p:sp>
      <p:sp>
        <p:nvSpPr>
          <p:cNvPr id="101" name="Footer Placeholder 4"/>
          <p:cNvSpPr>
            <a:spLocks noGrp="1"/>
          </p:cNvSpPr>
          <p:nvPr>
            <p:ph type="ftr" sz="quarter" idx="3"/>
            <p:custDataLst>
              <p:tags r:id="rId1"/>
            </p:custDataLst>
          </p:nvPr>
        </p:nvSpPr>
        <p:spPr>
          <a:xfrm>
            <a:off x="0" y="5035501"/>
            <a:ext cx="7561263" cy="293738"/>
          </a:xfrm>
          <a:prstGeom prst="rect">
            <a:avLst/>
          </a:prstGeom>
        </p:spPr>
        <p:txBody>
          <a:bodyPr lIns="0" tIns="0" rIns="0" bIns="0" anchor="ctr"/>
          <a:lstStyle>
            <a:lvl1pPr algn="ctr">
              <a:defRPr lang="en-GB" sz="800" b="0" i="0" u="none">
                <a:solidFill>
                  <a:srgbClr val="FFFFFF"/>
                </a:solidFill>
                <a:latin typeface="Arial"/>
              </a:defRPr>
            </a:lvl1pPr>
          </a:lstStyle>
          <a:p>
            <a:endParaRPr b="1"/>
          </a:p>
        </p:txBody>
      </p:sp>
      <p:sp>
        <p:nvSpPr>
          <p:cNvPr id="103" name="Slide Number Placeholder 5"/>
          <p:cNvSpPr>
            <a:spLocks noGrp="1"/>
          </p:cNvSpPr>
          <p:nvPr>
            <p:ph type="sldNum" sz="quarter" idx="4"/>
          </p:nvPr>
        </p:nvSpPr>
        <p:spPr>
          <a:xfrm>
            <a:off x="6846455" y="5035501"/>
            <a:ext cx="297689" cy="293738"/>
          </a:xfrm>
          <a:prstGeom prst="rect">
            <a:avLst/>
          </a:prstGeom>
        </p:spPr>
        <p:txBody>
          <a:bodyPr lIns="0" tIns="0" rIns="0" bIns="0" anchor="ctr"/>
          <a:lstStyle>
            <a:lvl1pPr algn="r">
              <a:defRPr sz="700">
                <a:solidFill>
                  <a:schemeClr val="accent1"/>
                </a:solidFill>
              </a:defRPr>
            </a:lvl1pPr>
          </a:lstStyle>
          <a:p>
            <a:fld id="{71F9F866-B438-9445-8D9F-1F8FF6608833}" type="slidenum">
              <a:rPr lang="en-GB" smtClean="0">
                <a:solidFill>
                  <a:srgbClr val="00539B"/>
                </a:solidFill>
              </a:rPr>
              <a:pPr/>
              <a:t>‹#›</a:t>
            </a:fld>
            <a:endParaRPr lang="en-GB" dirty="0">
              <a:solidFill>
                <a:srgbClr val="00539B"/>
              </a:solidFill>
            </a:endParaRPr>
          </a:p>
        </p:txBody>
      </p:sp>
      <p:sp>
        <p:nvSpPr>
          <p:cNvPr id="4" name="Text Placeholder 3"/>
          <p:cNvSpPr>
            <a:spLocks noGrp="1"/>
          </p:cNvSpPr>
          <p:nvPr>
            <p:ph type="body" sz="quarter" idx="16"/>
          </p:nvPr>
        </p:nvSpPr>
        <p:spPr>
          <a:xfrm>
            <a:off x="594663" y="1401393"/>
            <a:ext cx="2083284" cy="3639179"/>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Tree>
    <p:extLst>
      <p:ext uri="{BB962C8B-B14F-4D97-AF65-F5344CB8AC3E}">
        <p14:creationId xmlns:p14="http://schemas.microsoft.com/office/powerpoint/2010/main" val="3513502795"/>
      </p:ext>
    </p:extLst>
  </p:cSld>
  <p:clrMapOvr>
    <a:masterClrMapping/>
  </p:clrMapOvr>
  <p:timing>
    <p:tnLst>
      <p:par>
        <p:cTn id="1" dur="indefinite" restart="never" nodeType="tmRoot"/>
      </p:par>
    </p:tnLst>
  </p:timing>
</p:sldLayout>
</file>

<file path=ppt/slideLayouts/slideLayout242.xml><?xml version="1.0" encoding="utf-8"?>
<p:sldLayout xmlns:a="http://schemas.openxmlformats.org/drawingml/2006/main" xmlns:r="http://schemas.openxmlformats.org/officeDocument/2006/relationships" xmlns:p="http://schemas.openxmlformats.org/presentationml/2006/main" preserve="1" userDrawn="1">
  <p:cSld name="large chart + text">
    <p:spTree>
      <p:nvGrpSpPr>
        <p:cNvPr id="1" name=""/>
        <p:cNvGrpSpPr/>
        <p:nvPr/>
      </p:nvGrpSpPr>
      <p:grpSpPr>
        <a:xfrm>
          <a:off x="0" y="0"/>
          <a:ext cx="0" cy="0"/>
          <a:chOff x="0" y="0"/>
          <a:chExt cx="0" cy="0"/>
        </a:xfrm>
      </p:grpSpPr>
      <p:sp>
        <p:nvSpPr>
          <p:cNvPr id="5" name="Round Same Side Corner Rectangle 4"/>
          <p:cNvSpPr/>
          <p:nvPr userDrawn="1"/>
        </p:nvSpPr>
        <p:spPr>
          <a:xfrm>
            <a:off x="320303" y="1401393"/>
            <a:ext cx="3960475" cy="3627459"/>
          </a:xfrm>
          <a:prstGeom prst="round2SameRect">
            <a:avLst>
              <a:gd name="adj1" fmla="val 3390"/>
              <a:gd name="adj2" fmla="val 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73650" tIns="36825" rIns="73650" bIns="36825" anchor="ctr"/>
          <a:lstStyle/>
          <a:p>
            <a:pPr algn="ctr">
              <a:spcAft>
                <a:spcPct val="50000"/>
              </a:spcAft>
              <a:defRPr/>
            </a:pPr>
            <a:endParaRPr lang="en-GB" dirty="0">
              <a:solidFill>
                <a:srgbClr val="FFFFFF"/>
              </a:solidFill>
              <a:latin typeface="Franklin Gothic Book"/>
            </a:endParaRPr>
          </a:p>
        </p:txBody>
      </p:sp>
      <p:sp>
        <p:nvSpPr>
          <p:cNvPr id="9" name="Content Placeholder 8"/>
          <p:cNvSpPr>
            <a:spLocks noGrp="1"/>
          </p:cNvSpPr>
          <p:nvPr>
            <p:ph sz="quarter" idx="17" hasCustomPrompt="1"/>
          </p:nvPr>
        </p:nvSpPr>
        <p:spPr>
          <a:xfrm>
            <a:off x="311114" y="1401393"/>
            <a:ext cx="3960475" cy="3616972"/>
          </a:xfrm>
        </p:spPr>
        <p:txBody>
          <a:bodyPr/>
          <a:lstStyle>
            <a:lvl5pPr marL="0" indent="0">
              <a:defRPr baseline="0">
                <a:latin typeface="Franklin Gothic Book" panose="020B0503020102020204" pitchFamily="34" charset="0"/>
              </a:defRPr>
            </a:lvl5pPr>
          </a:lstStyle>
          <a:p>
            <a:pPr lvl="4"/>
            <a:r>
              <a:rPr lang="en-GB" dirty="0" smtClean="0"/>
              <a:t>Click icon to insert object</a:t>
            </a:r>
            <a:endParaRPr lang="en-GB" dirty="0"/>
          </a:p>
        </p:txBody>
      </p:sp>
      <p:sp>
        <p:nvSpPr>
          <p:cNvPr id="2" name="Title 1" descr="Ideally your title should fit on one line." title="Slide title"/>
          <p:cNvSpPr>
            <a:spLocks noGrp="1"/>
          </p:cNvSpPr>
          <p:nvPr>
            <p:ph type="title"/>
          </p:nvPr>
        </p:nvSpPr>
        <p:spPr/>
        <p:txBody>
          <a:bodyPr/>
          <a:lstStyle/>
          <a:p>
            <a:r>
              <a:rPr lang="en-US" smtClean="0"/>
              <a:t>Click to edit Master title style</a:t>
            </a:r>
            <a:endParaRPr lang="en-GB"/>
          </a:p>
        </p:txBody>
      </p:sp>
      <p:sp>
        <p:nvSpPr>
          <p:cNvPr id="100" name="Date Placeholder 3"/>
          <p:cNvSpPr>
            <a:spLocks noGrp="1"/>
          </p:cNvSpPr>
          <p:nvPr>
            <p:ph type="dt" sz="half" idx="2"/>
          </p:nvPr>
        </p:nvSpPr>
        <p:spPr>
          <a:xfrm>
            <a:off x="594661" y="5035501"/>
            <a:ext cx="1547697" cy="293738"/>
          </a:xfrm>
          <a:prstGeom prst="rect">
            <a:avLst/>
          </a:prstGeom>
        </p:spPr>
        <p:txBody>
          <a:bodyPr lIns="0" tIns="0" rIns="0" bIns="0" anchor="ctr"/>
          <a:lstStyle>
            <a:lvl1pPr>
              <a:defRPr sz="700">
                <a:solidFill>
                  <a:schemeClr val="accent1"/>
                </a:solidFill>
              </a:defRPr>
            </a:lvl1pPr>
          </a:lstStyle>
          <a:p>
            <a:fld id="{B6178F0A-3EE0-4B48-8395-CF38F4590226}" type="datetime3">
              <a:rPr lang="en-GB" smtClean="0">
                <a:solidFill>
                  <a:srgbClr val="00539B"/>
                </a:solidFill>
              </a:rPr>
              <a:pPr/>
              <a:t>13 July, 2016</a:t>
            </a:fld>
            <a:endParaRPr lang="en-GB" dirty="0">
              <a:solidFill>
                <a:srgbClr val="00539B"/>
              </a:solidFill>
            </a:endParaRPr>
          </a:p>
        </p:txBody>
      </p:sp>
      <p:sp>
        <p:nvSpPr>
          <p:cNvPr id="101" name="Footer Placeholder 4"/>
          <p:cNvSpPr>
            <a:spLocks noGrp="1"/>
          </p:cNvSpPr>
          <p:nvPr>
            <p:ph type="ftr" sz="quarter" idx="3"/>
            <p:custDataLst>
              <p:tags r:id="rId1"/>
            </p:custDataLst>
          </p:nvPr>
        </p:nvSpPr>
        <p:spPr>
          <a:xfrm>
            <a:off x="0" y="5035501"/>
            <a:ext cx="7561263" cy="293738"/>
          </a:xfrm>
          <a:prstGeom prst="rect">
            <a:avLst/>
          </a:prstGeom>
        </p:spPr>
        <p:txBody>
          <a:bodyPr lIns="0" tIns="0" rIns="0" bIns="0" anchor="ctr"/>
          <a:lstStyle>
            <a:lvl1pPr algn="ctr">
              <a:defRPr lang="en-GB" sz="800" b="0" i="0" u="none">
                <a:solidFill>
                  <a:srgbClr val="FFFFFF"/>
                </a:solidFill>
                <a:latin typeface="Arial"/>
              </a:defRPr>
            </a:lvl1pPr>
          </a:lstStyle>
          <a:p>
            <a:endParaRPr b="1"/>
          </a:p>
        </p:txBody>
      </p:sp>
      <p:sp>
        <p:nvSpPr>
          <p:cNvPr id="103" name="Slide Number Placeholder 5"/>
          <p:cNvSpPr>
            <a:spLocks noGrp="1"/>
          </p:cNvSpPr>
          <p:nvPr>
            <p:ph type="sldNum" sz="quarter" idx="4"/>
          </p:nvPr>
        </p:nvSpPr>
        <p:spPr>
          <a:xfrm>
            <a:off x="6846455" y="5035501"/>
            <a:ext cx="297689" cy="293738"/>
          </a:xfrm>
          <a:prstGeom prst="rect">
            <a:avLst/>
          </a:prstGeom>
        </p:spPr>
        <p:txBody>
          <a:bodyPr lIns="0" tIns="0" rIns="0" bIns="0" anchor="ctr"/>
          <a:lstStyle>
            <a:lvl1pPr algn="r">
              <a:defRPr sz="700">
                <a:solidFill>
                  <a:schemeClr val="accent1"/>
                </a:solidFill>
              </a:defRPr>
            </a:lvl1pPr>
          </a:lstStyle>
          <a:p>
            <a:fld id="{71F9F866-B438-9445-8D9F-1F8FF6608833}" type="slidenum">
              <a:rPr lang="en-GB" smtClean="0">
                <a:solidFill>
                  <a:srgbClr val="00539B"/>
                </a:solidFill>
              </a:rPr>
              <a:pPr/>
              <a:t>‹#›</a:t>
            </a:fld>
            <a:endParaRPr lang="en-GB" dirty="0">
              <a:solidFill>
                <a:srgbClr val="00539B"/>
              </a:solidFill>
            </a:endParaRPr>
          </a:p>
        </p:txBody>
      </p:sp>
      <p:sp>
        <p:nvSpPr>
          <p:cNvPr id="4" name="Text Placeholder 3"/>
          <p:cNvSpPr>
            <a:spLocks noGrp="1"/>
          </p:cNvSpPr>
          <p:nvPr>
            <p:ph type="body" sz="quarter" idx="16"/>
          </p:nvPr>
        </p:nvSpPr>
        <p:spPr>
          <a:xfrm>
            <a:off x="4577454" y="1401393"/>
            <a:ext cx="2385210" cy="3634244"/>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Tree>
    <p:extLst>
      <p:ext uri="{BB962C8B-B14F-4D97-AF65-F5344CB8AC3E}">
        <p14:creationId xmlns:p14="http://schemas.microsoft.com/office/powerpoint/2010/main" val="2775239912"/>
      </p:ext>
    </p:extLst>
  </p:cSld>
  <p:clrMapOvr>
    <a:masterClrMapping/>
  </p:clrMapOvr>
  <p:timing>
    <p:tnLst>
      <p:par>
        <p:cTn id="1" dur="indefinite" restart="never" nodeType="tmRoot"/>
      </p:par>
    </p:tnLst>
  </p:timing>
</p:sldLayout>
</file>

<file path=ppt/slideLayouts/slideLayout243.xml><?xml version="1.0" encoding="utf-8"?>
<p:sldLayout xmlns:a="http://schemas.openxmlformats.org/drawingml/2006/main" xmlns:r="http://schemas.openxmlformats.org/officeDocument/2006/relationships" xmlns:p="http://schemas.openxmlformats.org/presentationml/2006/main" preserve="1" userDrawn="1">
  <p:cSld name="Chart + chart">
    <p:spTree>
      <p:nvGrpSpPr>
        <p:cNvPr id="1" name=""/>
        <p:cNvGrpSpPr/>
        <p:nvPr/>
      </p:nvGrpSpPr>
      <p:grpSpPr>
        <a:xfrm>
          <a:off x="0" y="0"/>
          <a:ext cx="0" cy="0"/>
          <a:chOff x="0" y="0"/>
          <a:chExt cx="0" cy="0"/>
        </a:xfrm>
      </p:grpSpPr>
      <p:sp>
        <p:nvSpPr>
          <p:cNvPr id="5" name="Round Same Side Corner Rectangle 4"/>
          <p:cNvSpPr/>
          <p:nvPr userDrawn="1"/>
        </p:nvSpPr>
        <p:spPr>
          <a:xfrm>
            <a:off x="595974" y="1401393"/>
            <a:ext cx="2975933" cy="3619440"/>
          </a:xfrm>
          <a:prstGeom prst="round2SameRect">
            <a:avLst>
              <a:gd name="adj1" fmla="val 2774"/>
              <a:gd name="adj2" fmla="val 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73650" tIns="36825" rIns="73650" bIns="36825" anchor="ctr"/>
          <a:lstStyle/>
          <a:p>
            <a:pPr algn="ctr">
              <a:spcAft>
                <a:spcPct val="50000"/>
              </a:spcAft>
              <a:defRPr/>
            </a:pPr>
            <a:endParaRPr lang="en-GB" dirty="0">
              <a:solidFill>
                <a:srgbClr val="FFFFFF"/>
              </a:solidFill>
              <a:latin typeface="Franklin Gothic Book"/>
            </a:endParaRPr>
          </a:p>
        </p:txBody>
      </p:sp>
      <p:sp>
        <p:nvSpPr>
          <p:cNvPr id="104" name="Round Same Side Corner Rectangle 103"/>
          <p:cNvSpPr/>
          <p:nvPr userDrawn="1"/>
        </p:nvSpPr>
        <p:spPr>
          <a:xfrm>
            <a:off x="3985417" y="1394010"/>
            <a:ext cx="2981186" cy="3626133"/>
          </a:xfrm>
          <a:prstGeom prst="round2SameRect">
            <a:avLst>
              <a:gd name="adj1" fmla="val 2774"/>
              <a:gd name="adj2" fmla="val 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73650" tIns="36825" rIns="73650" bIns="36825" anchor="ctr"/>
          <a:lstStyle/>
          <a:p>
            <a:pPr algn="ctr">
              <a:spcAft>
                <a:spcPct val="50000"/>
              </a:spcAft>
              <a:defRPr/>
            </a:pPr>
            <a:endParaRPr lang="en-GB" dirty="0">
              <a:solidFill>
                <a:srgbClr val="FFFFFF"/>
              </a:solidFill>
              <a:latin typeface="Franklin Gothic Book"/>
            </a:endParaRPr>
          </a:p>
        </p:txBody>
      </p:sp>
      <p:sp>
        <p:nvSpPr>
          <p:cNvPr id="4" name="Content Placeholder 3"/>
          <p:cNvSpPr>
            <a:spLocks noGrp="1"/>
          </p:cNvSpPr>
          <p:nvPr>
            <p:ph sz="quarter" idx="10" hasCustomPrompt="1"/>
          </p:nvPr>
        </p:nvSpPr>
        <p:spPr>
          <a:xfrm>
            <a:off x="594663" y="1401394"/>
            <a:ext cx="2977247" cy="3639179"/>
          </a:xfrm>
        </p:spPr>
        <p:txBody>
          <a:bodyPr/>
          <a:lstStyle>
            <a:lvl1pPr>
              <a:defRPr baseline="0"/>
            </a:lvl1pPr>
          </a:lstStyle>
          <a:p>
            <a:pPr lvl="0"/>
            <a:r>
              <a:rPr lang="en-US" dirty="0" smtClean="0"/>
              <a:t>Click icon to insert object</a:t>
            </a:r>
          </a:p>
        </p:txBody>
      </p:sp>
      <p:sp>
        <p:nvSpPr>
          <p:cNvPr id="13" name="Content Placeholder 3"/>
          <p:cNvSpPr>
            <a:spLocks noGrp="1"/>
          </p:cNvSpPr>
          <p:nvPr>
            <p:ph sz="quarter" idx="11" hasCustomPrompt="1"/>
          </p:nvPr>
        </p:nvSpPr>
        <p:spPr>
          <a:xfrm>
            <a:off x="3985416" y="1401394"/>
            <a:ext cx="2977247" cy="3639179"/>
          </a:xfrm>
        </p:spPr>
        <p:txBody>
          <a:bodyPr/>
          <a:lstStyle>
            <a:lvl1pPr>
              <a:defRPr baseline="0"/>
            </a:lvl1pPr>
          </a:lstStyle>
          <a:p>
            <a:pPr lvl="0"/>
            <a:r>
              <a:rPr lang="en-US" dirty="0" smtClean="0"/>
              <a:t>Click icon to insert object</a:t>
            </a:r>
          </a:p>
        </p:txBody>
      </p:sp>
      <p:sp>
        <p:nvSpPr>
          <p:cNvPr id="2" name="Title 1" descr="Ideally your title should fit on one line." title="Slide title"/>
          <p:cNvSpPr>
            <a:spLocks noGrp="1"/>
          </p:cNvSpPr>
          <p:nvPr>
            <p:ph type="title"/>
          </p:nvPr>
        </p:nvSpPr>
        <p:spPr/>
        <p:txBody>
          <a:bodyPr/>
          <a:lstStyle/>
          <a:p>
            <a:r>
              <a:rPr lang="en-US" smtClean="0"/>
              <a:t>Click to edit Master title style</a:t>
            </a:r>
            <a:endParaRPr lang="en-GB"/>
          </a:p>
        </p:txBody>
      </p:sp>
      <p:sp>
        <p:nvSpPr>
          <p:cNvPr id="102" name="Date Placeholder 3"/>
          <p:cNvSpPr>
            <a:spLocks noGrp="1"/>
          </p:cNvSpPr>
          <p:nvPr>
            <p:ph type="dt" sz="half" idx="2"/>
          </p:nvPr>
        </p:nvSpPr>
        <p:spPr>
          <a:xfrm>
            <a:off x="594661" y="5035501"/>
            <a:ext cx="1547697" cy="293738"/>
          </a:xfrm>
          <a:prstGeom prst="rect">
            <a:avLst/>
          </a:prstGeom>
        </p:spPr>
        <p:txBody>
          <a:bodyPr lIns="0" tIns="0" rIns="0" bIns="0" anchor="ctr"/>
          <a:lstStyle>
            <a:lvl1pPr>
              <a:defRPr sz="700">
                <a:solidFill>
                  <a:schemeClr val="accent1"/>
                </a:solidFill>
              </a:defRPr>
            </a:lvl1pPr>
          </a:lstStyle>
          <a:p>
            <a:fld id="{C70A5BBD-BD63-F344-B625-7C085C238913}" type="datetime3">
              <a:rPr lang="en-GB" smtClean="0">
                <a:solidFill>
                  <a:srgbClr val="00539B"/>
                </a:solidFill>
              </a:rPr>
              <a:pPr/>
              <a:t>13 July, 2016</a:t>
            </a:fld>
            <a:endParaRPr lang="en-GB" dirty="0">
              <a:solidFill>
                <a:srgbClr val="00539B"/>
              </a:solidFill>
            </a:endParaRPr>
          </a:p>
        </p:txBody>
      </p:sp>
      <p:sp>
        <p:nvSpPr>
          <p:cNvPr id="103" name="Footer Placeholder 4"/>
          <p:cNvSpPr>
            <a:spLocks noGrp="1"/>
          </p:cNvSpPr>
          <p:nvPr>
            <p:ph type="ftr" sz="quarter" idx="3"/>
            <p:custDataLst>
              <p:tags r:id="rId1"/>
            </p:custDataLst>
          </p:nvPr>
        </p:nvSpPr>
        <p:spPr>
          <a:xfrm>
            <a:off x="0" y="5035501"/>
            <a:ext cx="7561263" cy="293738"/>
          </a:xfrm>
          <a:prstGeom prst="rect">
            <a:avLst/>
          </a:prstGeom>
        </p:spPr>
        <p:txBody>
          <a:bodyPr lIns="0" tIns="0" rIns="0" bIns="0" anchor="ctr"/>
          <a:lstStyle>
            <a:lvl1pPr algn="ctr">
              <a:defRPr lang="en-GB" sz="800" b="0" i="0" u="none">
                <a:solidFill>
                  <a:srgbClr val="FFFFFF"/>
                </a:solidFill>
                <a:latin typeface="Arial"/>
              </a:defRPr>
            </a:lvl1pPr>
          </a:lstStyle>
          <a:p>
            <a:endParaRPr b="1"/>
          </a:p>
        </p:txBody>
      </p:sp>
      <p:sp>
        <p:nvSpPr>
          <p:cNvPr id="105" name="Slide Number Placeholder 5"/>
          <p:cNvSpPr>
            <a:spLocks noGrp="1"/>
          </p:cNvSpPr>
          <p:nvPr>
            <p:ph type="sldNum" sz="quarter" idx="4"/>
          </p:nvPr>
        </p:nvSpPr>
        <p:spPr>
          <a:xfrm>
            <a:off x="6846455" y="5035501"/>
            <a:ext cx="297689" cy="293738"/>
          </a:xfrm>
          <a:prstGeom prst="rect">
            <a:avLst/>
          </a:prstGeom>
        </p:spPr>
        <p:txBody>
          <a:bodyPr lIns="0" tIns="0" rIns="0" bIns="0" anchor="ctr"/>
          <a:lstStyle>
            <a:lvl1pPr algn="r">
              <a:defRPr sz="700">
                <a:solidFill>
                  <a:schemeClr val="accent1"/>
                </a:solidFill>
              </a:defRPr>
            </a:lvl1pPr>
          </a:lstStyle>
          <a:p>
            <a:fld id="{71F9F866-B438-9445-8D9F-1F8FF6608833}" type="slidenum">
              <a:rPr lang="en-GB" smtClean="0">
                <a:solidFill>
                  <a:srgbClr val="00539B"/>
                </a:solidFill>
              </a:rPr>
              <a:pPr/>
              <a:t>‹#›</a:t>
            </a:fld>
            <a:endParaRPr lang="en-GB" dirty="0">
              <a:solidFill>
                <a:srgbClr val="00539B"/>
              </a:solidFill>
            </a:endParaRPr>
          </a:p>
        </p:txBody>
      </p:sp>
    </p:spTree>
    <p:extLst>
      <p:ext uri="{BB962C8B-B14F-4D97-AF65-F5344CB8AC3E}">
        <p14:creationId xmlns:p14="http://schemas.microsoft.com/office/powerpoint/2010/main" val="2454359574"/>
      </p:ext>
    </p:extLst>
  </p:cSld>
  <p:clrMapOvr>
    <a:masterClrMapping/>
  </p:clrMapOvr>
  <p:timing>
    <p:tnLst>
      <p:par>
        <p:cTn id="1" dur="indefinite" restart="never" nodeType="tmRoot"/>
      </p:par>
    </p:tnLst>
  </p:timing>
</p:sldLayout>
</file>

<file path=ppt/slideLayouts/slideLayout244.xml><?xml version="1.0" encoding="utf-8"?>
<p:sldLayout xmlns:a="http://schemas.openxmlformats.org/drawingml/2006/main" xmlns:r="http://schemas.openxmlformats.org/officeDocument/2006/relationships" xmlns:p="http://schemas.openxmlformats.org/presentationml/2006/main" preserve="1" userDrawn="1">
  <p:cSld name="Chart + chart - with titles">
    <p:spTree>
      <p:nvGrpSpPr>
        <p:cNvPr id="1" name=""/>
        <p:cNvGrpSpPr/>
        <p:nvPr/>
      </p:nvGrpSpPr>
      <p:grpSpPr>
        <a:xfrm>
          <a:off x="0" y="0"/>
          <a:ext cx="0" cy="0"/>
          <a:chOff x="0" y="0"/>
          <a:chExt cx="0" cy="0"/>
        </a:xfrm>
      </p:grpSpPr>
      <p:sp>
        <p:nvSpPr>
          <p:cNvPr id="5" name="Round Same Side Corner Rectangle 4"/>
          <p:cNvSpPr/>
          <p:nvPr userDrawn="1"/>
        </p:nvSpPr>
        <p:spPr>
          <a:xfrm>
            <a:off x="595975" y="1685063"/>
            <a:ext cx="2975933" cy="3335770"/>
          </a:xfrm>
          <a:prstGeom prst="round2SameRect">
            <a:avLst>
              <a:gd name="adj1" fmla="val 2774"/>
              <a:gd name="adj2" fmla="val 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73650" tIns="36825" rIns="73650" bIns="36825" anchor="ctr"/>
          <a:lstStyle/>
          <a:p>
            <a:pPr algn="ctr">
              <a:spcAft>
                <a:spcPct val="50000"/>
              </a:spcAft>
              <a:defRPr/>
            </a:pPr>
            <a:endParaRPr lang="en-GB" dirty="0">
              <a:solidFill>
                <a:srgbClr val="FFFFFF"/>
              </a:solidFill>
              <a:latin typeface="Franklin Gothic Book"/>
            </a:endParaRPr>
          </a:p>
        </p:txBody>
      </p:sp>
      <p:sp>
        <p:nvSpPr>
          <p:cNvPr id="2" name="Title 1" descr="Ideally your title should fit on one line." title="Slide title"/>
          <p:cNvSpPr>
            <a:spLocks noGrp="1"/>
          </p:cNvSpPr>
          <p:nvPr>
            <p:ph type="title"/>
          </p:nvPr>
        </p:nvSpPr>
        <p:spPr/>
        <p:txBody>
          <a:bodyPr/>
          <a:lstStyle/>
          <a:p>
            <a:r>
              <a:rPr lang="en-US" smtClean="0"/>
              <a:t>Click to edit Master title style</a:t>
            </a:r>
            <a:endParaRPr lang="en-GB"/>
          </a:p>
        </p:txBody>
      </p:sp>
      <p:sp>
        <p:nvSpPr>
          <p:cNvPr id="102" name="Date Placeholder 3"/>
          <p:cNvSpPr>
            <a:spLocks noGrp="1"/>
          </p:cNvSpPr>
          <p:nvPr>
            <p:ph type="dt" sz="half" idx="2"/>
          </p:nvPr>
        </p:nvSpPr>
        <p:spPr>
          <a:xfrm>
            <a:off x="594661" y="5035501"/>
            <a:ext cx="1547697" cy="293738"/>
          </a:xfrm>
          <a:prstGeom prst="rect">
            <a:avLst/>
          </a:prstGeom>
        </p:spPr>
        <p:txBody>
          <a:bodyPr lIns="0" tIns="0" rIns="0" bIns="0" anchor="ctr"/>
          <a:lstStyle>
            <a:lvl1pPr>
              <a:defRPr sz="700">
                <a:solidFill>
                  <a:schemeClr val="accent1"/>
                </a:solidFill>
              </a:defRPr>
            </a:lvl1pPr>
          </a:lstStyle>
          <a:p>
            <a:fld id="{C70A5BBD-BD63-F344-B625-7C085C238913}" type="datetime3">
              <a:rPr lang="en-GB" smtClean="0">
                <a:solidFill>
                  <a:srgbClr val="00539B"/>
                </a:solidFill>
              </a:rPr>
              <a:pPr/>
              <a:t>13 July, 2016</a:t>
            </a:fld>
            <a:endParaRPr lang="en-GB" dirty="0">
              <a:solidFill>
                <a:srgbClr val="00539B"/>
              </a:solidFill>
            </a:endParaRPr>
          </a:p>
        </p:txBody>
      </p:sp>
      <p:sp>
        <p:nvSpPr>
          <p:cNvPr id="103" name="Footer Placeholder 4"/>
          <p:cNvSpPr>
            <a:spLocks noGrp="1"/>
          </p:cNvSpPr>
          <p:nvPr>
            <p:ph type="ftr" sz="quarter" idx="3"/>
            <p:custDataLst>
              <p:tags r:id="rId1"/>
            </p:custDataLst>
          </p:nvPr>
        </p:nvSpPr>
        <p:spPr>
          <a:xfrm>
            <a:off x="0" y="5035501"/>
            <a:ext cx="7561263" cy="293738"/>
          </a:xfrm>
          <a:prstGeom prst="rect">
            <a:avLst/>
          </a:prstGeom>
        </p:spPr>
        <p:txBody>
          <a:bodyPr lIns="0" tIns="0" rIns="0" bIns="0" anchor="ctr"/>
          <a:lstStyle>
            <a:lvl1pPr algn="ctr">
              <a:defRPr lang="en-GB" sz="800" b="0" i="0" u="none">
                <a:solidFill>
                  <a:srgbClr val="FFFFFF"/>
                </a:solidFill>
                <a:latin typeface="Arial"/>
              </a:defRPr>
            </a:lvl1pPr>
          </a:lstStyle>
          <a:p>
            <a:endParaRPr b="1"/>
          </a:p>
        </p:txBody>
      </p:sp>
      <p:sp>
        <p:nvSpPr>
          <p:cNvPr id="105" name="Slide Number Placeholder 5"/>
          <p:cNvSpPr>
            <a:spLocks noGrp="1"/>
          </p:cNvSpPr>
          <p:nvPr>
            <p:ph type="sldNum" sz="quarter" idx="4"/>
          </p:nvPr>
        </p:nvSpPr>
        <p:spPr>
          <a:xfrm>
            <a:off x="6846455" y="5035501"/>
            <a:ext cx="297689" cy="293738"/>
          </a:xfrm>
          <a:prstGeom prst="rect">
            <a:avLst/>
          </a:prstGeom>
        </p:spPr>
        <p:txBody>
          <a:bodyPr lIns="0" tIns="0" rIns="0" bIns="0" anchor="ctr"/>
          <a:lstStyle>
            <a:lvl1pPr algn="r">
              <a:defRPr sz="700">
                <a:solidFill>
                  <a:schemeClr val="accent1"/>
                </a:solidFill>
              </a:defRPr>
            </a:lvl1pPr>
          </a:lstStyle>
          <a:p>
            <a:fld id="{71F9F866-B438-9445-8D9F-1F8FF6608833}" type="slidenum">
              <a:rPr lang="en-GB" smtClean="0">
                <a:solidFill>
                  <a:srgbClr val="00539B"/>
                </a:solidFill>
              </a:rPr>
              <a:pPr/>
              <a:t>‹#›</a:t>
            </a:fld>
            <a:endParaRPr lang="en-GB" dirty="0">
              <a:solidFill>
                <a:srgbClr val="00539B"/>
              </a:solidFill>
            </a:endParaRPr>
          </a:p>
        </p:txBody>
      </p:sp>
      <p:sp>
        <p:nvSpPr>
          <p:cNvPr id="104" name="Round Same Side Corner Rectangle 103"/>
          <p:cNvSpPr/>
          <p:nvPr userDrawn="1"/>
        </p:nvSpPr>
        <p:spPr>
          <a:xfrm>
            <a:off x="3985417" y="1685125"/>
            <a:ext cx="2981186" cy="3335018"/>
          </a:xfrm>
          <a:prstGeom prst="round2SameRect">
            <a:avLst>
              <a:gd name="adj1" fmla="val 2774"/>
              <a:gd name="adj2" fmla="val 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73650" tIns="36825" rIns="73650" bIns="36825" anchor="ctr"/>
          <a:lstStyle/>
          <a:p>
            <a:pPr algn="ctr">
              <a:spcAft>
                <a:spcPct val="50000"/>
              </a:spcAft>
              <a:defRPr/>
            </a:pPr>
            <a:endParaRPr lang="en-GB" dirty="0">
              <a:solidFill>
                <a:srgbClr val="FFFFFF"/>
              </a:solidFill>
              <a:latin typeface="Franklin Gothic Book"/>
            </a:endParaRPr>
          </a:p>
        </p:txBody>
      </p:sp>
      <p:sp>
        <p:nvSpPr>
          <p:cNvPr id="4" name="Text Placeholder 3"/>
          <p:cNvSpPr>
            <a:spLocks noGrp="1"/>
          </p:cNvSpPr>
          <p:nvPr>
            <p:ph type="body" sz="quarter" idx="20" hasCustomPrompt="1"/>
          </p:nvPr>
        </p:nvSpPr>
        <p:spPr>
          <a:xfrm>
            <a:off x="585473" y="1123828"/>
            <a:ext cx="6381129" cy="562530"/>
          </a:xfrm>
        </p:spPr>
        <p:txBody>
          <a:bodyPr/>
          <a:lstStyle>
            <a:lvl1pPr>
              <a:defRPr/>
            </a:lvl1pPr>
          </a:lstStyle>
          <a:p>
            <a:pPr lvl="0"/>
            <a:r>
              <a:rPr lang="en-US" dirty="0" smtClean="0"/>
              <a:t>Short intro text</a:t>
            </a:r>
          </a:p>
        </p:txBody>
      </p:sp>
      <p:sp>
        <p:nvSpPr>
          <p:cNvPr id="7" name="Text Placeholder 6"/>
          <p:cNvSpPr>
            <a:spLocks noGrp="1"/>
          </p:cNvSpPr>
          <p:nvPr>
            <p:ph type="body" sz="quarter" idx="21" hasCustomPrompt="1"/>
          </p:nvPr>
        </p:nvSpPr>
        <p:spPr>
          <a:xfrm>
            <a:off x="703618" y="1765486"/>
            <a:ext cx="2572930" cy="189978"/>
          </a:xfrm>
        </p:spPr>
        <p:txBody>
          <a:bodyPr/>
          <a:lstStyle>
            <a:lvl1pPr>
              <a:defRPr sz="1300" baseline="0">
                <a:latin typeface="Franklin Gothic Medium" panose="020B0603020102020204" pitchFamily="34" charset="0"/>
              </a:defRPr>
            </a:lvl1pPr>
          </a:lstStyle>
          <a:p>
            <a:pPr lvl="0"/>
            <a:r>
              <a:rPr lang="en-US" dirty="0" smtClean="0"/>
              <a:t>Chart title</a:t>
            </a:r>
          </a:p>
        </p:txBody>
      </p:sp>
      <p:sp>
        <p:nvSpPr>
          <p:cNvPr id="18" name="Text Placeholder 6"/>
          <p:cNvSpPr>
            <a:spLocks noGrp="1"/>
          </p:cNvSpPr>
          <p:nvPr>
            <p:ph type="body" sz="quarter" idx="22" hasCustomPrompt="1"/>
          </p:nvPr>
        </p:nvSpPr>
        <p:spPr>
          <a:xfrm>
            <a:off x="4195450" y="1745748"/>
            <a:ext cx="2572930" cy="209716"/>
          </a:xfrm>
        </p:spPr>
        <p:txBody>
          <a:bodyPr/>
          <a:lstStyle>
            <a:lvl1pPr>
              <a:defRPr sz="1300" baseline="0">
                <a:latin typeface="Franklin Gothic Medium" panose="020B0603020102020204" pitchFamily="34" charset="0"/>
              </a:defRPr>
            </a:lvl1pPr>
          </a:lstStyle>
          <a:p>
            <a:pPr lvl="0"/>
            <a:r>
              <a:rPr lang="en-US" dirty="0" smtClean="0"/>
              <a:t>Chart title</a:t>
            </a:r>
          </a:p>
        </p:txBody>
      </p:sp>
      <p:sp>
        <p:nvSpPr>
          <p:cNvPr id="9" name="Content Placeholder 8"/>
          <p:cNvSpPr>
            <a:spLocks noGrp="1"/>
          </p:cNvSpPr>
          <p:nvPr>
            <p:ph sz="quarter" idx="23"/>
          </p:nvPr>
        </p:nvSpPr>
        <p:spPr>
          <a:xfrm>
            <a:off x="595975" y="2053434"/>
            <a:ext cx="2979873" cy="2967399"/>
          </a:xfrm>
        </p:spPr>
        <p:txBody>
          <a:bodyPr/>
          <a:lstStyle>
            <a:lvl1pPr>
              <a:defRPr sz="1300"/>
            </a:lvl1pPr>
          </a:lstStyle>
          <a:p>
            <a:pPr lvl="0"/>
            <a:r>
              <a:rPr lang="en-US" smtClean="0"/>
              <a:t>Click to edit Master text styles</a:t>
            </a:r>
          </a:p>
        </p:txBody>
      </p:sp>
      <p:sp>
        <p:nvSpPr>
          <p:cNvPr id="21" name="Content Placeholder 8"/>
          <p:cNvSpPr>
            <a:spLocks noGrp="1"/>
          </p:cNvSpPr>
          <p:nvPr>
            <p:ph sz="quarter" idx="24"/>
          </p:nvPr>
        </p:nvSpPr>
        <p:spPr>
          <a:xfrm>
            <a:off x="3988042" y="2052745"/>
            <a:ext cx="2979873" cy="2967399"/>
          </a:xfrm>
        </p:spPr>
        <p:txBody>
          <a:bodyPr/>
          <a:lstStyle>
            <a:lvl1pPr>
              <a:defRPr sz="1300"/>
            </a:lvl1pPr>
          </a:lstStyle>
          <a:p>
            <a:pPr lvl="0"/>
            <a:r>
              <a:rPr lang="en-US" smtClean="0"/>
              <a:t>Click to edit Master text styles</a:t>
            </a:r>
          </a:p>
        </p:txBody>
      </p:sp>
    </p:spTree>
    <p:extLst>
      <p:ext uri="{BB962C8B-B14F-4D97-AF65-F5344CB8AC3E}">
        <p14:creationId xmlns:p14="http://schemas.microsoft.com/office/powerpoint/2010/main" val="1939447508"/>
      </p:ext>
    </p:extLst>
  </p:cSld>
  <p:clrMapOvr>
    <a:masterClrMapping/>
  </p:clrMapOvr>
  <p:timing>
    <p:tnLst>
      <p:par>
        <p:cTn id="1" dur="indefinite" restart="never" nodeType="tmRoot"/>
      </p:par>
    </p:tnLst>
  </p:timing>
</p:sldLayout>
</file>

<file path=ppt/slideLayouts/slideLayout245.xml><?xml version="1.0" encoding="utf-8"?>
<p:sldLayout xmlns:a="http://schemas.openxmlformats.org/drawingml/2006/main" xmlns:r="http://schemas.openxmlformats.org/officeDocument/2006/relationships" xmlns:p="http://schemas.openxmlformats.org/presentationml/2006/main" preserve="1" userDrawn="1">
  <p:cSld name="2_Single chart">
    <p:spTree>
      <p:nvGrpSpPr>
        <p:cNvPr id="1" name=""/>
        <p:cNvGrpSpPr/>
        <p:nvPr/>
      </p:nvGrpSpPr>
      <p:grpSpPr>
        <a:xfrm>
          <a:off x="0" y="0"/>
          <a:ext cx="0" cy="0"/>
          <a:chOff x="0" y="0"/>
          <a:chExt cx="0" cy="0"/>
        </a:xfrm>
      </p:grpSpPr>
      <p:sp>
        <p:nvSpPr>
          <p:cNvPr id="4" name="Round Same Side Corner Rectangle 3"/>
          <p:cNvSpPr/>
          <p:nvPr userDrawn="1"/>
        </p:nvSpPr>
        <p:spPr>
          <a:xfrm>
            <a:off x="311116" y="1401393"/>
            <a:ext cx="6952161" cy="3619440"/>
          </a:xfrm>
          <a:prstGeom prst="round2SameRect">
            <a:avLst>
              <a:gd name="adj1" fmla="val 2789"/>
              <a:gd name="adj2" fmla="val 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73650" tIns="36825" rIns="73650" bIns="36825" anchor="ctr"/>
          <a:lstStyle/>
          <a:p>
            <a:pPr algn="ctr">
              <a:spcAft>
                <a:spcPct val="50000"/>
              </a:spcAft>
              <a:defRPr/>
            </a:pPr>
            <a:endParaRPr lang="en-GB" dirty="0">
              <a:solidFill>
                <a:srgbClr val="FFFFFF"/>
              </a:solidFill>
              <a:latin typeface="Franklin Gothic Book"/>
            </a:endParaRPr>
          </a:p>
        </p:txBody>
      </p:sp>
      <p:sp>
        <p:nvSpPr>
          <p:cNvPr id="5" name="Content Placeholder 4"/>
          <p:cNvSpPr>
            <a:spLocks noGrp="1"/>
          </p:cNvSpPr>
          <p:nvPr>
            <p:ph sz="quarter" idx="10" hasCustomPrompt="1"/>
          </p:nvPr>
        </p:nvSpPr>
        <p:spPr>
          <a:xfrm>
            <a:off x="311116" y="1401394"/>
            <a:ext cx="6952161" cy="3619439"/>
          </a:xfrm>
        </p:spPr>
        <p:txBody>
          <a:bodyPr/>
          <a:lstStyle>
            <a:lvl1pPr>
              <a:defRPr/>
            </a:lvl1pPr>
          </a:lstStyle>
          <a:p>
            <a:pPr lvl="0"/>
            <a:r>
              <a:rPr lang="en-US" dirty="0" smtClean="0"/>
              <a:t>Click icon to add object</a:t>
            </a:r>
          </a:p>
        </p:txBody>
      </p:sp>
      <p:sp>
        <p:nvSpPr>
          <p:cNvPr id="2" name="Title 1" descr="Ideally your title should fit on one line." title="Slide title"/>
          <p:cNvSpPr>
            <a:spLocks noGrp="1"/>
          </p:cNvSpPr>
          <p:nvPr>
            <p:ph type="title"/>
          </p:nvPr>
        </p:nvSpPr>
        <p:spPr/>
        <p:txBody>
          <a:bodyPr/>
          <a:lstStyle/>
          <a:p>
            <a:r>
              <a:rPr lang="en-US" smtClean="0"/>
              <a:t>Click to edit Master title style</a:t>
            </a:r>
            <a:endParaRPr lang="en-GB" dirty="0"/>
          </a:p>
        </p:txBody>
      </p:sp>
      <p:sp>
        <p:nvSpPr>
          <p:cNvPr id="99" name="Date Placeholder 3"/>
          <p:cNvSpPr>
            <a:spLocks noGrp="1"/>
          </p:cNvSpPr>
          <p:nvPr>
            <p:ph type="dt" sz="half" idx="2"/>
          </p:nvPr>
        </p:nvSpPr>
        <p:spPr>
          <a:xfrm>
            <a:off x="594661" y="5035501"/>
            <a:ext cx="1547697" cy="293738"/>
          </a:xfrm>
          <a:prstGeom prst="rect">
            <a:avLst/>
          </a:prstGeom>
        </p:spPr>
        <p:txBody>
          <a:bodyPr lIns="0" tIns="0" rIns="0" bIns="0" anchor="ctr"/>
          <a:lstStyle>
            <a:lvl1pPr>
              <a:defRPr sz="700">
                <a:solidFill>
                  <a:schemeClr val="accent1"/>
                </a:solidFill>
              </a:defRPr>
            </a:lvl1pPr>
          </a:lstStyle>
          <a:p>
            <a:fld id="{F7334817-FF7C-6948-966F-8ECFBE662A14}" type="datetime3">
              <a:rPr lang="en-GB" smtClean="0">
                <a:solidFill>
                  <a:srgbClr val="00539B"/>
                </a:solidFill>
              </a:rPr>
              <a:pPr/>
              <a:t>13 July, 2016</a:t>
            </a:fld>
            <a:endParaRPr lang="en-GB" dirty="0">
              <a:solidFill>
                <a:srgbClr val="00539B"/>
              </a:solidFill>
            </a:endParaRPr>
          </a:p>
        </p:txBody>
      </p:sp>
      <p:sp>
        <p:nvSpPr>
          <p:cNvPr id="100" name="Footer Placeholder 4"/>
          <p:cNvSpPr>
            <a:spLocks noGrp="1"/>
          </p:cNvSpPr>
          <p:nvPr>
            <p:ph type="ftr" sz="quarter" idx="3"/>
            <p:custDataLst>
              <p:tags r:id="rId1"/>
            </p:custDataLst>
          </p:nvPr>
        </p:nvSpPr>
        <p:spPr>
          <a:xfrm>
            <a:off x="0" y="5035501"/>
            <a:ext cx="7561263" cy="293738"/>
          </a:xfrm>
          <a:prstGeom prst="rect">
            <a:avLst/>
          </a:prstGeom>
        </p:spPr>
        <p:txBody>
          <a:bodyPr lIns="0" tIns="0" rIns="0" bIns="0" anchor="ctr"/>
          <a:lstStyle>
            <a:lvl1pPr algn="ctr">
              <a:defRPr lang="en-GB" sz="800" b="0" i="0" u="none">
                <a:solidFill>
                  <a:srgbClr val="FFFFFF"/>
                </a:solidFill>
                <a:latin typeface="Arial"/>
              </a:defRPr>
            </a:lvl1pPr>
          </a:lstStyle>
          <a:p>
            <a:endParaRPr b="1"/>
          </a:p>
        </p:txBody>
      </p:sp>
      <p:sp>
        <p:nvSpPr>
          <p:cNvPr id="102" name="Slide Number Placeholder 5"/>
          <p:cNvSpPr>
            <a:spLocks noGrp="1"/>
          </p:cNvSpPr>
          <p:nvPr>
            <p:ph type="sldNum" sz="quarter" idx="4"/>
          </p:nvPr>
        </p:nvSpPr>
        <p:spPr>
          <a:xfrm>
            <a:off x="6846455" y="5035501"/>
            <a:ext cx="297689" cy="293738"/>
          </a:xfrm>
          <a:prstGeom prst="rect">
            <a:avLst/>
          </a:prstGeom>
        </p:spPr>
        <p:txBody>
          <a:bodyPr lIns="0" tIns="0" rIns="0" bIns="0" anchor="ctr"/>
          <a:lstStyle>
            <a:lvl1pPr algn="r">
              <a:defRPr sz="700">
                <a:solidFill>
                  <a:schemeClr val="accent1"/>
                </a:solidFill>
              </a:defRPr>
            </a:lvl1pPr>
          </a:lstStyle>
          <a:p>
            <a:fld id="{71F9F866-B438-9445-8D9F-1F8FF6608833}" type="slidenum">
              <a:rPr lang="en-GB" smtClean="0">
                <a:solidFill>
                  <a:srgbClr val="00539B"/>
                </a:solidFill>
              </a:rPr>
              <a:pPr/>
              <a:t>‹#›</a:t>
            </a:fld>
            <a:endParaRPr lang="en-GB" dirty="0">
              <a:solidFill>
                <a:srgbClr val="00539B"/>
              </a:solidFill>
            </a:endParaRPr>
          </a:p>
        </p:txBody>
      </p:sp>
    </p:spTree>
    <p:extLst>
      <p:ext uri="{BB962C8B-B14F-4D97-AF65-F5344CB8AC3E}">
        <p14:creationId xmlns:p14="http://schemas.microsoft.com/office/powerpoint/2010/main" val="3160886778"/>
      </p:ext>
    </p:extLst>
  </p:cSld>
  <p:clrMapOvr>
    <a:masterClrMapping/>
  </p:clrMapOvr>
  <p:timing>
    <p:tnLst>
      <p:par>
        <p:cTn id="1" dur="indefinite" restart="never" nodeType="tmRoot"/>
      </p:par>
    </p:tnLst>
  </p:timing>
</p:sldLayout>
</file>

<file path=ppt/slideLayouts/slideLayout246.xml><?xml version="1.0" encoding="utf-8"?>
<p:sldLayout xmlns:a="http://schemas.openxmlformats.org/drawingml/2006/main" xmlns:r="http://schemas.openxmlformats.org/officeDocument/2006/relationships" xmlns:p="http://schemas.openxmlformats.org/presentationml/2006/main" preserve="1" userDrawn="1">
  <p:cSld name="Single chart">
    <p:spTree>
      <p:nvGrpSpPr>
        <p:cNvPr id="1" name=""/>
        <p:cNvGrpSpPr/>
        <p:nvPr/>
      </p:nvGrpSpPr>
      <p:grpSpPr>
        <a:xfrm>
          <a:off x="0" y="0"/>
          <a:ext cx="0" cy="0"/>
          <a:chOff x="0" y="0"/>
          <a:chExt cx="0" cy="0"/>
        </a:xfrm>
      </p:grpSpPr>
      <p:sp>
        <p:nvSpPr>
          <p:cNvPr id="4" name="Round Same Side Corner Rectangle 3"/>
          <p:cNvSpPr/>
          <p:nvPr userDrawn="1"/>
        </p:nvSpPr>
        <p:spPr>
          <a:xfrm>
            <a:off x="311116" y="1401393"/>
            <a:ext cx="6952161" cy="3619440"/>
          </a:xfrm>
          <a:prstGeom prst="round2SameRect">
            <a:avLst>
              <a:gd name="adj1" fmla="val 2789"/>
              <a:gd name="adj2" fmla="val 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73650" tIns="36825" rIns="73650" bIns="36825" anchor="ctr"/>
          <a:lstStyle/>
          <a:p>
            <a:pPr algn="ctr">
              <a:spcAft>
                <a:spcPct val="50000"/>
              </a:spcAft>
              <a:defRPr/>
            </a:pPr>
            <a:endParaRPr lang="en-GB" dirty="0">
              <a:solidFill>
                <a:srgbClr val="FFFFFF"/>
              </a:solidFill>
              <a:latin typeface="Franklin Gothic Book"/>
            </a:endParaRPr>
          </a:p>
        </p:txBody>
      </p:sp>
      <p:sp>
        <p:nvSpPr>
          <p:cNvPr id="5" name="Content Placeholder 4"/>
          <p:cNvSpPr>
            <a:spLocks noGrp="1"/>
          </p:cNvSpPr>
          <p:nvPr>
            <p:ph sz="quarter" idx="10" hasCustomPrompt="1"/>
          </p:nvPr>
        </p:nvSpPr>
        <p:spPr>
          <a:xfrm>
            <a:off x="311116" y="1401394"/>
            <a:ext cx="6952161" cy="3619439"/>
          </a:xfrm>
        </p:spPr>
        <p:txBody>
          <a:bodyPr/>
          <a:lstStyle>
            <a:lvl1pPr>
              <a:defRPr baseline="0"/>
            </a:lvl1pPr>
          </a:lstStyle>
          <a:p>
            <a:pPr lvl="0"/>
            <a:r>
              <a:rPr lang="en-US" dirty="0" smtClean="0"/>
              <a:t>Click icon to add object</a:t>
            </a:r>
          </a:p>
        </p:txBody>
      </p:sp>
      <p:sp>
        <p:nvSpPr>
          <p:cNvPr id="2" name="Title 1" descr="Ideally your title should fit on one line." title="Slide title"/>
          <p:cNvSpPr>
            <a:spLocks noGrp="1"/>
          </p:cNvSpPr>
          <p:nvPr>
            <p:ph type="title"/>
          </p:nvPr>
        </p:nvSpPr>
        <p:spPr/>
        <p:txBody>
          <a:bodyPr/>
          <a:lstStyle/>
          <a:p>
            <a:r>
              <a:rPr lang="en-US" smtClean="0"/>
              <a:t>Click to edit Master title style</a:t>
            </a:r>
            <a:endParaRPr lang="en-GB" dirty="0"/>
          </a:p>
        </p:txBody>
      </p:sp>
      <p:sp>
        <p:nvSpPr>
          <p:cNvPr id="99" name="Date Placeholder 3"/>
          <p:cNvSpPr>
            <a:spLocks noGrp="1"/>
          </p:cNvSpPr>
          <p:nvPr>
            <p:ph type="dt" sz="half" idx="2"/>
          </p:nvPr>
        </p:nvSpPr>
        <p:spPr>
          <a:xfrm>
            <a:off x="594661" y="5035501"/>
            <a:ext cx="1547697" cy="293738"/>
          </a:xfrm>
          <a:prstGeom prst="rect">
            <a:avLst/>
          </a:prstGeom>
        </p:spPr>
        <p:txBody>
          <a:bodyPr lIns="0" tIns="0" rIns="0" bIns="0" anchor="ctr"/>
          <a:lstStyle>
            <a:lvl1pPr>
              <a:defRPr sz="700">
                <a:solidFill>
                  <a:schemeClr val="accent1"/>
                </a:solidFill>
              </a:defRPr>
            </a:lvl1pPr>
          </a:lstStyle>
          <a:p>
            <a:fld id="{F7334817-FF7C-6948-966F-8ECFBE662A14}" type="datetime3">
              <a:rPr lang="en-GB" smtClean="0">
                <a:solidFill>
                  <a:srgbClr val="00539B"/>
                </a:solidFill>
              </a:rPr>
              <a:pPr/>
              <a:t>13 July, 2016</a:t>
            </a:fld>
            <a:endParaRPr lang="en-GB" dirty="0">
              <a:solidFill>
                <a:srgbClr val="00539B"/>
              </a:solidFill>
            </a:endParaRPr>
          </a:p>
        </p:txBody>
      </p:sp>
      <p:sp>
        <p:nvSpPr>
          <p:cNvPr id="100" name="Footer Placeholder 4"/>
          <p:cNvSpPr>
            <a:spLocks noGrp="1"/>
          </p:cNvSpPr>
          <p:nvPr>
            <p:ph type="ftr" sz="quarter" idx="3"/>
            <p:custDataLst>
              <p:tags r:id="rId1"/>
            </p:custDataLst>
          </p:nvPr>
        </p:nvSpPr>
        <p:spPr>
          <a:xfrm>
            <a:off x="0" y="5035501"/>
            <a:ext cx="7561263" cy="293738"/>
          </a:xfrm>
          <a:prstGeom prst="rect">
            <a:avLst/>
          </a:prstGeom>
        </p:spPr>
        <p:txBody>
          <a:bodyPr lIns="0" tIns="0" rIns="0" bIns="0" anchor="ctr"/>
          <a:lstStyle>
            <a:lvl1pPr algn="ctr">
              <a:defRPr lang="en-GB" sz="800" b="0" i="0" u="none">
                <a:solidFill>
                  <a:srgbClr val="FFFFFF"/>
                </a:solidFill>
                <a:latin typeface="Arial"/>
              </a:defRPr>
            </a:lvl1pPr>
          </a:lstStyle>
          <a:p>
            <a:endParaRPr b="1"/>
          </a:p>
        </p:txBody>
      </p:sp>
      <p:sp>
        <p:nvSpPr>
          <p:cNvPr id="102" name="Slide Number Placeholder 5"/>
          <p:cNvSpPr>
            <a:spLocks noGrp="1"/>
          </p:cNvSpPr>
          <p:nvPr>
            <p:ph type="sldNum" sz="quarter" idx="4"/>
          </p:nvPr>
        </p:nvSpPr>
        <p:spPr>
          <a:xfrm>
            <a:off x="6846455" y="5035501"/>
            <a:ext cx="297689" cy="293738"/>
          </a:xfrm>
          <a:prstGeom prst="rect">
            <a:avLst/>
          </a:prstGeom>
        </p:spPr>
        <p:txBody>
          <a:bodyPr lIns="0" tIns="0" rIns="0" bIns="0" anchor="ctr"/>
          <a:lstStyle>
            <a:lvl1pPr algn="r">
              <a:defRPr sz="700">
                <a:solidFill>
                  <a:schemeClr val="accent1"/>
                </a:solidFill>
              </a:defRPr>
            </a:lvl1pPr>
          </a:lstStyle>
          <a:p>
            <a:fld id="{71F9F866-B438-9445-8D9F-1F8FF6608833}" type="slidenum">
              <a:rPr lang="en-GB" smtClean="0">
                <a:solidFill>
                  <a:srgbClr val="00539B"/>
                </a:solidFill>
              </a:rPr>
              <a:pPr/>
              <a:t>‹#›</a:t>
            </a:fld>
            <a:endParaRPr lang="en-GB" dirty="0">
              <a:solidFill>
                <a:srgbClr val="00539B"/>
              </a:solidFill>
            </a:endParaRPr>
          </a:p>
        </p:txBody>
      </p:sp>
    </p:spTree>
    <p:extLst>
      <p:ext uri="{BB962C8B-B14F-4D97-AF65-F5344CB8AC3E}">
        <p14:creationId xmlns:p14="http://schemas.microsoft.com/office/powerpoint/2010/main" val="3294299429"/>
      </p:ext>
    </p:extLst>
  </p:cSld>
  <p:clrMapOvr>
    <a:masterClrMapping/>
  </p:clrMapOvr>
  <p:timing>
    <p:tnLst>
      <p:par>
        <p:cTn id="1" dur="indefinite" restart="never" nodeType="tmRoot"/>
      </p:par>
    </p:tnLst>
  </p:timing>
</p:sldLayout>
</file>

<file path=ppt/slideLayouts/slideLayout247.xml><?xml version="1.0" encoding="utf-8"?>
<p:sldLayout xmlns:a="http://schemas.openxmlformats.org/drawingml/2006/main" xmlns:r="http://schemas.openxmlformats.org/officeDocument/2006/relationships" xmlns:p="http://schemas.openxmlformats.org/presentationml/2006/main" preserve="1" userDrawn="1">
  <p:cSld name="Single chart - with title">
    <p:spTree>
      <p:nvGrpSpPr>
        <p:cNvPr id="1" name=""/>
        <p:cNvGrpSpPr/>
        <p:nvPr/>
      </p:nvGrpSpPr>
      <p:grpSpPr>
        <a:xfrm>
          <a:off x="0" y="0"/>
          <a:ext cx="0" cy="0"/>
          <a:chOff x="0" y="0"/>
          <a:chExt cx="0" cy="0"/>
        </a:xfrm>
      </p:grpSpPr>
      <p:sp>
        <p:nvSpPr>
          <p:cNvPr id="4" name="Round Same Side Corner Rectangle 3"/>
          <p:cNvSpPr/>
          <p:nvPr userDrawn="1"/>
        </p:nvSpPr>
        <p:spPr>
          <a:xfrm>
            <a:off x="311115" y="1401393"/>
            <a:ext cx="6952160" cy="3619440"/>
          </a:xfrm>
          <a:prstGeom prst="round2SameRect">
            <a:avLst>
              <a:gd name="adj1" fmla="val 2789"/>
              <a:gd name="adj2" fmla="val 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73650" tIns="36825" rIns="73650" bIns="36825" anchor="ctr"/>
          <a:lstStyle/>
          <a:p>
            <a:pPr algn="ctr">
              <a:spcAft>
                <a:spcPct val="50000"/>
              </a:spcAft>
              <a:defRPr/>
            </a:pPr>
            <a:endParaRPr lang="en-GB" dirty="0">
              <a:solidFill>
                <a:srgbClr val="FFFFFF"/>
              </a:solidFill>
              <a:latin typeface="Franklin Gothic Book"/>
            </a:endParaRPr>
          </a:p>
        </p:txBody>
      </p:sp>
      <p:sp>
        <p:nvSpPr>
          <p:cNvPr id="2" name="Title 1" descr="Ideally your title should fit on one line." title="Slide title"/>
          <p:cNvSpPr>
            <a:spLocks noGrp="1"/>
          </p:cNvSpPr>
          <p:nvPr>
            <p:ph type="title"/>
          </p:nvPr>
        </p:nvSpPr>
        <p:spPr/>
        <p:txBody>
          <a:bodyPr/>
          <a:lstStyle/>
          <a:p>
            <a:r>
              <a:rPr lang="en-US" smtClean="0"/>
              <a:t>Click to edit Master title style</a:t>
            </a:r>
            <a:endParaRPr lang="en-GB" dirty="0"/>
          </a:p>
        </p:txBody>
      </p:sp>
      <p:sp>
        <p:nvSpPr>
          <p:cNvPr id="99" name="Date Placeholder 3"/>
          <p:cNvSpPr>
            <a:spLocks noGrp="1"/>
          </p:cNvSpPr>
          <p:nvPr>
            <p:ph type="dt" sz="half" idx="2"/>
          </p:nvPr>
        </p:nvSpPr>
        <p:spPr>
          <a:xfrm>
            <a:off x="594661" y="5035501"/>
            <a:ext cx="1547697" cy="293738"/>
          </a:xfrm>
          <a:prstGeom prst="rect">
            <a:avLst/>
          </a:prstGeom>
        </p:spPr>
        <p:txBody>
          <a:bodyPr lIns="0" tIns="0" rIns="0" bIns="0" anchor="ctr"/>
          <a:lstStyle>
            <a:lvl1pPr>
              <a:defRPr sz="700">
                <a:solidFill>
                  <a:schemeClr val="accent1"/>
                </a:solidFill>
              </a:defRPr>
            </a:lvl1pPr>
          </a:lstStyle>
          <a:p>
            <a:fld id="{F7334817-FF7C-6948-966F-8ECFBE662A14}" type="datetime3">
              <a:rPr lang="en-GB" smtClean="0">
                <a:solidFill>
                  <a:srgbClr val="00539B"/>
                </a:solidFill>
              </a:rPr>
              <a:pPr/>
              <a:t>13 July, 2016</a:t>
            </a:fld>
            <a:endParaRPr lang="en-GB" dirty="0">
              <a:solidFill>
                <a:srgbClr val="00539B"/>
              </a:solidFill>
            </a:endParaRPr>
          </a:p>
        </p:txBody>
      </p:sp>
      <p:sp>
        <p:nvSpPr>
          <p:cNvPr id="100" name="Footer Placeholder 4"/>
          <p:cNvSpPr>
            <a:spLocks noGrp="1"/>
          </p:cNvSpPr>
          <p:nvPr>
            <p:ph type="ftr" sz="quarter" idx="3"/>
            <p:custDataLst>
              <p:tags r:id="rId1"/>
            </p:custDataLst>
          </p:nvPr>
        </p:nvSpPr>
        <p:spPr>
          <a:xfrm>
            <a:off x="0" y="5035501"/>
            <a:ext cx="7561263" cy="293738"/>
          </a:xfrm>
          <a:prstGeom prst="rect">
            <a:avLst/>
          </a:prstGeom>
        </p:spPr>
        <p:txBody>
          <a:bodyPr lIns="0" tIns="0" rIns="0" bIns="0" anchor="ctr"/>
          <a:lstStyle>
            <a:lvl1pPr algn="ctr">
              <a:defRPr lang="en-GB" sz="800" b="0" i="0" u="none">
                <a:solidFill>
                  <a:srgbClr val="FFFFFF"/>
                </a:solidFill>
                <a:latin typeface="Arial"/>
              </a:defRPr>
            </a:lvl1pPr>
          </a:lstStyle>
          <a:p>
            <a:endParaRPr b="1"/>
          </a:p>
        </p:txBody>
      </p:sp>
      <p:sp>
        <p:nvSpPr>
          <p:cNvPr id="102" name="Slide Number Placeholder 5"/>
          <p:cNvSpPr>
            <a:spLocks noGrp="1"/>
          </p:cNvSpPr>
          <p:nvPr>
            <p:ph type="sldNum" sz="quarter" idx="4"/>
          </p:nvPr>
        </p:nvSpPr>
        <p:spPr>
          <a:xfrm>
            <a:off x="6846455" y="5035501"/>
            <a:ext cx="297689" cy="293738"/>
          </a:xfrm>
          <a:prstGeom prst="rect">
            <a:avLst/>
          </a:prstGeom>
        </p:spPr>
        <p:txBody>
          <a:bodyPr lIns="0" tIns="0" rIns="0" bIns="0" anchor="ctr"/>
          <a:lstStyle>
            <a:lvl1pPr algn="r">
              <a:defRPr sz="700">
                <a:solidFill>
                  <a:schemeClr val="accent1"/>
                </a:solidFill>
              </a:defRPr>
            </a:lvl1pPr>
          </a:lstStyle>
          <a:p>
            <a:fld id="{71F9F866-B438-9445-8D9F-1F8FF6608833}" type="slidenum">
              <a:rPr lang="en-GB" smtClean="0">
                <a:solidFill>
                  <a:srgbClr val="00539B"/>
                </a:solidFill>
              </a:rPr>
              <a:pPr/>
              <a:t>‹#›</a:t>
            </a:fld>
            <a:endParaRPr lang="en-GB" dirty="0">
              <a:solidFill>
                <a:srgbClr val="00539B"/>
              </a:solidFill>
            </a:endParaRPr>
          </a:p>
        </p:txBody>
      </p:sp>
      <p:sp>
        <p:nvSpPr>
          <p:cNvPr id="5" name="Content Placeholder 4"/>
          <p:cNvSpPr>
            <a:spLocks noGrp="1"/>
          </p:cNvSpPr>
          <p:nvPr>
            <p:ph sz="quarter" idx="17" hasCustomPrompt="1"/>
          </p:nvPr>
        </p:nvSpPr>
        <p:spPr>
          <a:xfrm>
            <a:off x="311116" y="1921363"/>
            <a:ext cx="6952161" cy="3119208"/>
          </a:xfrm>
        </p:spPr>
        <p:txBody>
          <a:bodyPr/>
          <a:lstStyle>
            <a:lvl1pPr>
              <a:defRPr baseline="0"/>
            </a:lvl1pPr>
          </a:lstStyle>
          <a:p>
            <a:pPr lvl="0"/>
            <a:r>
              <a:rPr lang="en-US" dirty="0" smtClean="0"/>
              <a:t>Click icon to add object</a:t>
            </a:r>
          </a:p>
        </p:txBody>
      </p:sp>
      <p:sp>
        <p:nvSpPr>
          <p:cNvPr id="7" name="Text Placeholder 6"/>
          <p:cNvSpPr>
            <a:spLocks noGrp="1"/>
          </p:cNvSpPr>
          <p:nvPr>
            <p:ph type="body" sz="quarter" idx="18" hasCustomPrompt="1"/>
          </p:nvPr>
        </p:nvSpPr>
        <p:spPr>
          <a:xfrm>
            <a:off x="595974" y="1448887"/>
            <a:ext cx="6370627" cy="472477"/>
          </a:xfrm>
        </p:spPr>
        <p:txBody>
          <a:bodyPr/>
          <a:lstStyle>
            <a:lvl1pPr>
              <a:defRPr sz="1500">
                <a:latin typeface="Franklin Gothic Medium" panose="020B0603020102020204" pitchFamily="34" charset="0"/>
              </a:defRPr>
            </a:lvl1pPr>
          </a:lstStyle>
          <a:p>
            <a:pPr lvl="0"/>
            <a:r>
              <a:rPr lang="en-US" dirty="0" smtClean="0"/>
              <a:t>Chart title</a:t>
            </a:r>
          </a:p>
        </p:txBody>
      </p:sp>
    </p:spTree>
    <p:extLst>
      <p:ext uri="{BB962C8B-B14F-4D97-AF65-F5344CB8AC3E}">
        <p14:creationId xmlns:p14="http://schemas.microsoft.com/office/powerpoint/2010/main" val="1074761627"/>
      </p:ext>
    </p:extLst>
  </p:cSld>
  <p:clrMapOvr>
    <a:masterClrMapping/>
  </p:clrMapOvr>
  <p:timing>
    <p:tnLst>
      <p:par>
        <p:cTn id="1" dur="indefinite" restart="never" nodeType="tmRoot"/>
      </p:par>
    </p:tnLst>
  </p:timing>
</p:sldLayout>
</file>

<file path=ppt/slideLayouts/slideLayout248.xml><?xml version="1.0" encoding="utf-8"?>
<p:sldLayout xmlns:a="http://schemas.openxmlformats.org/drawingml/2006/main" xmlns:r="http://schemas.openxmlformats.org/officeDocument/2006/relationships" xmlns:p="http://schemas.openxmlformats.org/presentationml/2006/main" preserve="1">
  <p:cSld name="47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8B6E079F-0502-CC4C-9C8B-39554E94F19E}" type="datetime3">
              <a:rPr lang="en-GB" smtClean="0">
                <a:solidFill>
                  <a:srgbClr val="00539B"/>
                </a:solidFill>
              </a:rPr>
              <a:pPr/>
              <a:t>13 July, 2016</a:t>
            </a:fld>
            <a:endParaRPr lang="en-GB" dirty="0">
              <a:solidFill>
                <a:srgbClr val="00539B"/>
              </a:solidFill>
            </a:endParaRPr>
          </a:p>
        </p:txBody>
      </p:sp>
      <p:sp>
        <p:nvSpPr>
          <p:cNvPr id="4" name="Footer Placeholder 3"/>
          <p:cNvSpPr>
            <a:spLocks noGrp="1"/>
          </p:cNvSpPr>
          <p:nvPr>
            <p:ph type="ftr" sz="quarter" idx="11"/>
            <p:custDataLst>
              <p:tags r:id="rId1"/>
            </p:custDataLst>
          </p:nvPr>
        </p:nvSpPr>
        <p:spPr>
          <a:xfrm>
            <a:off x="0" y="5035501"/>
            <a:ext cx="7561263" cy="293738"/>
          </a:xfrm>
        </p:spPr>
        <p:txBody>
          <a:bodyPr/>
          <a:lstStyle>
            <a:lvl1pPr algn="ctr">
              <a:defRPr lang="en-GB" sz="800" b="0" i="0" u="none">
                <a:solidFill>
                  <a:srgbClr val="FFFFFF"/>
                </a:solidFill>
                <a:latin typeface="Arial"/>
              </a:defRPr>
            </a:lvl1pPr>
          </a:lstStyle>
          <a:p>
            <a:endParaRPr b="1"/>
          </a:p>
        </p:txBody>
      </p:sp>
      <p:sp>
        <p:nvSpPr>
          <p:cNvPr id="5" name="Slide Number Placeholder 4"/>
          <p:cNvSpPr>
            <a:spLocks noGrp="1"/>
          </p:cNvSpPr>
          <p:nvPr>
            <p:ph type="sldNum" sz="quarter" idx="12"/>
          </p:nvPr>
        </p:nvSpPr>
        <p:spPr/>
        <p:txBody>
          <a:bodyPr/>
          <a:lstStyle/>
          <a:p>
            <a:fld id="{71F9F866-B438-9445-8D9F-1F8FF6608833}" type="slidenum">
              <a:rPr lang="en-GB" smtClean="0">
                <a:solidFill>
                  <a:srgbClr val="00539B"/>
                </a:solidFill>
              </a:rPr>
              <a:pPr/>
              <a:t>‹#›</a:t>
            </a:fld>
            <a:endParaRPr lang="en-GB" dirty="0">
              <a:solidFill>
                <a:srgbClr val="00539B"/>
              </a:solidFill>
            </a:endParaRPr>
          </a:p>
        </p:txBody>
      </p:sp>
      <p:sp>
        <p:nvSpPr>
          <p:cNvPr id="6" name="Rectangle 5"/>
          <p:cNvSpPr/>
          <p:nvPr userDrawn="1"/>
        </p:nvSpPr>
        <p:spPr>
          <a:xfrm>
            <a:off x="0" y="0"/>
            <a:ext cx="7561263" cy="5329238"/>
          </a:xfrm>
          <a:prstGeom prst="rect">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lIns="73650" tIns="36825" rIns="73650" bIns="36825" rtlCol="0" anchor="ctr"/>
          <a:lstStyle/>
          <a:p>
            <a:pPr algn="ctr"/>
            <a:r>
              <a:rPr lang="en-US" sz="5600" dirty="0" smtClean="0">
                <a:solidFill>
                  <a:srgbClr val="FFFFFF"/>
                </a:solidFill>
                <a:latin typeface="Franklin Gothic Book"/>
              </a:rPr>
              <a:t>Layouts for</a:t>
            </a:r>
            <a:br>
              <a:rPr lang="en-US" sz="5600" dirty="0" smtClean="0">
                <a:solidFill>
                  <a:srgbClr val="FFFFFF"/>
                </a:solidFill>
                <a:latin typeface="Franklin Gothic Book"/>
              </a:rPr>
            </a:br>
            <a:r>
              <a:rPr lang="en-US" sz="5600" dirty="0" smtClean="0">
                <a:solidFill>
                  <a:srgbClr val="FFFFFF"/>
                </a:solidFill>
                <a:latin typeface="Franklin Gothic Book"/>
              </a:rPr>
              <a:t>complex text</a:t>
            </a:r>
            <a:endParaRPr lang="en-US" sz="5600" dirty="0">
              <a:solidFill>
                <a:srgbClr val="FFFFFF"/>
              </a:solidFill>
              <a:latin typeface="Franklin Gothic Book"/>
            </a:endParaRPr>
          </a:p>
        </p:txBody>
      </p:sp>
      <p:grpSp>
        <p:nvGrpSpPr>
          <p:cNvPr id="7" name="Group 6"/>
          <p:cNvGrpSpPr/>
          <p:nvPr userDrawn="1"/>
        </p:nvGrpSpPr>
        <p:grpSpPr>
          <a:xfrm>
            <a:off x="-746937" y="0"/>
            <a:ext cx="8188769" cy="5935713"/>
            <a:chOff x="-903288" y="0"/>
            <a:chExt cx="9902857" cy="7638450"/>
          </a:xfrm>
        </p:grpSpPr>
        <p:cxnSp>
          <p:nvCxnSpPr>
            <p:cNvPr id="8" name="Straight Connector 7"/>
            <p:cNvCxnSpPr/>
            <p:nvPr userDrawn="1"/>
          </p:nvCxnSpPr>
          <p:spPr bwMode="auto">
            <a:xfrm>
              <a:off x="-903288" y="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userDrawn="1"/>
          </p:nvCxnSpPr>
          <p:spPr bwMode="auto">
            <a:xfrm>
              <a:off x="-903288" y="360363"/>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userDrawn="1"/>
          </p:nvCxnSpPr>
          <p:spPr bwMode="auto">
            <a:xfrm>
              <a:off x="-903288" y="719138"/>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userDrawn="1"/>
          </p:nvCxnSpPr>
          <p:spPr bwMode="auto">
            <a:xfrm>
              <a:off x="-903288" y="107950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userDrawn="1"/>
          </p:nvCxnSpPr>
          <p:spPr bwMode="auto">
            <a:xfrm>
              <a:off x="-903288" y="1439863"/>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userDrawn="1"/>
          </p:nvCxnSpPr>
          <p:spPr bwMode="auto">
            <a:xfrm>
              <a:off x="-903288" y="1800225"/>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userDrawn="1"/>
          </p:nvCxnSpPr>
          <p:spPr bwMode="auto">
            <a:xfrm>
              <a:off x="-903288" y="2160588"/>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bwMode="auto">
            <a:xfrm>
              <a:off x="-903288" y="252095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userDrawn="1"/>
          </p:nvCxnSpPr>
          <p:spPr bwMode="auto">
            <a:xfrm>
              <a:off x="-903288" y="2879725"/>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userDrawn="1"/>
          </p:nvCxnSpPr>
          <p:spPr bwMode="auto">
            <a:xfrm>
              <a:off x="-903288" y="3240088"/>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userDrawn="1"/>
          </p:nvCxnSpPr>
          <p:spPr bwMode="auto">
            <a:xfrm>
              <a:off x="-903288" y="360045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userDrawn="1"/>
          </p:nvCxnSpPr>
          <p:spPr bwMode="auto">
            <a:xfrm>
              <a:off x="-903288" y="3960813"/>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userDrawn="1"/>
          </p:nvCxnSpPr>
          <p:spPr bwMode="auto">
            <a:xfrm>
              <a:off x="-903288" y="4319588"/>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userDrawn="1"/>
          </p:nvCxnSpPr>
          <p:spPr bwMode="auto">
            <a:xfrm>
              <a:off x="-903288" y="467995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userDrawn="1"/>
          </p:nvCxnSpPr>
          <p:spPr bwMode="auto">
            <a:xfrm>
              <a:off x="-903288" y="5040313"/>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userDrawn="1"/>
          </p:nvCxnSpPr>
          <p:spPr bwMode="auto">
            <a:xfrm rot="5400000">
              <a:off x="4679155"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userDrawn="1"/>
          </p:nvCxnSpPr>
          <p:spPr bwMode="auto">
            <a:xfrm rot="5400000">
              <a:off x="4318792"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userDrawn="1"/>
          </p:nvCxnSpPr>
          <p:spPr bwMode="auto">
            <a:xfrm rot="5400000">
              <a:off x="3960017"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userDrawn="1"/>
          </p:nvCxnSpPr>
          <p:spPr bwMode="auto">
            <a:xfrm rot="5400000">
              <a:off x="3598067"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userDrawn="1"/>
          </p:nvCxnSpPr>
          <p:spPr bwMode="auto">
            <a:xfrm rot="5400000">
              <a:off x="3239292"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userDrawn="1"/>
          </p:nvCxnSpPr>
          <p:spPr bwMode="auto">
            <a:xfrm rot="5400000">
              <a:off x="2878930"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userDrawn="1"/>
          </p:nvCxnSpPr>
          <p:spPr bwMode="auto">
            <a:xfrm rot="5400000">
              <a:off x="2518567"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userDrawn="1"/>
          </p:nvCxnSpPr>
          <p:spPr bwMode="auto">
            <a:xfrm rot="5400000">
              <a:off x="2158205"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userDrawn="1"/>
          </p:nvCxnSpPr>
          <p:spPr bwMode="auto">
            <a:xfrm rot="5400000">
              <a:off x="1799430"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userDrawn="1"/>
          </p:nvCxnSpPr>
          <p:spPr bwMode="auto">
            <a:xfrm rot="5400000">
              <a:off x="1439067"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userDrawn="1"/>
          </p:nvCxnSpPr>
          <p:spPr bwMode="auto">
            <a:xfrm rot="5400000">
              <a:off x="1078705"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userDrawn="1"/>
          </p:nvCxnSpPr>
          <p:spPr bwMode="auto">
            <a:xfrm rot="5400000">
              <a:off x="718342"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userDrawn="1"/>
          </p:nvCxnSpPr>
          <p:spPr bwMode="auto">
            <a:xfrm rot="5400000">
              <a:off x="359567"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userDrawn="1"/>
          </p:nvCxnSpPr>
          <p:spPr bwMode="auto">
            <a:xfrm rot="5400000">
              <a:off x="-795"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userDrawn="1"/>
          </p:nvCxnSpPr>
          <p:spPr bwMode="auto">
            <a:xfrm rot="5400000">
              <a:off x="-361158"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userDrawn="1"/>
          </p:nvCxnSpPr>
          <p:spPr bwMode="auto">
            <a:xfrm rot="5400000">
              <a:off x="6839742"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userDrawn="1"/>
          </p:nvCxnSpPr>
          <p:spPr bwMode="auto">
            <a:xfrm rot="5400000">
              <a:off x="6479380"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userDrawn="1"/>
          </p:nvCxnSpPr>
          <p:spPr bwMode="auto">
            <a:xfrm rot="5400000">
              <a:off x="6119017"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userDrawn="1"/>
          </p:nvCxnSpPr>
          <p:spPr bwMode="auto">
            <a:xfrm rot="5400000">
              <a:off x="5758655"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userDrawn="1"/>
          </p:nvCxnSpPr>
          <p:spPr bwMode="auto">
            <a:xfrm rot="5400000">
              <a:off x="5398292"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userDrawn="1"/>
          </p:nvCxnSpPr>
          <p:spPr bwMode="auto">
            <a:xfrm rot="5400000">
              <a:off x="5039517"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userDrawn="1"/>
          </p:nvCxnSpPr>
          <p:spPr bwMode="auto">
            <a:xfrm rot="5400000">
              <a:off x="4679155"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userDrawn="1"/>
          </p:nvCxnSpPr>
          <p:spPr bwMode="auto">
            <a:xfrm rot="5400000">
              <a:off x="7200105"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userDrawn="1"/>
          </p:nvCxnSpPr>
          <p:spPr bwMode="auto">
            <a:xfrm rot="5400000">
              <a:off x="7560467"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7" name="Straight Connector 46"/>
            <p:cNvCxnSpPr/>
            <p:nvPr userDrawn="1"/>
          </p:nvCxnSpPr>
          <p:spPr bwMode="auto">
            <a:xfrm rot="5400000">
              <a:off x="7920000"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userDrawn="1"/>
          </p:nvCxnSpPr>
          <p:spPr bwMode="auto">
            <a:xfrm rot="5400000">
              <a:off x="8280000"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userDrawn="1"/>
          </p:nvCxnSpPr>
          <p:spPr bwMode="auto">
            <a:xfrm rot="5400000">
              <a:off x="8640000"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userDrawn="1"/>
          </p:nvCxnSpPr>
          <p:spPr bwMode="auto">
            <a:xfrm>
              <a:off x="-903288" y="540000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userDrawn="1"/>
          </p:nvCxnSpPr>
          <p:spPr bwMode="auto">
            <a:xfrm>
              <a:off x="-903288" y="576000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52" name="Straight Connector 51"/>
            <p:cNvCxnSpPr/>
            <p:nvPr userDrawn="1"/>
          </p:nvCxnSpPr>
          <p:spPr bwMode="auto">
            <a:xfrm>
              <a:off x="-903288" y="612000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53" name="Straight Connector 52"/>
            <p:cNvCxnSpPr/>
            <p:nvPr userDrawn="1"/>
          </p:nvCxnSpPr>
          <p:spPr bwMode="auto">
            <a:xfrm>
              <a:off x="-903288" y="648000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54" name="Straight Connector 53"/>
            <p:cNvCxnSpPr/>
            <p:nvPr userDrawn="1"/>
          </p:nvCxnSpPr>
          <p:spPr bwMode="auto">
            <a:xfrm>
              <a:off x="-903288" y="684000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279826292"/>
      </p:ext>
    </p:extLst>
  </p:cSld>
  <p:clrMapOvr>
    <a:masterClrMapping/>
  </p:clrMapOvr>
  <p:timing>
    <p:tnLst>
      <p:par>
        <p:cTn id="1" dur="indefinite" restart="never" nodeType="tmRoot"/>
      </p:par>
    </p:tnLst>
  </p:timing>
</p:sldLayout>
</file>

<file path=ppt/slideLayouts/slideLayout249.xml><?xml version="1.0" encoding="utf-8"?>
<p:sldLayout xmlns:a="http://schemas.openxmlformats.org/drawingml/2006/main" xmlns:r="http://schemas.openxmlformats.org/officeDocument/2006/relationships" xmlns:p="http://schemas.openxmlformats.org/presentationml/2006/main" preserve="1" userDrawn="1">
  <p:cSld name="15_Custom Layout">
    <p:spTree>
      <p:nvGrpSpPr>
        <p:cNvPr id="1" name=""/>
        <p:cNvGrpSpPr/>
        <p:nvPr/>
      </p:nvGrpSpPr>
      <p:grpSpPr>
        <a:xfrm>
          <a:off x="0" y="0"/>
          <a:ext cx="0" cy="0"/>
          <a:chOff x="0" y="0"/>
          <a:chExt cx="0" cy="0"/>
        </a:xfrm>
      </p:grpSpPr>
      <p:sp>
        <p:nvSpPr>
          <p:cNvPr id="6" name="Round Same Side Corner Rectangle 5"/>
          <p:cNvSpPr/>
          <p:nvPr userDrawn="1"/>
        </p:nvSpPr>
        <p:spPr>
          <a:xfrm>
            <a:off x="3571908" y="1401393"/>
            <a:ext cx="3572236" cy="3634108"/>
          </a:xfrm>
          <a:prstGeom prst="round2SameRect">
            <a:avLst>
              <a:gd name="adj1" fmla="val 3390"/>
              <a:gd name="adj2" fmla="val 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73650" tIns="36825" rIns="73650" bIns="36825" anchor="ctr"/>
          <a:lstStyle/>
          <a:p>
            <a:pPr algn="ctr">
              <a:spcAft>
                <a:spcPct val="50000"/>
              </a:spcAft>
              <a:defRPr/>
            </a:pPr>
            <a:endParaRPr lang="en-GB" dirty="0">
              <a:solidFill>
                <a:srgbClr val="FFFFFF"/>
              </a:solidFill>
              <a:latin typeface="Franklin Gothic Book"/>
            </a:endParaRPr>
          </a:p>
        </p:txBody>
      </p:sp>
      <p:sp>
        <p:nvSpPr>
          <p:cNvPr id="65"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16"/>
          </p:nvPr>
        </p:nvSpPr>
        <p:spPr>
          <a:xfrm>
            <a:off x="5357206" y="3756376"/>
            <a:ext cx="1489249" cy="999375"/>
          </a:xfrm>
          <a:prstGeom prst="roundRect">
            <a:avLst>
              <a:gd name="adj" fmla="val 10702"/>
            </a:avLst>
          </a:prstGeom>
        </p:spPr>
        <p:txBody>
          <a:bodyPr/>
          <a:lstStyle/>
          <a:p>
            <a:pPr lvl="0"/>
            <a:r>
              <a:rPr lang="en-US" noProof="0" smtClean="0"/>
              <a:t>Click icon to add picture</a:t>
            </a:r>
            <a:endParaRPr lang="en-GB" noProof="0" dirty="0"/>
          </a:p>
        </p:txBody>
      </p:sp>
      <p:pic>
        <p:nvPicPr>
          <p:cNvPr id="7" name="Picture 6" descr="inverted commas closed.png"/>
          <p:cNvPicPr>
            <a:picLocks noChangeAspect="1"/>
          </p:cNvPicPr>
          <p:nvPr userDrawn="1"/>
        </p:nvPicPr>
        <p:blipFill rotWithShape="1">
          <a:blip r:embed="rId3" cstate="email">
            <a:lum bright="70000" contrast="-70000"/>
            <a:extLst>
              <a:ext uri="{28A0092B-C50C-407E-A947-70E740481C1C}">
                <a14:useLocalDpi xmlns:a14="http://schemas.microsoft.com/office/drawing/2010/main" val="0"/>
              </a:ext>
            </a:extLst>
          </a:blip>
          <a:srcRect l="26489" t="54153" r="29554" b="26824"/>
          <a:stretch/>
        </p:blipFill>
        <p:spPr>
          <a:xfrm>
            <a:off x="6216558" y="2574017"/>
            <a:ext cx="630122" cy="421698"/>
          </a:xfrm>
          <a:prstGeom prst="rect">
            <a:avLst/>
          </a:prstGeom>
        </p:spPr>
      </p:pic>
      <p:pic>
        <p:nvPicPr>
          <p:cNvPr id="8" name="Picture 7" descr="inverted commas open.png"/>
          <p:cNvPicPr>
            <a:picLocks noChangeAspect="1"/>
          </p:cNvPicPr>
          <p:nvPr userDrawn="1"/>
        </p:nvPicPr>
        <p:blipFill rotWithShape="1">
          <a:blip r:embed="rId4" cstate="email">
            <a:lum bright="70000" contrast="-70000"/>
            <a:extLst>
              <a:ext uri="{28A0092B-C50C-407E-A947-70E740481C1C}">
                <a14:useLocalDpi xmlns:a14="http://schemas.microsoft.com/office/drawing/2010/main" val="0"/>
              </a:ext>
            </a:extLst>
          </a:blip>
          <a:srcRect l="29337" t="27276" r="30702" b="54153"/>
          <a:stretch/>
        </p:blipFill>
        <p:spPr>
          <a:xfrm>
            <a:off x="3868418" y="1663977"/>
            <a:ext cx="572840" cy="412734"/>
          </a:xfrm>
          <a:prstGeom prst="rect">
            <a:avLst/>
          </a:prstGeom>
        </p:spPr>
      </p:pic>
      <p:sp>
        <p:nvSpPr>
          <p:cNvPr id="13" name="Text Placeholder 6"/>
          <p:cNvSpPr>
            <a:spLocks noGrp="1"/>
          </p:cNvSpPr>
          <p:nvPr>
            <p:ph type="body" sz="quarter" idx="15"/>
          </p:nvPr>
        </p:nvSpPr>
        <p:spPr>
          <a:xfrm>
            <a:off x="4166570" y="1797913"/>
            <a:ext cx="2382586" cy="1126443"/>
          </a:xfrm>
          <a:prstGeom prst="rect">
            <a:avLst/>
          </a:prstGeom>
        </p:spPr>
        <p:txBody>
          <a:bodyPr>
            <a:normAutofit/>
          </a:bodyPr>
          <a:lstStyle>
            <a:lvl1pPr marL="0" marR="0" indent="0" algn="l" defTabSz="736504" rtl="0" eaLnBrk="0" fontAlgn="base" latinLnBrk="0" hangingPunct="0">
              <a:lnSpc>
                <a:spcPct val="100000"/>
              </a:lnSpc>
              <a:spcBef>
                <a:spcPts val="0"/>
              </a:spcBef>
              <a:spcAft>
                <a:spcPts val="967"/>
              </a:spcAft>
              <a:buClrTx/>
              <a:buSzTx/>
              <a:buFontTx/>
              <a:buNone/>
              <a:tabLst/>
              <a:defRPr sz="1600">
                <a:solidFill>
                  <a:schemeClr val="tx1"/>
                </a:solidFill>
                <a:latin typeface="Franklin Gothic Book"/>
                <a:cs typeface="Franklin Gothic Book"/>
              </a:defRPr>
            </a:lvl1pPr>
            <a:lvl2pPr marL="144488" marR="0" indent="-144488" algn="l" defTabSz="736504" rtl="0" eaLnBrk="0" fontAlgn="base" latinLnBrk="0" hangingPunct="0">
              <a:lnSpc>
                <a:spcPct val="100000"/>
              </a:lnSpc>
              <a:spcBef>
                <a:spcPts val="0"/>
              </a:spcBef>
              <a:spcAft>
                <a:spcPts val="967"/>
              </a:spcAft>
              <a:buClrTx/>
              <a:buSzTx/>
              <a:buFont typeface="Arial" charset="0"/>
              <a:buChar char="•"/>
              <a:tabLst/>
              <a:defRPr>
                <a:solidFill>
                  <a:schemeClr val="tx1"/>
                </a:solidFill>
                <a:latin typeface="Franklin Gothic Book"/>
                <a:ea typeface="Franklin Gothic Book"/>
                <a:cs typeface="Franklin Gothic Book"/>
              </a:defRPr>
            </a:lvl2pPr>
            <a:lvl3pPr marL="289962" marR="0" indent="-144981" algn="l" defTabSz="736504" rtl="0" eaLnBrk="0" fontAlgn="base" latinLnBrk="0" hangingPunct="0">
              <a:lnSpc>
                <a:spcPct val="100000"/>
              </a:lnSpc>
              <a:spcBef>
                <a:spcPts val="0"/>
              </a:spcBef>
              <a:spcAft>
                <a:spcPts val="967"/>
              </a:spcAft>
              <a:buClrTx/>
              <a:buSzTx/>
              <a:buFont typeface="Arial"/>
              <a:buChar char="•"/>
              <a:tabLst/>
              <a:defRPr>
                <a:solidFill>
                  <a:schemeClr val="tx1"/>
                </a:solidFill>
                <a:latin typeface="Franklin Gothic Book"/>
                <a:ea typeface="Franklin Gothic Book"/>
                <a:cs typeface="Franklin Gothic Book"/>
              </a:defRPr>
            </a:lvl3pPr>
            <a:lvl4pPr marL="434943" marR="0" indent="-144981" algn="l" defTabSz="736504" rtl="0" eaLnBrk="0" fontAlgn="base" latinLnBrk="0" hangingPunct="0">
              <a:lnSpc>
                <a:spcPct val="100000"/>
              </a:lnSpc>
              <a:spcBef>
                <a:spcPts val="0"/>
              </a:spcBef>
              <a:spcAft>
                <a:spcPts val="967"/>
              </a:spcAft>
              <a:buClrTx/>
              <a:buSzTx/>
              <a:buFont typeface="Arial"/>
              <a:buChar char="•"/>
              <a:tabLst/>
              <a:defRPr>
                <a:latin typeface="Franklin Gothic Book"/>
                <a:ea typeface="Franklin Gothic Book"/>
                <a:cs typeface="Franklin Gothic Book"/>
              </a:defRPr>
            </a:lvl4pPr>
          </a:lstStyle>
          <a:p>
            <a:pPr marL="0" marR="0" lvl="0" indent="0" algn="l" defTabSz="736504" rtl="0" eaLnBrk="0" fontAlgn="base" latinLnBrk="0" hangingPunct="0">
              <a:lnSpc>
                <a:spcPct val="100000"/>
              </a:lnSpc>
              <a:spcBef>
                <a:spcPts val="0"/>
              </a:spcBef>
              <a:spcAft>
                <a:spcPts val="967"/>
              </a:spcAft>
              <a:buClrTx/>
              <a:buSzTx/>
              <a:buFontTx/>
              <a:buNone/>
              <a:tabLst/>
              <a:defRPr/>
            </a:pPr>
            <a:r>
              <a:rPr kumimoji="0" lang="en-US" sz="900" b="0" i="0" u="none" strike="noStrike" kern="1200" cap="none" spc="0" normalizeH="0" baseline="0" noProof="0" smtClean="0">
                <a:ln>
                  <a:noFill/>
                </a:ln>
                <a:solidFill>
                  <a:srgbClr val="58595B"/>
                </a:solidFill>
                <a:effectLst/>
                <a:uLnTx/>
                <a:uFillTx/>
                <a:latin typeface="Arial" pitchFamily="34" charset="0"/>
                <a:ea typeface="ＭＳ Ｐゴシック" charset="0"/>
                <a:cs typeface="Arial" pitchFamily="34" charset="0"/>
              </a:rPr>
              <a:t>Click to edit Master text styles</a:t>
            </a:r>
          </a:p>
        </p:txBody>
      </p:sp>
      <p:sp>
        <p:nvSpPr>
          <p:cNvPr id="12" name="Text Placeholder 6"/>
          <p:cNvSpPr>
            <a:spLocks noGrp="1"/>
          </p:cNvSpPr>
          <p:nvPr>
            <p:ph type="body" sz="quarter" idx="14"/>
          </p:nvPr>
        </p:nvSpPr>
        <p:spPr>
          <a:xfrm>
            <a:off x="593350" y="1401393"/>
            <a:ext cx="2679258" cy="3354357"/>
          </a:xfrm>
          <a:prstGeom prst="rect">
            <a:avLst/>
          </a:prstGeom>
        </p:spPr>
        <p:txBody>
          <a:bodyPr>
            <a:normAutofit/>
          </a:bodyPr>
          <a:lstStyle>
            <a:lvl1pPr marL="0" marR="0" indent="0" algn="l" defTabSz="736504" rtl="0" eaLnBrk="0" fontAlgn="base" latinLnBrk="0" hangingPunct="0">
              <a:lnSpc>
                <a:spcPct val="100000"/>
              </a:lnSpc>
              <a:spcBef>
                <a:spcPts val="0"/>
              </a:spcBef>
              <a:spcAft>
                <a:spcPts val="967"/>
              </a:spcAft>
              <a:buClrTx/>
              <a:buSzTx/>
              <a:buFontTx/>
              <a:buNone/>
              <a:tabLst/>
              <a:defRPr sz="1600">
                <a:solidFill>
                  <a:schemeClr val="tx1"/>
                </a:solidFill>
                <a:latin typeface="Franklin Gothic Book"/>
                <a:cs typeface="Franklin Gothic Book"/>
              </a:defRPr>
            </a:lvl1pPr>
            <a:lvl2pPr marL="144488" marR="0" indent="-144488" algn="l" defTabSz="736504" rtl="0" eaLnBrk="0" fontAlgn="base" latinLnBrk="0" hangingPunct="0">
              <a:lnSpc>
                <a:spcPct val="100000"/>
              </a:lnSpc>
              <a:spcBef>
                <a:spcPts val="0"/>
              </a:spcBef>
              <a:spcAft>
                <a:spcPts val="967"/>
              </a:spcAft>
              <a:buClrTx/>
              <a:buSzTx/>
              <a:buFont typeface="Arial" charset="0"/>
              <a:buChar char="•"/>
              <a:tabLst/>
              <a:defRPr>
                <a:solidFill>
                  <a:schemeClr val="tx1"/>
                </a:solidFill>
                <a:latin typeface="Franklin Gothic Book"/>
                <a:ea typeface="Franklin Gothic Book"/>
                <a:cs typeface="Franklin Gothic Book"/>
              </a:defRPr>
            </a:lvl2pPr>
            <a:lvl3pPr marL="289962" marR="0" indent="-144981" algn="l" defTabSz="736504" rtl="0" eaLnBrk="0" fontAlgn="base" latinLnBrk="0" hangingPunct="0">
              <a:lnSpc>
                <a:spcPct val="100000"/>
              </a:lnSpc>
              <a:spcBef>
                <a:spcPts val="0"/>
              </a:spcBef>
              <a:spcAft>
                <a:spcPts val="967"/>
              </a:spcAft>
              <a:buClrTx/>
              <a:buSzTx/>
              <a:buFont typeface="Arial"/>
              <a:buChar char="•"/>
              <a:tabLst/>
              <a:defRPr>
                <a:solidFill>
                  <a:schemeClr val="tx1"/>
                </a:solidFill>
                <a:latin typeface="Franklin Gothic Book"/>
                <a:ea typeface="Franklin Gothic Book"/>
                <a:cs typeface="Franklin Gothic Book"/>
              </a:defRPr>
            </a:lvl3pPr>
            <a:lvl4pPr marL="434943" marR="0" indent="-144981" algn="l" defTabSz="736504" rtl="0" eaLnBrk="0" fontAlgn="base" latinLnBrk="0" hangingPunct="0">
              <a:lnSpc>
                <a:spcPct val="100000"/>
              </a:lnSpc>
              <a:spcBef>
                <a:spcPts val="0"/>
              </a:spcBef>
              <a:spcAft>
                <a:spcPts val="967"/>
              </a:spcAft>
              <a:buClrTx/>
              <a:buSzTx/>
              <a:buFont typeface="Arial"/>
              <a:buChar char="•"/>
              <a:tabLst/>
              <a:defRPr>
                <a:latin typeface="Franklin Gothic Book"/>
                <a:ea typeface="Franklin Gothic Book"/>
                <a:cs typeface="Franklin Gothic Book"/>
              </a:defRPr>
            </a:lvl4pPr>
          </a:lstStyle>
          <a:p>
            <a:pPr marL="0" marR="0" lvl="0" indent="0" algn="l" defTabSz="736504" rtl="0" eaLnBrk="0" fontAlgn="base" latinLnBrk="0" hangingPunct="0">
              <a:lnSpc>
                <a:spcPct val="100000"/>
              </a:lnSpc>
              <a:spcBef>
                <a:spcPts val="0"/>
              </a:spcBef>
              <a:spcAft>
                <a:spcPts val="967"/>
              </a:spcAft>
              <a:buClrTx/>
              <a:buSzTx/>
              <a:buFontTx/>
              <a:buNone/>
              <a:tabLst/>
              <a:defRPr/>
            </a:pPr>
            <a:r>
              <a:rPr kumimoji="0" lang="en-US" sz="900" b="0" i="0" u="none" strike="noStrike" kern="1200" cap="none" spc="0" normalizeH="0" baseline="0" noProof="0" smtClean="0">
                <a:ln>
                  <a:noFill/>
                </a:ln>
                <a:solidFill>
                  <a:srgbClr val="58595B"/>
                </a:solidFill>
                <a:effectLst/>
                <a:uLnTx/>
                <a:uFillTx/>
                <a:latin typeface="Arial" pitchFamily="34" charset="0"/>
                <a:ea typeface="ＭＳ Ｐゴシック" charset="0"/>
                <a:cs typeface="Arial" pitchFamily="34" charset="0"/>
              </a:rPr>
              <a:t>Click to edit Master text styles</a:t>
            </a:r>
          </a:p>
          <a:p>
            <a:pPr marL="0" marR="0" lvl="1" indent="0" algn="l" defTabSz="736504" rtl="0" eaLnBrk="0" fontAlgn="base" latinLnBrk="0" hangingPunct="0">
              <a:lnSpc>
                <a:spcPct val="100000"/>
              </a:lnSpc>
              <a:spcBef>
                <a:spcPts val="0"/>
              </a:spcBef>
              <a:spcAft>
                <a:spcPts val="967"/>
              </a:spcAft>
              <a:buClrTx/>
              <a:buSzTx/>
              <a:buFontTx/>
              <a:buNone/>
              <a:tabLst/>
              <a:defRPr/>
            </a:pPr>
            <a:r>
              <a:rPr kumimoji="0" lang="en-US" sz="900" b="0" i="0" u="none" strike="noStrike" kern="1200" cap="none" spc="0" normalizeH="0" baseline="0" noProof="0" smtClean="0">
                <a:ln>
                  <a:noFill/>
                </a:ln>
                <a:solidFill>
                  <a:srgbClr val="58595B"/>
                </a:solidFill>
                <a:effectLst/>
                <a:uLnTx/>
                <a:uFillTx/>
                <a:latin typeface="Arial" pitchFamily="34" charset="0"/>
                <a:ea typeface="ＭＳ Ｐゴシック" charset="0"/>
                <a:cs typeface="Arial" pitchFamily="34" charset="0"/>
              </a:rPr>
              <a:t>Second level</a:t>
            </a:r>
          </a:p>
          <a:p>
            <a:pPr marL="0" marR="0" lvl="2" indent="0" algn="l" defTabSz="736504" rtl="0" eaLnBrk="0" fontAlgn="base" latinLnBrk="0" hangingPunct="0">
              <a:lnSpc>
                <a:spcPct val="100000"/>
              </a:lnSpc>
              <a:spcBef>
                <a:spcPts val="0"/>
              </a:spcBef>
              <a:spcAft>
                <a:spcPts val="967"/>
              </a:spcAft>
              <a:buClrTx/>
              <a:buSzTx/>
              <a:buFontTx/>
              <a:buNone/>
              <a:tabLst/>
              <a:defRPr/>
            </a:pPr>
            <a:r>
              <a:rPr kumimoji="0" lang="en-US" sz="900" b="0" i="0" u="none" strike="noStrike" kern="1200" cap="none" spc="0" normalizeH="0" baseline="0" noProof="0" smtClean="0">
                <a:ln>
                  <a:noFill/>
                </a:ln>
                <a:solidFill>
                  <a:srgbClr val="58595B"/>
                </a:solidFill>
                <a:effectLst/>
                <a:uLnTx/>
                <a:uFillTx/>
                <a:latin typeface="Arial" pitchFamily="34" charset="0"/>
                <a:ea typeface="ＭＳ Ｐゴシック" charset="0"/>
                <a:cs typeface="Arial" pitchFamily="34" charset="0"/>
              </a:rPr>
              <a:t>Third level</a:t>
            </a:r>
          </a:p>
          <a:p>
            <a:pPr marL="0" marR="0" lvl="3" indent="0" algn="l" defTabSz="736504" rtl="0" eaLnBrk="0" fontAlgn="base" latinLnBrk="0" hangingPunct="0">
              <a:lnSpc>
                <a:spcPct val="100000"/>
              </a:lnSpc>
              <a:spcBef>
                <a:spcPts val="0"/>
              </a:spcBef>
              <a:spcAft>
                <a:spcPts val="967"/>
              </a:spcAft>
              <a:buClrTx/>
              <a:buSzTx/>
              <a:buFontTx/>
              <a:buNone/>
              <a:tabLst/>
              <a:defRPr/>
            </a:pPr>
            <a:r>
              <a:rPr kumimoji="0" lang="en-US" sz="900" b="0" i="0" u="none" strike="noStrike" kern="1200" cap="none" spc="0" normalizeH="0" baseline="0" noProof="0" smtClean="0">
                <a:ln>
                  <a:noFill/>
                </a:ln>
                <a:solidFill>
                  <a:srgbClr val="58595B"/>
                </a:solidFill>
                <a:effectLst/>
                <a:uLnTx/>
                <a:uFillTx/>
                <a:latin typeface="Arial" pitchFamily="34" charset="0"/>
                <a:ea typeface="ＭＳ Ｐゴシック" charset="0"/>
                <a:cs typeface="Arial" pitchFamily="34" charset="0"/>
              </a:rPr>
              <a:t>Fourth level</a:t>
            </a:r>
          </a:p>
        </p:txBody>
      </p:sp>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8B6E079F-0502-CC4C-9C8B-39554E94F19E}" type="datetime3">
              <a:rPr lang="en-GB" smtClean="0">
                <a:solidFill>
                  <a:srgbClr val="00539B"/>
                </a:solidFill>
              </a:rPr>
              <a:pPr/>
              <a:t>13 July, 2016</a:t>
            </a:fld>
            <a:endParaRPr lang="en-GB" dirty="0">
              <a:solidFill>
                <a:srgbClr val="00539B"/>
              </a:solidFill>
            </a:endParaRPr>
          </a:p>
        </p:txBody>
      </p:sp>
      <p:sp>
        <p:nvSpPr>
          <p:cNvPr id="4" name="Footer Placeholder 3"/>
          <p:cNvSpPr>
            <a:spLocks noGrp="1"/>
          </p:cNvSpPr>
          <p:nvPr>
            <p:ph type="ftr" sz="quarter" idx="11"/>
            <p:custDataLst>
              <p:tags r:id="rId1"/>
            </p:custDataLst>
          </p:nvPr>
        </p:nvSpPr>
        <p:spPr>
          <a:xfrm>
            <a:off x="0" y="5035501"/>
            <a:ext cx="7561263" cy="293738"/>
          </a:xfrm>
        </p:spPr>
        <p:txBody>
          <a:bodyPr/>
          <a:lstStyle>
            <a:lvl1pPr algn="ctr">
              <a:defRPr lang="en-GB" sz="800" b="0" i="0" u="none">
                <a:solidFill>
                  <a:srgbClr val="FFFFFF"/>
                </a:solidFill>
                <a:latin typeface="Arial"/>
              </a:defRPr>
            </a:lvl1pPr>
          </a:lstStyle>
          <a:p>
            <a:endParaRPr b="1"/>
          </a:p>
        </p:txBody>
      </p:sp>
      <p:sp>
        <p:nvSpPr>
          <p:cNvPr id="5" name="Slide Number Placeholder 4"/>
          <p:cNvSpPr>
            <a:spLocks noGrp="1"/>
          </p:cNvSpPr>
          <p:nvPr>
            <p:ph type="sldNum" sz="quarter" idx="12"/>
          </p:nvPr>
        </p:nvSpPr>
        <p:spPr/>
        <p:txBody>
          <a:bodyPr/>
          <a:lstStyle/>
          <a:p>
            <a:fld id="{71F9F866-B438-9445-8D9F-1F8FF6608833}" type="slidenum">
              <a:rPr lang="en-GB" smtClean="0">
                <a:solidFill>
                  <a:srgbClr val="00539B"/>
                </a:solidFill>
              </a:rPr>
              <a:pPr/>
              <a:t>‹#›</a:t>
            </a:fld>
            <a:endParaRPr lang="en-GB" dirty="0">
              <a:solidFill>
                <a:srgbClr val="00539B"/>
              </a:solidFill>
            </a:endParaRPr>
          </a:p>
        </p:txBody>
      </p:sp>
    </p:spTree>
    <p:extLst>
      <p:ext uri="{BB962C8B-B14F-4D97-AF65-F5344CB8AC3E}">
        <p14:creationId xmlns:p14="http://schemas.microsoft.com/office/powerpoint/2010/main" val="969943323"/>
      </p:ext>
    </p:extLst>
  </p:cSld>
  <p:clrMapOvr>
    <a:masterClrMapping/>
  </p:clrMapOvr>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Big image with title">
    <p:spTree>
      <p:nvGrpSpPr>
        <p:cNvPr id="1" name=""/>
        <p:cNvGrpSpPr/>
        <p:nvPr/>
      </p:nvGrpSpPr>
      <p:grpSpPr>
        <a:xfrm>
          <a:off x="0" y="0"/>
          <a:ext cx="0" cy="0"/>
          <a:chOff x="0" y="0"/>
          <a:chExt cx="0" cy="0"/>
        </a:xfrm>
      </p:grpSpPr>
      <p:sp>
        <p:nvSpPr>
          <p:cNvPr id="2" name="Title 1" descr="Ideally your title should fit on one line." title="Slide title"/>
          <p:cNvSpPr>
            <a:spLocks noGrp="1"/>
          </p:cNvSpPr>
          <p:nvPr>
            <p:ph type="title"/>
          </p:nvPr>
        </p:nvSpPr>
        <p:spPr/>
        <p:txBody>
          <a:bodyPr/>
          <a:lstStyle/>
          <a:p>
            <a:r>
              <a:rPr lang="en-US" smtClean="0"/>
              <a:t>Click to edit Master title style</a:t>
            </a:r>
            <a:endParaRPr lang="en-GB"/>
          </a:p>
        </p:txBody>
      </p:sp>
      <p:sp>
        <p:nvSpPr>
          <p:cNvPr id="9"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14"/>
          </p:nvPr>
        </p:nvSpPr>
        <p:spPr>
          <a:xfrm>
            <a:off x="585051" y="2237787"/>
            <a:ext cx="6381551" cy="2790448"/>
          </a:xfrm>
          <a:prstGeom prst="round2SameRect">
            <a:avLst>
              <a:gd name="adj1" fmla="val 6739"/>
              <a:gd name="adj2" fmla="val 0"/>
            </a:avLst>
          </a:prstGeom>
        </p:spPr>
        <p:txBody>
          <a:bodyPr/>
          <a:lstStyle/>
          <a:p>
            <a:pPr lvl="0"/>
            <a:r>
              <a:rPr lang="en-US" noProof="0" smtClean="0"/>
              <a:t>Click icon to add picture</a:t>
            </a:r>
            <a:endParaRPr lang="en-GB" noProof="0" dirty="0"/>
          </a:p>
        </p:txBody>
      </p:sp>
      <p:sp>
        <p:nvSpPr>
          <p:cNvPr id="98" name="Date Placeholder 3"/>
          <p:cNvSpPr>
            <a:spLocks noGrp="1"/>
          </p:cNvSpPr>
          <p:nvPr>
            <p:ph type="dt" sz="half" idx="2"/>
          </p:nvPr>
        </p:nvSpPr>
        <p:spPr>
          <a:xfrm>
            <a:off x="594661" y="5035501"/>
            <a:ext cx="1547697" cy="293738"/>
          </a:xfrm>
          <a:prstGeom prst="rect">
            <a:avLst/>
          </a:prstGeom>
        </p:spPr>
        <p:txBody>
          <a:bodyPr lIns="0" tIns="0" rIns="0" bIns="0" anchor="ctr"/>
          <a:lstStyle>
            <a:lvl1pPr>
              <a:defRPr sz="700">
                <a:solidFill>
                  <a:schemeClr val="accent1"/>
                </a:solidFill>
              </a:defRPr>
            </a:lvl1pPr>
          </a:lstStyle>
          <a:p>
            <a:fld id="{370A1058-79E5-B545-968A-2AE9B714F01C}" type="datetime3">
              <a:rPr lang="en-GB" smtClean="0"/>
              <a:t>13 July, 2016</a:t>
            </a:fld>
            <a:endParaRPr lang="en-GB" dirty="0"/>
          </a:p>
        </p:txBody>
      </p:sp>
      <p:sp>
        <p:nvSpPr>
          <p:cNvPr id="99" name="Footer Placeholder 4"/>
          <p:cNvSpPr>
            <a:spLocks noGrp="1"/>
          </p:cNvSpPr>
          <p:nvPr>
            <p:ph type="ftr" sz="quarter" idx="3"/>
            <p:custDataLst>
              <p:tags r:id="rId1"/>
            </p:custDataLst>
          </p:nvPr>
        </p:nvSpPr>
        <p:spPr>
          <a:xfrm>
            <a:off x="0" y="5035501"/>
            <a:ext cx="7561263" cy="293738"/>
          </a:xfrm>
          <a:prstGeom prst="rect">
            <a:avLst/>
          </a:prstGeom>
        </p:spPr>
        <p:txBody>
          <a:bodyPr lIns="0" tIns="0" rIns="0" bIns="0" anchor="ctr"/>
          <a:lstStyle>
            <a:lvl1pPr algn="ctr">
              <a:defRPr lang="en-GB" sz="800" b="0" i="0" u="none">
                <a:solidFill>
                  <a:srgbClr val="FFFFFF"/>
                </a:solidFill>
                <a:latin typeface="Arial"/>
              </a:defRPr>
            </a:lvl1pPr>
          </a:lstStyle>
          <a:p>
            <a:endParaRPr lang="en-GB" b="1"/>
          </a:p>
        </p:txBody>
      </p:sp>
      <p:sp>
        <p:nvSpPr>
          <p:cNvPr id="101" name="Slide Number Placeholder 5"/>
          <p:cNvSpPr>
            <a:spLocks noGrp="1"/>
          </p:cNvSpPr>
          <p:nvPr>
            <p:ph type="sldNum" sz="quarter" idx="4"/>
          </p:nvPr>
        </p:nvSpPr>
        <p:spPr>
          <a:xfrm>
            <a:off x="6846455" y="5035501"/>
            <a:ext cx="297689" cy="293738"/>
          </a:xfrm>
          <a:prstGeom prst="rect">
            <a:avLst/>
          </a:prstGeom>
        </p:spPr>
        <p:txBody>
          <a:bodyPr lIns="0" tIns="0" rIns="0" bIns="0" anchor="ctr"/>
          <a:lstStyle>
            <a:lvl1pPr algn="r">
              <a:defRPr sz="700">
                <a:solidFill>
                  <a:schemeClr val="accent1"/>
                </a:solidFill>
              </a:defRPr>
            </a:lvl1pPr>
          </a:lstStyle>
          <a:p>
            <a:fld id="{71F9F866-B438-9445-8D9F-1F8FF6608833}" type="slidenum">
              <a:rPr lang="en-GB" smtClean="0"/>
              <a:pPr/>
              <a:t>‹#›</a:t>
            </a:fld>
            <a:endParaRPr lang="en-GB" dirty="0"/>
          </a:p>
        </p:txBody>
      </p:sp>
      <p:sp>
        <p:nvSpPr>
          <p:cNvPr id="4" name="Text Placeholder 3"/>
          <p:cNvSpPr>
            <a:spLocks noGrp="1"/>
          </p:cNvSpPr>
          <p:nvPr>
            <p:ph type="body" sz="quarter" idx="15" hasCustomPrompt="1"/>
          </p:nvPr>
        </p:nvSpPr>
        <p:spPr>
          <a:xfrm>
            <a:off x="585473" y="1685126"/>
            <a:ext cx="6381129" cy="278798"/>
          </a:xfrm>
        </p:spPr>
        <p:txBody>
          <a:bodyPr/>
          <a:lstStyle>
            <a:lvl1pPr>
              <a:defRPr baseline="0">
                <a:latin typeface="Franklin Gothic Medium" panose="020B0603020102020204" pitchFamily="34" charset="0"/>
              </a:defRPr>
            </a:lvl1pPr>
          </a:lstStyle>
          <a:p>
            <a:pPr lvl="0"/>
            <a:r>
              <a:rPr lang="en-US" dirty="0" smtClean="0"/>
              <a:t>Image title</a:t>
            </a:r>
          </a:p>
        </p:txBody>
      </p:sp>
    </p:spTree>
    <p:extLst>
      <p:ext uri="{BB962C8B-B14F-4D97-AF65-F5344CB8AC3E}">
        <p14:creationId xmlns:p14="http://schemas.microsoft.com/office/powerpoint/2010/main" val="4116465418"/>
      </p:ext>
    </p:extLst>
  </p:cSld>
  <p:clrMapOvr>
    <a:masterClrMapping/>
  </p:clrMapOvr>
  <p:timing>
    <p:tnLst>
      <p:par>
        <p:cTn id="1" dur="indefinite" restart="never" nodeType="tmRoot"/>
      </p:par>
    </p:tnLst>
  </p:timing>
</p:sldLayout>
</file>

<file path=ppt/slideLayouts/slideLayout250.xml><?xml version="1.0" encoding="utf-8"?>
<p:sldLayout xmlns:a="http://schemas.openxmlformats.org/drawingml/2006/main" xmlns:r="http://schemas.openxmlformats.org/officeDocument/2006/relationships" xmlns:p="http://schemas.openxmlformats.org/presentationml/2006/main" preserve="1" userDrawn="1">
  <p:cSld name="6_text + chart">
    <p:spTree>
      <p:nvGrpSpPr>
        <p:cNvPr id="1" name=""/>
        <p:cNvGrpSpPr/>
        <p:nvPr/>
      </p:nvGrpSpPr>
      <p:grpSpPr>
        <a:xfrm>
          <a:off x="0" y="0"/>
          <a:ext cx="0" cy="0"/>
          <a:chOff x="0" y="0"/>
          <a:chExt cx="0" cy="0"/>
        </a:xfrm>
      </p:grpSpPr>
      <p:sp>
        <p:nvSpPr>
          <p:cNvPr id="2" name="Title 1" descr="Ideally your title should fit on one line." title="Slide title"/>
          <p:cNvSpPr>
            <a:spLocks noGrp="1"/>
          </p:cNvSpPr>
          <p:nvPr>
            <p:ph type="title"/>
          </p:nvPr>
        </p:nvSpPr>
        <p:spPr/>
        <p:txBody>
          <a:bodyPr/>
          <a:lstStyle/>
          <a:p>
            <a:r>
              <a:rPr lang="en-US" smtClean="0"/>
              <a:t>Click to edit Master title style</a:t>
            </a:r>
            <a:endParaRPr lang="en-GB"/>
          </a:p>
        </p:txBody>
      </p:sp>
      <p:sp>
        <p:nvSpPr>
          <p:cNvPr id="7" name="Text Placeholder 6"/>
          <p:cNvSpPr>
            <a:spLocks noGrp="1"/>
          </p:cNvSpPr>
          <p:nvPr>
            <p:ph type="body" sz="quarter" idx="13"/>
          </p:nvPr>
        </p:nvSpPr>
        <p:spPr>
          <a:xfrm>
            <a:off x="593349" y="1401393"/>
            <a:ext cx="2982498" cy="3354358"/>
          </a:xfrm>
          <a:prstGeom prst="rect">
            <a:avLst/>
          </a:prstGeom>
        </p:spPr>
        <p:txBody>
          <a:bodyPr>
            <a:noAutofit/>
          </a:bodyPr>
          <a:lstStyle>
            <a:lvl1pPr marL="0" marR="0" indent="0" algn="l" defTabSz="736504" rtl="0" eaLnBrk="0" fontAlgn="base" latinLnBrk="0" hangingPunct="0">
              <a:lnSpc>
                <a:spcPct val="100000"/>
              </a:lnSpc>
              <a:spcBef>
                <a:spcPts val="0"/>
              </a:spcBef>
              <a:spcAft>
                <a:spcPts val="967"/>
              </a:spcAft>
              <a:buClrTx/>
              <a:buSzTx/>
              <a:buFontTx/>
              <a:buNone/>
              <a:tabLst/>
              <a:defRPr sz="1600">
                <a:solidFill>
                  <a:schemeClr val="tx1"/>
                </a:solidFill>
                <a:latin typeface="Franklin Gothic Book"/>
                <a:cs typeface="Franklin Gothic Book"/>
              </a:defRPr>
            </a:lvl1pPr>
            <a:lvl2pPr marL="144488" marR="0" indent="-144488" algn="l" defTabSz="736504" rtl="0" eaLnBrk="0" fontAlgn="base" latinLnBrk="0" hangingPunct="0">
              <a:lnSpc>
                <a:spcPct val="100000"/>
              </a:lnSpc>
              <a:spcBef>
                <a:spcPts val="0"/>
              </a:spcBef>
              <a:spcAft>
                <a:spcPts val="967"/>
              </a:spcAft>
              <a:buClrTx/>
              <a:buSzTx/>
              <a:buFont typeface="Arial" charset="0"/>
              <a:buChar char="•"/>
              <a:tabLst/>
              <a:defRPr>
                <a:solidFill>
                  <a:schemeClr val="tx1"/>
                </a:solidFill>
                <a:latin typeface="Franklin Gothic Book"/>
                <a:ea typeface="Franklin Gothic Book"/>
                <a:cs typeface="Franklin Gothic Book"/>
              </a:defRPr>
            </a:lvl2pPr>
            <a:lvl3pPr marL="289962" marR="0" indent="-144981" algn="l" defTabSz="736504" rtl="0" eaLnBrk="0" fontAlgn="base" latinLnBrk="0" hangingPunct="0">
              <a:lnSpc>
                <a:spcPct val="100000"/>
              </a:lnSpc>
              <a:spcBef>
                <a:spcPts val="0"/>
              </a:spcBef>
              <a:spcAft>
                <a:spcPts val="967"/>
              </a:spcAft>
              <a:buClrTx/>
              <a:buSzTx/>
              <a:buFont typeface="Arial"/>
              <a:buChar char="•"/>
              <a:tabLst/>
              <a:defRPr>
                <a:solidFill>
                  <a:schemeClr val="tx1"/>
                </a:solidFill>
                <a:latin typeface="Franklin Gothic Book"/>
                <a:ea typeface="Franklin Gothic Book"/>
                <a:cs typeface="Franklin Gothic Book"/>
              </a:defRPr>
            </a:lvl3pPr>
            <a:lvl4pPr marL="434943" marR="0" indent="-144981" algn="l" defTabSz="736504" rtl="0" eaLnBrk="0" fontAlgn="base" latinLnBrk="0" hangingPunct="0">
              <a:lnSpc>
                <a:spcPct val="100000"/>
              </a:lnSpc>
              <a:spcBef>
                <a:spcPts val="0"/>
              </a:spcBef>
              <a:spcAft>
                <a:spcPts val="967"/>
              </a:spcAft>
              <a:buClrTx/>
              <a:buSzTx/>
              <a:buFont typeface="Arial"/>
              <a:buChar char="•"/>
              <a:tabLst/>
              <a:defRPr>
                <a:latin typeface="Franklin Gothic Book"/>
                <a:ea typeface="Franklin Gothic Book"/>
                <a:cs typeface="Franklin Gothic Book"/>
              </a:defRPr>
            </a:lvl4pPr>
          </a:lstStyle>
          <a:p>
            <a:pPr marL="0" marR="0" lvl="0" indent="0" algn="l" defTabSz="736504" rtl="0" eaLnBrk="0" fontAlgn="base" latinLnBrk="0" hangingPunct="0">
              <a:lnSpc>
                <a:spcPct val="100000"/>
              </a:lnSpc>
              <a:spcBef>
                <a:spcPts val="0"/>
              </a:spcBef>
              <a:spcAft>
                <a:spcPts val="967"/>
              </a:spcAft>
              <a:buClrTx/>
              <a:buSzTx/>
              <a:buFontTx/>
              <a:buNone/>
              <a:tabLst/>
              <a:defRPr/>
            </a:pPr>
            <a:r>
              <a:rPr kumimoji="0" lang="en-US" sz="900" b="0" i="0" u="none" strike="noStrike" kern="1200" cap="none" spc="0" normalizeH="0" baseline="0" noProof="0" smtClean="0">
                <a:ln>
                  <a:noFill/>
                </a:ln>
                <a:solidFill>
                  <a:srgbClr val="58595B"/>
                </a:solidFill>
                <a:effectLst/>
                <a:uLnTx/>
                <a:uFillTx/>
                <a:latin typeface="Arial" pitchFamily="34" charset="0"/>
                <a:ea typeface="ＭＳ Ｐゴシック" charset="0"/>
                <a:cs typeface="Arial" pitchFamily="34" charset="0"/>
              </a:rPr>
              <a:t>Click to edit Master text styles</a:t>
            </a:r>
          </a:p>
          <a:p>
            <a:pPr marL="0" marR="0" lvl="1" indent="0" algn="l" defTabSz="736504" rtl="0" eaLnBrk="0" fontAlgn="base" latinLnBrk="0" hangingPunct="0">
              <a:lnSpc>
                <a:spcPct val="100000"/>
              </a:lnSpc>
              <a:spcBef>
                <a:spcPts val="0"/>
              </a:spcBef>
              <a:spcAft>
                <a:spcPts val="967"/>
              </a:spcAft>
              <a:buClrTx/>
              <a:buSzTx/>
              <a:buFontTx/>
              <a:buNone/>
              <a:tabLst/>
              <a:defRPr/>
            </a:pPr>
            <a:r>
              <a:rPr kumimoji="0" lang="en-US" sz="900" b="0" i="0" u="none" strike="noStrike" kern="1200" cap="none" spc="0" normalizeH="0" baseline="0" noProof="0" smtClean="0">
                <a:ln>
                  <a:noFill/>
                </a:ln>
                <a:solidFill>
                  <a:srgbClr val="58595B"/>
                </a:solidFill>
                <a:effectLst/>
                <a:uLnTx/>
                <a:uFillTx/>
                <a:latin typeface="Arial" pitchFamily="34" charset="0"/>
                <a:ea typeface="ＭＳ Ｐゴシック" charset="0"/>
                <a:cs typeface="Arial" pitchFamily="34" charset="0"/>
              </a:rPr>
              <a:t>Second level</a:t>
            </a:r>
          </a:p>
          <a:p>
            <a:pPr marL="0" marR="0" lvl="2" indent="0" algn="l" defTabSz="736504" rtl="0" eaLnBrk="0" fontAlgn="base" latinLnBrk="0" hangingPunct="0">
              <a:lnSpc>
                <a:spcPct val="100000"/>
              </a:lnSpc>
              <a:spcBef>
                <a:spcPts val="0"/>
              </a:spcBef>
              <a:spcAft>
                <a:spcPts val="967"/>
              </a:spcAft>
              <a:buClrTx/>
              <a:buSzTx/>
              <a:buFontTx/>
              <a:buNone/>
              <a:tabLst/>
              <a:defRPr/>
            </a:pPr>
            <a:r>
              <a:rPr kumimoji="0" lang="en-US" sz="900" b="0" i="0" u="none" strike="noStrike" kern="1200" cap="none" spc="0" normalizeH="0" baseline="0" noProof="0" smtClean="0">
                <a:ln>
                  <a:noFill/>
                </a:ln>
                <a:solidFill>
                  <a:srgbClr val="58595B"/>
                </a:solidFill>
                <a:effectLst/>
                <a:uLnTx/>
                <a:uFillTx/>
                <a:latin typeface="Arial" pitchFamily="34" charset="0"/>
                <a:ea typeface="ＭＳ Ｐゴシック" charset="0"/>
                <a:cs typeface="Arial" pitchFamily="34" charset="0"/>
              </a:rPr>
              <a:t>Third level</a:t>
            </a:r>
          </a:p>
          <a:p>
            <a:pPr marL="0" marR="0" lvl="3" indent="0" algn="l" defTabSz="736504" rtl="0" eaLnBrk="0" fontAlgn="base" latinLnBrk="0" hangingPunct="0">
              <a:lnSpc>
                <a:spcPct val="100000"/>
              </a:lnSpc>
              <a:spcBef>
                <a:spcPts val="0"/>
              </a:spcBef>
              <a:spcAft>
                <a:spcPts val="967"/>
              </a:spcAft>
              <a:buClrTx/>
              <a:buSzTx/>
              <a:buFontTx/>
              <a:buNone/>
              <a:tabLst/>
              <a:defRPr/>
            </a:pPr>
            <a:r>
              <a:rPr kumimoji="0" lang="en-US" sz="900" b="0" i="0" u="none" strike="noStrike" kern="1200" cap="none" spc="0" normalizeH="0" baseline="0" noProof="0" smtClean="0">
                <a:ln>
                  <a:noFill/>
                </a:ln>
                <a:solidFill>
                  <a:srgbClr val="58595B"/>
                </a:solidFill>
                <a:effectLst/>
                <a:uLnTx/>
                <a:uFillTx/>
                <a:latin typeface="Arial" pitchFamily="34" charset="0"/>
                <a:ea typeface="ＭＳ Ｐゴシック" charset="0"/>
                <a:cs typeface="Arial" pitchFamily="34" charset="0"/>
              </a:rPr>
              <a:t>Fourth level</a:t>
            </a:r>
          </a:p>
        </p:txBody>
      </p:sp>
      <p:sp>
        <p:nvSpPr>
          <p:cNvPr id="100" name="Date Placeholder 3"/>
          <p:cNvSpPr>
            <a:spLocks noGrp="1"/>
          </p:cNvSpPr>
          <p:nvPr>
            <p:ph type="dt" sz="half" idx="2"/>
          </p:nvPr>
        </p:nvSpPr>
        <p:spPr>
          <a:xfrm>
            <a:off x="594661" y="5035501"/>
            <a:ext cx="1547697" cy="293738"/>
          </a:xfrm>
          <a:prstGeom prst="rect">
            <a:avLst/>
          </a:prstGeom>
        </p:spPr>
        <p:txBody>
          <a:bodyPr lIns="0" tIns="0" rIns="0" bIns="0" anchor="ctr"/>
          <a:lstStyle>
            <a:lvl1pPr>
              <a:defRPr sz="700">
                <a:solidFill>
                  <a:schemeClr val="accent1"/>
                </a:solidFill>
              </a:defRPr>
            </a:lvl1pPr>
          </a:lstStyle>
          <a:p>
            <a:fld id="{B6178F0A-3EE0-4B48-8395-CF38F4590226}" type="datetime3">
              <a:rPr lang="en-GB" smtClean="0">
                <a:solidFill>
                  <a:srgbClr val="00539B"/>
                </a:solidFill>
              </a:rPr>
              <a:pPr/>
              <a:t>13 July, 2016</a:t>
            </a:fld>
            <a:endParaRPr lang="en-GB" dirty="0">
              <a:solidFill>
                <a:srgbClr val="00539B"/>
              </a:solidFill>
            </a:endParaRPr>
          </a:p>
        </p:txBody>
      </p:sp>
      <p:sp>
        <p:nvSpPr>
          <p:cNvPr id="101" name="Footer Placeholder 4"/>
          <p:cNvSpPr>
            <a:spLocks noGrp="1"/>
          </p:cNvSpPr>
          <p:nvPr>
            <p:ph type="ftr" sz="quarter" idx="3"/>
            <p:custDataLst>
              <p:tags r:id="rId1"/>
            </p:custDataLst>
          </p:nvPr>
        </p:nvSpPr>
        <p:spPr>
          <a:xfrm>
            <a:off x="0" y="5035501"/>
            <a:ext cx="7561263" cy="293738"/>
          </a:xfrm>
          <a:prstGeom prst="rect">
            <a:avLst/>
          </a:prstGeom>
        </p:spPr>
        <p:txBody>
          <a:bodyPr lIns="0" tIns="0" rIns="0" bIns="0" anchor="ctr"/>
          <a:lstStyle>
            <a:lvl1pPr algn="ctr">
              <a:defRPr lang="en-GB" sz="800" b="0" i="0" u="none">
                <a:solidFill>
                  <a:srgbClr val="FFFFFF"/>
                </a:solidFill>
                <a:latin typeface="Arial"/>
              </a:defRPr>
            </a:lvl1pPr>
          </a:lstStyle>
          <a:p>
            <a:endParaRPr b="1"/>
          </a:p>
        </p:txBody>
      </p:sp>
      <p:sp>
        <p:nvSpPr>
          <p:cNvPr id="103" name="Slide Number Placeholder 5"/>
          <p:cNvSpPr>
            <a:spLocks noGrp="1"/>
          </p:cNvSpPr>
          <p:nvPr>
            <p:ph type="sldNum" sz="quarter" idx="4"/>
          </p:nvPr>
        </p:nvSpPr>
        <p:spPr>
          <a:xfrm>
            <a:off x="6846455" y="5035501"/>
            <a:ext cx="297689" cy="293738"/>
          </a:xfrm>
          <a:prstGeom prst="rect">
            <a:avLst/>
          </a:prstGeom>
        </p:spPr>
        <p:txBody>
          <a:bodyPr lIns="0" tIns="0" rIns="0" bIns="0" anchor="ctr"/>
          <a:lstStyle>
            <a:lvl1pPr algn="r">
              <a:defRPr sz="700">
                <a:solidFill>
                  <a:schemeClr val="accent1"/>
                </a:solidFill>
              </a:defRPr>
            </a:lvl1pPr>
          </a:lstStyle>
          <a:p>
            <a:fld id="{71F9F866-B438-9445-8D9F-1F8FF6608833}" type="slidenum">
              <a:rPr lang="en-GB" smtClean="0">
                <a:solidFill>
                  <a:srgbClr val="00539B"/>
                </a:solidFill>
              </a:rPr>
              <a:pPr/>
              <a:t>‹#›</a:t>
            </a:fld>
            <a:endParaRPr lang="en-GB" dirty="0">
              <a:solidFill>
                <a:srgbClr val="00539B"/>
              </a:solidFill>
            </a:endParaRPr>
          </a:p>
        </p:txBody>
      </p:sp>
      <p:sp>
        <p:nvSpPr>
          <p:cNvPr id="105" name="Text Placeholder 6"/>
          <p:cNvSpPr>
            <a:spLocks noGrp="1"/>
          </p:cNvSpPr>
          <p:nvPr>
            <p:ph type="body" sz="quarter" idx="17"/>
          </p:nvPr>
        </p:nvSpPr>
        <p:spPr>
          <a:xfrm>
            <a:off x="3985416" y="1401393"/>
            <a:ext cx="2978558" cy="3354358"/>
          </a:xfrm>
          <a:prstGeom prst="rect">
            <a:avLst/>
          </a:prstGeom>
        </p:spPr>
        <p:txBody>
          <a:bodyPr>
            <a:noAutofit/>
          </a:bodyPr>
          <a:lstStyle>
            <a:lvl1pPr marL="0" marR="0" indent="0" algn="l" defTabSz="736504" rtl="0" eaLnBrk="0" fontAlgn="base" latinLnBrk="0" hangingPunct="0">
              <a:lnSpc>
                <a:spcPct val="100000"/>
              </a:lnSpc>
              <a:spcBef>
                <a:spcPts val="0"/>
              </a:spcBef>
              <a:spcAft>
                <a:spcPts val="967"/>
              </a:spcAft>
              <a:buClrTx/>
              <a:buSzTx/>
              <a:buFontTx/>
              <a:buNone/>
              <a:tabLst/>
              <a:defRPr sz="1600">
                <a:solidFill>
                  <a:schemeClr val="tx1"/>
                </a:solidFill>
                <a:latin typeface="Franklin Gothic Book"/>
                <a:cs typeface="Franklin Gothic Book"/>
              </a:defRPr>
            </a:lvl1pPr>
            <a:lvl2pPr marL="144488" marR="0" indent="-144488" algn="l" defTabSz="736504" rtl="0" eaLnBrk="0" fontAlgn="base" latinLnBrk="0" hangingPunct="0">
              <a:lnSpc>
                <a:spcPct val="100000"/>
              </a:lnSpc>
              <a:spcBef>
                <a:spcPts val="0"/>
              </a:spcBef>
              <a:spcAft>
                <a:spcPts val="967"/>
              </a:spcAft>
              <a:buClrTx/>
              <a:buSzTx/>
              <a:buFont typeface="Arial" charset="0"/>
              <a:buChar char="•"/>
              <a:tabLst/>
              <a:defRPr>
                <a:solidFill>
                  <a:schemeClr val="tx1"/>
                </a:solidFill>
                <a:latin typeface="Franklin Gothic Book"/>
                <a:ea typeface="Franklin Gothic Book"/>
                <a:cs typeface="Franklin Gothic Book"/>
              </a:defRPr>
            </a:lvl2pPr>
            <a:lvl3pPr marL="289962" marR="0" indent="-144981" algn="l" defTabSz="736504" rtl="0" eaLnBrk="0" fontAlgn="base" latinLnBrk="0" hangingPunct="0">
              <a:lnSpc>
                <a:spcPct val="100000"/>
              </a:lnSpc>
              <a:spcBef>
                <a:spcPts val="0"/>
              </a:spcBef>
              <a:spcAft>
                <a:spcPts val="967"/>
              </a:spcAft>
              <a:buClrTx/>
              <a:buSzTx/>
              <a:buFont typeface="Arial"/>
              <a:buChar char="•"/>
              <a:tabLst/>
              <a:defRPr>
                <a:solidFill>
                  <a:schemeClr val="tx1"/>
                </a:solidFill>
                <a:latin typeface="Franklin Gothic Book"/>
                <a:ea typeface="Franklin Gothic Book"/>
                <a:cs typeface="Franklin Gothic Book"/>
              </a:defRPr>
            </a:lvl3pPr>
            <a:lvl4pPr marL="434943" marR="0" indent="-144981" algn="l" defTabSz="736504" rtl="0" eaLnBrk="0" fontAlgn="base" latinLnBrk="0" hangingPunct="0">
              <a:lnSpc>
                <a:spcPct val="100000"/>
              </a:lnSpc>
              <a:spcBef>
                <a:spcPts val="0"/>
              </a:spcBef>
              <a:spcAft>
                <a:spcPts val="967"/>
              </a:spcAft>
              <a:buClrTx/>
              <a:buSzTx/>
              <a:buFont typeface="Arial"/>
              <a:buChar char="•"/>
              <a:tabLst/>
              <a:defRPr>
                <a:latin typeface="Franklin Gothic Book"/>
                <a:ea typeface="Franklin Gothic Book"/>
                <a:cs typeface="Franklin Gothic Book"/>
              </a:defRPr>
            </a:lvl4pPr>
          </a:lstStyle>
          <a:p>
            <a:pPr marL="0" marR="0" lvl="0" indent="0" algn="l" defTabSz="736504" rtl="0" eaLnBrk="0" fontAlgn="base" latinLnBrk="0" hangingPunct="0">
              <a:lnSpc>
                <a:spcPct val="100000"/>
              </a:lnSpc>
              <a:spcBef>
                <a:spcPts val="0"/>
              </a:spcBef>
              <a:spcAft>
                <a:spcPts val="967"/>
              </a:spcAft>
              <a:buClrTx/>
              <a:buSzTx/>
              <a:buFontTx/>
              <a:buNone/>
              <a:tabLst/>
              <a:defRPr/>
            </a:pPr>
            <a:r>
              <a:rPr kumimoji="0" lang="en-US" sz="900" b="0" i="0" u="none" strike="noStrike" kern="1200" cap="none" spc="0" normalizeH="0" baseline="0" noProof="0" smtClean="0">
                <a:ln>
                  <a:noFill/>
                </a:ln>
                <a:solidFill>
                  <a:srgbClr val="58595B"/>
                </a:solidFill>
                <a:effectLst/>
                <a:uLnTx/>
                <a:uFillTx/>
                <a:latin typeface="Arial" pitchFamily="34" charset="0"/>
                <a:ea typeface="ＭＳ Ｐゴシック" charset="0"/>
                <a:cs typeface="Arial" pitchFamily="34" charset="0"/>
              </a:rPr>
              <a:t>Click to edit Master text styles</a:t>
            </a:r>
          </a:p>
          <a:p>
            <a:pPr marL="0" marR="0" lvl="1" indent="0" algn="l" defTabSz="736504" rtl="0" eaLnBrk="0" fontAlgn="base" latinLnBrk="0" hangingPunct="0">
              <a:lnSpc>
                <a:spcPct val="100000"/>
              </a:lnSpc>
              <a:spcBef>
                <a:spcPts val="0"/>
              </a:spcBef>
              <a:spcAft>
                <a:spcPts val="967"/>
              </a:spcAft>
              <a:buClrTx/>
              <a:buSzTx/>
              <a:buFontTx/>
              <a:buNone/>
              <a:tabLst/>
              <a:defRPr/>
            </a:pPr>
            <a:r>
              <a:rPr kumimoji="0" lang="en-US" sz="900" b="0" i="0" u="none" strike="noStrike" kern="1200" cap="none" spc="0" normalizeH="0" baseline="0" noProof="0" smtClean="0">
                <a:ln>
                  <a:noFill/>
                </a:ln>
                <a:solidFill>
                  <a:srgbClr val="58595B"/>
                </a:solidFill>
                <a:effectLst/>
                <a:uLnTx/>
                <a:uFillTx/>
                <a:latin typeface="Arial" pitchFamily="34" charset="0"/>
                <a:ea typeface="ＭＳ Ｐゴシック" charset="0"/>
                <a:cs typeface="Arial" pitchFamily="34" charset="0"/>
              </a:rPr>
              <a:t>Second level</a:t>
            </a:r>
          </a:p>
          <a:p>
            <a:pPr marL="0" marR="0" lvl="2" indent="0" algn="l" defTabSz="736504" rtl="0" eaLnBrk="0" fontAlgn="base" latinLnBrk="0" hangingPunct="0">
              <a:lnSpc>
                <a:spcPct val="100000"/>
              </a:lnSpc>
              <a:spcBef>
                <a:spcPts val="0"/>
              </a:spcBef>
              <a:spcAft>
                <a:spcPts val="967"/>
              </a:spcAft>
              <a:buClrTx/>
              <a:buSzTx/>
              <a:buFontTx/>
              <a:buNone/>
              <a:tabLst/>
              <a:defRPr/>
            </a:pPr>
            <a:r>
              <a:rPr kumimoji="0" lang="en-US" sz="900" b="0" i="0" u="none" strike="noStrike" kern="1200" cap="none" spc="0" normalizeH="0" baseline="0" noProof="0" smtClean="0">
                <a:ln>
                  <a:noFill/>
                </a:ln>
                <a:solidFill>
                  <a:srgbClr val="58595B"/>
                </a:solidFill>
                <a:effectLst/>
                <a:uLnTx/>
                <a:uFillTx/>
                <a:latin typeface="Arial" pitchFamily="34" charset="0"/>
                <a:ea typeface="ＭＳ Ｐゴシック" charset="0"/>
                <a:cs typeface="Arial" pitchFamily="34" charset="0"/>
              </a:rPr>
              <a:t>Third level</a:t>
            </a:r>
          </a:p>
          <a:p>
            <a:pPr marL="0" marR="0" lvl="3" indent="0" algn="l" defTabSz="736504" rtl="0" eaLnBrk="0" fontAlgn="base" latinLnBrk="0" hangingPunct="0">
              <a:lnSpc>
                <a:spcPct val="100000"/>
              </a:lnSpc>
              <a:spcBef>
                <a:spcPts val="0"/>
              </a:spcBef>
              <a:spcAft>
                <a:spcPts val="967"/>
              </a:spcAft>
              <a:buClrTx/>
              <a:buSzTx/>
              <a:buFontTx/>
              <a:buNone/>
              <a:tabLst/>
              <a:defRPr/>
            </a:pPr>
            <a:r>
              <a:rPr kumimoji="0" lang="en-US" sz="900" b="0" i="0" u="none" strike="noStrike" kern="1200" cap="none" spc="0" normalizeH="0" baseline="0" noProof="0" smtClean="0">
                <a:ln>
                  <a:noFill/>
                </a:ln>
                <a:solidFill>
                  <a:srgbClr val="58595B"/>
                </a:solidFill>
                <a:effectLst/>
                <a:uLnTx/>
                <a:uFillTx/>
                <a:latin typeface="Arial" pitchFamily="34" charset="0"/>
                <a:ea typeface="ＭＳ Ｐゴシック" charset="0"/>
                <a:cs typeface="Arial" pitchFamily="34" charset="0"/>
              </a:rPr>
              <a:t>Fourth level</a:t>
            </a:r>
          </a:p>
        </p:txBody>
      </p:sp>
      <p:cxnSp>
        <p:nvCxnSpPr>
          <p:cNvPr id="104" name="Straight Connector 103"/>
          <p:cNvCxnSpPr/>
          <p:nvPr userDrawn="1"/>
        </p:nvCxnSpPr>
        <p:spPr>
          <a:xfrm>
            <a:off x="3763939" y="1368966"/>
            <a:ext cx="0" cy="3354358"/>
          </a:xfrm>
          <a:prstGeom prst="line">
            <a:avLst/>
          </a:prstGeom>
          <a:ln w="6350">
            <a:solidFill>
              <a:schemeClr val="tx1"/>
            </a:solidFill>
            <a:tailEnd type="none"/>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460743209"/>
      </p:ext>
    </p:extLst>
  </p:cSld>
  <p:clrMapOvr>
    <a:masterClrMapping/>
  </p:clrMapOvr>
  <p:timing>
    <p:tnLst>
      <p:par>
        <p:cTn id="1" dur="indefinite" restart="never" nodeType="tmRoot"/>
      </p:par>
    </p:tnLst>
  </p:timing>
</p:sldLayout>
</file>

<file path=ppt/slideLayouts/slideLayout251.xml><?xml version="1.0" encoding="utf-8"?>
<p:sldLayout xmlns:a="http://schemas.openxmlformats.org/drawingml/2006/main" xmlns:r="http://schemas.openxmlformats.org/officeDocument/2006/relationships" xmlns:p="http://schemas.openxmlformats.org/presentationml/2006/main" preserve="1" userDrawn="1">
  <p:cSld name="5_text + chart">
    <p:spTree>
      <p:nvGrpSpPr>
        <p:cNvPr id="1" name=""/>
        <p:cNvGrpSpPr/>
        <p:nvPr/>
      </p:nvGrpSpPr>
      <p:grpSpPr>
        <a:xfrm>
          <a:off x="0" y="0"/>
          <a:ext cx="0" cy="0"/>
          <a:chOff x="0" y="0"/>
          <a:chExt cx="0" cy="0"/>
        </a:xfrm>
      </p:grpSpPr>
      <p:sp>
        <p:nvSpPr>
          <p:cNvPr id="2" name="Title 1" descr="Ideally your title should fit on one line." title="Slide title"/>
          <p:cNvSpPr>
            <a:spLocks noGrp="1"/>
          </p:cNvSpPr>
          <p:nvPr>
            <p:ph type="title"/>
          </p:nvPr>
        </p:nvSpPr>
        <p:spPr/>
        <p:txBody>
          <a:bodyPr/>
          <a:lstStyle/>
          <a:p>
            <a:r>
              <a:rPr lang="en-US" smtClean="0"/>
              <a:t>Click to edit Master title style</a:t>
            </a:r>
            <a:endParaRPr lang="en-GB"/>
          </a:p>
        </p:txBody>
      </p:sp>
      <p:sp>
        <p:nvSpPr>
          <p:cNvPr id="7" name="Text Placeholder 6"/>
          <p:cNvSpPr>
            <a:spLocks noGrp="1"/>
          </p:cNvSpPr>
          <p:nvPr>
            <p:ph type="body" sz="quarter" idx="13"/>
          </p:nvPr>
        </p:nvSpPr>
        <p:spPr>
          <a:xfrm>
            <a:off x="593350" y="2237787"/>
            <a:ext cx="2679259" cy="2378087"/>
          </a:xfrm>
          <a:prstGeom prst="rect">
            <a:avLst/>
          </a:prstGeom>
        </p:spPr>
        <p:txBody>
          <a:bodyPr>
            <a:noAutofit/>
          </a:bodyPr>
          <a:lstStyle>
            <a:lvl1pPr marL="0" marR="0" indent="0" algn="l" defTabSz="736504" rtl="0" eaLnBrk="0" fontAlgn="base" latinLnBrk="0" hangingPunct="0">
              <a:lnSpc>
                <a:spcPct val="100000"/>
              </a:lnSpc>
              <a:spcBef>
                <a:spcPts val="0"/>
              </a:spcBef>
              <a:spcAft>
                <a:spcPts val="967"/>
              </a:spcAft>
              <a:buClrTx/>
              <a:buSzTx/>
              <a:buFontTx/>
              <a:buNone/>
              <a:tabLst/>
              <a:defRPr sz="1600">
                <a:solidFill>
                  <a:schemeClr val="tx1"/>
                </a:solidFill>
                <a:latin typeface="Franklin Gothic Book"/>
                <a:cs typeface="Franklin Gothic Book"/>
              </a:defRPr>
            </a:lvl1pPr>
            <a:lvl2pPr marL="144488" marR="0" indent="-144488" algn="l" defTabSz="736504" rtl="0" eaLnBrk="0" fontAlgn="base" latinLnBrk="0" hangingPunct="0">
              <a:lnSpc>
                <a:spcPct val="100000"/>
              </a:lnSpc>
              <a:spcBef>
                <a:spcPts val="0"/>
              </a:spcBef>
              <a:spcAft>
                <a:spcPts val="967"/>
              </a:spcAft>
              <a:buClrTx/>
              <a:buSzTx/>
              <a:buFont typeface="Arial" charset="0"/>
              <a:buChar char="•"/>
              <a:tabLst/>
              <a:defRPr>
                <a:solidFill>
                  <a:schemeClr val="tx1"/>
                </a:solidFill>
                <a:latin typeface="Franklin Gothic Book"/>
                <a:ea typeface="Franklin Gothic Book"/>
                <a:cs typeface="Franklin Gothic Book"/>
              </a:defRPr>
            </a:lvl2pPr>
            <a:lvl3pPr marL="289962" marR="0" indent="-144981" algn="l" defTabSz="736504" rtl="0" eaLnBrk="0" fontAlgn="base" latinLnBrk="0" hangingPunct="0">
              <a:lnSpc>
                <a:spcPct val="100000"/>
              </a:lnSpc>
              <a:spcBef>
                <a:spcPts val="0"/>
              </a:spcBef>
              <a:spcAft>
                <a:spcPts val="967"/>
              </a:spcAft>
              <a:buClrTx/>
              <a:buSzTx/>
              <a:buFont typeface="Arial"/>
              <a:buChar char="•"/>
              <a:tabLst/>
              <a:defRPr>
                <a:solidFill>
                  <a:schemeClr val="tx1"/>
                </a:solidFill>
                <a:latin typeface="Franklin Gothic Book"/>
                <a:ea typeface="Franklin Gothic Book"/>
                <a:cs typeface="Franklin Gothic Book"/>
              </a:defRPr>
            </a:lvl3pPr>
            <a:lvl4pPr marL="434943" marR="0" indent="-144981" algn="l" defTabSz="736504" rtl="0" eaLnBrk="0" fontAlgn="base" latinLnBrk="0" hangingPunct="0">
              <a:lnSpc>
                <a:spcPct val="100000"/>
              </a:lnSpc>
              <a:spcBef>
                <a:spcPts val="0"/>
              </a:spcBef>
              <a:spcAft>
                <a:spcPts val="967"/>
              </a:spcAft>
              <a:buClrTx/>
              <a:buSzTx/>
              <a:buFont typeface="Arial"/>
              <a:buChar char="•"/>
              <a:tabLst/>
              <a:defRPr>
                <a:latin typeface="Franklin Gothic Book"/>
                <a:ea typeface="Franklin Gothic Book"/>
                <a:cs typeface="Franklin Gothic Book"/>
              </a:defRPr>
            </a:lvl4pPr>
          </a:lstStyle>
          <a:p>
            <a:pPr marL="0" marR="0" lvl="0" indent="0" algn="l" defTabSz="736504" rtl="0" eaLnBrk="0" fontAlgn="base" latinLnBrk="0" hangingPunct="0">
              <a:lnSpc>
                <a:spcPct val="100000"/>
              </a:lnSpc>
              <a:spcBef>
                <a:spcPts val="0"/>
              </a:spcBef>
              <a:spcAft>
                <a:spcPts val="967"/>
              </a:spcAft>
              <a:buClrTx/>
              <a:buSzTx/>
              <a:buFontTx/>
              <a:buNone/>
              <a:tabLst/>
              <a:defRPr/>
            </a:pPr>
            <a:r>
              <a:rPr kumimoji="0" lang="en-US" sz="900" b="0" i="0" u="none" strike="noStrike" kern="1200" cap="none" spc="0" normalizeH="0" baseline="0" noProof="0" smtClean="0">
                <a:ln>
                  <a:noFill/>
                </a:ln>
                <a:solidFill>
                  <a:srgbClr val="58595B"/>
                </a:solidFill>
                <a:effectLst/>
                <a:uLnTx/>
                <a:uFillTx/>
                <a:latin typeface="Arial" pitchFamily="34" charset="0"/>
                <a:ea typeface="ＭＳ Ｐゴシック" charset="0"/>
                <a:cs typeface="Arial" pitchFamily="34" charset="0"/>
              </a:rPr>
              <a:t>Click to edit Master text styles</a:t>
            </a:r>
          </a:p>
          <a:p>
            <a:pPr marL="0" marR="0" lvl="1" indent="0" algn="l" defTabSz="736504" rtl="0" eaLnBrk="0" fontAlgn="base" latinLnBrk="0" hangingPunct="0">
              <a:lnSpc>
                <a:spcPct val="100000"/>
              </a:lnSpc>
              <a:spcBef>
                <a:spcPts val="0"/>
              </a:spcBef>
              <a:spcAft>
                <a:spcPts val="967"/>
              </a:spcAft>
              <a:buClrTx/>
              <a:buSzTx/>
              <a:buFontTx/>
              <a:buNone/>
              <a:tabLst/>
              <a:defRPr/>
            </a:pPr>
            <a:r>
              <a:rPr kumimoji="0" lang="en-US" sz="900" b="0" i="0" u="none" strike="noStrike" kern="1200" cap="none" spc="0" normalizeH="0" baseline="0" noProof="0" smtClean="0">
                <a:ln>
                  <a:noFill/>
                </a:ln>
                <a:solidFill>
                  <a:srgbClr val="58595B"/>
                </a:solidFill>
                <a:effectLst/>
                <a:uLnTx/>
                <a:uFillTx/>
                <a:latin typeface="Arial" pitchFamily="34" charset="0"/>
                <a:ea typeface="ＭＳ Ｐゴシック" charset="0"/>
                <a:cs typeface="Arial" pitchFamily="34" charset="0"/>
              </a:rPr>
              <a:t>Second level</a:t>
            </a:r>
          </a:p>
          <a:p>
            <a:pPr marL="0" marR="0" lvl="2" indent="0" algn="l" defTabSz="736504" rtl="0" eaLnBrk="0" fontAlgn="base" latinLnBrk="0" hangingPunct="0">
              <a:lnSpc>
                <a:spcPct val="100000"/>
              </a:lnSpc>
              <a:spcBef>
                <a:spcPts val="0"/>
              </a:spcBef>
              <a:spcAft>
                <a:spcPts val="967"/>
              </a:spcAft>
              <a:buClrTx/>
              <a:buSzTx/>
              <a:buFontTx/>
              <a:buNone/>
              <a:tabLst/>
              <a:defRPr/>
            </a:pPr>
            <a:r>
              <a:rPr kumimoji="0" lang="en-US" sz="900" b="0" i="0" u="none" strike="noStrike" kern="1200" cap="none" spc="0" normalizeH="0" baseline="0" noProof="0" smtClean="0">
                <a:ln>
                  <a:noFill/>
                </a:ln>
                <a:solidFill>
                  <a:srgbClr val="58595B"/>
                </a:solidFill>
                <a:effectLst/>
                <a:uLnTx/>
                <a:uFillTx/>
                <a:latin typeface="Arial" pitchFamily="34" charset="0"/>
                <a:ea typeface="ＭＳ Ｐゴシック" charset="0"/>
                <a:cs typeface="Arial" pitchFamily="34" charset="0"/>
              </a:rPr>
              <a:t>Third level</a:t>
            </a:r>
          </a:p>
          <a:p>
            <a:pPr marL="0" marR="0" lvl="3" indent="0" algn="l" defTabSz="736504" rtl="0" eaLnBrk="0" fontAlgn="base" latinLnBrk="0" hangingPunct="0">
              <a:lnSpc>
                <a:spcPct val="100000"/>
              </a:lnSpc>
              <a:spcBef>
                <a:spcPts val="0"/>
              </a:spcBef>
              <a:spcAft>
                <a:spcPts val="967"/>
              </a:spcAft>
              <a:buClrTx/>
              <a:buSzTx/>
              <a:buFontTx/>
              <a:buNone/>
              <a:tabLst/>
              <a:defRPr/>
            </a:pPr>
            <a:r>
              <a:rPr kumimoji="0" lang="en-US" sz="900" b="0" i="0" u="none" strike="noStrike" kern="1200" cap="none" spc="0" normalizeH="0" baseline="0" noProof="0" smtClean="0">
                <a:ln>
                  <a:noFill/>
                </a:ln>
                <a:solidFill>
                  <a:srgbClr val="58595B"/>
                </a:solidFill>
                <a:effectLst/>
                <a:uLnTx/>
                <a:uFillTx/>
                <a:latin typeface="Arial" pitchFamily="34" charset="0"/>
                <a:ea typeface="ＭＳ Ｐゴシック" charset="0"/>
                <a:cs typeface="Arial" pitchFamily="34" charset="0"/>
              </a:rPr>
              <a:t>Fourth level</a:t>
            </a:r>
          </a:p>
        </p:txBody>
      </p:sp>
      <p:sp>
        <p:nvSpPr>
          <p:cNvPr id="100" name="Date Placeholder 3"/>
          <p:cNvSpPr>
            <a:spLocks noGrp="1"/>
          </p:cNvSpPr>
          <p:nvPr>
            <p:ph type="dt" sz="half" idx="2"/>
          </p:nvPr>
        </p:nvSpPr>
        <p:spPr>
          <a:xfrm>
            <a:off x="594661" y="5035501"/>
            <a:ext cx="1547697" cy="293738"/>
          </a:xfrm>
          <a:prstGeom prst="rect">
            <a:avLst/>
          </a:prstGeom>
        </p:spPr>
        <p:txBody>
          <a:bodyPr lIns="0" tIns="0" rIns="0" bIns="0" anchor="ctr"/>
          <a:lstStyle>
            <a:lvl1pPr>
              <a:defRPr sz="700">
                <a:solidFill>
                  <a:schemeClr val="accent1"/>
                </a:solidFill>
              </a:defRPr>
            </a:lvl1pPr>
          </a:lstStyle>
          <a:p>
            <a:fld id="{B6178F0A-3EE0-4B48-8395-CF38F4590226}" type="datetime3">
              <a:rPr lang="en-GB" smtClean="0">
                <a:solidFill>
                  <a:srgbClr val="00539B"/>
                </a:solidFill>
              </a:rPr>
              <a:pPr/>
              <a:t>13 July, 2016</a:t>
            </a:fld>
            <a:endParaRPr lang="en-GB" dirty="0">
              <a:solidFill>
                <a:srgbClr val="00539B"/>
              </a:solidFill>
            </a:endParaRPr>
          </a:p>
        </p:txBody>
      </p:sp>
      <p:sp>
        <p:nvSpPr>
          <p:cNvPr id="101" name="Footer Placeholder 4"/>
          <p:cNvSpPr>
            <a:spLocks noGrp="1"/>
          </p:cNvSpPr>
          <p:nvPr>
            <p:ph type="ftr" sz="quarter" idx="3"/>
            <p:custDataLst>
              <p:tags r:id="rId1"/>
            </p:custDataLst>
          </p:nvPr>
        </p:nvSpPr>
        <p:spPr>
          <a:xfrm>
            <a:off x="0" y="5035501"/>
            <a:ext cx="7561263" cy="293738"/>
          </a:xfrm>
          <a:prstGeom prst="rect">
            <a:avLst/>
          </a:prstGeom>
        </p:spPr>
        <p:txBody>
          <a:bodyPr lIns="0" tIns="0" rIns="0" bIns="0" anchor="ctr"/>
          <a:lstStyle>
            <a:lvl1pPr algn="ctr">
              <a:defRPr lang="en-GB" sz="800" b="0" i="0" u="none">
                <a:solidFill>
                  <a:srgbClr val="FFFFFF"/>
                </a:solidFill>
                <a:latin typeface="Arial"/>
              </a:defRPr>
            </a:lvl1pPr>
          </a:lstStyle>
          <a:p>
            <a:endParaRPr b="1"/>
          </a:p>
        </p:txBody>
      </p:sp>
      <p:sp>
        <p:nvSpPr>
          <p:cNvPr id="103" name="Slide Number Placeholder 5"/>
          <p:cNvSpPr>
            <a:spLocks noGrp="1"/>
          </p:cNvSpPr>
          <p:nvPr>
            <p:ph type="sldNum" sz="quarter" idx="4"/>
          </p:nvPr>
        </p:nvSpPr>
        <p:spPr>
          <a:xfrm>
            <a:off x="6846455" y="5035501"/>
            <a:ext cx="297689" cy="293738"/>
          </a:xfrm>
          <a:prstGeom prst="rect">
            <a:avLst/>
          </a:prstGeom>
        </p:spPr>
        <p:txBody>
          <a:bodyPr lIns="0" tIns="0" rIns="0" bIns="0" anchor="ctr"/>
          <a:lstStyle>
            <a:lvl1pPr algn="r">
              <a:defRPr sz="700">
                <a:solidFill>
                  <a:schemeClr val="accent1"/>
                </a:solidFill>
              </a:defRPr>
            </a:lvl1pPr>
          </a:lstStyle>
          <a:p>
            <a:fld id="{71F9F866-B438-9445-8D9F-1F8FF6608833}" type="slidenum">
              <a:rPr lang="en-GB" smtClean="0">
                <a:solidFill>
                  <a:srgbClr val="00539B"/>
                </a:solidFill>
              </a:rPr>
              <a:pPr/>
              <a:t>‹#›</a:t>
            </a:fld>
            <a:endParaRPr lang="en-GB" dirty="0">
              <a:solidFill>
                <a:srgbClr val="00539B"/>
              </a:solidFill>
            </a:endParaRPr>
          </a:p>
        </p:txBody>
      </p:sp>
      <p:sp>
        <p:nvSpPr>
          <p:cNvPr id="102" name="Text Placeholder 6"/>
          <p:cNvSpPr>
            <a:spLocks noGrp="1"/>
          </p:cNvSpPr>
          <p:nvPr>
            <p:ph type="body" sz="quarter" idx="16"/>
          </p:nvPr>
        </p:nvSpPr>
        <p:spPr>
          <a:xfrm>
            <a:off x="595976" y="1818779"/>
            <a:ext cx="2676307" cy="280420"/>
          </a:xfrm>
          <a:prstGeom prst="rect">
            <a:avLst/>
          </a:prstGeom>
        </p:spPr>
        <p:txBody>
          <a:bodyPr>
            <a:noAutofit/>
          </a:bodyPr>
          <a:lstStyle>
            <a:lvl1pPr marL="0" marR="0" indent="0" algn="l" defTabSz="736504" rtl="0" eaLnBrk="0" fontAlgn="base" latinLnBrk="0" hangingPunct="0">
              <a:lnSpc>
                <a:spcPct val="100000"/>
              </a:lnSpc>
              <a:spcBef>
                <a:spcPts val="0"/>
              </a:spcBef>
              <a:spcAft>
                <a:spcPts val="967"/>
              </a:spcAft>
              <a:buClrTx/>
              <a:buSzTx/>
              <a:buFontTx/>
              <a:buNone/>
              <a:tabLst/>
              <a:defRPr sz="1600">
                <a:solidFill>
                  <a:srgbClr val="00539B"/>
                </a:solidFill>
                <a:latin typeface="Franklin Gothic Book"/>
                <a:cs typeface="Franklin Gothic Book"/>
              </a:defRPr>
            </a:lvl1pPr>
            <a:lvl2pPr marL="144488" marR="0" indent="-144488" algn="l" defTabSz="736504" rtl="0" eaLnBrk="0" fontAlgn="base" latinLnBrk="0" hangingPunct="0">
              <a:lnSpc>
                <a:spcPct val="100000"/>
              </a:lnSpc>
              <a:spcBef>
                <a:spcPts val="0"/>
              </a:spcBef>
              <a:spcAft>
                <a:spcPts val="967"/>
              </a:spcAft>
              <a:buClrTx/>
              <a:buSzTx/>
              <a:buFont typeface="Arial" charset="0"/>
              <a:buChar char="•"/>
              <a:tabLst/>
              <a:defRPr>
                <a:solidFill>
                  <a:schemeClr val="tx1"/>
                </a:solidFill>
              </a:defRPr>
            </a:lvl2pPr>
            <a:lvl3pPr marL="289962" marR="0" indent="-144981" algn="l" defTabSz="736504" rtl="0" eaLnBrk="0" fontAlgn="base" latinLnBrk="0" hangingPunct="0">
              <a:lnSpc>
                <a:spcPct val="100000"/>
              </a:lnSpc>
              <a:spcBef>
                <a:spcPts val="0"/>
              </a:spcBef>
              <a:spcAft>
                <a:spcPts val="967"/>
              </a:spcAft>
              <a:buClrTx/>
              <a:buSzTx/>
              <a:buFont typeface="Arial"/>
              <a:buChar char="•"/>
              <a:tabLst/>
              <a:defRPr>
                <a:solidFill>
                  <a:schemeClr val="tx1"/>
                </a:solidFill>
              </a:defRPr>
            </a:lvl3pPr>
            <a:lvl4pPr marL="434943" marR="0" indent="-144981" algn="l" defTabSz="736504" rtl="0" eaLnBrk="0" fontAlgn="base" latinLnBrk="0" hangingPunct="0">
              <a:lnSpc>
                <a:spcPct val="100000"/>
              </a:lnSpc>
              <a:spcBef>
                <a:spcPts val="0"/>
              </a:spcBef>
              <a:spcAft>
                <a:spcPts val="967"/>
              </a:spcAft>
              <a:buClrTx/>
              <a:buSzTx/>
              <a:buFont typeface="Arial"/>
              <a:buChar char="•"/>
              <a:tabLst/>
              <a:defRPr/>
            </a:lvl4pPr>
          </a:lstStyle>
          <a:p>
            <a:pPr marL="0" marR="0" lvl="0" indent="0" algn="l" defTabSz="736504" rtl="0" eaLnBrk="0" fontAlgn="base" latinLnBrk="0" hangingPunct="0">
              <a:lnSpc>
                <a:spcPct val="100000"/>
              </a:lnSpc>
              <a:spcBef>
                <a:spcPts val="0"/>
              </a:spcBef>
              <a:spcAft>
                <a:spcPts val="967"/>
              </a:spcAft>
              <a:buClrTx/>
              <a:buSzTx/>
              <a:buFontTx/>
              <a:buNone/>
              <a:tabLst/>
              <a:defRPr/>
            </a:pPr>
            <a:r>
              <a:rPr kumimoji="0" lang="en-US" sz="900" b="0" i="0" u="none" strike="noStrike" kern="1200" cap="none" spc="0" normalizeH="0" baseline="0" noProof="0" smtClean="0">
                <a:ln>
                  <a:noFill/>
                </a:ln>
                <a:solidFill>
                  <a:srgbClr val="58595B"/>
                </a:solidFill>
                <a:effectLst/>
                <a:uLnTx/>
                <a:uFillTx/>
                <a:latin typeface="Arial" pitchFamily="34" charset="0"/>
                <a:ea typeface="ＭＳ Ｐゴシック" charset="0"/>
                <a:cs typeface="Arial" pitchFamily="34" charset="0"/>
              </a:rPr>
              <a:t>Click to edit Master text styles</a:t>
            </a:r>
          </a:p>
        </p:txBody>
      </p:sp>
      <p:sp>
        <p:nvSpPr>
          <p:cNvPr id="105" name="Text Placeholder 6"/>
          <p:cNvSpPr>
            <a:spLocks noGrp="1"/>
          </p:cNvSpPr>
          <p:nvPr>
            <p:ph type="body" sz="quarter" idx="17"/>
          </p:nvPr>
        </p:nvSpPr>
        <p:spPr>
          <a:xfrm>
            <a:off x="3868583" y="2237787"/>
            <a:ext cx="2680572" cy="2378087"/>
          </a:xfrm>
          <a:prstGeom prst="rect">
            <a:avLst/>
          </a:prstGeom>
        </p:spPr>
        <p:txBody>
          <a:bodyPr>
            <a:noAutofit/>
          </a:bodyPr>
          <a:lstStyle>
            <a:lvl1pPr marL="0" marR="0" indent="0" algn="l" defTabSz="736504" rtl="0" eaLnBrk="0" fontAlgn="base" latinLnBrk="0" hangingPunct="0">
              <a:lnSpc>
                <a:spcPct val="100000"/>
              </a:lnSpc>
              <a:spcBef>
                <a:spcPts val="0"/>
              </a:spcBef>
              <a:spcAft>
                <a:spcPts val="967"/>
              </a:spcAft>
              <a:buClrTx/>
              <a:buSzTx/>
              <a:buFontTx/>
              <a:buNone/>
              <a:tabLst/>
              <a:defRPr sz="1600">
                <a:solidFill>
                  <a:schemeClr val="tx1"/>
                </a:solidFill>
                <a:latin typeface="Franklin Gothic Book"/>
                <a:cs typeface="Franklin Gothic Book"/>
              </a:defRPr>
            </a:lvl1pPr>
            <a:lvl2pPr marL="144488" marR="0" indent="-144488" algn="l" defTabSz="736504" rtl="0" eaLnBrk="0" fontAlgn="base" latinLnBrk="0" hangingPunct="0">
              <a:lnSpc>
                <a:spcPct val="100000"/>
              </a:lnSpc>
              <a:spcBef>
                <a:spcPts val="0"/>
              </a:spcBef>
              <a:spcAft>
                <a:spcPts val="967"/>
              </a:spcAft>
              <a:buClrTx/>
              <a:buSzTx/>
              <a:buFont typeface="Arial" charset="0"/>
              <a:buChar char="•"/>
              <a:tabLst/>
              <a:defRPr>
                <a:solidFill>
                  <a:schemeClr val="tx1"/>
                </a:solidFill>
                <a:latin typeface="Franklin Gothic Book"/>
                <a:ea typeface="Franklin Gothic Book"/>
                <a:cs typeface="Franklin Gothic Book"/>
              </a:defRPr>
            </a:lvl2pPr>
            <a:lvl3pPr marL="289962" marR="0" indent="-144981" algn="l" defTabSz="736504" rtl="0" eaLnBrk="0" fontAlgn="base" latinLnBrk="0" hangingPunct="0">
              <a:lnSpc>
                <a:spcPct val="100000"/>
              </a:lnSpc>
              <a:spcBef>
                <a:spcPts val="0"/>
              </a:spcBef>
              <a:spcAft>
                <a:spcPts val="967"/>
              </a:spcAft>
              <a:buClrTx/>
              <a:buSzTx/>
              <a:buFont typeface="Arial"/>
              <a:buChar char="•"/>
              <a:tabLst/>
              <a:defRPr>
                <a:solidFill>
                  <a:schemeClr val="tx1"/>
                </a:solidFill>
                <a:latin typeface="Franklin Gothic Book"/>
                <a:ea typeface="Franklin Gothic Book"/>
                <a:cs typeface="Franklin Gothic Book"/>
              </a:defRPr>
            </a:lvl3pPr>
            <a:lvl4pPr marL="434943" marR="0" indent="-144981" algn="l" defTabSz="736504" rtl="0" eaLnBrk="0" fontAlgn="base" latinLnBrk="0" hangingPunct="0">
              <a:lnSpc>
                <a:spcPct val="100000"/>
              </a:lnSpc>
              <a:spcBef>
                <a:spcPts val="0"/>
              </a:spcBef>
              <a:spcAft>
                <a:spcPts val="967"/>
              </a:spcAft>
              <a:buClrTx/>
              <a:buSzTx/>
              <a:buFont typeface="Arial"/>
              <a:buChar char="•"/>
              <a:tabLst/>
              <a:defRPr>
                <a:latin typeface="Franklin Gothic Book"/>
                <a:ea typeface="Franklin Gothic Book"/>
                <a:cs typeface="Franklin Gothic Book"/>
              </a:defRPr>
            </a:lvl4pPr>
          </a:lstStyle>
          <a:p>
            <a:pPr marL="0" marR="0" lvl="0" indent="0" algn="l" defTabSz="736504" rtl="0" eaLnBrk="0" fontAlgn="base" latinLnBrk="0" hangingPunct="0">
              <a:lnSpc>
                <a:spcPct val="100000"/>
              </a:lnSpc>
              <a:spcBef>
                <a:spcPts val="0"/>
              </a:spcBef>
              <a:spcAft>
                <a:spcPts val="967"/>
              </a:spcAft>
              <a:buClrTx/>
              <a:buSzTx/>
              <a:buFontTx/>
              <a:buNone/>
              <a:tabLst/>
              <a:defRPr/>
            </a:pPr>
            <a:r>
              <a:rPr kumimoji="0" lang="en-US" sz="900" b="0" i="0" u="none" strike="noStrike" kern="1200" cap="none" spc="0" normalizeH="0" baseline="0" noProof="0" smtClean="0">
                <a:ln>
                  <a:noFill/>
                </a:ln>
                <a:solidFill>
                  <a:srgbClr val="58595B"/>
                </a:solidFill>
                <a:effectLst/>
                <a:uLnTx/>
                <a:uFillTx/>
                <a:latin typeface="Arial" pitchFamily="34" charset="0"/>
                <a:ea typeface="ＭＳ Ｐゴシック" charset="0"/>
                <a:cs typeface="Arial" pitchFamily="34" charset="0"/>
              </a:rPr>
              <a:t>Click to edit Master text styles</a:t>
            </a:r>
          </a:p>
          <a:p>
            <a:pPr marL="0" marR="0" lvl="1" indent="0" algn="l" defTabSz="736504" rtl="0" eaLnBrk="0" fontAlgn="base" latinLnBrk="0" hangingPunct="0">
              <a:lnSpc>
                <a:spcPct val="100000"/>
              </a:lnSpc>
              <a:spcBef>
                <a:spcPts val="0"/>
              </a:spcBef>
              <a:spcAft>
                <a:spcPts val="967"/>
              </a:spcAft>
              <a:buClrTx/>
              <a:buSzTx/>
              <a:buFontTx/>
              <a:buNone/>
              <a:tabLst/>
              <a:defRPr/>
            </a:pPr>
            <a:r>
              <a:rPr kumimoji="0" lang="en-US" sz="900" b="0" i="0" u="none" strike="noStrike" kern="1200" cap="none" spc="0" normalizeH="0" baseline="0" noProof="0" smtClean="0">
                <a:ln>
                  <a:noFill/>
                </a:ln>
                <a:solidFill>
                  <a:srgbClr val="58595B"/>
                </a:solidFill>
                <a:effectLst/>
                <a:uLnTx/>
                <a:uFillTx/>
                <a:latin typeface="Arial" pitchFamily="34" charset="0"/>
                <a:ea typeface="ＭＳ Ｐゴシック" charset="0"/>
                <a:cs typeface="Arial" pitchFamily="34" charset="0"/>
              </a:rPr>
              <a:t>Second level</a:t>
            </a:r>
          </a:p>
          <a:p>
            <a:pPr marL="0" marR="0" lvl="2" indent="0" algn="l" defTabSz="736504" rtl="0" eaLnBrk="0" fontAlgn="base" latinLnBrk="0" hangingPunct="0">
              <a:lnSpc>
                <a:spcPct val="100000"/>
              </a:lnSpc>
              <a:spcBef>
                <a:spcPts val="0"/>
              </a:spcBef>
              <a:spcAft>
                <a:spcPts val="967"/>
              </a:spcAft>
              <a:buClrTx/>
              <a:buSzTx/>
              <a:buFontTx/>
              <a:buNone/>
              <a:tabLst/>
              <a:defRPr/>
            </a:pPr>
            <a:r>
              <a:rPr kumimoji="0" lang="en-US" sz="900" b="0" i="0" u="none" strike="noStrike" kern="1200" cap="none" spc="0" normalizeH="0" baseline="0" noProof="0" smtClean="0">
                <a:ln>
                  <a:noFill/>
                </a:ln>
                <a:solidFill>
                  <a:srgbClr val="58595B"/>
                </a:solidFill>
                <a:effectLst/>
                <a:uLnTx/>
                <a:uFillTx/>
                <a:latin typeface="Arial" pitchFamily="34" charset="0"/>
                <a:ea typeface="ＭＳ Ｐゴシック" charset="0"/>
                <a:cs typeface="Arial" pitchFamily="34" charset="0"/>
              </a:rPr>
              <a:t>Third level</a:t>
            </a:r>
          </a:p>
          <a:p>
            <a:pPr marL="0" marR="0" lvl="3" indent="0" algn="l" defTabSz="736504" rtl="0" eaLnBrk="0" fontAlgn="base" latinLnBrk="0" hangingPunct="0">
              <a:lnSpc>
                <a:spcPct val="100000"/>
              </a:lnSpc>
              <a:spcBef>
                <a:spcPts val="0"/>
              </a:spcBef>
              <a:spcAft>
                <a:spcPts val="967"/>
              </a:spcAft>
              <a:buClrTx/>
              <a:buSzTx/>
              <a:buFontTx/>
              <a:buNone/>
              <a:tabLst/>
              <a:defRPr/>
            </a:pPr>
            <a:r>
              <a:rPr kumimoji="0" lang="en-US" sz="900" b="0" i="0" u="none" strike="noStrike" kern="1200" cap="none" spc="0" normalizeH="0" baseline="0" noProof="0" smtClean="0">
                <a:ln>
                  <a:noFill/>
                </a:ln>
                <a:solidFill>
                  <a:srgbClr val="58595B"/>
                </a:solidFill>
                <a:effectLst/>
                <a:uLnTx/>
                <a:uFillTx/>
                <a:latin typeface="Arial" pitchFamily="34" charset="0"/>
                <a:ea typeface="ＭＳ Ｐゴシック" charset="0"/>
                <a:cs typeface="Arial" pitchFamily="34" charset="0"/>
              </a:rPr>
              <a:t>Fourth level</a:t>
            </a:r>
          </a:p>
        </p:txBody>
      </p:sp>
      <p:sp>
        <p:nvSpPr>
          <p:cNvPr id="106" name="Text Placeholder 6"/>
          <p:cNvSpPr>
            <a:spLocks noGrp="1"/>
          </p:cNvSpPr>
          <p:nvPr>
            <p:ph type="body" sz="quarter" idx="18"/>
          </p:nvPr>
        </p:nvSpPr>
        <p:spPr>
          <a:xfrm>
            <a:off x="3871208" y="1818779"/>
            <a:ext cx="2677619" cy="280420"/>
          </a:xfrm>
          <a:prstGeom prst="rect">
            <a:avLst/>
          </a:prstGeom>
        </p:spPr>
        <p:txBody>
          <a:bodyPr>
            <a:noAutofit/>
          </a:bodyPr>
          <a:lstStyle>
            <a:lvl1pPr marL="0" marR="0" indent="0" algn="l" defTabSz="736504" rtl="0" eaLnBrk="0" fontAlgn="base" latinLnBrk="0" hangingPunct="0">
              <a:lnSpc>
                <a:spcPct val="100000"/>
              </a:lnSpc>
              <a:spcBef>
                <a:spcPts val="0"/>
              </a:spcBef>
              <a:spcAft>
                <a:spcPts val="967"/>
              </a:spcAft>
              <a:buClrTx/>
              <a:buSzTx/>
              <a:buFontTx/>
              <a:buNone/>
              <a:tabLst/>
              <a:defRPr sz="1600">
                <a:solidFill>
                  <a:srgbClr val="00539B"/>
                </a:solidFill>
                <a:latin typeface="Franklin Gothic Book"/>
                <a:cs typeface="Franklin Gothic Book"/>
              </a:defRPr>
            </a:lvl1pPr>
            <a:lvl2pPr marL="144488" marR="0" indent="-144488" algn="l" defTabSz="736504" rtl="0" eaLnBrk="0" fontAlgn="base" latinLnBrk="0" hangingPunct="0">
              <a:lnSpc>
                <a:spcPct val="100000"/>
              </a:lnSpc>
              <a:spcBef>
                <a:spcPts val="0"/>
              </a:spcBef>
              <a:spcAft>
                <a:spcPts val="967"/>
              </a:spcAft>
              <a:buClrTx/>
              <a:buSzTx/>
              <a:buFont typeface="Arial" charset="0"/>
              <a:buChar char="•"/>
              <a:tabLst/>
              <a:defRPr>
                <a:solidFill>
                  <a:schemeClr val="tx1"/>
                </a:solidFill>
              </a:defRPr>
            </a:lvl2pPr>
            <a:lvl3pPr marL="289962" marR="0" indent="-144981" algn="l" defTabSz="736504" rtl="0" eaLnBrk="0" fontAlgn="base" latinLnBrk="0" hangingPunct="0">
              <a:lnSpc>
                <a:spcPct val="100000"/>
              </a:lnSpc>
              <a:spcBef>
                <a:spcPts val="0"/>
              </a:spcBef>
              <a:spcAft>
                <a:spcPts val="967"/>
              </a:spcAft>
              <a:buClrTx/>
              <a:buSzTx/>
              <a:buFont typeface="Arial"/>
              <a:buChar char="•"/>
              <a:tabLst/>
              <a:defRPr>
                <a:solidFill>
                  <a:schemeClr val="tx1"/>
                </a:solidFill>
              </a:defRPr>
            </a:lvl3pPr>
            <a:lvl4pPr marL="434943" marR="0" indent="-144981" algn="l" defTabSz="736504" rtl="0" eaLnBrk="0" fontAlgn="base" latinLnBrk="0" hangingPunct="0">
              <a:lnSpc>
                <a:spcPct val="100000"/>
              </a:lnSpc>
              <a:spcBef>
                <a:spcPts val="0"/>
              </a:spcBef>
              <a:spcAft>
                <a:spcPts val="967"/>
              </a:spcAft>
              <a:buClrTx/>
              <a:buSzTx/>
              <a:buFont typeface="Arial"/>
              <a:buChar char="•"/>
              <a:tabLst/>
              <a:defRPr/>
            </a:lvl4pPr>
          </a:lstStyle>
          <a:p>
            <a:pPr marL="0" marR="0" lvl="0" indent="0" algn="l" defTabSz="736504" rtl="0" eaLnBrk="0" fontAlgn="base" latinLnBrk="0" hangingPunct="0">
              <a:lnSpc>
                <a:spcPct val="100000"/>
              </a:lnSpc>
              <a:spcBef>
                <a:spcPts val="0"/>
              </a:spcBef>
              <a:spcAft>
                <a:spcPts val="967"/>
              </a:spcAft>
              <a:buClrTx/>
              <a:buSzTx/>
              <a:buFontTx/>
              <a:buNone/>
              <a:tabLst/>
              <a:defRPr/>
            </a:pPr>
            <a:r>
              <a:rPr kumimoji="0" lang="en-US" sz="900" b="0" i="0" u="none" strike="noStrike" kern="1200" cap="none" spc="0" normalizeH="0" baseline="0" noProof="0" smtClean="0">
                <a:ln>
                  <a:noFill/>
                </a:ln>
                <a:solidFill>
                  <a:srgbClr val="58595B"/>
                </a:solidFill>
                <a:effectLst/>
                <a:uLnTx/>
                <a:uFillTx/>
                <a:latin typeface="Arial" pitchFamily="34" charset="0"/>
                <a:ea typeface="ＭＳ Ｐゴシック" charset="0"/>
                <a:cs typeface="Arial" pitchFamily="34" charset="0"/>
              </a:rPr>
              <a:t>Click to edit Master text styles</a:t>
            </a:r>
          </a:p>
        </p:txBody>
      </p:sp>
      <p:cxnSp>
        <p:nvCxnSpPr>
          <p:cNvPr id="104" name="Straight Connector 103"/>
          <p:cNvCxnSpPr/>
          <p:nvPr userDrawn="1"/>
        </p:nvCxnSpPr>
        <p:spPr>
          <a:xfrm>
            <a:off x="3571907" y="1678957"/>
            <a:ext cx="0" cy="3076794"/>
          </a:xfrm>
          <a:prstGeom prst="line">
            <a:avLst/>
          </a:prstGeom>
          <a:ln w="6350">
            <a:solidFill>
              <a:schemeClr val="tx1"/>
            </a:solidFill>
            <a:tailEnd type="none"/>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581657628"/>
      </p:ext>
    </p:extLst>
  </p:cSld>
  <p:clrMapOvr>
    <a:masterClrMapping/>
  </p:clrMapOvr>
  <p:timing>
    <p:tnLst>
      <p:par>
        <p:cTn id="1" dur="indefinite" restart="never" nodeType="tmRoot"/>
      </p:par>
    </p:tnLst>
  </p:timing>
</p:sldLayout>
</file>

<file path=ppt/slideLayouts/slideLayout252.xml><?xml version="1.0" encoding="utf-8"?>
<p:sldLayout xmlns:a="http://schemas.openxmlformats.org/drawingml/2006/main" xmlns:r="http://schemas.openxmlformats.org/officeDocument/2006/relationships" xmlns:p="http://schemas.openxmlformats.org/presentationml/2006/main" preserve="1">
  <p:cSld name="49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8B6E079F-0502-CC4C-9C8B-39554E94F19E}" type="datetime3">
              <a:rPr lang="en-GB" smtClean="0">
                <a:solidFill>
                  <a:srgbClr val="00539B"/>
                </a:solidFill>
              </a:rPr>
              <a:pPr/>
              <a:t>13 July, 2016</a:t>
            </a:fld>
            <a:endParaRPr lang="en-GB" dirty="0">
              <a:solidFill>
                <a:srgbClr val="00539B"/>
              </a:solidFill>
            </a:endParaRPr>
          </a:p>
        </p:txBody>
      </p:sp>
      <p:sp>
        <p:nvSpPr>
          <p:cNvPr id="4" name="Footer Placeholder 3"/>
          <p:cNvSpPr>
            <a:spLocks noGrp="1"/>
          </p:cNvSpPr>
          <p:nvPr>
            <p:ph type="ftr" sz="quarter" idx="11"/>
            <p:custDataLst>
              <p:tags r:id="rId1"/>
            </p:custDataLst>
          </p:nvPr>
        </p:nvSpPr>
        <p:spPr>
          <a:xfrm>
            <a:off x="0" y="5035501"/>
            <a:ext cx="7561263" cy="293738"/>
          </a:xfrm>
        </p:spPr>
        <p:txBody>
          <a:bodyPr/>
          <a:lstStyle>
            <a:lvl1pPr algn="ctr">
              <a:defRPr lang="en-GB" sz="800" b="0" i="0" u="none">
                <a:solidFill>
                  <a:srgbClr val="FFFFFF"/>
                </a:solidFill>
                <a:latin typeface="Arial"/>
              </a:defRPr>
            </a:lvl1pPr>
          </a:lstStyle>
          <a:p>
            <a:endParaRPr b="1"/>
          </a:p>
        </p:txBody>
      </p:sp>
      <p:sp>
        <p:nvSpPr>
          <p:cNvPr id="5" name="Slide Number Placeholder 4"/>
          <p:cNvSpPr>
            <a:spLocks noGrp="1"/>
          </p:cNvSpPr>
          <p:nvPr>
            <p:ph type="sldNum" sz="quarter" idx="12"/>
          </p:nvPr>
        </p:nvSpPr>
        <p:spPr/>
        <p:txBody>
          <a:bodyPr/>
          <a:lstStyle/>
          <a:p>
            <a:fld id="{71F9F866-B438-9445-8D9F-1F8FF6608833}" type="slidenum">
              <a:rPr lang="en-GB" smtClean="0">
                <a:solidFill>
                  <a:srgbClr val="00539B"/>
                </a:solidFill>
              </a:rPr>
              <a:pPr/>
              <a:t>‹#›</a:t>
            </a:fld>
            <a:endParaRPr lang="en-GB" dirty="0">
              <a:solidFill>
                <a:srgbClr val="00539B"/>
              </a:solidFill>
            </a:endParaRPr>
          </a:p>
        </p:txBody>
      </p:sp>
      <p:sp>
        <p:nvSpPr>
          <p:cNvPr id="6" name="Rectangle 5"/>
          <p:cNvSpPr/>
          <p:nvPr userDrawn="1"/>
        </p:nvSpPr>
        <p:spPr>
          <a:xfrm>
            <a:off x="0" y="0"/>
            <a:ext cx="7561263" cy="5329238"/>
          </a:xfrm>
          <a:prstGeom prst="rect">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lIns="73650" tIns="36825" rIns="73650" bIns="36825" rtlCol="0" anchor="ctr"/>
          <a:lstStyle/>
          <a:p>
            <a:pPr algn="ctr"/>
            <a:r>
              <a:rPr lang="en-US" sz="5600" dirty="0" smtClean="0">
                <a:solidFill>
                  <a:srgbClr val="FFFFFF"/>
                </a:solidFill>
                <a:latin typeface="Franklin Gothic Book"/>
              </a:rPr>
              <a:t>Layouts for</a:t>
            </a:r>
            <a:br>
              <a:rPr lang="en-US" sz="5600" dirty="0" smtClean="0">
                <a:solidFill>
                  <a:srgbClr val="FFFFFF"/>
                </a:solidFill>
                <a:latin typeface="Franklin Gothic Book"/>
              </a:rPr>
            </a:br>
            <a:r>
              <a:rPr lang="en-US" sz="5600" dirty="0" smtClean="0">
                <a:solidFill>
                  <a:srgbClr val="FFFFFF"/>
                </a:solidFill>
                <a:latin typeface="Franklin Gothic Book"/>
              </a:rPr>
              <a:t>images</a:t>
            </a:r>
            <a:endParaRPr lang="en-US" sz="5600" dirty="0">
              <a:solidFill>
                <a:srgbClr val="FFFFFF"/>
              </a:solidFill>
              <a:latin typeface="Franklin Gothic Book"/>
            </a:endParaRPr>
          </a:p>
        </p:txBody>
      </p:sp>
      <p:grpSp>
        <p:nvGrpSpPr>
          <p:cNvPr id="7" name="Group 6"/>
          <p:cNvGrpSpPr/>
          <p:nvPr userDrawn="1"/>
        </p:nvGrpSpPr>
        <p:grpSpPr>
          <a:xfrm>
            <a:off x="-746937" y="0"/>
            <a:ext cx="8188769" cy="5935713"/>
            <a:chOff x="-903288" y="0"/>
            <a:chExt cx="9902857" cy="7638450"/>
          </a:xfrm>
        </p:grpSpPr>
        <p:cxnSp>
          <p:nvCxnSpPr>
            <p:cNvPr id="8" name="Straight Connector 7"/>
            <p:cNvCxnSpPr/>
            <p:nvPr userDrawn="1"/>
          </p:nvCxnSpPr>
          <p:spPr bwMode="auto">
            <a:xfrm>
              <a:off x="-903288" y="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userDrawn="1"/>
          </p:nvCxnSpPr>
          <p:spPr bwMode="auto">
            <a:xfrm>
              <a:off x="-903288" y="360363"/>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userDrawn="1"/>
          </p:nvCxnSpPr>
          <p:spPr bwMode="auto">
            <a:xfrm>
              <a:off x="-903288" y="719138"/>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userDrawn="1"/>
          </p:nvCxnSpPr>
          <p:spPr bwMode="auto">
            <a:xfrm>
              <a:off x="-903288" y="107950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userDrawn="1"/>
          </p:nvCxnSpPr>
          <p:spPr bwMode="auto">
            <a:xfrm>
              <a:off x="-903288" y="1439863"/>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userDrawn="1"/>
          </p:nvCxnSpPr>
          <p:spPr bwMode="auto">
            <a:xfrm>
              <a:off x="-903288" y="1800225"/>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userDrawn="1"/>
          </p:nvCxnSpPr>
          <p:spPr bwMode="auto">
            <a:xfrm>
              <a:off x="-903288" y="2160588"/>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bwMode="auto">
            <a:xfrm>
              <a:off x="-903288" y="252095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userDrawn="1"/>
          </p:nvCxnSpPr>
          <p:spPr bwMode="auto">
            <a:xfrm>
              <a:off x="-903288" y="2879725"/>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userDrawn="1"/>
          </p:nvCxnSpPr>
          <p:spPr bwMode="auto">
            <a:xfrm>
              <a:off x="-903288" y="3240088"/>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userDrawn="1"/>
          </p:nvCxnSpPr>
          <p:spPr bwMode="auto">
            <a:xfrm>
              <a:off x="-903288" y="360045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userDrawn="1"/>
          </p:nvCxnSpPr>
          <p:spPr bwMode="auto">
            <a:xfrm>
              <a:off x="-903288" y="3960813"/>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userDrawn="1"/>
          </p:nvCxnSpPr>
          <p:spPr bwMode="auto">
            <a:xfrm>
              <a:off x="-903288" y="4319588"/>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userDrawn="1"/>
          </p:nvCxnSpPr>
          <p:spPr bwMode="auto">
            <a:xfrm>
              <a:off x="-903288" y="467995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userDrawn="1"/>
          </p:nvCxnSpPr>
          <p:spPr bwMode="auto">
            <a:xfrm>
              <a:off x="-903288" y="5040313"/>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userDrawn="1"/>
          </p:nvCxnSpPr>
          <p:spPr bwMode="auto">
            <a:xfrm rot="5400000">
              <a:off x="4679155"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userDrawn="1"/>
          </p:nvCxnSpPr>
          <p:spPr bwMode="auto">
            <a:xfrm rot="5400000">
              <a:off x="4318792"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userDrawn="1"/>
          </p:nvCxnSpPr>
          <p:spPr bwMode="auto">
            <a:xfrm rot="5400000">
              <a:off x="3960017"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userDrawn="1"/>
          </p:nvCxnSpPr>
          <p:spPr bwMode="auto">
            <a:xfrm rot="5400000">
              <a:off x="3598067"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userDrawn="1"/>
          </p:nvCxnSpPr>
          <p:spPr bwMode="auto">
            <a:xfrm rot="5400000">
              <a:off x="3239292"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userDrawn="1"/>
          </p:nvCxnSpPr>
          <p:spPr bwMode="auto">
            <a:xfrm rot="5400000">
              <a:off x="2878930"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userDrawn="1"/>
          </p:nvCxnSpPr>
          <p:spPr bwMode="auto">
            <a:xfrm rot="5400000">
              <a:off x="2518567"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userDrawn="1"/>
          </p:nvCxnSpPr>
          <p:spPr bwMode="auto">
            <a:xfrm rot="5400000">
              <a:off x="2158205"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userDrawn="1"/>
          </p:nvCxnSpPr>
          <p:spPr bwMode="auto">
            <a:xfrm rot="5400000">
              <a:off x="1799430"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userDrawn="1"/>
          </p:nvCxnSpPr>
          <p:spPr bwMode="auto">
            <a:xfrm rot="5400000">
              <a:off x="1439067"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userDrawn="1"/>
          </p:nvCxnSpPr>
          <p:spPr bwMode="auto">
            <a:xfrm rot="5400000">
              <a:off x="1078705"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userDrawn="1"/>
          </p:nvCxnSpPr>
          <p:spPr bwMode="auto">
            <a:xfrm rot="5400000">
              <a:off x="718342"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userDrawn="1"/>
          </p:nvCxnSpPr>
          <p:spPr bwMode="auto">
            <a:xfrm rot="5400000">
              <a:off x="359567"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userDrawn="1"/>
          </p:nvCxnSpPr>
          <p:spPr bwMode="auto">
            <a:xfrm rot="5400000">
              <a:off x="-795"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userDrawn="1"/>
          </p:nvCxnSpPr>
          <p:spPr bwMode="auto">
            <a:xfrm rot="5400000">
              <a:off x="-361158"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userDrawn="1"/>
          </p:nvCxnSpPr>
          <p:spPr bwMode="auto">
            <a:xfrm rot="5400000">
              <a:off x="6839742"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userDrawn="1"/>
          </p:nvCxnSpPr>
          <p:spPr bwMode="auto">
            <a:xfrm rot="5400000">
              <a:off x="6479380"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userDrawn="1"/>
          </p:nvCxnSpPr>
          <p:spPr bwMode="auto">
            <a:xfrm rot="5400000">
              <a:off x="6119017"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userDrawn="1"/>
          </p:nvCxnSpPr>
          <p:spPr bwMode="auto">
            <a:xfrm rot="5400000">
              <a:off x="5758655"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userDrawn="1"/>
          </p:nvCxnSpPr>
          <p:spPr bwMode="auto">
            <a:xfrm rot="5400000">
              <a:off x="5398292"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userDrawn="1"/>
          </p:nvCxnSpPr>
          <p:spPr bwMode="auto">
            <a:xfrm rot="5400000">
              <a:off x="5039517"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userDrawn="1"/>
          </p:nvCxnSpPr>
          <p:spPr bwMode="auto">
            <a:xfrm rot="5400000">
              <a:off x="4679155"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userDrawn="1"/>
          </p:nvCxnSpPr>
          <p:spPr bwMode="auto">
            <a:xfrm rot="5400000">
              <a:off x="7200105"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userDrawn="1"/>
          </p:nvCxnSpPr>
          <p:spPr bwMode="auto">
            <a:xfrm rot="5400000">
              <a:off x="7560467"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7" name="Straight Connector 46"/>
            <p:cNvCxnSpPr/>
            <p:nvPr userDrawn="1"/>
          </p:nvCxnSpPr>
          <p:spPr bwMode="auto">
            <a:xfrm rot="5400000">
              <a:off x="7920000"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userDrawn="1"/>
          </p:nvCxnSpPr>
          <p:spPr bwMode="auto">
            <a:xfrm rot="5400000">
              <a:off x="8280000"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userDrawn="1"/>
          </p:nvCxnSpPr>
          <p:spPr bwMode="auto">
            <a:xfrm rot="5400000">
              <a:off x="8640000"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userDrawn="1"/>
          </p:nvCxnSpPr>
          <p:spPr bwMode="auto">
            <a:xfrm>
              <a:off x="-903288" y="540000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userDrawn="1"/>
          </p:nvCxnSpPr>
          <p:spPr bwMode="auto">
            <a:xfrm>
              <a:off x="-903288" y="576000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52" name="Straight Connector 51"/>
            <p:cNvCxnSpPr/>
            <p:nvPr userDrawn="1"/>
          </p:nvCxnSpPr>
          <p:spPr bwMode="auto">
            <a:xfrm>
              <a:off x="-903288" y="612000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53" name="Straight Connector 52"/>
            <p:cNvCxnSpPr/>
            <p:nvPr userDrawn="1"/>
          </p:nvCxnSpPr>
          <p:spPr bwMode="auto">
            <a:xfrm>
              <a:off x="-903288" y="648000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54" name="Straight Connector 53"/>
            <p:cNvCxnSpPr/>
            <p:nvPr userDrawn="1"/>
          </p:nvCxnSpPr>
          <p:spPr bwMode="auto">
            <a:xfrm>
              <a:off x="-903288" y="684000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840954544"/>
      </p:ext>
    </p:extLst>
  </p:cSld>
  <p:clrMapOvr>
    <a:masterClrMapping/>
  </p:clrMapOvr>
  <p:timing>
    <p:tnLst>
      <p:par>
        <p:cTn id="1" dur="indefinite" restart="never" nodeType="tmRoot"/>
      </p:par>
    </p:tnLst>
  </p:timing>
</p:sldLayout>
</file>

<file path=ppt/slideLayouts/slideLayout253.xml><?xml version="1.0" encoding="utf-8"?>
<p:sldLayout xmlns:a="http://schemas.openxmlformats.org/drawingml/2006/main" xmlns:r="http://schemas.openxmlformats.org/officeDocument/2006/relationships" xmlns:p="http://schemas.openxmlformats.org/presentationml/2006/main" preserve="1" userDrawn="1">
  <p:cSld name="Big image">
    <p:spTree>
      <p:nvGrpSpPr>
        <p:cNvPr id="1" name=""/>
        <p:cNvGrpSpPr/>
        <p:nvPr/>
      </p:nvGrpSpPr>
      <p:grpSpPr>
        <a:xfrm>
          <a:off x="0" y="0"/>
          <a:ext cx="0" cy="0"/>
          <a:chOff x="0" y="0"/>
          <a:chExt cx="0" cy="0"/>
        </a:xfrm>
      </p:grpSpPr>
      <p:sp>
        <p:nvSpPr>
          <p:cNvPr id="2" name="Title 1" descr="Ideally your title should fit on one line." title="Slide title"/>
          <p:cNvSpPr>
            <a:spLocks noGrp="1"/>
          </p:cNvSpPr>
          <p:nvPr>
            <p:ph type="title"/>
          </p:nvPr>
        </p:nvSpPr>
        <p:spPr/>
        <p:txBody>
          <a:bodyPr/>
          <a:lstStyle/>
          <a:p>
            <a:r>
              <a:rPr lang="en-US" smtClean="0"/>
              <a:t>Click to edit Master title style</a:t>
            </a:r>
            <a:endParaRPr lang="en-GB"/>
          </a:p>
        </p:txBody>
      </p:sp>
      <p:sp>
        <p:nvSpPr>
          <p:cNvPr id="9"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14"/>
          </p:nvPr>
        </p:nvSpPr>
        <p:spPr>
          <a:xfrm>
            <a:off x="585051" y="1678957"/>
            <a:ext cx="6381551" cy="3349278"/>
          </a:xfrm>
          <a:prstGeom prst="round2SameRect">
            <a:avLst>
              <a:gd name="adj1" fmla="val 6208"/>
              <a:gd name="adj2" fmla="val 0"/>
            </a:avLst>
          </a:prstGeom>
        </p:spPr>
        <p:txBody>
          <a:bodyPr/>
          <a:lstStyle/>
          <a:p>
            <a:pPr lvl="0"/>
            <a:r>
              <a:rPr lang="en-US" noProof="0" smtClean="0"/>
              <a:t>Click icon to add picture</a:t>
            </a:r>
            <a:endParaRPr lang="en-GB" noProof="0" dirty="0"/>
          </a:p>
        </p:txBody>
      </p:sp>
      <p:sp>
        <p:nvSpPr>
          <p:cNvPr id="98" name="Date Placeholder 3"/>
          <p:cNvSpPr>
            <a:spLocks noGrp="1"/>
          </p:cNvSpPr>
          <p:nvPr>
            <p:ph type="dt" sz="half" idx="2"/>
          </p:nvPr>
        </p:nvSpPr>
        <p:spPr>
          <a:xfrm>
            <a:off x="594661" y="5035501"/>
            <a:ext cx="1547697" cy="293738"/>
          </a:xfrm>
          <a:prstGeom prst="rect">
            <a:avLst/>
          </a:prstGeom>
        </p:spPr>
        <p:txBody>
          <a:bodyPr lIns="0" tIns="0" rIns="0" bIns="0" anchor="ctr"/>
          <a:lstStyle>
            <a:lvl1pPr>
              <a:defRPr sz="700">
                <a:solidFill>
                  <a:schemeClr val="accent1"/>
                </a:solidFill>
              </a:defRPr>
            </a:lvl1pPr>
          </a:lstStyle>
          <a:p>
            <a:fld id="{370A1058-79E5-B545-968A-2AE9B714F01C}" type="datetime3">
              <a:rPr lang="en-GB" smtClean="0">
                <a:solidFill>
                  <a:srgbClr val="00539B"/>
                </a:solidFill>
              </a:rPr>
              <a:pPr/>
              <a:t>13 July, 2016</a:t>
            </a:fld>
            <a:endParaRPr lang="en-GB" dirty="0">
              <a:solidFill>
                <a:srgbClr val="00539B"/>
              </a:solidFill>
            </a:endParaRPr>
          </a:p>
        </p:txBody>
      </p:sp>
      <p:sp>
        <p:nvSpPr>
          <p:cNvPr id="99" name="Footer Placeholder 4"/>
          <p:cNvSpPr>
            <a:spLocks noGrp="1"/>
          </p:cNvSpPr>
          <p:nvPr>
            <p:ph type="ftr" sz="quarter" idx="3"/>
            <p:custDataLst>
              <p:tags r:id="rId1"/>
            </p:custDataLst>
          </p:nvPr>
        </p:nvSpPr>
        <p:spPr>
          <a:xfrm>
            <a:off x="0" y="5035501"/>
            <a:ext cx="7561263" cy="293738"/>
          </a:xfrm>
          <a:prstGeom prst="rect">
            <a:avLst/>
          </a:prstGeom>
        </p:spPr>
        <p:txBody>
          <a:bodyPr lIns="0" tIns="0" rIns="0" bIns="0" anchor="ctr"/>
          <a:lstStyle>
            <a:lvl1pPr algn="ctr">
              <a:defRPr lang="en-GB" sz="800" b="0" i="0" u="none">
                <a:solidFill>
                  <a:srgbClr val="FFFFFF"/>
                </a:solidFill>
                <a:latin typeface="Arial"/>
              </a:defRPr>
            </a:lvl1pPr>
          </a:lstStyle>
          <a:p>
            <a:endParaRPr b="1"/>
          </a:p>
        </p:txBody>
      </p:sp>
      <p:sp>
        <p:nvSpPr>
          <p:cNvPr id="101" name="Slide Number Placeholder 5"/>
          <p:cNvSpPr>
            <a:spLocks noGrp="1"/>
          </p:cNvSpPr>
          <p:nvPr>
            <p:ph type="sldNum" sz="quarter" idx="4"/>
          </p:nvPr>
        </p:nvSpPr>
        <p:spPr>
          <a:xfrm>
            <a:off x="6846455" y="5035501"/>
            <a:ext cx="297689" cy="293738"/>
          </a:xfrm>
          <a:prstGeom prst="rect">
            <a:avLst/>
          </a:prstGeom>
        </p:spPr>
        <p:txBody>
          <a:bodyPr lIns="0" tIns="0" rIns="0" bIns="0" anchor="ctr"/>
          <a:lstStyle>
            <a:lvl1pPr algn="r">
              <a:defRPr sz="700">
                <a:solidFill>
                  <a:schemeClr val="accent1"/>
                </a:solidFill>
              </a:defRPr>
            </a:lvl1pPr>
          </a:lstStyle>
          <a:p>
            <a:fld id="{71F9F866-B438-9445-8D9F-1F8FF6608833}" type="slidenum">
              <a:rPr lang="en-GB" smtClean="0">
                <a:solidFill>
                  <a:srgbClr val="00539B"/>
                </a:solidFill>
              </a:rPr>
              <a:pPr/>
              <a:t>‹#›</a:t>
            </a:fld>
            <a:endParaRPr lang="en-GB" dirty="0">
              <a:solidFill>
                <a:srgbClr val="00539B"/>
              </a:solidFill>
            </a:endParaRPr>
          </a:p>
        </p:txBody>
      </p:sp>
    </p:spTree>
    <p:extLst>
      <p:ext uri="{BB962C8B-B14F-4D97-AF65-F5344CB8AC3E}">
        <p14:creationId xmlns:p14="http://schemas.microsoft.com/office/powerpoint/2010/main" val="85348638"/>
      </p:ext>
    </p:extLst>
  </p:cSld>
  <p:clrMapOvr>
    <a:masterClrMapping/>
  </p:clrMapOvr>
  <p:timing>
    <p:tnLst>
      <p:par>
        <p:cTn id="1" dur="indefinite" restart="never" nodeType="tmRoot"/>
      </p:par>
    </p:tnLst>
  </p:timing>
</p:sldLayout>
</file>

<file path=ppt/slideLayouts/slideLayout254.xml><?xml version="1.0" encoding="utf-8"?>
<p:sldLayout xmlns:a="http://schemas.openxmlformats.org/drawingml/2006/main" xmlns:r="http://schemas.openxmlformats.org/officeDocument/2006/relationships" xmlns:p="http://schemas.openxmlformats.org/presentationml/2006/main" preserve="1" userDrawn="1">
  <p:cSld name="Big image with title">
    <p:spTree>
      <p:nvGrpSpPr>
        <p:cNvPr id="1" name=""/>
        <p:cNvGrpSpPr/>
        <p:nvPr/>
      </p:nvGrpSpPr>
      <p:grpSpPr>
        <a:xfrm>
          <a:off x="0" y="0"/>
          <a:ext cx="0" cy="0"/>
          <a:chOff x="0" y="0"/>
          <a:chExt cx="0" cy="0"/>
        </a:xfrm>
      </p:grpSpPr>
      <p:sp>
        <p:nvSpPr>
          <p:cNvPr id="2" name="Title 1" descr="Ideally your title should fit on one line." title="Slide title"/>
          <p:cNvSpPr>
            <a:spLocks noGrp="1"/>
          </p:cNvSpPr>
          <p:nvPr>
            <p:ph type="title"/>
          </p:nvPr>
        </p:nvSpPr>
        <p:spPr/>
        <p:txBody>
          <a:bodyPr/>
          <a:lstStyle/>
          <a:p>
            <a:r>
              <a:rPr lang="en-US" smtClean="0"/>
              <a:t>Click to edit Master title style</a:t>
            </a:r>
            <a:endParaRPr lang="en-GB"/>
          </a:p>
        </p:txBody>
      </p:sp>
      <p:sp>
        <p:nvSpPr>
          <p:cNvPr id="9"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14"/>
          </p:nvPr>
        </p:nvSpPr>
        <p:spPr>
          <a:xfrm>
            <a:off x="585051" y="2237787"/>
            <a:ext cx="6381551" cy="2790448"/>
          </a:xfrm>
          <a:prstGeom prst="round2SameRect">
            <a:avLst>
              <a:gd name="adj1" fmla="val 6739"/>
              <a:gd name="adj2" fmla="val 0"/>
            </a:avLst>
          </a:prstGeom>
        </p:spPr>
        <p:txBody>
          <a:bodyPr/>
          <a:lstStyle/>
          <a:p>
            <a:pPr lvl="0"/>
            <a:r>
              <a:rPr lang="en-US" noProof="0" smtClean="0"/>
              <a:t>Click icon to add picture</a:t>
            </a:r>
            <a:endParaRPr lang="en-GB" noProof="0" dirty="0"/>
          </a:p>
        </p:txBody>
      </p:sp>
      <p:sp>
        <p:nvSpPr>
          <p:cNvPr id="98" name="Date Placeholder 3"/>
          <p:cNvSpPr>
            <a:spLocks noGrp="1"/>
          </p:cNvSpPr>
          <p:nvPr>
            <p:ph type="dt" sz="half" idx="2"/>
          </p:nvPr>
        </p:nvSpPr>
        <p:spPr>
          <a:xfrm>
            <a:off x="594661" y="5035501"/>
            <a:ext cx="1547697" cy="293738"/>
          </a:xfrm>
          <a:prstGeom prst="rect">
            <a:avLst/>
          </a:prstGeom>
        </p:spPr>
        <p:txBody>
          <a:bodyPr lIns="0" tIns="0" rIns="0" bIns="0" anchor="ctr"/>
          <a:lstStyle>
            <a:lvl1pPr>
              <a:defRPr sz="700">
                <a:solidFill>
                  <a:schemeClr val="accent1"/>
                </a:solidFill>
              </a:defRPr>
            </a:lvl1pPr>
          </a:lstStyle>
          <a:p>
            <a:fld id="{370A1058-79E5-B545-968A-2AE9B714F01C}" type="datetime3">
              <a:rPr lang="en-GB" smtClean="0">
                <a:solidFill>
                  <a:srgbClr val="00539B"/>
                </a:solidFill>
              </a:rPr>
              <a:pPr/>
              <a:t>13 July, 2016</a:t>
            </a:fld>
            <a:endParaRPr lang="en-GB" dirty="0">
              <a:solidFill>
                <a:srgbClr val="00539B"/>
              </a:solidFill>
            </a:endParaRPr>
          </a:p>
        </p:txBody>
      </p:sp>
      <p:sp>
        <p:nvSpPr>
          <p:cNvPr id="99" name="Footer Placeholder 4"/>
          <p:cNvSpPr>
            <a:spLocks noGrp="1"/>
          </p:cNvSpPr>
          <p:nvPr>
            <p:ph type="ftr" sz="quarter" idx="3"/>
            <p:custDataLst>
              <p:tags r:id="rId1"/>
            </p:custDataLst>
          </p:nvPr>
        </p:nvSpPr>
        <p:spPr>
          <a:xfrm>
            <a:off x="0" y="5035501"/>
            <a:ext cx="7561263" cy="293738"/>
          </a:xfrm>
          <a:prstGeom prst="rect">
            <a:avLst/>
          </a:prstGeom>
        </p:spPr>
        <p:txBody>
          <a:bodyPr lIns="0" tIns="0" rIns="0" bIns="0" anchor="ctr"/>
          <a:lstStyle>
            <a:lvl1pPr algn="ctr">
              <a:defRPr lang="en-GB" sz="800" b="0" i="0" u="none">
                <a:solidFill>
                  <a:srgbClr val="FFFFFF"/>
                </a:solidFill>
                <a:latin typeface="Arial"/>
              </a:defRPr>
            </a:lvl1pPr>
          </a:lstStyle>
          <a:p>
            <a:endParaRPr b="1"/>
          </a:p>
        </p:txBody>
      </p:sp>
      <p:sp>
        <p:nvSpPr>
          <p:cNvPr id="101" name="Slide Number Placeholder 5"/>
          <p:cNvSpPr>
            <a:spLocks noGrp="1"/>
          </p:cNvSpPr>
          <p:nvPr>
            <p:ph type="sldNum" sz="quarter" idx="4"/>
          </p:nvPr>
        </p:nvSpPr>
        <p:spPr>
          <a:xfrm>
            <a:off x="6846455" y="5035501"/>
            <a:ext cx="297689" cy="293738"/>
          </a:xfrm>
          <a:prstGeom prst="rect">
            <a:avLst/>
          </a:prstGeom>
        </p:spPr>
        <p:txBody>
          <a:bodyPr lIns="0" tIns="0" rIns="0" bIns="0" anchor="ctr"/>
          <a:lstStyle>
            <a:lvl1pPr algn="r">
              <a:defRPr sz="700">
                <a:solidFill>
                  <a:schemeClr val="accent1"/>
                </a:solidFill>
              </a:defRPr>
            </a:lvl1pPr>
          </a:lstStyle>
          <a:p>
            <a:fld id="{71F9F866-B438-9445-8D9F-1F8FF6608833}" type="slidenum">
              <a:rPr lang="en-GB" smtClean="0">
                <a:solidFill>
                  <a:srgbClr val="00539B"/>
                </a:solidFill>
              </a:rPr>
              <a:pPr/>
              <a:t>‹#›</a:t>
            </a:fld>
            <a:endParaRPr lang="en-GB" dirty="0">
              <a:solidFill>
                <a:srgbClr val="00539B"/>
              </a:solidFill>
            </a:endParaRPr>
          </a:p>
        </p:txBody>
      </p:sp>
      <p:sp>
        <p:nvSpPr>
          <p:cNvPr id="4" name="Text Placeholder 3"/>
          <p:cNvSpPr>
            <a:spLocks noGrp="1"/>
          </p:cNvSpPr>
          <p:nvPr>
            <p:ph type="body" sz="quarter" idx="15" hasCustomPrompt="1"/>
          </p:nvPr>
        </p:nvSpPr>
        <p:spPr>
          <a:xfrm>
            <a:off x="585473" y="1685126"/>
            <a:ext cx="6381129" cy="278798"/>
          </a:xfrm>
        </p:spPr>
        <p:txBody>
          <a:bodyPr/>
          <a:lstStyle>
            <a:lvl1pPr>
              <a:defRPr baseline="0">
                <a:latin typeface="Franklin Gothic Medium" panose="020B0603020102020204" pitchFamily="34" charset="0"/>
              </a:defRPr>
            </a:lvl1pPr>
          </a:lstStyle>
          <a:p>
            <a:pPr lvl="0"/>
            <a:r>
              <a:rPr lang="en-US" dirty="0" smtClean="0"/>
              <a:t>Image title</a:t>
            </a:r>
          </a:p>
        </p:txBody>
      </p:sp>
    </p:spTree>
    <p:extLst>
      <p:ext uri="{BB962C8B-B14F-4D97-AF65-F5344CB8AC3E}">
        <p14:creationId xmlns:p14="http://schemas.microsoft.com/office/powerpoint/2010/main" val="2916026640"/>
      </p:ext>
    </p:extLst>
  </p:cSld>
  <p:clrMapOvr>
    <a:masterClrMapping/>
  </p:clrMapOvr>
  <p:timing>
    <p:tnLst>
      <p:par>
        <p:cTn id="1" dur="indefinite" restart="never" nodeType="tmRoot"/>
      </p:par>
    </p:tnLst>
  </p:timing>
</p:sldLayout>
</file>

<file path=ppt/slideLayouts/slideLayout255.xml><?xml version="1.0" encoding="utf-8"?>
<p:sldLayout xmlns:a="http://schemas.openxmlformats.org/drawingml/2006/main" xmlns:r="http://schemas.openxmlformats.org/officeDocument/2006/relationships" xmlns:p="http://schemas.openxmlformats.org/presentationml/2006/main" preserve="1" userDrawn="1">
  <p:cSld name="Text + image">
    <p:spTree>
      <p:nvGrpSpPr>
        <p:cNvPr id="1" name=""/>
        <p:cNvGrpSpPr/>
        <p:nvPr/>
      </p:nvGrpSpPr>
      <p:grpSpPr>
        <a:xfrm>
          <a:off x="0" y="0"/>
          <a:ext cx="0" cy="0"/>
          <a:chOff x="0" y="0"/>
          <a:chExt cx="0" cy="0"/>
        </a:xfrm>
      </p:grpSpPr>
      <p:sp>
        <p:nvSpPr>
          <p:cNvPr id="2" name="Title 1" descr="Ideally your title should fit on one line." title="Slide title"/>
          <p:cNvSpPr>
            <a:spLocks noGrp="1"/>
          </p:cNvSpPr>
          <p:nvPr>
            <p:ph type="title"/>
          </p:nvPr>
        </p:nvSpPr>
        <p:spPr/>
        <p:txBody>
          <a:bodyPr/>
          <a:lstStyle/>
          <a:p>
            <a:r>
              <a:rPr lang="en-US" smtClean="0"/>
              <a:t>Click to edit Master title style</a:t>
            </a:r>
            <a:endParaRPr lang="en-GB"/>
          </a:p>
        </p:txBody>
      </p:sp>
      <p:sp>
        <p:nvSpPr>
          <p:cNvPr id="100" name="Date Placeholder 3"/>
          <p:cNvSpPr>
            <a:spLocks noGrp="1"/>
          </p:cNvSpPr>
          <p:nvPr>
            <p:ph type="dt" sz="half" idx="2"/>
          </p:nvPr>
        </p:nvSpPr>
        <p:spPr>
          <a:xfrm>
            <a:off x="594661" y="5035501"/>
            <a:ext cx="1547697" cy="293738"/>
          </a:xfrm>
          <a:prstGeom prst="rect">
            <a:avLst/>
          </a:prstGeom>
        </p:spPr>
        <p:txBody>
          <a:bodyPr lIns="0" tIns="0" rIns="0" bIns="0" anchor="ctr"/>
          <a:lstStyle>
            <a:lvl1pPr>
              <a:defRPr sz="700">
                <a:solidFill>
                  <a:schemeClr val="accent1"/>
                </a:solidFill>
              </a:defRPr>
            </a:lvl1pPr>
          </a:lstStyle>
          <a:p>
            <a:fld id="{3D8B94D5-4E54-D541-9BF4-8857EC431461}" type="datetime3">
              <a:rPr lang="en-GB" smtClean="0">
                <a:solidFill>
                  <a:srgbClr val="00539B"/>
                </a:solidFill>
              </a:rPr>
              <a:pPr/>
              <a:t>13 July, 2016</a:t>
            </a:fld>
            <a:endParaRPr lang="en-GB" dirty="0">
              <a:solidFill>
                <a:srgbClr val="00539B"/>
              </a:solidFill>
            </a:endParaRPr>
          </a:p>
        </p:txBody>
      </p:sp>
      <p:sp>
        <p:nvSpPr>
          <p:cNvPr id="101" name="Footer Placeholder 4"/>
          <p:cNvSpPr>
            <a:spLocks noGrp="1"/>
          </p:cNvSpPr>
          <p:nvPr>
            <p:ph type="ftr" sz="quarter" idx="3"/>
            <p:custDataLst>
              <p:tags r:id="rId1"/>
            </p:custDataLst>
          </p:nvPr>
        </p:nvSpPr>
        <p:spPr>
          <a:xfrm>
            <a:off x="0" y="5035501"/>
            <a:ext cx="7561263" cy="293738"/>
          </a:xfrm>
          <a:prstGeom prst="rect">
            <a:avLst/>
          </a:prstGeom>
        </p:spPr>
        <p:txBody>
          <a:bodyPr lIns="0" tIns="0" rIns="0" bIns="0" anchor="ctr"/>
          <a:lstStyle>
            <a:lvl1pPr algn="ctr">
              <a:defRPr lang="en-GB" sz="800" b="0" i="0" u="none">
                <a:solidFill>
                  <a:srgbClr val="FFFFFF"/>
                </a:solidFill>
                <a:latin typeface="Arial"/>
              </a:defRPr>
            </a:lvl1pPr>
          </a:lstStyle>
          <a:p>
            <a:endParaRPr b="1"/>
          </a:p>
        </p:txBody>
      </p:sp>
      <p:sp>
        <p:nvSpPr>
          <p:cNvPr id="103" name="Slide Number Placeholder 5"/>
          <p:cNvSpPr>
            <a:spLocks noGrp="1"/>
          </p:cNvSpPr>
          <p:nvPr>
            <p:ph type="sldNum" sz="quarter" idx="4"/>
          </p:nvPr>
        </p:nvSpPr>
        <p:spPr>
          <a:xfrm>
            <a:off x="6846455" y="5035501"/>
            <a:ext cx="297689" cy="293738"/>
          </a:xfrm>
          <a:prstGeom prst="rect">
            <a:avLst/>
          </a:prstGeom>
        </p:spPr>
        <p:txBody>
          <a:bodyPr lIns="0" tIns="0" rIns="0" bIns="0" anchor="ctr"/>
          <a:lstStyle>
            <a:lvl1pPr algn="r">
              <a:defRPr sz="700">
                <a:solidFill>
                  <a:schemeClr val="accent1"/>
                </a:solidFill>
              </a:defRPr>
            </a:lvl1pPr>
          </a:lstStyle>
          <a:p>
            <a:fld id="{71F9F866-B438-9445-8D9F-1F8FF6608833}" type="slidenum">
              <a:rPr lang="en-GB" smtClean="0">
                <a:solidFill>
                  <a:srgbClr val="00539B"/>
                </a:solidFill>
              </a:rPr>
              <a:pPr/>
              <a:t>‹#›</a:t>
            </a:fld>
            <a:endParaRPr lang="en-GB" dirty="0">
              <a:solidFill>
                <a:srgbClr val="00539B"/>
              </a:solidFill>
            </a:endParaRPr>
          </a:p>
        </p:txBody>
      </p:sp>
      <p:sp>
        <p:nvSpPr>
          <p:cNvPr id="4" name="Text Placeholder 3"/>
          <p:cNvSpPr>
            <a:spLocks noGrp="1"/>
          </p:cNvSpPr>
          <p:nvPr>
            <p:ph type="body" sz="quarter" idx="15"/>
          </p:nvPr>
        </p:nvSpPr>
        <p:spPr>
          <a:xfrm>
            <a:off x="595975" y="1685126"/>
            <a:ext cx="2979873" cy="334311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10" name="Content Placeholder 9"/>
          <p:cNvSpPr>
            <a:spLocks noGrp="1"/>
          </p:cNvSpPr>
          <p:nvPr>
            <p:ph sz="quarter" idx="16"/>
          </p:nvPr>
        </p:nvSpPr>
        <p:spPr>
          <a:xfrm>
            <a:off x="3985417" y="1685126"/>
            <a:ext cx="2981186" cy="3343110"/>
          </a:xfrm>
          <a:prstGeom prst="round2SameRect">
            <a:avLst>
              <a:gd name="adj1" fmla="val 7860"/>
              <a:gd name="adj2" fmla="val 0"/>
            </a:avLst>
          </a:prstGeom>
        </p:spPr>
        <p:txBody>
          <a:bodyPr/>
          <a:lstStyle/>
          <a:p>
            <a:pPr lvl="0"/>
            <a:r>
              <a:rPr lang="en-US" smtClean="0"/>
              <a:t>Click to edit Master text styles</a:t>
            </a:r>
          </a:p>
        </p:txBody>
      </p:sp>
    </p:spTree>
    <p:extLst>
      <p:ext uri="{BB962C8B-B14F-4D97-AF65-F5344CB8AC3E}">
        <p14:creationId xmlns:p14="http://schemas.microsoft.com/office/powerpoint/2010/main" val="844318392"/>
      </p:ext>
    </p:extLst>
  </p:cSld>
  <p:clrMapOvr>
    <a:masterClrMapping/>
  </p:clrMapOvr>
  <p:timing>
    <p:tnLst>
      <p:par>
        <p:cTn id="1" dur="indefinite" restart="never" nodeType="tmRoot"/>
      </p:par>
    </p:tnLst>
  </p:timing>
</p:sldLayout>
</file>

<file path=ppt/slideLayouts/slideLayout256.xml><?xml version="1.0" encoding="utf-8"?>
<p:sldLayout xmlns:a="http://schemas.openxmlformats.org/drawingml/2006/main" xmlns:r="http://schemas.openxmlformats.org/officeDocument/2006/relationships" xmlns:p="http://schemas.openxmlformats.org/presentationml/2006/main" preserve="1" userDrawn="1">
  <p:cSld name="13_Text + image">
    <p:spTree>
      <p:nvGrpSpPr>
        <p:cNvPr id="1" name=""/>
        <p:cNvGrpSpPr/>
        <p:nvPr/>
      </p:nvGrpSpPr>
      <p:grpSpPr>
        <a:xfrm>
          <a:off x="0" y="0"/>
          <a:ext cx="0" cy="0"/>
          <a:chOff x="0" y="0"/>
          <a:chExt cx="0" cy="0"/>
        </a:xfrm>
      </p:grpSpPr>
      <p:sp>
        <p:nvSpPr>
          <p:cNvPr id="2" name="Title 1" descr="Ideally your title should fit on one line." title="Slide title"/>
          <p:cNvSpPr>
            <a:spLocks noGrp="1"/>
          </p:cNvSpPr>
          <p:nvPr>
            <p:ph type="title"/>
          </p:nvPr>
        </p:nvSpPr>
        <p:spPr/>
        <p:txBody>
          <a:bodyPr/>
          <a:lstStyle/>
          <a:p>
            <a:r>
              <a:rPr lang="en-US" smtClean="0"/>
              <a:t>Click to edit Master title style</a:t>
            </a:r>
            <a:endParaRPr lang="en-GB"/>
          </a:p>
        </p:txBody>
      </p:sp>
      <p:sp>
        <p:nvSpPr>
          <p:cNvPr id="9"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14"/>
          </p:nvPr>
        </p:nvSpPr>
        <p:spPr>
          <a:xfrm>
            <a:off x="5178679" y="1678957"/>
            <a:ext cx="1787923" cy="3080349"/>
          </a:xfrm>
          <a:prstGeom prst="roundRect">
            <a:avLst>
              <a:gd name="adj" fmla="val 10702"/>
            </a:avLst>
          </a:prstGeom>
        </p:spPr>
        <p:txBody>
          <a:bodyPr/>
          <a:lstStyle/>
          <a:p>
            <a:pPr lvl="0"/>
            <a:r>
              <a:rPr lang="en-US" noProof="0" smtClean="0"/>
              <a:t>Click icon to add picture</a:t>
            </a:r>
            <a:endParaRPr lang="en-GB" noProof="0" dirty="0"/>
          </a:p>
        </p:txBody>
      </p:sp>
      <p:sp>
        <p:nvSpPr>
          <p:cNvPr id="100" name="Date Placeholder 3"/>
          <p:cNvSpPr>
            <a:spLocks noGrp="1"/>
          </p:cNvSpPr>
          <p:nvPr>
            <p:ph type="dt" sz="half" idx="2"/>
          </p:nvPr>
        </p:nvSpPr>
        <p:spPr>
          <a:xfrm>
            <a:off x="594661" y="5035501"/>
            <a:ext cx="1547697" cy="293738"/>
          </a:xfrm>
          <a:prstGeom prst="rect">
            <a:avLst/>
          </a:prstGeom>
        </p:spPr>
        <p:txBody>
          <a:bodyPr lIns="0" tIns="0" rIns="0" bIns="0" anchor="ctr"/>
          <a:lstStyle>
            <a:lvl1pPr>
              <a:defRPr sz="700">
                <a:solidFill>
                  <a:schemeClr val="accent1"/>
                </a:solidFill>
              </a:defRPr>
            </a:lvl1pPr>
          </a:lstStyle>
          <a:p>
            <a:fld id="{3D8B94D5-4E54-D541-9BF4-8857EC431461}" type="datetime3">
              <a:rPr lang="en-GB" smtClean="0">
                <a:solidFill>
                  <a:srgbClr val="00539B"/>
                </a:solidFill>
              </a:rPr>
              <a:pPr/>
              <a:t>13 July, 2016</a:t>
            </a:fld>
            <a:endParaRPr lang="en-GB" dirty="0">
              <a:solidFill>
                <a:srgbClr val="00539B"/>
              </a:solidFill>
            </a:endParaRPr>
          </a:p>
        </p:txBody>
      </p:sp>
      <p:sp>
        <p:nvSpPr>
          <p:cNvPr id="101" name="Footer Placeholder 4"/>
          <p:cNvSpPr>
            <a:spLocks noGrp="1"/>
          </p:cNvSpPr>
          <p:nvPr>
            <p:ph type="ftr" sz="quarter" idx="3"/>
            <p:custDataLst>
              <p:tags r:id="rId1"/>
            </p:custDataLst>
          </p:nvPr>
        </p:nvSpPr>
        <p:spPr>
          <a:xfrm>
            <a:off x="0" y="5035501"/>
            <a:ext cx="7561263" cy="293738"/>
          </a:xfrm>
          <a:prstGeom prst="rect">
            <a:avLst/>
          </a:prstGeom>
        </p:spPr>
        <p:txBody>
          <a:bodyPr lIns="0" tIns="0" rIns="0" bIns="0" anchor="ctr"/>
          <a:lstStyle>
            <a:lvl1pPr algn="ctr">
              <a:defRPr lang="en-GB" sz="800" b="0" i="0" u="none">
                <a:solidFill>
                  <a:srgbClr val="FFFFFF"/>
                </a:solidFill>
                <a:latin typeface="Arial"/>
              </a:defRPr>
            </a:lvl1pPr>
          </a:lstStyle>
          <a:p>
            <a:endParaRPr b="1"/>
          </a:p>
        </p:txBody>
      </p:sp>
      <p:sp>
        <p:nvSpPr>
          <p:cNvPr id="103" name="Slide Number Placeholder 5"/>
          <p:cNvSpPr>
            <a:spLocks noGrp="1"/>
          </p:cNvSpPr>
          <p:nvPr>
            <p:ph type="sldNum" sz="quarter" idx="4"/>
          </p:nvPr>
        </p:nvSpPr>
        <p:spPr>
          <a:xfrm>
            <a:off x="6846455" y="5035501"/>
            <a:ext cx="297689" cy="293738"/>
          </a:xfrm>
          <a:prstGeom prst="rect">
            <a:avLst/>
          </a:prstGeom>
        </p:spPr>
        <p:txBody>
          <a:bodyPr lIns="0" tIns="0" rIns="0" bIns="0" anchor="ctr"/>
          <a:lstStyle>
            <a:lvl1pPr algn="r">
              <a:defRPr sz="700">
                <a:solidFill>
                  <a:schemeClr val="accent1"/>
                </a:solidFill>
              </a:defRPr>
            </a:lvl1pPr>
          </a:lstStyle>
          <a:p>
            <a:fld id="{71F9F866-B438-9445-8D9F-1F8FF6608833}" type="slidenum">
              <a:rPr lang="en-GB" smtClean="0">
                <a:solidFill>
                  <a:srgbClr val="00539B"/>
                </a:solidFill>
              </a:rPr>
              <a:pPr/>
              <a:t>‹#›</a:t>
            </a:fld>
            <a:endParaRPr lang="en-GB" dirty="0">
              <a:solidFill>
                <a:srgbClr val="00539B"/>
              </a:solidFill>
            </a:endParaRPr>
          </a:p>
        </p:txBody>
      </p:sp>
      <p:sp>
        <p:nvSpPr>
          <p:cNvPr id="4" name="Text Placeholder 3"/>
          <p:cNvSpPr>
            <a:spLocks noGrp="1"/>
          </p:cNvSpPr>
          <p:nvPr>
            <p:ph type="body" sz="quarter" idx="15"/>
          </p:nvPr>
        </p:nvSpPr>
        <p:spPr>
          <a:xfrm>
            <a:off x="594662" y="1685125"/>
            <a:ext cx="4284716" cy="335051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Tree>
    <p:extLst>
      <p:ext uri="{BB962C8B-B14F-4D97-AF65-F5344CB8AC3E}">
        <p14:creationId xmlns:p14="http://schemas.microsoft.com/office/powerpoint/2010/main" val="2061288590"/>
      </p:ext>
    </p:extLst>
  </p:cSld>
  <p:clrMapOvr>
    <a:masterClrMapping/>
  </p:clrMapOvr>
  <p:timing>
    <p:tnLst>
      <p:par>
        <p:cTn id="1" dur="indefinite" restart="never" nodeType="tmRoot"/>
      </p:par>
    </p:tnLst>
  </p:timing>
</p:sldLayout>
</file>

<file path=ppt/slideLayouts/slideLayout257.xml><?xml version="1.0" encoding="utf-8"?>
<p:sldLayout xmlns:a="http://schemas.openxmlformats.org/drawingml/2006/main" xmlns:r="http://schemas.openxmlformats.org/officeDocument/2006/relationships" xmlns:p="http://schemas.openxmlformats.org/presentationml/2006/main" preserve="1" userDrawn="1">
  <p:cSld name="10_Text + image">
    <p:spTree>
      <p:nvGrpSpPr>
        <p:cNvPr id="1" name=""/>
        <p:cNvGrpSpPr/>
        <p:nvPr/>
      </p:nvGrpSpPr>
      <p:grpSpPr>
        <a:xfrm>
          <a:off x="0" y="0"/>
          <a:ext cx="0" cy="0"/>
          <a:chOff x="0" y="0"/>
          <a:chExt cx="0" cy="0"/>
        </a:xfrm>
      </p:grpSpPr>
      <p:sp>
        <p:nvSpPr>
          <p:cNvPr id="2" name="Title 1" descr="Ideally your title should fit on one line." title="Slide title"/>
          <p:cNvSpPr>
            <a:spLocks noGrp="1"/>
          </p:cNvSpPr>
          <p:nvPr>
            <p:ph type="title"/>
          </p:nvPr>
        </p:nvSpPr>
        <p:spPr/>
        <p:txBody>
          <a:bodyPr/>
          <a:lstStyle/>
          <a:p>
            <a:r>
              <a:rPr lang="en-US" smtClean="0"/>
              <a:t>Click to edit Master title style</a:t>
            </a:r>
            <a:endParaRPr lang="en-GB"/>
          </a:p>
        </p:txBody>
      </p:sp>
      <p:sp>
        <p:nvSpPr>
          <p:cNvPr id="9"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14"/>
          </p:nvPr>
        </p:nvSpPr>
        <p:spPr>
          <a:xfrm>
            <a:off x="3985416" y="1678957"/>
            <a:ext cx="2981185" cy="3349279"/>
          </a:xfrm>
          <a:prstGeom prst="round2SameRect">
            <a:avLst>
              <a:gd name="adj1" fmla="val 5389"/>
              <a:gd name="adj2" fmla="val 0"/>
            </a:avLst>
          </a:prstGeom>
        </p:spPr>
        <p:txBody>
          <a:bodyPr/>
          <a:lstStyle/>
          <a:p>
            <a:pPr lvl="0"/>
            <a:r>
              <a:rPr lang="en-US" noProof="0" smtClean="0"/>
              <a:t>Click icon to add picture</a:t>
            </a:r>
            <a:endParaRPr lang="en-GB" noProof="0" dirty="0"/>
          </a:p>
        </p:txBody>
      </p:sp>
      <p:sp>
        <p:nvSpPr>
          <p:cNvPr id="100" name="Date Placeholder 3"/>
          <p:cNvSpPr>
            <a:spLocks noGrp="1"/>
          </p:cNvSpPr>
          <p:nvPr>
            <p:ph type="dt" sz="half" idx="2"/>
          </p:nvPr>
        </p:nvSpPr>
        <p:spPr>
          <a:xfrm>
            <a:off x="594661" y="5035501"/>
            <a:ext cx="1547697" cy="293738"/>
          </a:xfrm>
          <a:prstGeom prst="rect">
            <a:avLst/>
          </a:prstGeom>
        </p:spPr>
        <p:txBody>
          <a:bodyPr lIns="0" tIns="0" rIns="0" bIns="0" anchor="ctr"/>
          <a:lstStyle>
            <a:lvl1pPr>
              <a:defRPr sz="700">
                <a:solidFill>
                  <a:schemeClr val="accent1"/>
                </a:solidFill>
              </a:defRPr>
            </a:lvl1pPr>
          </a:lstStyle>
          <a:p>
            <a:fld id="{3D8B94D5-4E54-D541-9BF4-8857EC431461}" type="datetime3">
              <a:rPr lang="en-GB" smtClean="0">
                <a:solidFill>
                  <a:srgbClr val="00539B"/>
                </a:solidFill>
              </a:rPr>
              <a:pPr/>
              <a:t>13 July, 2016</a:t>
            </a:fld>
            <a:endParaRPr lang="en-GB" dirty="0">
              <a:solidFill>
                <a:srgbClr val="00539B"/>
              </a:solidFill>
            </a:endParaRPr>
          </a:p>
        </p:txBody>
      </p:sp>
      <p:sp>
        <p:nvSpPr>
          <p:cNvPr id="101" name="Footer Placeholder 4"/>
          <p:cNvSpPr>
            <a:spLocks noGrp="1"/>
          </p:cNvSpPr>
          <p:nvPr>
            <p:ph type="ftr" sz="quarter" idx="3"/>
            <p:custDataLst>
              <p:tags r:id="rId1"/>
            </p:custDataLst>
          </p:nvPr>
        </p:nvSpPr>
        <p:spPr>
          <a:xfrm>
            <a:off x="0" y="5035501"/>
            <a:ext cx="7561263" cy="293738"/>
          </a:xfrm>
          <a:prstGeom prst="rect">
            <a:avLst/>
          </a:prstGeom>
        </p:spPr>
        <p:txBody>
          <a:bodyPr lIns="0" tIns="0" rIns="0" bIns="0" anchor="ctr"/>
          <a:lstStyle>
            <a:lvl1pPr algn="ctr">
              <a:defRPr lang="en-GB" sz="800" b="0" i="0" u="none">
                <a:solidFill>
                  <a:srgbClr val="FFFFFF"/>
                </a:solidFill>
                <a:latin typeface="Arial"/>
              </a:defRPr>
            </a:lvl1pPr>
          </a:lstStyle>
          <a:p>
            <a:endParaRPr b="1"/>
          </a:p>
        </p:txBody>
      </p:sp>
      <p:sp>
        <p:nvSpPr>
          <p:cNvPr id="103" name="Slide Number Placeholder 5"/>
          <p:cNvSpPr>
            <a:spLocks noGrp="1"/>
          </p:cNvSpPr>
          <p:nvPr>
            <p:ph type="sldNum" sz="quarter" idx="4"/>
          </p:nvPr>
        </p:nvSpPr>
        <p:spPr>
          <a:xfrm>
            <a:off x="6846455" y="5035501"/>
            <a:ext cx="297689" cy="293738"/>
          </a:xfrm>
          <a:prstGeom prst="rect">
            <a:avLst/>
          </a:prstGeom>
        </p:spPr>
        <p:txBody>
          <a:bodyPr lIns="0" tIns="0" rIns="0" bIns="0" anchor="ctr"/>
          <a:lstStyle>
            <a:lvl1pPr algn="r">
              <a:defRPr sz="700">
                <a:solidFill>
                  <a:schemeClr val="accent1"/>
                </a:solidFill>
              </a:defRPr>
            </a:lvl1pPr>
          </a:lstStyle>
          <a:p>
            <a:fld id="{71F9F866-B438-9445-8D9F-1F8FF6608833}" type="slidenum">
              <a:rPr lang="en-GB" smtClean="0">
                <a:solidFill>
                  <a:srgbClr val="00539B"/>
                </a:solidFill>
              </a:rPr>
              <a:pPr/>
              <a:t>‹#›</a:t>
            </a:fld>
            <a:endParaRPr lang="en-GB" dirty="0">
              <a:solidFill>
                <a:srgbClr val="00539B"/>
              </a:solidFill>
            </a:endParaRPr>
          </a:p>
        </p:txBody>
      </p:sp>
      <p:sp>
        <p:nvSpPr>
          <p:cNvPr id="4" name="Text Placeholder 3"/>
          <p:cNvSpPr>
            <a:spLocks noGrp="1"/>
          </p:cNvSpPr>
          <p:nvPr>
            <p:ph type="body" sz="quarter" idx="15"/>
          </p:nvPr>
        </p:nvSpPr>
        <p:spPr>
          <a:xfrm>
            <a:off x="595975" y="1678957"/>
            <a:ext cx="2979873" cy="284966"/>
          </a:xfrm>
        </p:spPr>
        <p:txBody>
          <a:bodyPr>
            <a:normAutofit/>
          </a:bodyPr>
          <a:lstStyle>
            <a:lvl1pPr>
              <a:defRPr sz="1500">
                <a:latin typeface="Franklin Gothic Medium" panose="020B0603020102020204" pitchFamily="34" charset="0"/>
              </a:defRPr>
            </a:lvl1pPr>
          </a:lstStyle>
          <a:p>
            <a:pPr lvl="0"/>
            <a:r>
              <a:rPr lang="en-US" smtClean="0"/>
              <a:t>Click to edit Master text styles</a:t>
            </a:r>
          </a:p>
        </p:txBody>
      </p:sp>
      <p:sp>
        <p:nvSpPr>
          <p:cNvPr id="6" name="Text Placeholder 5"/>
          <p:cNvSpPr>
            <a:spLocks noGrp="1"/>
          </p:cNvSpPr>
          <p:nvPr>
            <p:ph type="body" sz="quarter" idx="16"/>
          </p:nvPr>
        </p:nvSpPr>
        <p:spPr>
          <a:xfrm>
            <a:off x="594662" y="2242722"/>
            <a:ext cx="2981185" cy="2785514"/>
          </a:xfrm>
        </p:spPr>
        <p:txBody>
          <a:bodyPr>
            <a:normAutofit/>
          </a:bodyPr>
          <a:lstStyle>
            <a:lvl1pPr>
              <a:defRPr sz="1500"/>
            </a:lvl1pPr>
            <a:lvl2pPr>
              <a:defRPr sz="1500"/>
            </a:lvl2pPr>
            <a:lvl3pPr>
              <a:defRPr sz="1500"/>
            </a:lvl3pPr>
            <a:lvl4pPr>
              <a:defRPr sz="1500"/>
            </a:lvl4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Tree>
    <p:extLst>
      <p:ext uri="{BB962C8B-B14F-4D97-AF65-F5344CB8AC3E}">
        <p14:creationId xmlns:p14="http://schemas.microsoft.com/office/powerpoint/2010/main" val="3679405019"/>
      </p:ext>
    </p:extLst>
  </p:cSld>
  <p:clrMapOvr>
    <a:masterClrMapping/>
  </p:clrMapOvr>
  <p:timing>
    <p:tnLst>
      <p:par>
        <p:cTn id="1" dur="indefinite" restart="never" nodeType="tmRoot"/>
      </p:par>
    </p:tnLst>
  </p:timing>
</p:sldLayout>
</file>

<file path=ppt/slideLayouts/slideLayout258.xml><?xml version="1.0" encoding="utf-8"?>
<p:sldLayout xmlns:a="http://schemas.openxmlformats.org/drawingml/2006/main" xmlns:r="http://schemas.openxmlformats.org/officeDocument/2006/relationships" xmlns:p="http://schemas.openxmlformats.org/presentationml/2006/main" preserve="1" userDrawn="1">
  <p:cSld name="Image + text">
    <p:spTree>
      <p:nvGrpSpPr>
        <p:cNvPr id="1" name=""/>
        <p:cNvGrpSpPr/>
        <p:nvPr/>
      </p:nvGrpSpPr>
      <p:grpSpPr>
        <a:xfrm>
          <a:off x="0" y="0"/>
          <a:ext cx="0" cy="0"/>
          <a:chOff x="0" y="0"/>
          <a:chExt cx="0" cy="0"/>
        </a:xfrm>
      </p:grpSpPr>
      <p:sp>
        <p:nvSpPr>
          <p:cNvPr id="2" name="Title 1" descr="Ideally your title should fit on one line." title="Slide title"/>
          <p:cNvSpPr>
            <a:spLocks noGrp="1"/>
          </p:cNvSpPr>
          <p:nvPr>
            <p:ph type="title"/>
          </p:nvPr>
        </p:nvSpPr>
        <p:spPr/>
        <p:txBody>
          <a:bodyPr/>
          <a:lstStyle/>
          <a:p>
            <a:r>
              <a:rPr lang="en-US" smtClean="0"/>
              <a:t>Click to edit Master title style</a:t>
            </a:r>
            <a:endParaRPr lang="en-GB" dirty="0"/>
          </a:p>
        </p:txBody>
      </p:sp>
      <p:sp>
        <p:nvSpPr>
          <p:cNvPr id="7" name="Text Placeholder 6"/>
          <p:cNvSpPr>
            <a:spLocks noGrp="1"/>
          </p:cNvSpPr>
          <p:nvPr>
            <p:ph type="body" sz="quarter" idx="13"/>
          </p:nvPr>
        </p:nvSpPr>
        <p:spPr>
          <a:xfrm>
            <a:off x="4191513" y="1678957"/>
            <a:ext cx="2952631" cy="2936918"/>
          </a:xfrm>
          <a:prstGeom prst="rect">
            <a:avLst/>
          </a:prstGeom>
        </p:spPr>
        <p:txBody>
          <a:bodyPr>
            <a:normAutofit/>
          </a:bodyPr>
          <a:lstStyle>
            <a:lvl1pPr marL="0" marR="0" indent="0" algn="l" defTabSz="736504" rtl="0" eaLnBrk="0" fontAlgn="base" latinLnBrk="0" hangingPunct="0">
              <a:lnSpc>
                <a:spcPct val="100000"/>
              </a:lnSpc>
              <a:spcBef>
                <a:spcPts val="0"/>
              </a:spcBef>
              <a:spcAft>
                <a:spcPts val="967"/>
              </a:spcAft>
              <a:buClrTx/>
              <a:buSzTx/>
              <a:buFontTx/>
              <a:buNone/>
              <a:tabLst/>
              <a:defRPr sz="1600">
                <a:solidFill>
                  <a:schemeClr val="tx1"/>
                </a:solidFill>
                <a:latin typeface="Franklin Gothic Book"/>
                <a:cs typeface="Franklin Gothic Book"/>
              </a:defRPr>
            </a:lvl1pPr>
            <a:lvl2pPr marL="144488" marR="0" indent="-144488" algn="l" defTabSz="736504" rtl="0" eaLnBrk="0" fontAlgn="base" latinLnBrk="0" hangingPunct="0">
              <a:lnSpc>
                <a:spcPct val="100000"/>
              </a:lnSpc>
              <a:spcBef>
                <a:spcPts val="0"/>
              </a:spcBef>
              <a:spcAft>
                <a:spcPts val="967"/>
              </a:spcAft>
              <a:buClrTx/>
              <a:buSzTx/>
              <a:buFont typeface="Arial" charset="0"/>
              <a:buChar char="•"/>
              <a:tabLst/>
              <a:defRPr>
                <a:solidFill>
                  <a:schemeClr val="tx1"/>
                </a:solidFill>
                <a:latin typeface="Franklin Gothic Book"/>
                <a:ea typeface="Franklin Gothic Book"/>
                <a:cs typeface="Franklin Gothic Book"/>
              </a:defRPr>
            </a:lvl2pPr>
            <a:lvl3pPr marL="289962" marR="0" indent="-144981" algn="l" defTabSz="736504" rtl="0" eaLnBrk="0" fontAlgn="base" latinLnBrk="0" hangingPunct="0">
              <a:lnSpc>
                <a:spcPct val="100000"/>
              </a:lnSpc>
              <a:spcBef>
                <a:spcPts val="0"/>
              </a:spcBef>
              <a:spcAft>
                <a:spcPts val="967"/>
              </a:spcAft>
              <a:buClrTx/>
              <a:buSzTx/>
              <a:buFont typeface="Arial"/>
              <a:buChar char="•"/>
              <a:tabLst/>
              <a:defRPr>
                <a:solidFill>
                  <a:schemeClr val="tx1"/>
                </a:solidFill>
                <a:latin typeface="Franklin Gothic Book"/>
                <a:ea typeface="Franklin Gothic Book"/>
                <a:cs typeface="Franklin Gothic Book"/>
              </a:defRPr>
            </a:lvl3pPr>
            <a:lvl4pPr marL="434943" marR="0" indent="-144981" algn="l" defTabSz="736504" rtl="0" eaLnBrk="0" fontAlgn="base" latinLnBrk="0" hangingPunct="0">
              <a:lnSpc>
                <a:spcPct val="100000"/>
              </a:lnSpc>
              <a:spcBef>
                <a:spcPts val="0"/>
              </a:spcBef>
              <a:spcAft>
                <a:spcPts val="967"/>
              </a:spcAft>
              <a:buClrTx/>
              <a:buSzTx/>
              <a:buFont typeface="Arial"/>
              <a:buChar char="•"/>
              <a:tabLst/>
              <a:defRPr>
                <a:latin typeface="Franklin Gothic Book"/>
                <a:ea typeface="Franklin Gothic Book"/>
                <a:cs typeface="Franklin Gothic Book"/>
              </a:defRPr>
            </a:lvl4pPr>
          </a:lstStyle>
          <a:p>
            <a:pPr marL="0" marR="0" lvl="0" indent="0" algn="l" defTabSz="736504" rtl="0" eaLnBrk="0" fontAlgn="base" latinLnBrk="0" hangingPunct="0">
              <a:lnSpc>
                <a:spcPct val="100000"/>
              </a:lnSpc>
              <a:spcBef>
                <a:spcPts val="0"/>
              </a:spcBef>
              <a:spcAft>
                <a:spcPts val="967"/>
              </a:spcAft>
              <a:buClrTx/>
              <a:buSzTx/>
              <a:buFontTx/>
              <a:buNone/>
              <a:tabLst/>
              <a:defRPr/>
            </a:pPr>
            <a:r>
              <a:rPr kumimoji="0" lang="en-US" sz="900" b="0" i="0" u="none" strike="noStrike" kern="1200" cap="none" spc="0" normalizeH="0" baseline="0" noProof="0" smtClean="0">
                <a:ln>
                  <a:noFill/>
                </a:ln>
                <a:solidFill>
                  <a:srgbClr val="58595B"/>
                </a:solidFill>
                <a:effectLst/>
                <a:uLnTx/>
                <a:uFillTx/>
                <a:latin typeface="Arial" pitchFamily="34" charset="0"/>
                <a:ea typeface="ＭＳ Ｐゴシック" charset="0"/>
                <a:cs typeface="Arial" pitchFamily="34" charset="0"/>
              </a:rPr>
              <a:t>Click to edit Master text styles</a:t>
            </a:r>
          </a:p>
          <a:p>
            <a:pPr marL="0" marR="0" lvl="1" indent="0" algn="l" defTabSz="736504" rtl="0" eaLnBrk="0" fontAlgn="base" latinLnBrk="0" hangingPunct="0">
              <a:lnSpc>
                <a:spcPct val="100000"/>
              </a:lnSpc>
              <a:spcBef>
                <a:spcPts val="0"/>
              </a:spcBef>
              <a:spcAft>
                <a:spcPts val="967"/>
              </a:spcAft>
              <a:buClrTx/>
              <a:buSzTx/>
              <a:buFontTx/>
              <a:buNone/>
              <a:tabLst/>
              <a:defRPr/>
            </a:pPr>
            <a:r>
              <a:rPr kumimoji="0" lang="en-US" sz="900" b="0" i="0" u="none" strike="noStrike" kern="1200" cap="none" spc="0" normalizeH="0" baseline="0" noProof="0" smtClean="0">
                <a:ln>
                  <a:noFill/>
                </a:ln>
                <a:solidFill>
                  <a:srgbClr val="58595B"/>
                </a:solidFill>
                <a:effectLst/>
                <a:uLnTx/>
                <a:uFillTx/>
                <a:latin typeface="Arial" pitchFamily="34" charset="0"/>
                <a:ea typeface="ＭＳ Ｐゴシック" charset="0"/>
                <a:cs typeface="Arial" pitchFamily="34" charset="0"/>
              </a:rPr>
              <a:t>Second level</a:t>
            </a:r>
          </a:p>
          <a:p>
            <a:pPr marL="0" marR="0" lvl="2" indent="0" algn="l" defTabSz="736504" rtl="0" eaLnBrk="0" fontAlgn="base" latinLnBrk="0" hangingPunct="0">
              <a:lnSpc>
                <a:spcPct val="100000"/>
              </a:lnSpc>
              <a:spcBef>
                <a:spcPts val="0"/>
              </a:spcBef>
              <a:spcAft>
                <a:spcPts val="967"/>
              </a:spcAft>
              <a:buClrTx/>
              <a:buSzTx/>
              <a:buFontTx/>
              <a:buNone/>
              <a:tabLst/>
              <a:defRPr/>
            </a:pPr>
            <a:r>
              <a:rPr kumimoji="0" lang="en-US" sz="900" b="0" i="0" u="none" strike="noStrike" kern="1200" cap="none" spc="0" normalizeH="0" baseline="0" noProof="0" smtClean="0">
                <a:ln>
                  <a:noFill/>
                </a:ln>
                <a:solidFill>
                  <a:srgbClr val="58595B"/>
                </a:solidFill>
                <a:effectLst/>
                <a:uLnTx/>
                <a:uFillTx/>
                <a:latin typeface="Arial" pitchFamily="34" charset="0"/>
                <a:ea typeface="ＭＳ Ｐゴシック" charset="0"/>
                <a:cs typeface="Arial" pitchFamily="34" charset="0"/>
              </a:rPr>
              <a:t>Third level</a:t>
            </a:r>
          </a:p>
          <a:p>
            <a:pPr marL="0" marR="0" lvl="3" indent="0" algn="l" defTabSz="736504" rtl="0" eaLnBrk="0" fontAlgn="base" latinLnBrk="0" hangingPunct="0">
              <a:lnSpc>
                <a:spcPct val="100000"/>
              </a:lnSpc>
              <a:spcBef>
                <a:spcPts val="0"/>
              </a:spcBef>
              <a:spcAft>
                <a:spcPts val="967"/>
              </a:spcAft>
              <a:buClrTx/>
              <a:buSzTx/>
              <a:buFontTx/>
              <a:buNone/>
              <a:tabLst/>
              <a:defRPr/>
            </a:pPr>
            <a:r>
              <a:rPr kumimoji="0" lang="en-US" sz="900" b="0" i="0" u="none" strike="noStrike" kern="1200" cap="none" spc="0" normalizeH="0" baseline="0" noProof="0" smtClean="0">
                <a:ln>
                  <a:noFill/>
                </a:ln>
                <a:solidFill>
                  <a:srgbClr val="58595B"/>
                </a:solidFill>
                <a:effectLst/>
                <a:uLnTx/>
                <a:uFillTx/>
                <a:latin typeface="Arial" pitchFamily="34" charset="0"/>
                <a:ea typeface="ＭＳ Ｐゴシック" charset="0"/>
                <a:cs typeface="Arial" pitchFamily="34" charset="0"/>
              </a:rPr>
              <a:t>Fourth level</a:t>
            </a:r>
          </a:p>
        </p:txBody>
      </p:sp>
      <p:sp>
        <p:nvSpPr>
          <p:cNvPr id="9"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14"/>
          </p:nvPr>
        </p:nvSpPr>
        <p:spPr>
          <a:xfrm>
            <a:off x="593349" y="1678957"/>
            <a:ext cx="3195159" cy="3349278"/>
          </a:xfrm>
          <a:prstGeom prst="round2SameRect">
            <a:avLst>
              <a:gd name="adj1" fmla="val 1674"/>
              <a:gd name="adj2" fmla="val 0"/>
            </a:avLst>
          </a:prstGeom>
        </p:spPr>
        <p:txBody>
          <a:bodyPr/>
          <a:lstStyle/>
          <a:p>
            <a:pPr lvl="0"/>
            <a:r>
              <a:rPr lang="en-US" noProof="0" smtClean="0"/>
              <a:t>Click icon to add picture</a:t>
            </a:r>
            <a:endParaRPr lang="en-GB" noProof="0" dirty="0"/>
          </a:p>
        </p:txBody>
      </p:sp>
      <p:sp>
        <p:nvSpPr>
          <p:cNvPr id="100" name="Date Placeholder 3"/>
          <p:cNvSpPr>
            <a:spLocks noGrp="1"/>
          </p:cNvSpPr>
          <p:nvPr>
            <p:ph type="dt" sz="half" idx="2"/>
          </p:nvPr>
        </p:nvSpPr>
        <p:spPr>
          <a:xfrm>
            <a:off x="594661" y="5035501"/>
            <a:ext cx="1547697" cy="293738"/>
          </a:xfrm>
          <a:prstGeom prst="rect">
            <a:avLst/>
          </a:prstGeom>
        </p:spPr>
        <p:txBody>
          <a:bodyPr lIns="0" tIns="0" rIns="0" bIns="0" anchor="ctr"/>
          <a:lstStyle>
            <a:lvl1pPr>
              <a:defRPr sz="700">
                <a:solidFill>
                  <a:schemeClr val="accent1"/>
                </a:solidFill>
              </a:defRPr>
            </a:lvl1pPr>
          </a:lstStyle>
          <a:p>
            <a:fld id="{BA67E7FA-D7F1-764C-B0E1-8E31A2AA8DD1}" type="datetime3">
              <a:rPr lang="en-GB" smtClean="0">
                <a:solidFill>
                  <a:srgbClr val="00539B"/>
                </a:solidFill>
              </a:rPr>
              <a:pPr/>
              <a:t>13 July, 2016</a:t>
            </a:fld>
            <a:endParaRPr lang="en-GB" dirty="0">
              <a:solidFill>
                <a:srgbClr val="00539B"/>
              </a:solidFill>
            </a:endParaRPr>
          </a:p>
        </p:txBody>
      </p:sp>
      <p:sp>
        <p:nvSpPr>
          <p:cNvPr id="101" name="Footer Placeholder 4"/>
          <p:cNvSpPr>
            <a:spLocks noGrp="1"/>
          </p:cNvSpPr>
          <p:nvPr>
            <p:ph type="ftr" sz="quarter" idx="3"/>
            <p:custDataLst>
              <p:tags r:id="rId1"/>
            </p:custDataLst>
          </p:nvPr>
        </p:nvSpPr>
        <p:spPr>
          <a:xfrm>
            <a:off x="0" y="5035501"/>
            <a:ext cx="7561263" cy="293738"/>
          </a:xfrm>
          <a:prstGeom prst="rect">
            <a:avLst/>
          </a:prstGeom>
        </p:spPr>
        <p:txBody>
          <a:bodyPr lIns="0" tIns="0" rIns="0" bIns="0" anchor="ctr"/>
          <a:lstStyle>
            <a:lvl1pPr algn="ctr">
              <a:defRPr lang="en-GB" sz="800" b="0" i="0" u="none">
                <a:solidFill>
                  <a:srgbClr val="FFFFFF"/>
                </a:solidFill>
                <a:latin typeface="Arial"/>
              </a:defRPr>
            </a:lvl1pPr>
          </a:lstStyle>
          <a:p>
            <a:endParaRPr b="1"/>
          </a:p>
        </p:txBody>
      </p:sp>
      <p:sp>
        <p:nvSpPr>
          <p:cNvPr id="103" name="Slide Number Placeholder 5"/>
          <p:cNvSpPr>
            <a:spLocks noGrp="1"/>
          </p:cNvSpPr>
          <p:nvPr>
            <p:ph type="sldNum" sz="quarter" idx="4"/>
          </p:nvPr>
        </p:nvSpPr>
        <p:spPr>
          <a:xfrm>
            <a:off x="6846455" y="5035501"/>
            <a:ext cx="297689" cy="293738"/>
          </a:xfrm>
          <a:prstGeom prst="rect">
            <a:avLst/>
          </a:prstGeom>
        </p:spPr>
        <p:txBody>
          <a:bodyPr lIns="0" tIns="0" rIns="0" bIns="0" anchor="ctr"/>
          <a:lstStyle>
            <a:lvl1pPr algn="r">
              <a:defRPr sz="700">
                <a:solidFill>
                  <a:schemeClr val="accent1"/>
                </a:solidFill>
              </a:defRPr>
            </a:lvl1pPr>
          </a:lstStyle>
          <a:p>
            <a:fld id="{71F9F866-B438-9445-8D9F-1F8FF6608833}" type="slidenum">
              <a:rPr lang="en-GB" smtClean="0">
                <a:solidFill>
                  <a:srgbClr val="00539B"/>
                </a:solidFill>
              </a:rPr>
              <a:pPr/>
              <a:t>‹#›</a:t>
            </a:fld>
            <a:endParaRPr lang="en-GB" dirty="0">
              <a:solidFill>
                <a:srgbClr val="00539B"/>
              </a:solidFill>
            </a:endParaRPr>
          </a:p>
        </p:txBody>
      </p:sp>
    </p:spTree>
    <p:extLst>
      <p:ext uri="{BB962C8B-B14F-4D97-AF65-F5344CB8AC3E}">
        <p14:creationId xmlns:p14="http://schemas.microsoft.com/office/powerpoint/2010/main" val="1604960696"/>
      </p:ext>
    </p:extLst>
  </p:cSld>
  <p:clrMapOvr>
    <a:masterClrMapping/>
  </p:clrMapOvr>
  <p:timing>
    <p:tnLst>
      <p:par>
        <p:cTn id="1" dur="indefinite" restart="never" nodeType="tmRoot"/>
      </p:par>
    </p:tnLst>
  </p:timing>
</p:sldLayout>
</file>

<file path=ppt/slideLayouts/slideLayout259.xml><?xml version="1.0" encoding="utf-8"?>
<p:sldLayout xmlns:a="http://schemas.openxmlformats.org/drawingml/2006/main" xmlns:r="http://schemas.openxmlformats.org/officeDocument/2006/relationships" xmlns:p="http://schemas.openxmlformats.org/presentationml/2006/main" preserve="1" userDrawn="1">
  <p:cSld name="1_Image + text">
    <p:spTree>
      <p:nvGrpSpPr>
        <p:cNvPr id="1" name=""/>
        <p:cNvGrpSpPr/>
        <p:nvPr/>
      </p:nvGrpSpPr>
      <p:grpSpPr>
        <a:xfrm>
          <a:off x="0" y="0"/>
          <a:ext cx="0" cy="0"/>
          <a:chOff x="0" y="0"/>
          <a:chExt cx="0" cy="0"/>
        </a:xfrm>
      </p:grpSpPr>
      <p:sp>
        <p:nvSpPr>
          <p:cNvPr id="2" name="Title 1" descr="Ideally your title should fit on one line." title="Slide title"/>
          <p:cNvSpPr>
            <a:spLocks noGrp="1"/>
          </p:cNvSpPr>
          <p:nvPr>
            <p:ph type="title"/>
          </p:nvPr>
        </p:nvSpPr>
        <p:spPr/>
        <p:txBody>
          <a:bodyPr/>
          <a:lstStyle/>
          <a:p>
            <a:r>
              <a:rPr lang="en-US" smtClean="0"/>
              <a:t>Click to edit Master title style</a:t>
            </a:r>
            <a:endParaRPr lang="en-GB" dirty="0"/>
          </a:p>
        </p:txBody>
      </p:sp>
      <p:sp>
        <p:nvSpPr>
          <p:cNvPr id="7" name="Text Placeholder 6"/>
          <p:cNvSpPr>
            <a:spLocks noGrp="1"/>
          </p:cNvSpPr>
          <p:nvPr>
            <p:ph type="body" sz="quarter" idx="13"/>
          </p:nvPr>
        </p:nvSpPr>
        <p:spPr>
          <a:xfrm>
            <a:off x="4191513" y="2237787"/>
            <a:ext cx="2952631" cy="2378088"/>
          </a:xfrm>
          <a:prstGeom prst="rect">
            <a:avLst/>
          </a:prstGeom>
        </p:spPr>
        <p:txBody>
          <a:bodyPr>
            <a:normAutofit/>
          </a:bodyPr>
          <a:lstStyle>
            <a:lvl1pPr marL="0" marR="0" indent="0" algn="l" defTabSz="736504" rtl="0" eaLnBrk="0" fontAlgn="base" latinLnBrk="0" hangingPunct="0">
              <a:lnSpc>
                <a:spcPct val="100000"/>
              </a:lnSpc>
              <a:spcBef>
                <a:spcPts val="0"/>
              </a:spcBef>
              <a:spcAft>
                <a:spcPts val="967"/>
              </a:spcAft>
              <a:buClrTx/>
              <a:buSzTx/>
              <a:buFontTx/>
              <a:buNone/>
              <a:tabLst/>
              <a:defRPr sz="1600">
                <a:solidFill>
                  <a:schemeClr val="tx1"/>
                </a:solidFill>
                <a:latin typeface="Franklin Gothic Book"/>
                <a:cs typeface="Franklin Gothic Book"/>
              </a:defRPr>
            </a:lvl1pPr>
            <a:lvl2pPr marL="144488" marR="0" indent="-144488" algn="l" defTabSz="736504" rtl="0" eaLnBrk="0" fontAlgn="base" latinLnBrk="0" hangingPunct="0">
              <a:lnSpc>
                <a:spcPct val="100000"/>
              </a:lnSpc>
              <a:spcBef>
                <a:spcPts val="0"/>
              </a:spcBef>
              <a:spcAft>
                <a:spcPts val="967"/>
              </a:spcAft>
              <a:buClrTx/>
              <a:buSzTx/>
              <a:buFont typeface="Arial" charset="0"/>
              <a:buChar char="•"/>
              <a:tabLst/>
              <a:defRPr>
                <a:solidFill>
                  <a:schemeClr val="tx1"/>
                </a:solidFill>
                <a:latin typeface="Franklin Gothic Book"/>
                <a:ea typeface="Franklin Gothic Book"/>
                <a:cs typeface="Franklin Gothic Book"/>
              </a:defRPr>
            </a:lvl2pPr>
            <a:lvl3pPr marL="289962" marR="0" indent="-144981" algn="l" defTabSz="736504" rtl="0" eaLnBrk="0" fontAlgn="base" latinLnBrk="0" hangingPunct="0">
              <a:lnSpc>
                <a:spcPct val="100000"/>
              </a:lnSpc>
              <a:spcBef>
                <a:spcPts val="0"/>
              </a:spcBef>
              <a:spcAft>
                <a:spcPts val="967"/>
              </a:spcAft>
              <a:buClrTx/>
              <a:buSzTx/>
              <a:buFont typeface="Arial"/>
              <a:buChar char="•"/>
              <a:tabLst/>
              <a:defRPr>
                <a:solidFill>
                  <a:schemeClr val="tx1"/>
                </a:solidFill>
                <a:latin typeface="Franklin Gothic Book"/>
                <a:ea typeface="Franklin Gothic Book"/>
                <a:cs typeface="Franklin Gothic Book"/>
              </a:defRPr>
            </a:lvl3pPr>
            <a:lvl4pPr marL="434943" marR="0" indent="-144981" algn="l" defTabSz="736504" rtl="0" eaLnBrk="0" fontAlgn="base" latinLnBrk="0" hangingPunct="0">
              <a:lnSpc>
                <a:spcPct val="100000"/>
              </a:lnSpc>
              <a:spcBef>
                <a:spcPts val="0"/>
              </a:spcBef>
              <a:spcAft>
                <a:spcPts val="967"/>
              </a:spcAft>
              <a:buClrTx/>
              <a:buSzTx/>
              <a:buFont typeface="Arial"/>
              <a:buChar char="•"/>
              <a:tabLst/>
              <a:defRPr>
                <a:latin typeface="Franklin Gothic Book"/>
                <a:ea typeface="Franklin Gothic Book"/>
                <a:cs typeface="Franklin Gothic Book"/>
              </a:defRPr>
            </a:lvl4pPr>
          </a:lstStyle>
          <a:p>
            <a:pPr marL="0" marR="0" lvl="0" indent="0" algn="l" defTabSz="736504" rtl="0" eaLnBrk="0" fontAlgn="base" latinLnBrk="0" hangingPunct="0">
              <a:lnSpc>
                <a:spcPct val="100000"/>
              </a:lnSpc>
              <a:spcBef>
                <a:spcPts val="0"/>
              </a:spcBef>
              <a:spcAft>
                <a:spcPts val="967"/>
              </a:spcAft>
              <a:buClrTx/>
              <a:buSzTx/>
              <a:buFontTx/>
              <a:buNone/>
              <a:tabLst/>
              <a:defRPr/>
            </a:pPr>
            <a:r>
              <a:rPr kumimoji="0" lang="en-US" sz="900" b="0" i="0" u="none" strike="noStrike" kern="1200" cap="none" spc="0" normalizeH="0" baseline="0" noProof="0" smtClean="0">
                <a:ln>
                  <a:noFill/>
                </a:ln>
                <a:solidFill>
                  <a:srgbClr val="58595B"/>
                </a:solidFill>
                <a:effectLst/>
                <a:uLnTx/>
                <a:uFillTx/>
                <a:latin typeface="Arial" pitchFamily="34" charset="0"/>
                <a:ea typeface="ＭＳ Ｐゴシック" charset="0"/>
                <a:cs typeface="Arial" pitchFamily="34" charset="0"/>
              </a:rPr>
              <a:t>Click to edit Master text styles</a:t>
            </a:r>
          </a:p>
          <a:p>
            <a:pPr marL="0" marR="0" lvl="1" indent="0" algn="l" defTabSz="736504" rtl="0" eaLnBrk="0" fontAlgn="base" latinLnBrk="0" hangingPunct="0">
              <a:lnSpc>
                <a:spcPct val="100000"/>
              </a:lnSpc>
              <a:spcBef>
                <a:spcPts val="0"/>
              </a:spcBef>
              <a:spcAft>
                <a:spcPts val="967"/>
              </a:spcAft>
              <a:buClrTx/>
              <a:buSzTx/>
              <a:buFontTx/>
              <a:buNone/>
              <a:tabLst/>
              <a:defRPr/>
            </a:pPr>
            <a:r>
              <a:rPr kumimoji="0" lang="en-US" sz="900" b="0" i="0" u="none" strike="noStrike" kern="1200" cap="none" spc="0" normalizeH="0" baseline="0" noProof="0" smtClean="0">
                <a:ln>
                  <a:noFill/>
                </a:ln>
                <a:solidFill>
                  <a:srgbClr val="58595B"/>
                </a:solidFill>
                <a:effectLst/>
                <a:uLnTx/>
                <a:uFillTx/>
                <a:latin typeface="Arial" pitchFamily="34" charset="0"/>
                <a:ea typeface="ＭＳ Ｐゴシック" charset="0"/>
                <a:cs typeface="Arial" pitchFamily="34" charset="0"/>
              </a:rPr>
              <a:t>Second level</a:t>
            </a:r>
          </a:p>
          <a:p>
            <a:pPr marL="0" marR="0" lvl="2" indent="0" algn="l" defTabSz="736504" rtl="0" eaLnBrk="0" fontAlgn="base" latinLnBrk="0" hangingPunct="0">
              <a:lnSpc>
                <a:spcPct val="100000"/>
              </a:lnSpc>
              <a:spcBef>
                <a:spcPts val="0"/>
              </a:spcBef>
              <a:spcAft>
                <a:spcPts val="967"/>
              </a:spcAft>
              <a:buClrTx/>
              <a:buSzTx/>
              <a:buFontTx/>
              <a:buNone/>
              <a:tabLst/>
              <a:defRPr/>
            </a:pPr>
            <a:r>
              <a:rPr kumimoji="0" lang="en-US" sz="900" b="0" i="0" u="none" strike="noStrike" kern="1200" cap="none" spc="0" normalizeH="0" baseline="0" noProof="0" smtClean="0">
                <a:ln>
                  <a:noFill/>
                </a:ln>
                <a:solidFill>
                  <a:srgbClr val="58595B"/>
                </a:solidFill>
                <a:effectLst/>
                <a:uLnTx/>
                <a:uFillTx/>
                <a:latin typeface="Arial" pitchFamily="34" charset="0"/>
                <a:ea typeface="ＭＳ Ｐゴシック" charset="0"/>
                <a:cs typeface="Arial" pitchFamily="34" charset="0"/>
              </a:rPr>
              <a:t>Third level</a:t>
            </a:r>
          </a:p>
          <a:p>
            <a:pPr marL="0" marR="0" lvl="3" indent="0" algn="l" defTabSz="736504" rtl="0" eaLnBrk="0" fontAlgn="base" latinLnBrk="0" hangingPunct="0">
              <a:lnSpc>
                <a:spcPct val="100000"/>
              </a:lnSpc>
              <a:spcBef>
                <a:spcPts val="0"/>
              </a:spcBef>
              <a:spcAft>
                <a:spcPts val="967"/>
              </a:spcAft>
              <a:buClrTx/>
              <a:buSzTx/>
              <a:buFontTx/>
              <a:buNone/>
              <a:tabLst/>
              <a:defRPr/>
            </a:pPr>
            <a:r>
              <a:rPr kumimoji="0" lang="en-US" sz="900" b="0" i="0" u="none" strike="noStrike" kern="1200" cap="none" spc="0" normalizeH="0" baseline="0" noProof="0" smtClean="0">
                <a:ln>
                  <a:noFill/>
                </a:ln>
                <a:solidFill>
                  <a:srgbClr val="58595B"/>
                </a:solidFill>
                <a:effectLst/>
                <a:uLnTx/>
                <a:uFillTx/>
                <a:latin typeface="Arial" pitchFamily="34" charset="0"/>
                <a:ea typeface="ＭＳ Ｐゴシック" charset="0"/>
                <a:cs typeface="Arial" pitchFamily="34" charset="0"/>
              </a:rPr>
              <a:t>Fourth level</a:t>
            </a:r>
          </a:p>
        </p:txBody>
      </p:sp>
      <p:sp>
        <p:nvSpPr>
          <p:cNvPr id="9"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14"/>
          </p:nvPr>
        </p:nvSpPr>
        <p:spPr>
          <a:xfrm>
            <a:off x="593348" y="1678957"/>
            <a:ext cx="3275234" cy="3349278"/>
          </a:xfrm>
          <a:prstGeom prst="round2SameRect">
            <a:avLst>
              <a:gd name="adj1" fmla="val 6315"/>
              <a:gd name="adj2" fmla="val 0"/>
            </a:avLst>
          </a:prstGeom>
        </p:spPr>
        <p:txBody>
          <a:bodyPr/>
          <a:lstStyle/>
          <a:p>
            <a:pPr lvl="0"/>
            <a:r>
              <a:rPr lang="en-US" noProof="0" smtClean="0"/>
              <a:t>Click icon to add picture</a:t>
            </a:r>
            <a:endParaRPr lang="en-GB" noProof="0" dirty="0"/>
          </a:p>
        </p:txBody>
      </p:sp>
      <p:sp>
        <p:nvSpPr>
          <p:cNvPr id="100" name="Date Placeholder 3"/>
          <p:cNvSpPr>
            <a:spLocks noGrp="1"/>
          </p:cNvSpPr>
          <p:nvPr>
            <p:ph type="dt" sz="half" idx="2"/>
          </p:nvPr>
        </p:nvSpPr>
        <p:spPr>
          <a:xfrm>
            <a:off x="594661" y="5035501"/>
            <a:ext cx="1547697" cy="293738"/>
          </a:xfrm>
          <a:prstGeom prst="rect">
            <a:avLst/>
          </a:prstGeom>
        </p:spPr>
        <p:txBody>
          <a:bodyPr lIns="0" tIns="0" rIns="0" bIns="0" anchor="ctr"/>
          <a:lstStyle>
            <a:lvl1pPr>
              <a:defRPr sz="700">
                <a:solidFill>
                  <a:schemeClr val="accent1"/>
                </a:solidFill>
              </a:defRPr>
            </a:lvl1pPr>
          </a:lstStyle>
          <a:p>
            <a:fld id="{BA67E7FA-D7F1-764C-B0E1-8E31A2AA8DD1}" type="datetime3">
              <a:rPr lang="en-GB" smtClean="0">
                <a:solidFill>
                  <a:srgbClr val="00539B"/>
                </a:solidFill>
              </a:rPr>
              <a:pPr/>
              <a:t>13 July, 2016</a:t>
            </a:fld>
            <a:endParaRPr lang="en-GB" dirty="0">
              <a:solidFill>
                <a:srgbClr val="00539B"/>
              </a:solidFill>
            </a:endParaRPr>
          </a:p>
        </p:txBody>
      </p:sp>
      <p:sp>
        <p:nvSpPr>
          <p:cNvPr id="101" name="Footer Placeholder 4"/>
          <p:cNvSpPr>
            <a:spLocks noGrp="1"/>
          </p:cNvSpPr>
          <p:nvPr>
            <p:ph type="ftr" sz="quarter" idx="3"/>
            <p:custDataLst>
              <p:tags r:id="rId1"/>
            </p:custDataLst>
          </p:nvPr>
        </p:nvSpPr>
        <p:spPr>
          <a:xfrm>
            <a:off x="0" y="5035501"/>
            <a:ext cx="7561263" cy="293738"/>
          </a:xfrm>
          <a:prstGeom prst="rect">
            <a:avLst/>
          </a:prstGeom>
        </p:spPr>
        <p:txBody>
          <a:bodyPr lIns="0" tIns="0" rIns="0" bIns="0" anchor="ctr"/>
          <a:lstStyle>
            <a:lvl1pPr algn="ctr">
              <a:defRPr lang="en-GB" sz="800" b="0" i="0" u="none">
                <a:solidFill>
                  <a:srgbClr val="FFFFFF"/>
                </a:solidFill>
                <a:latin typeface="Arial"/>
              </a:defRPr>
            </a:lvl1pPr>
          </a:lstStyle>
          <a:p>
            <a:endParaRPr b="1"/>
          </a:p>
        </p:txBody>
      </p:sp>
      <p:sp>
        <p:nvSpPr>
          <p:cNvPr id="103" name="Slide Number Placeholder 5"/>
          <p:cNvSpPr>
            <a:spLocks noGrp="1"/>
          </p:cNvSpPr>
          <p:nvPr>
            <p:ph type="sldNum" sz="quarter" idx="4"/>
          </p:nvPr>
        </p:nvSpPr>
        <p:spPr>
          <a:xfrm>
            <a:off x="6846455" y="5035501"/>
            <a:ext cx="297689" cy="293738"/>
          </a:xfrm>
          <a:prstGeom prst="rect">
            <a:avLst/>
          </a:prstGeom>
        </p:spPr>
        <p:txBody>
          <a:bodyPr lIns="0" tIns="0" rIns="0" bIns="0" anchor="ctr"/>
          <a:lstStyle>
            <a:lvl1pPr algn="r">
              <a:defRPr sz="700">
                <a:solidFill>
                  <a:schemeClr val="accent1"/>
                </a:solidFill>
              </a:defRPr>
            </a:lvl1pPr>
          </a:lstStyle>
          <a:p>
            <a:fld id="{71F9F866-B438-9445-8D9F-1F8FF6608833}" type="slidenum">
              <a:rPr lang="en-GB" smtClean="0">
                <a:solidFill>
                  <a:srgbClr val="00539B"/>
                </a:solidFill>
              </a:rPr>
              <a:pPr/>
              <a:t>‹#›</a:t>
            </a:fld>
            <a:endParaRPr lang="en-GB" dirty="0">
              <a:solidFill>
                <a:srgbClr val="00539B"/>
              </a:solidFill>
            </a:endParaRPr>
          </a:p>
        </p:txBody>
      </p:sp>
      <p:sp>
        <p:nvSpPr>
          <p:cNvPr id="102" name="Text Placeholder 6" descr="First level - paragraph text&#10;Second level - bullet 1&#10;Third level - bullet 2&#10;&#10;No more than 100 words per slide" title="Main text copy"/>
          <p:cNvSpPr>
            <a:spLocks noGrp="1"/>
          </p:cNvSpPr>
          <p:nvPr>
            <p:ph type="body" sz="quarter" idx="15"/>
          </p:nvPr>
        </p:nvSpPr>
        <p:spPr>
          <a:xfrm>
            <a:off x="4191513" y="1678957"/>
            <a:ext cx="2952631" cy="280031"/>
          </a:xfrm>
          <a:prstGeom prst="rect">
            <a:avLst/>
          </a:prstGeom>
        </p:spPr>
        <p:txBody>
          <a:bodyPr>
            <a:normAutofit/>
          </a:bodyPr>
          <a:lstStyle>
            <a:lvl1pPr marL="0" marR="0" indent="0" algn="l" defTabSz="736504" rtl="0" eaLnBrk="0" fontAlgn="base" latinLnBrk="0" hangingPunct="0">
              <a:lnSpc>
                <a:spcPct val="100000"/>
              </a:lnSpc>
              <a:spcBef>
                <a:spcPts val="0"/>
              </a:spcBef>
              <a:spcAft>
                <a:spcPts val="967"/>
              </a:spcAft>
              <a:buClrTx/>
              <a:buSzTx/>
              <a:buFontTx/>
              <a:buNone/>
              <a:tabLst/>
              <a:defRPr sz="1600">
                <a:solidFill>
                  <a:schemeClr val="tx1"/>
                </a:solidFill>
                <a:latin typeface="Franklin Gothic Book"/>
                <a:cs typeface="Franklin Gothic Book"/>
              </a:defRPr>
            </a:lvl1pPr>
            <a:lvl2pPr marL="144488" marR="0" indent="-144488" algn="l" defTabSz="736504" rtl="0" eaLnBrk="0" fontAlgn="base" latinLnBrk="0" hangingPunct="0">
              <a:lnSpc>
                <a:spcPct val="100000"/>
              </a:lnSpc>
              <a:spcBef>
                <a:spcPts val="0"/>
              </a:spcBef>
              <a:spcAft>
                <a:spcPts val="967"/>
              </a:spcAft>
              <a:buClrTx/>
              <a:buSzTx/>
              <a:buFont typeface="Arial" charset="0"/>
              <a:buChar char="•"/>
              <a:tabLst/>
              <a:defRPr>
                <a:solidFill>
                  <a:schemeClr val="tx1"/>
                </a:solidFill>
              </a:defRPr>
            </a:lvl2pPr>
            <a:lvl3pPr marL="289962" marR="0" indent="-144981" algn="l" defTabSz="736504" rtl="0" eaLnBrk="0" fontAlgn="base" latinLnBrk="0" hangingPunct="0">
              <a:lnSpc>
                <a:spcPct val="100000"/>
              </a:lnSpc>
              <a:spcBef>
                <a:spcPts val="0"/>
              </a:spcBef>
              <a:spcAft>
                <a:spcPts val="967"/>
              </a:spcAft>
              <a:buClrTx/>
              <a:buSzTx/>
              <a:buFont typeface="Arial"/>
              <a:buChar char="•"/>
              <a:tabLst/>
              <a:defRPr>
                <a:solidFill>
                  <a:schemeClr val="tx1"/>
                </a:solidFill>
              </a:defRPr>
            </a:lvl3pPr>
            <a:lvl4pPr marL="434943" marR="0" indent="-144981" algn="l" defTabSz="736504" rtl="0" eaLnBrk="0" fontAlgn="base" latinLnBrk="0" hangingPunct="0">
              <a:lnSpc>
                <a:spcPct val="100000"/>
              </a:lnSpc>
              <a:spcBef>
                <a:spcPts val="0"/>
              </a:spcBef>
              <a:spcAft>
                <a:spcPts val="967"/>
              </a:spcAft>
              <a:buClrTx/>
              <a:buSzTx/>
              <a:buFont typeface="Arial"/>
              <a:buChar char="•"/>
              <a:tabLst/>
              <a:defRPr/>
            </a:lvl4pPr>
          </a:lstStyle>
          <a:p>
            <a:pPr marL="0" marR="0" lvl="0" indent="0" algn="l" defTabSz="736504" rtl="0" eaLnBrk="0" fontAlgn="base" latinLnBrk="0" hangingPunct="0">
              <a:lnSpc>
                <a:spcPct val="100000"/>
              </a:lnSpc>
              <a:spcBef>
                <a:spcPts val="0"/>
              </a:spcBef>
              <a:spcAft>
                <a:spcPts val="967"/>
              </a:spcAft>
              <a:buClrTx/>
              <a:buSzTx/>
              <a:buFontTx/>
              <a:buNone/>
              <a:tabLst/>
              <a:defRPr/>
            </a:pPr>
            <a:r>
              <a:rPr kumimoji="0" lang="en-US" sz="900" b="0" i="0" u="none" strike="noStrike" kern="1200" cap="none" spc="0" normalizeH="0" baseline="0" noProof="0" smtClean="0">
                <a:ln>
                  <a:noFill/>
                </a:ln>
                <a:solidFill>
                  <a:srgbClr val="58595B"/>
                </a:solidFill>
                <a:effectLst/>
                <a:uLnTx/>
                <a:uFillTx/>
                <a:latin typeface="Arial" pitchFamily="34" charset="0"/>
                <a:ea typeface="ＭＳ Ｐゴシック" charset="0"/>
                <a:cs typeface="Arial" pitchFamily="34" charset="0"/>
              </a:rPr>
              <a:t>Click to edit Master text styles</a:t>
            </a:r>
          </a:p>
        </p:txBody>
      </p:sp>
    </p:spTree>
    <p:extLst>
      <p:ext uri="{BB962C8B-B14F-4D97-AF65-F5344CB8AC3E}">
        <p14:creationId xmlns:p14="http://schemas.microsoft.com/office/powerpoint/2010/main" val="3059893263"/>
      </p:ext>
    </p:extLst>
  </p:cSld>
  <p:clrMapOvr>
    <a:masterClrMapping/>
  </p:clrMapOvr>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ext + image">
    <p:spTree>
      <p:nvGrpSpPr>
        <p:cNvPr id="1" name=""/>
        <p:cNvGrpSpPr/>
        <p:nvPr/>
      </p:nvGrpSpPr>
      <p:grpSpPr>
        <a:xfrm>
          <a:off x="0" y="0"/>
          <a:ext cx="0" cy="0"/>
          <a:chOff x="0" y="0"/>
          <a:chExt cx="0" cy="0"/>
        </a:xfrm>
      </p:grpSpPr>
      <p:sp>
        <p:nvSpPr>
          <p:cNvPr id="2" name="Title 1" descr="Ideally your title should fit on one line." title="Slide title"/>
          <p:cNvSpPr>
            <a:spLocks noGrp="1"/>
          </p:cNvSpPr>
          <p:nvPr>
            <p:ph type="title"/>
          </p:nvPr>
        </p:nvSpPr>
        <p:spPr/>
        <p:txBody>
          <a:bodyPr/>
          <a:lstStyle/>
          <a:p>
            <a:r>
              <a:rPr lang="en-US" smtClean="0"/>
              <a:t>Click to edit Master title style</a:t>
            </a:r>
            <a:endParaRPr lang="en-GB"/>
          </a:p>
        </p:txBody>
      </p:sp>
      <p:sp>
        <p:nvSpPr>
          <p:cNvPr id="100" name="Date Placeholder 3"/>
          <p:cNvSpPr>
            <a:spLocks noGrp="1"/>
          </p:cNvSpPr>
          <p:nvPr>
            <p:ph type="dt" sz="half" idx="2"/>
          </p:nvPr>
        </p:nvSpPr>
        <p:spPr>
          <a:xfrm>
            <a:off x="594661" y="5035501"/>
            <a:ext cx="1547697" cy="293738"/>
          </a:xfrm>
          <a:prstGeom prst="rect">
            <a:avLst/>
          </a:prstGeom>
        </p:spPr>
        <p:txBody>
          <a:bodyPr lIns="0" tIns="0" rIns="0" bIns="0" anchor="ctr"/>
          <a:lstStyle>
            <a:lvl1pPr>
              <a:defRPr sz="700">
                <a:solidFill>
                  <a:schemeClr val="accent1"/>
                </a:solidFill>
              </a:defRPr>
            </a:lvl1pPr>
          </a:lstStyle>
          <a:p>
            <a:fld id="{3D8B94D5-4E54-D541-9BF4-8857EC431461}" type="datetime3">
              <a:rPr lang="en-GB" smtClean="0"/>
              <a:t>13 July, 2016</a:t>
            </a:fld>
            <a:endParaRPr lang="en-GB" dirty="0"/>
          </a:p>
        </p:txBody>
      </p:sp>
      <p:sp>
        <p:nvSpPr>
          <p:cNvPr id="101" name="Footer Placeholder 4"/>
          <p:cNvSpPr>
            <a:spLocks noGrp="1"/>
          </p:cNvSpPr>
          <p:nvPr>
            <p:ph type="ftr" sz="quarter" idx="3"/>
            <p:custDataLst>
              <p:tags r:id="rId1"/>
            </p:custDataLst>
          </p:nvPr>
        </p:nvSpPr>
        <p:spPr>
          <a:xfrm>
            <a:off x="0" y="5035501"/>
            <a:ext cx="7561263" cy="293738"/>
          </a:xfrm>
          <a:prstGeom prst="rect">
            <a:avLst/>
          </a:prstGeom>
        </p:spPr>
        <p:txBody>
          <a:bodyPr lIns="0" tIns="0" rIns="0" bIns="0" anchor="ctr"/>
          <a:lstStyle>
            <a:lvl1pPr algn="ctr">
              <a:defRPr lang="en-GB" sz="800" b="0" i="0" u="none">
                <a:solidFill>
                  <a:srgbClr val="FFFFFF"/>
                </a:solidFill>
                <a:latin typeface="Arial"/>
              </a:defRPr>
            </a:lvl1pPr>
          </a:lstStyle>
          <a:p>
            <a:endParaRPr lang="en-GB" b="1"/>
          </a:p>
        </p:txBody>
      </p:sp>
      <p:sp>
        <p:nvSpPr>
          <p:cNvPr id="103" name="Slide Number Placeholder 5"/>
          <p:cNvSpPr>
            <a:spLocks noGrp="1"/>
          </p:cNvSpPr>
          <p:nvPr>
            <p:ph type="sldNum" sz="quarter" idx="4"/>
          </p:nvPr>
        </p:nvSpPr>
        <p:spPr>
          <a:xfrm>
            <a:off x="6846455" y="5035501"/>
            <a:ext cx="297689" cy="293738"/>
          </a:xfrm>
          <a:prstGeom prst="rect">
            <a:avLst/>
          </a:prstGeom>
        </p:spPr>
        <p:txBody>
          <a:bodyPr lIns="0" tIns="0" rIns="0" bIns="0" anchor="ctr"/>
          <a:lstStyle>
            <a:lvl1pPr algn="r">
              <a:defRPr sz="700">
                <a:solidFill>
                  <a:schemeClr val="accent1"/>
                </a:solidFill>
              </a:defRPr>
            </a:lvl1pPr>
          </a:lstStyle>
          <a:p>
            <a:fld id="{71F9F866-B438-9445-8D9F-1F8FF6608833}" type="slidenum">
              <a:rPr lang="en-GB" smtClean="0"/>
              <a:pPr/>
              <a:t>‹#›</a:t>
            </a:fld>
            <a:endParaRPr lang="en-GB" dirty="0"/>
          </a:p>
        </p:txBody>
      </p:sp>
      <p:sp>
        <p:nvSpPr>
          <p:cNvPr id="4" name="Text Placeholder 3"/>
          <p:cNvSpPr>
            <a:spLocks noGrp="1"/>
          </p:cNvSpPr>
          <p:nvPr>
            <p:ph type="body" sz="quarter" idx="15"/>
          </p:nvPr>
        </p:nvSpPr>
        <p:spPr>
          <a:xfrm>
            <a:off x="595975" y="1685126"/>
            <a:ext cx="2979873" cy="334311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10" name="Content Placeholder 9"/>
          <p:cNvSpPr>
            <a:spLocks noGrp="1"/>
          </p:cNvSpPr>
          <p:nvPr>
            <p:ph sz="quarter" idx="16"/>
          </p:nvPr>
        </p:nvSpPr>
        <p:spPr>
          <a:xfrm>
            <a:off x="3985417" y="1685126"/>
            <a:ext cx="2981186" cy="3343110"/>
          </a:xfrm>
          <a:prstGeom prst="round2SameRect">
            <a:avLst>
              <a:gd name="adj1" fmla="val 7860"/>
              <a:gd name="adj2" fmla="val 0"/>
            </a:avLst>
          </a:prstGeom>
        </p:spPr>
        <p:txBody>
          <a:bodyPr/>
          <a:lstStyle/>
          <a:p>
            <a:pPr lvl="0"/>
            <a:r>
              <a:rPr lang="en-US" smtClean="0"/>
              <a:t>Click to edit Master text styles</a:t>
            </a:r>
          </a:p>
        </p:txBody>
      </p:sp>
    </p:spTree>
    <p:extLst>
      <p:ext uri="{BB962C8B-B14F-4D97-AF65-F5344CB8AC3E}">
        <p14:creationId xmlns:p14="http://schemas.microsoft.com/office/powerpoint/2010/main" val="3522794092"/>
      </p:ext>
    </p:extLst>
  </p:cSld>
  <p:clrMapOvr>
    <a:masterClrMapping/>
  </p:clrMapOvr>
  <p:timing>
    <p:tnLst>
      <p:par>
        <p:cTn id="1" dur="indefinite" restart="never" nodeType="tmRoot"/>
      </p:par>
    </p:tnLst>
  </p:timing>
</p:sldLayout>
</file>

<file path=ppt/slideLayouts/slideLayout260.xml><?xml version="1.0" encoding="utf-8"?>
<p:sldLayout xmlns:a="http://schemas.openxmlformats.org/drawingml/2006/main" xmlns:r="http://schemas.openxmlformats.org/officeDocument/2006/relationships" xmlns:p="http://schemas.openxmlformats.org/presentationml/2006/main" preserve="1" userDrawn="1">
  <p:cSld name="8_Text + image">
    <p:spTree>
      <p:nvGrpSpPr>
        <p:cNvPr id="1" name=""/>
        <p:cNvGrpSpPr/>
        <p:nvPr/>
      </p:nvGrpSpPr>
      <p:grpSpPr>
        <a:xfrm>
          <a:off x="0" y="0"/>
          <a:ext cx="0" cy="0"/>
          <a:chOff x="0" y="0"/>
          <a:chExt cx="0" cy="0"/>
        </a:xfrm>
      </p:grpSpPr>
      <p:sp>
        <p:nvSpPr>
          <p:cNvPr id="2" name="Title 1" descr="Ideally your title should fit on one line." title="Slide title"/>
          <p:cNvSpPr>
            <a:spLocks noGrp="1"/>
          </p:cNvSpPr>
          <p:nvPr>
            <p:ph type="title"/>
          </p:nvPr>
        </p:nvSpPr>
        <p:spPr/>
        <p:txBody>
          <a:bodyPr/>
          <a:lstStyle/>
          <a:p>
            <a:r>
              <a:rPr lang="en-US" smtClean="0"/>
              <a:t>Click to edit Master title style</a:t>
            </a:r>
            <a:endParaRPr lang="en-GB"/>
          </a:p>
        </p:txBody>
      </p:sp>
      <p:sp>
        <p:nvSpPr>
          <p:cNvPr id="9"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14"/>
          </p:nvPr>
        </p:nvSpPr>
        <p:spPr>
          <a:xfrm>
            <a:off x="585050" y="2797850"/>
            <a:ext cx="6559093" cy="2230385"/>
          </a:xfrm>
          <a:prstGeom prst="round2SameRect">
            <a:avLst>
              <a:gd name="adj1" fmla="val 1788"/>
              <a:gd name="adj2" fmla="val 0"/>
            </a:avLst>
          </a:prstGeom>
        </p:spPr>
        <p:txBody>
          <a:bodyPr/>
          <a:lstStyle/>
          <a:p>
            <a:pPr lvl="0"/>
            <a:r>
              <a:rPr lang="en-US" noProof="0" smtClean="0"/>
              <a:t>Click icon to add picture</a:t>
            </a:r>
            <a:endParaRPr lang="en-GB" noProof="0" dirty="0"/>
          </a:p>
        </p:txBody>
      </p:sp>
      <p:sp>
        <p:nvSpPr>
          <p:cNvPr id="98" name="Text Placeholder 6" descr="First level - paragraph text&#10;Second level - bullet 1&#10;Third level - bullet 2&#10;&#10;No more than 100 words per slide" title="Main text copy"/>
          <p:cNvSpPr>
            <a:spLocks noGrp="1"/>
          </p:cNvSpPr>
          <p:nvPr>
            <p:ph type="body" sz="quarter" idx="13"/>
          </p:nvPr>
        </p:nvSpPr>
        <p:spPr>
          <a:xfrm>
            <a:off x="595974" y="1678957"/>
            <a:ext cx="6548169" cy="838862"/>
          </a:xfrm>
          <a:prstGeom prst="rect">
            <a:avLst/>
          </a:prstGeom>
        </p:spPr>
        <p:txBody>
          <a:bodyPr>
            <a:normAutofit/>
          </a:bodyPr>
          <a:lstStyle>
            <a:lvl1pPr marL="0" marR="0" indent="0" algn="l" defTabSz="736504" rtl="0" eaLnBrk="0" fontAlgn="base" latinLnBrk="0" hangingPunct="0">
              <a:lnSpc>
                <a:spcPct val="100000"/>
              </a:lnSpc>
              <a:spcBef>
                <a:spcPts val="0"/>
              </a:spcBef>
              <a:spcAft>
                <a:spcPts val="483"/>
              </a:spcAft>
              <a:buClrTx/>
              <a:buSzTx/>
              <a:buFontTx/>
              <a:buNone/>
              <a:tabLst/>
              <a:defRPr sz="1600">
                <a:solidFill>
                  <a:schemeClr val="tx1"/>
                </a:solidFill>
                <a:latin typeface="Franklin Gothic Book"/>
                <a:cs typeface="Franklin Gothic Book"/>
              </a:defRPr>
            </a:lvl1pPr>
            <a:lvl2pPr marL="144488" marR="0" indent="-144488" algn="l" defTabSz="736504" rtl="0" eaLnBrk="0" fontAlgn="base" latinLnBrk="0" hangingPunct="0">
              <a:lnSpc>
                <a:spcPct val="100000"/>
              </a:lnSpc>
              <a:spcBef>
                <a:spcPts val="0"/>
              </a:spcBef>
              <a:spcAft>
                <a:spcPts val="483"/>
              </a:spcAft>
              <a:buClrTx/>
              <a:buSzTx/>
              <a:buFont typeface="Arial" charset="0"/>
              <a:buChar char="•"/>
              <a:tabLst/>
              <a:defRPr>
                <a:solidFill>
                  <a:schemeClr val="tx1"/>
                </a:solidFill>
                <a:latin typeface="Franklin Gothic Book"/>
                <a:ea typeface="Franklin Gothic Book"/>
                <a:cs typeface="Franklin Gothic Book"/>
              </a:defRPr>
            </a:lvl2pPr>
            <a:lvl3pPr marL="289962" marR="0" indent="-144981" algn="l" defTabSz="736504" rtl="0" eaLnBrk="0" fontAlgn="base" latinLnBrk="0" hangingPunct="0">
              <a:lnSpc>
                <a:spcPct val="100000"/>
              </a:lnSpc>
              <a:spcBef>
                <a:spcPts val="0"/>
              </a:spcBef>
              <a:spcAft>
                <a:spcPts val="483"/>
              </a:spcAft>
              <a:buClrTx/>
              <a:buSzTx/>
              <a:buFont typeface="Arial"/>
              <a:buChar char="•"/>
              <a:tabLst/>
              <a:defRPr>
                <a:solidFill>
                  <a:schemeClr val="tx1"/>
                </a:solidFill>
                <a:latin typeface="Franklin Gothic Book"/>
                <a:ea typeface="Franklin Gothic Book"/>
                <a:cs typeface="Franklin Gothic Book"/>
              </a:defRPr>
            </a:lvl3pPr>
            <a:lvl4pPr marL="289962" marR="0" indent="0" algn="l" defTabSz="736504" rtl="0" eaLnBrk="0" fontAlgn="base" latinLnBrk="0" hangingPunct="0">
              <a:lnSpc>
                <a:spcPct val="100000"/>
              </a:lnSpc>
              <a:spcBef>
                <a:spcPts val="0"/>
              </a:spcBef>
              <a:spcAft>
                <a:spcPts val="483"/>
              </a:spcAft>
              <a:buClrTx/>
              <a:buSzTx/>
              <a:buFont typeface="Arial"/>
              <a:buNone/>
              <a:tabLst/>
              <a:defRPr>
                <a:latin typeface="Franklin Gothic Book"/>
                <a:ea typeface="Franklin Gothic Book"/>
                <a:cs typeface="Franklin Gothic Book"/>
              </a:defRPr>
            </a:lvl4pPr>
          </a:lstStyle>
          <a:p>
            <a:pPr marL="0" marR="0" lvl="0" indent="0" algn="l" defTabSz="736504" rtl="0" eaLnBrk="0" fontAlgn="base" latinLnBrk="0" hangingPunct="0">
              <a:lnSpc>
                <a:spcPct val="100000"/>
              </a:lnSpc>
              <a:spcBef>
                <a:spcPts val="0"/>
              </a:spcBef>
              <a:spcAft>
                <a:spcPts val="967"/>
              </a:spcAft>
              <a:buClrTx/>
              <a:buSzTx/>
              <a:buFontTx/>
              <a:buNone/>
              <a:tabLst/>
              <a:defRPr/>
            </a:pPr>
            <a:r>
              <a:rPr kumimoji="0" lang="en-US" sz="900" b="0" i="0" u="none" strike="noStrike" kern="1200" cap="none" spc="0" normalizeH="0" baseline="0" noProof="0" smtClean="0">
                <a:ln>
                  <a:noFill/>
                </a:ln>
                <a:solidFill>
                  <a:srgbClr val="58595B"/>
                </a:solidFill>
                <a:effectLst/>
                <a:uLnTx/>
                <a:uFillTx/>
                <a:latin typeface="Arial" pitchFamily="34" charset="0"/>
                <a:ea typeface="ＭＳ Ｐゴシック" charset="0"/>
                <a:cs typeface="Arial" pitchFamily="34" charset="0"/>
              </a:rPr>
              <a:t>Click to edit Master text styles</a:t>
            </a:r>
          </a:p>
          <a:p>
            <a:pPr marL="0" marR="0" lvl="1" indent="0" algn="l" defTabSz="736504" rtl="0" eaLnBrk="0" fontAlgn="base" latinLnBrk="0" hangingPunct="0">
              <a:lnSpc>
                <a:spcPct val="100000"/>
              </a:lnSpc>
              <a:spcBef>
                <a:spcPts val="0"/>
              </a:spcBef>
              <a:spcAft>
                <a:spcPts val="967"/>
              </a:spcAft>
              <a:buClrTx/>
              <a:buSzTx/>
              <a:buFontTx/>
              <a:buNone/>
              <a:tabLst/>
              <a:defRPr/>
            </a:pPr>
            <a:r>
              <a:rPr kumimoji="0" lang="en-US" sz="900" b="0" i="0" u="none" strike="noStrike" kern="1200" cap="none" spc="0" normalizeH="0" baseline="0" noProof="0" smtClean="0">
                <a:ln>
                  <a:noFill/>
                </a:ln>
                <a:solidFill>
                  <a:srgbClr val="58595B"/>
                </a:solidFill>
                <a:effectLst/>
                <a:uLnTx/>
                <a:uFillTx/>
                <a:latin typeface="Arial" pitchFamily="34" charset="0"/>
                <a:ea typeface="ＭＳ Ｐゴシック" charset="0"/>
                <a:cs typeface="Arial" pitchFamily="34" charset="0"/>
              </a:rPr>
              <a:t>Second level</a:t>
            </a:r>
          </a:p>
          <a:p>
            <a:pPr marL="0" marR="0" lvl="2" indent="0" algn="l" defTabSz="736504" rtl="0" eaLnBrk="0" fontAlgn="base" latinLnBrk="0" hangingPunct="0">
              <a:lnSpc>
                <a:spcPct val="100000"/>
              </a:lnSpc>
              <a:spcBef>
                <a:spcPts val="0"/>
              </a:spcBef>
              <a:spcAft>
                <a:spcPts val="967"/>
              </a:spcAft>
              <a:buClrTx/>
              <a:buSzTx/>
              <a:buFontTx/>
              <a:buNone/>
              <a:tabLst/>
              <a:defRPr/>
            </a:pPr>
            <a:r>
              <a:rPr kumimoji="0" lang="en-US" sz="900" b="0" i="0" u="none" strike="noStrike" kern="1200" cap="none" spc="0" normalizeH="0" baseline="0" noProof="0" smtClean="0">
                <a:ln>
                  <a:noFill/>
                </a:ln>
                <a:solidFill>
                  <a:srgbClr val="58595B"/>
                </a:solidFill>
                <a:effectLst/>
                <a:uLnTx/>
                <a:uFillTx/>
                <a:latin typeface="Arial" pitchFamily="34" charset="0"/>
                <a:ea typeface="ＭＳ Ｐゴシック" charset="0"/>
                <a:cs typeface="Arial" pitchFamily="34" charset="0"/>
              </a:rPr>
              <a:t>Third level</a:t>
            </a:r>
          </a:p>
          <a:p>
            <a:pPr marL="0" marR="0" lvl="3" indent="0" algn="l" defTabSz="736504" rtl="0" eaLnBrk="0" fontAlgn="base" latinLnBrk="0" hangingPunct="0">
              <a:lnSpc>
                <a:spcPct val="100000"/>
              </a:lnSpc>
              <a:spcBef>
                <a:spcPts val="0"/>
              </a:spcBef>
              <a:spcAft>
                <a:spcPts val="967"/>
              </a:spcAft>
              <a:buClrTx/>
              <a:buSzTx/>
              <a:buFontTx/>
              <a:buNone/>
              <a:tabLst/>
              <a:defRPr/>
            </a:pPr>
            <a:r>
              <a:rPr kumimoji="0" lang="en-US" sz="900" b="0" i="0" u="none" strike="noStrike" kern="1200" cap="none" spc="0" normalizeH="0" baseline="0" noProof="0" smtClean="0">
                <a:ln>
                  <a:noFill/>
                </a:ln>
                <a:solidFill>
                  <a:srgbClr val="58595B"/>
                </a:solidFill>
                <a:effectLst/>
                <a:uLnTx/>
                <a:uFillTx/>
                <a:latin typeface="Arial" pitchFamily="34" charset="0"/>
                <a:ea typeface="ＭＳ Ｐゴシック" charset="0"/>
                <a:cs typeface="Arial" pitchFamily="34" charset="0"/>
              </a:rPr>
              <a:t>Fourth level</a:t>
            </a:r>
          </a:p>
        </p:txBody>
      </p:sp>
      <p:sp>
        <p:nvSpPr>
          <p:cNvPr id="99" name="Date Placeholder 3"/>
          <p:cNvSpPr>
            <a:spLocks noGrp="1"/>
          </p:cNvSpPr>
          <p:nvPr>
            <p:ph type="dt" sz="half" idx="2"/>
          </p:nvPr>
        </p:nvSpPr>
        <p:spPr>
          <a:xfrm>
            <a:off x="594661" y="5035501"/>
            <a:ext cx="1547697" cy="293738"/>
          </a:xfrm>
          <a:prstGeom prst="rect">
            <a:avLst/>
          </a:prstGeom>
        </p:spPr>
        <p:txBody>
          <a:bodyPr lIns="0" tIns="0" rIns="0" bIns="0" anchor="ctr"/>
          <a:lstStyle>
            <a:lvl1pPr>
              <a:defRPr sz="700">
                <a:solidFill>
                  <a:schemeClr val="accent1"/>
                </a:solidFill>
              </a:defRPr>
            </a:lvl1pPr>
          </a:lstStyle>
          <a:p>
            <a:fld id="{58A08D2F-58AB-0E44-B578-C5D8D2B4BF3B}" type="datetime3">
              <a:rPr lang="en-GB" smtClean="0">
                <a:solidFill>
                  <a:srgbClr val="00539B"/>
                </a:solidFill>
              </a:rPr>
              <a:pPr/>
              <a:t>13 July, 2016</a:t>
            </a:fld>
            <a:endParaRPr lang="en-GB" dirty="0">
              <a:solidFill>
                <a:srgbClr val="00539B"/>
              </a:solidFill>
            </a:endParaRPr>
          </a:p>
        </p:txBody>
      </p:sp>
      <p:sp>
        <p:nvSpPr>
          <p:cNvPr id="100" name="Footer Placeholder 4"/>
          <p:cNvSpPr>
            <a:spLocks noGrp="1"/>
          </p:cNvSpPr>
          <p:nvPr>
            <p:ph type="ftr" sz="quarter" idx="3"/>
            <p:custDataLst>
              <p:tags r:id="rId1"/>
            </p:custDataLst>
          </p:nvPr>
        </p:nvSpPr>
        <p:spPr>
          <a:xfrm>
            <a:off x="0" y="5035501"/>
            <a:ext cx="7561263" cy="293738"/>
          </a:xfrm>
          <a:prstGeom prst="rect">
            <a:avLst/>
          </a:prstGeom>
        </p:spPr>
        <p:txBody>
          <a:bodyPr lIns="0" tIns="0" rIns="0" bIns="0" anchor="ctr"/>
          <a:lstStyle>
            <a:lvl1pPr algn="ctr">
              <a:defRPr lang="en-GB" sz="800" b="0" i="0" u="none">
                <a:solidFill>
                  <a:srgbClr val="FFFFFF"/>
                </a:solidFill>
                <a:latin typeface="Arial"/>
              </a:defRPr>
            </a:lvl1pPr>
          </a:lstStyle>
          <a:p>
            <a:endParaRPr b="1"/>
          </a:p>
        </p:txBody>
      </p:sp>
      <p:sp>
        <p:nvSpPr>
          <p:cNvPr id="102" name="Slide Number Placeholder 5"/>
          <p:cNvSpPr>
            <a:spLocks noGrp="1"/>
          </p:cNvSpPr>
          <p:nvPr>
            <p:ph type="sldNum" sz="quarter" idx="4"/>
          </p:nvPr>
        </p:nvSpPr>
        <p:spPr>
          <a:xfrm>
            <a:off x="6846455" y="5035501"/>
            <a:ext cx="297689" cy="293738"/>
          </a:xfrm>
          <a:prstGeom prst="rect">
            <a:avLst/>
          </a:prstGeom>
        </p:spPr>
        <p:txBody>
          <a:bodyPr lIns="0" tIns="0" rIns="0" bIns="0" anchor="ctr"/>
          <a:lstStyle>
            <a:lvl1pPr algn="r">
              <a:defRPr sz="700">
                <a:solidFill>
                  <a:schemeClr val="accent1"/>
                </a:solidFill>
              </a:defRPr>
            </a:lvl1pPr>
          </a:lstStyle>
          <a:p>
            <a:fld id="{71F9F866-B438-9445-8D9F-1F8FF6608833}" type="slidenum">
              <a:rPr lang="en-GB" smtClean="0">
                <a:solidFill>
                  <a:srgbClr val="00539B"/>
                </a:solidFill>
              </a:rPr>
              <a:pPr/>
              <a:t>‹#›</a:t>
            </a:fld>
            <a:endParaRPr lang="en-GB" dirty="0">
              <a:solidFill>
                <a:srgbClr val="00539B"/>
              </a:solidFill>
            </a:endParaRPr>
          </a:p>
        </p:txBody>
      </p:sp>
    </p:spTree>
    <p:extLst>
      <p:ext uri="{BB962C8B-B14F-4D97-AF65-F5344CB8AC3E}">
        <p14:creationId xmlns:p14="http://schemas.microsoft.com/office/powerpoint/2010/main" val="1034556597"/>
      </p:ext>
    </p:extLst>
  </p:cSld>
  <p:clrMapOvr>
    <a:masterClrMapping/>
  </p:clrMapOvr>
  <p:timing>
    <p:tnLst>
      <p:par>
        <p:cTn id="1" dur="indefinite" restart="never" nodeType="tmRoot"/>
      </p:par>
    </p:tnLst>
  </p:timing>
</p:sldLayout>
</file>

<file path=ppt/slideLayouts/slideLayout261.xml><?xml version="1.0" encoding="utf-8"?>
<p:sldLayout xmlns:a="http://schemas.openxmlformats.org/drawingml/2006/main" xmlns:r="http://schemas.openxmlformats.org/officeDocument/2006/relationships" xmlns:p="http://schemas.openxmlformats.org/presentationml/2006/main" preserve="1" userDrawn="1">
  <p:cSld name="11_Text + image">
    <p:spTree>
      <p:nvGrpSpPr>
        <p:cNvPr id="1" name=""/>
        <p:cNvGrpSpPr/>
        <p:nvPr/>
      </p:nvGrpSpPr>
      <p:grpSpPr>
        <a:xfrm>
          <a:off x="0" y="0"/>
          <a:ext cx="0" cy="0"/>
          <a:chOff x="0" y="0"/>
          <a:chExt cx="0" cy="0"/>
        </a:xfrm>
      </p:grpSpPr>
      <p:sp>
        <p:nvSpPr>
          <p:cNvPr id="2" name="Title 1" descr="Ideally your title should fit on one line." title="Slide title"/>
          <p:cNvSpPr>
            <a:spLocks noGrp="1"/>
          </p:cNvSpPr>
          <p:nvPr>
            <p:ph type="title"/>
          </p:nvPr>
        </p:nvSpPr>
        <p:spPr/>
        <p:txBody>
          <a:bodyPr/>
          <a:lstStyle/>
          <a:p>
            <a:r>
              <a:rPr lang="en-US" smtClean="0"/>
              <a:t>Click to edit Master title style</a:t>
            </a:r>
            <a:endParaRPr lang="en-GB"/>
          </a:p>
        </p:txBody>
      </p:sp>
      <p:sp>
        <p:nvSpPr>
          <p:cNvPr id="9"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14"/>
          </p:nvPr>
        </p:nvSpPr>
        <p:spPr>
          <a:xfrm>
            <a:off x="585051" y="2797850"/>
            <a:ext cx="2986858" cy="2230385"/>
          </a:xfrm>
          <a:prstGeom prst="round2SameRect">
            <a:avLst>
              <a:gd name="adj1" fmla="val 1788"/>
              <a:gd name="adj2" fmla="val 0"/>
            </a:avLst>
          </a:prstGeom>
        </p:spPr>
        <p:txBody>
          <a:bodyPr/>
          <a:lstStyle/>
          <a:p>
            <a:pPr lvl="0"/>
            <a:r>
              <a:rPr lang="en-US" noProof="0" smtClean="0"/>
              <a:t>Click icon to add picture</a:t>
            </a:r>
            <a:endParaRPr lang="en-GB" noProof="0" dirty="0"/>
          </a:p>
        </p:txBody>
      </p:sp>
      <p:sp>
        <p:nvSpPr>
          <p:cNvPr id="98" name="Text Placeholder 6" descr="First level - paragraph text&#10;Second level - bullet 1&#10;Third level - bullet 2&#10;&#10;No more than 100 words per slide" title="Main text copy"/>
          <p:cNvSpPr>
            <a:spLocks noGrp="1"/>
          </p:cNvSpPr>
          <p:nvPr>
            <p:ph type="body" sz="quarter" idx="13"/>
          </p:nvPr>
        </p:nvSpPr>
        <p:spPr>
          <a:xfrm>
            <a:off x="595975" y="1678957"/>
            <a:ext cx="6250481" cy="838862"/>
          </a:xfrm>
          <a:prstGeom prst="rect">
            <a:avLst/>
          </a:prstGeom>
        </p:spPr>
        <p:txBody>
          <a:bodyPr>
            <a:normAutofit/>
          </a:bodyPr>
          <a:lstStyle>
            <a:lvl1pPr marL="0" marR="0" indent="0" algn="l" defTabSz="736504" rtl="0" eaLnBrk="0" fontAlgn="base" latinLnBrk="0" hangingPunct="0">
              <a:lnSpc>
                <a:spcPct val="100000"/>
              </a:lnSpc>
              <a:spcBef>
                <a:spcPts val="0"/>
              </a:spcBef>
              <a:spcAft>
                <a:spcPts val="483"/>
              </a:spcAft>
              <a:buClrTx/>
              <a:buSzTx/>
              <a:buFontTx/>
              <a:buNone/>
              <a:tabLst/>
              <a:defRPr sz="1600">
                <a:solidFill>
                  <a:schemeClr val="tx1"/>
                </a:solidFill>
                <a:latin typeface="Franklin Gothic Book"/>
                <a:cs typeface="Franklin Gothic Book"/>
              </a:defRPr>
            </a:lvl1pPr>
            <a:lvl2pPr marL="144488" marR="0" indent="-144488" algn="l" defTabSz="736504" rtl="0" eaLnBrk="0" fontAlgn="base" latinLnBrk="0" hangingPunct="0">
              <a:lnSpc>
                <a:spcPct val="100000"/>
              </a:lnSpc>
              <a:spcBef>
                <a:spcPts val="0"/>
              </a:spcBef>
              <a:spcAft>
                <a:spcPts val="483"/>
              </a:spcAft>
              <a:buClrTx/>
              <a:buSzTx/>
              <a:buFont typeface="Arial" charset="0"/>
              <a:buChar char="•"/>
              <a:tabLst/>
              <a:defRPr>
                <a:solidFill>
                  <a:schemeClr val="tx1"/>
                </a:solidFill>
                <a:latin typeface="Franklin Gothic Book"/>
                <a:ea typeface="Franklin Gothic Book"/>
                <a:cs typeface="Franklin Gothic Book"/>
              </a:defRPr>
            </a:lvl2pPr>
            <a:lvl3pPr marL="289962" marR="0" indent="-144981" algn="l" defTabSz="736504" rtl="0" eaLnBrk="0" fontAlgn="base" latinLnBrk="0" hangingPunct="0">
              <a:lnSpc>
                <a:spcPct val="100000"/>
              </a:lnSpc>
              <a:spcBef>
                <a:spcPts val="0"/>
              </a:spcBef>
              <a:spcAft>
                <a:spcPts val="483"/>
              </a:spcAft>
              <a:buClrTx/>
              <a:buSzTx/>
              <a:buFont typeface="Arial"/>
              <a:buChar char="•"/>
              <a:tabLst/>
              <a:defRPr>
                <a:solidFill>
                  <a:schemeClr val="tx1"/>
                </a:solidFill>
                <a:latin typeface="Franklin Gothic Book"/>
                <a:ea typeface="Franklin Gothic Book"/>
                <a:cs typeface="Franklin Gothic Book"/>
              </a:defRPr>
            </a:lvl3pPr>
            <a:lvl4pPr marL="289962" marR="0" indent="0" algn="l" defTabSz="736504" rtl="0" eaLnBrk="0" fontAlgn="base" latinLnBrk="0" hangingPunct="0">
              <a:lnSpc>
                <a:spcPct val="100000"/>
              </a:lnSpc>
              <a:spcBef>
                <a:spcPts val="0"/>
              </a:spcBef>
              <a:spcAft>
                <a:spcPts val="483"/>
              </a:spcAft>
              <a:buClrTx/>
              <a:buSzTx/>
              <a:buFont typeface="Arial"/>
              <a:buNone/>
              <a:tabLst/>
              <a:defRPr>
                <a:latin typeface="Franklin Gothic Book"/>
                <a:ea typeface="Franklin Gothic Book"/>
                <a:cs typeface="Franklin Gothic Book"/>
              </a:defRPr>
            </a:lvl4pPr>
          </a:lstStyle>
          <a:p>
            <a:pPr marL="0" marR="0" lvl="0" indent="0" algn="l" defTabSz="736504" rtl="0" eaLnBrk="0" fontAlgn="base" latinLnBrk="0" hangingPunct="0">
              <a:lnSpc>
                <a:spcPct val="100000"/>
              </a:lnSpc>
              <a:spcBef>
                <a:spcPts val="0"/>
              </a:spcBef>
              <a:spcAft>
                <a:spcPts val="967"/>
              </a:spcAft>
              <a:buClrTx/>
              <a:buSzTx/>
              <a:buFontTx/>
              <a:buNone/>
              <a:tabLst/>
              <a:defRPr/>
            </a:pPr>
            <a:r>
              <a:rPr kumimoji="0" lang="en-US" sz="900" b="0" i="0" u="none" strike="noStrike" kern="1200" cap="none" spc="0" normalizeH="0" baseline="0" noProof="0" smtClean="0">
                <a:ln>
                  <a:noFill/>
                </a:ln>
                <a:solidFill>
                  <a:srgbClr val="58595B"/>
                </a:solidFill>
                <a:effectLst/>
                <a:uLnTx/>
                <a:uFillTx/>
                <a:latin typeface="Arial" pitchFamily="34" charset="0"/>
                <a:ea typeface="ＭＳ Ｐゴシック" charset="0"/>
                <a:cs typeface="Arial" pitchFamily="34" charset="0"/>
              </a:rPr>
              <a:t>Click to edit Master text styles</a:t>
            </a:r>
          </a:p>
          <a:p>
            <a:pPr marL="0" marR="0" lvl="1" indent="0" algn="l" defTabSz="736504" rtl="0" eaLnBrk="0" fontAlgn="base" latinLnBrk="0" hangingPunct="0">
              <a:lnSpc>
                <a:spcPct val="100000"/>
              </a:lnSpc>
              <a:spcBef>
                <a:spcPts val="0"/>
              </a:spcBef>
              <a:spcAft>
                <a:spcPts val="967"/>
              </a:spcAft>
              <a:buClrTx/>
              <a:buSzTx/>
              <a:buFontTx/>
              <a:buNone/>
              <a:tabLst/>
              <a:defRPr/>
            </a:pPr>
            <a:r>
              <a:rPr kumimoji="0" lang="en-US" sz="900" b="0" i="0" u="none" strike="noStrike" kern="1200" cap="none" spc="0" normalizeH="0" baseline="0" noProof="0" smtClean="0">
                <a:ln>
                  <a:noFill/>
                </a:ln>
                <a:solidFill>
                  <a:srgbClr val="58595B"/>
                </a:solidFill>
                <a:effectLst/>
                <a:uLnTx/>
                <a:uFillTx/>
                <a:latin typeface="Arial" pitchFamily="34" charset="0"/>
                <a:ea typeface="ＭＳ Ｐゴシック" charset="0"/>
                <a:cs typeface="Arial" pitchFamily="34" charset="0"/>
              </a:rPr>
              <a:t>Second level</a:t>
            </a:r>
          </a:p>
          <a:p>
            <a:pPr marL="0" marR="0" lvl="2" indent="0" algn="l" defTabSz="736504" rtl="0" eaLnBrk="0" fontAlgn="base" latinLnBrk="0" hangingPunct="0">
              <a:lnSpc>
                <a:spcPct val="100000"/>
              </a:lnSpc>
              <a:spcBef>
                <a:spcPts val="0"/>
              </a:spcBef>
              <a:spcAft>
                <a:spcPts val="967"/>
              </a:spcAft>
              <a:buClrTx/>
              <a:buSzTx/>
              <a:buFontTx/>
              <a:buNone/>
              <a:tabLst/>
              <a:defRPr/>
            </a:pPr>
            <a:r>
              <a:rPr kumimoji="0" lang="en-US" sz="900" b="0" i="0" u="none" strike="noStrike" kern="1200" cap="none" spc="0" normalizeH="0" baseline="0" noProof="0" smtClean="0">
                <a:ln>
                  <a:noFill/>
                </a:ln>
                <a:solidFill>
                  <a:srgbClr val="58595B"/>
                </a:solidFill>
                <a:effectLst/>
                <a:uLnTx/>
                <a:uFillTx/>
                <a:latin typeface="Arial" pitchFamily="34" charset="0"/>
                <a:ea typeface="ＭＳ Ｐゴシック" charset="0"/>
                <a:cs typeface="Arial" pitchFamily="34" charset="0"/>
              </a:rPr>
              <a:t>Third level</a:t>
            </a:r>
          </a:p>
          <a:p>
            <a:pPr marL="0" marR="0" lvl="3" indent="0" algn="l" defTabSz="736504" rtl="0" eaLnBrk="0" fontAlgn="base" latinLnBrk="0" hangingPunct="0">
              <a:lnSpc>
                <a:spcPct val="100000"/>
              </a:lnSpc>
              <a:spcBef>
                <a:spcPts val="0"/>
              </a:spcBef>
              <a:spcAft>
                <a:spcPts val="967"/>
              </a:spcAft>
              <a:buClrTx/>
              <a:buSzTx/>
              <a:buFontTx/>
              <a:buNone/>
              <a:tabLst/>
              <a:defRPr/>
            </a:pPr>
            <a:r>
              <a:rPr kumimoji="0" lang="en-US" sz="900" b="0" i="0" u="none" strike="noStrike" kern="1200" cap="none" spc="0" normalizeH="0" baseline="0" noProof="0" smtClean="0">
                <a:ln>
                  <a:noFill/>
                </a:ln>
                <a:solidFill>
                  <a:srgbClr val="58595B"/>
                </a:solidFill>
                <a:effectLst/>
                <a:uLnTx/>
                <a:uFillTx/>
                <a:latin typeface="Arial" pitchFamily="34" charset="0"/>
                <a:ea typeface="ＭＳ Ｐゴシック" charset="0"/>
                <a:cs typeface="Arial" pitchFamily="34" charset="0"/>
              </a:rPr>
              <a:t>Fourth level</a:t>
            </a:r>
          </a:p>
        </p:txBody>
      </p:sp>
      <p:sp>
        <p:nvSpPr>
          <p:cNvPr id="99" name="Date Placeholder 3"/>
          <p:cNvSpPr>
            <a:spLocks noGrp="1"/>
          </p:cNvSpPr>
          <p:nvPr>
            <p:ph type="dt" sz="half" idx="2"/>
          </p:nvPr>
        </p:nvSpPr>
        <p:spPr>
          <a:xfrm>
            <a:off x="594661" y="5035501"/>
            <a:ext cx="1547697" cy="293738"/>
          </a:xfrm>
          <a:prstGeom prst="rect">
            <a:avLst/>
          </a:prstGeom>
        </p:spPr>
        <p:txBody>
          <a:bodyPr lIns="0" tIns="0" rIns="0" bIns="0" anchor="ctr"/>
          <a:lstStyle>
            <a:lvl1pPr>
              <a:defRPr sz="700">
                <a:solidFill>
                  <a:schemeClr val="accent1"/>
                </a:solidFill>
              </a:defRPr>
            </a:lvl1pPr>
          </a:lstStyle>
          <a:p>
            <a:fld id="{58A08D2F-58AB-0E44-B578-C5D8D2B4BF3B}" type="datetime3">
              <a:rPr lang="en-GB" smtClean="0">
                <a:solidFill>
                  <a:srgbClr val="00539B"/>
                </a:solidFill>
              </a:rPr>
              <a:pPr/>
              <a:t>13 July, 2016</a:t>
            </a:fld>
            <a:endParaRPr lang="en-GB" dirty="0">
              <a:solidFill>
                <a:srgbClr val="00539B"/>
              </a:solidFill>
            </a:endParaRPr>
          </a:p>
        </p:txBody>
      </p:sp>
      <p:sp>
        <p:nvSpPr>
          <p:cNvPr id="100" name="Footer Placeholder 4"/>
          <p:cNvSpPr>
            <a:spLocks noGrp="1"/>
          </p:cNvSpPr>
          <p:nvPr>
            <p:ph type="ftr" sz="quarter" idx="3"/>
            <p:custDataLst>
              <p:tags r:id="rId1"/>
            </p:custDataLst>
          </p:nvPr>
        </p:nvSpPr>
        <p:spPr>
          <a:xfrm>
            <a:off x="0" y="5035501"/>
            <a:ext cx="7561263" cy="293738"/>
          </a:xfrm>
          <a:prstGeom prst="rect">
            <a:avLst/>
          </a:prstGeom>
        </p:spPr>
        <p:txBody>
          <a:bodyPr lIns="0" tIns="0" rIns="0" bIns="0" anchor="ctr"/>
          <a:lstStyle>
            <a:lvl1pPr algn="ctr">
              <a:defRPr lang="en-GB" sz="800" b="0" i="0" u="none">
                <a:solidFill>
                  <a:srgbClr val="FFFFFF"/>
                </a:solidFill>
                <a:latin typeface="Arial"/>
              </a:defRPr>
            </a:lvl1pPr>
          </a:lstStyle>
          <a:p>
            <a:endParaRPr b="1"/>
          </a:p>
        </p:txBody>
      </p:sp>
      <p:sp>
        <p:nvSpPr>
          <p:cNvPr id="102" name="Slide Number Placeholder 5"/>
          <p:cNvSpPr>
            <a:spLocks noGrp="1"/>
          </p:cNvSpPr>
          <p:nvPr>
            <p:ph type="sldNum" sz="quarter" idx="4"/>
          </p:nvPr>
        </p:nvSpPr>
        <p:spPr>
          <a:xfrm>
            <a:off x="6846455" y="5035501"/>
            <a:ext cx="297689" cy="293738"/>
          </a:xfrm>
          <a:prstGeom prst="rect">
            <a:avLst/>
          </a:prstGeom>
        </p:spPr>
        <p:txBody>
          <a:bodyPr lIns="0" tIns="0" rIns="0" bIns="0" anchor="ctr"/>
          <a:lstStyle>
            <a:lvl1pPr algn="r">
              <a:defRPr sz="700">
                <a:solidFill>
                  <a:schemeClr val="accent1"/>
                </a:solidFill>
              </a:defRPr>
            </a:lvl1pPr>
          </a:lstStyle>
          <a:p>
            <a:fld id="{71F9F866-B438-9445-8D9F-1F8FF6608833}" type="slidenum">
              <a:rPr lang="en-GB" smtClean="0">
                <a:solidFill>
                  <a:srgbClr val="00539B"/>
                </a:solidFill>
              </a:rPr>
              <a:pPr/>
              <a:t>‹#›</a:t>
            </a:fld>
            <a:endParaRPr lang="en-GB" dirty="0">
              <a:solidFill>
                <a:srgbClr val="00539B"/>
              </a:solidFill>
            </a:endParaRPr>
          </a:p>
        </p:txBody>
      </p:sp>
      <p:sp>
        <p:nvSpPr>
          <p:cNvPr id="101"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15"/>
          </p:nvPr>
        </p:nvSpPr>
        <p:spPr>
          <a:xfrm>
            <a:off x="3868582" y="2797850"/>
            <a:ext cx="2977873" cy="2230385"/>
          </a:xfrm>
          <a:prstGeom prst="round2SameRect">
            <a:avLst>
              <a:gd name="adj1" fmla="val 1788"/>
              <a:gd name="adj2" fmla="val 0"/>
            </a:avLst>
          </a:prstGeom>
        </p:spPr>
        <p:txBody>
          <a:bodyPr/>
          <a:lstStyle/>
          <a:p>
            <a:pPr lvl="0"/>
            <a:r>
              <a:rPr lang="en-US" noProof="0" smtClean="0"/>
              <a:t>Click icon to add picture</a:t>
            </a:r>
            <a:endParaRPr lang="en-GB" noProof="0" dirty="0"/>
          </a:p>
        </p:txBody>
      </p:sp>
    </p:spTree>
    <p:extLst>
      <p:ext uri="{BB962C8B-B14F-4D97-AF65-F5344CB8AC3E}">
        <p14:creationId xmlns:p14="http://schemas.microsoft.com/office/powerpoint/2010/main" val="1695213218"/>
      </p:ext>
    </p:extLst>
  </p:cSld>
  <p:clrMapOvr>
    <a:masterClrMapping/>
  </p:clrMapOvr>
  <p:timing>
    <p:tnLst>
      <p:par>
        <p:cTn id="1" dur="indefinite" restart="never" nodeType="tmRoot"/>
      </p:par>
    </p:tnLst>
  </p:timing>
</p:sldLayout>
</file>

<file path=ppt/slideLayouts/slideLayout262.xml><?xml version="1.0" encoding="utf-8"?>
<p:sldLayout xmlns:a="http://schemas.openxmlformats.org/drawingml/2006/main" xmlns:r="http://schemas.openxmlformats.org/officeDocument/2006/relationships" xmlns:p="http://schemas.openxmlformats.org/presentationml/2006/main" preserve="1" userDrawn="1">
  <p:cSld name="3_Text + image">
    <p:spTree>
      <p:nvGrpSpPr>
        <p:cNvPr id="1" name=""/>
        <p:cNvGrpSpPr/>
        <p:nvPr/>
      </p:nvGrpSpPr>
      <p:grpSpPr>
        <a:xfrm>
          <a:off x="0" y="0"/>
          <a:ext cx="0" cy="0"/>
          <a:chOff x="0" y="0"/>
          <a:chExt cx="0" cy="0"/>
        </a:xfrm>
      </p:grpSpPr>
      <p:sp>
        <p:nvSpPr>
          <p:cNvPr id="2" name="Title 1" descr="Ideally your title should fit on one line." title="Slide title"/>
          <p:cNvSpPr>
            <a:spLocks noGrp="1"/>
          </p:cNvSpPr>
          <p:nvPr>
            <p:ph type="title"/>
          </p:nvPr>
        </p:nvSpPr>
        <p:spPr/>
        <p:txBody>
          <a:bodyPr/>
          <a:lstStyle/>
          <a:p>
            <a:r>
              <a:rPr lang="en-US" smtClean="0"/>
              <a:t>Click to edit Master title style</a:t>
            </a:r>
            <a:endParaRPr lang="en-GB"/>
          </a:p>
        </p:txBody>
      </p:sp>
      <p:sp>
        <p:nvSpPr>
          <p:cNvPr id="7" name="Text Placeholder 6" descr="First level - paragraph text&#10;Second level - bullet 1&#10;Third level - bullet 2&#10;&#10;No more than 100 words per slide" title="Main text copy"/>
          <p:cNvSpPr>
            <a:spLocks noGrp="1"/>
          </p:cNvSpPr>
          <p:nvPr>
            <p:ph type="body" sz="quarter" idx="13"/>
          </p:nvPr>
        </p:nvSpPr>
        <p:spPr>
          <a:xfrm>
            <a:off x="595974" y="1678957"/>
            <a:ext cx="2081973" cy="2936918"/>
          </a:xfrm>
          <a:prstGeom prst="rect">
            <a:avLst/>
          </a:prstGeom>
        </p:spPr>
        <p:txBody>
          <a:bodyPr>
            <a:normAutofit/>
          </a:bodyPr>
          <a:lstStyle>
            <a:lvl1pPr marL="0" marR="0" indent="0" algn="l" defTabSz="736504" rtl="0" eaLnBrk="0" fontAlgn="base" latinLnBrk="0" hangingPunct="0">
              <a:lnSpc>
                <a:spcPct val="100000"/>
              </a:lnSpc>
              <a:spcBef>
                <a:spcPts val="0"/>
              </a:spcBef>
              <a:spcAft>
                <a:spcPts val="967"/>
              </a:spcAft>
              <a:buClrTx/>
              <a:buSzTx/>
              <a:buFontTx/>
              <a:buNone/>
              <a:tabLst/>
              <a:defRPr sz="1600">
                <a:solidFill>
                  <a:schemeClr val="tx1"/>
                </a:solidFill>
                <a:latin typeface="Franklin Gothic Book"/>
                <a:cs typeface="Franklin Gothic Book"/>
              </a:defRPr>
            </a:lvl1pPr>
            <a:lvl2pPr marL="144488" marR="0" indent="-144488" algn="l" defTabSz="736504" rtl="0" eaLnBrk="0" fontAlgn="base" latinLnBrk="0" hangingPunct="0">
              <a:lnSpc>
                <a:spcPct val="100000"/>
              </a:lnSpc>
              <a:spcBef>
                <a:spcPts val="0"/>
              </a:spcBef>
              <a:spcAft>
                <a:spcPts val="967"/>
              </a:spcAft>
              <a:buClrTx/>
              <a:buSzTx/>
              <a:buFont typeface="Arial" charset="0"/>
              <a:buChar char="•"/>
              <a:tabLst/>
              <a:defRPr>
                <a:solidFill>
                  <a:schemeClr val="tx1"/>
                </a:solidFill>
                <a:latin typeface="Franklin Gothic Book"/>
                <a:ea typeface="Franklin Gothic Book"/>
                <a:cs typeface="Franklin Gothic Book"/>
              </a:defRPr>
            </a:lvl2pPr>
            <a:lvl3pPr marL="289962" marR="0" indent="-144981" algn="l" defTabSz="736504" rtl="0" eaLnBrk="0" fontAlgn="base" latinLnBrk="0" hangingPunct="0">
              <a:lnSpc>
                <a:spcPct val="100000"/>
              </a:lnSpc>
              <a:spcBef>
                <a:spcPts val="0"/>
              </a:spcBef>
              <a:spcAft>
                <a:spcPts val="967"/>
              </a:spcAft>
              <a:buClrTx/>
              <a:buSzTx/>
              <a:buFont typeface="Arial"/>
              <a:buChar char="•"/>
              <a:tabLst/>
              <a:defRPr>
                <a:solidFill>
                  <a:schemeClr val="tx1"/>
                </a:solidFill>
                <a:latin typeface="Franklin Gothic Book"/>
                <a:ea typeface="Franklin Gothic Book"/>
                <a:cs typeface="Franklin Gothic Book"/>
              </a:defRPr>
            </a:lvl3pPr>
            <a:lvl4pPr marL="434943" marR="0" indent="-144981" algn="l" defTabSz="736504" rtl="0" eaLnBrk="0" fontAlgn="base" latinLnBrk="0" hangingPunct="0">
              <a:lnSpc>
                <a:spcPct val="100000"/>
              </a:lnSpc>
              <a:spcBef>
                <a:spcPts val="0"/>
              </a:spcBef>
              <a:spcAft>
                <a:spcPts val="967"/>
              </a:spcAft>
              <a:buClrTx/>
              <a:buSzTx/>
              <a:buFont typeface="Arial"/>
              <a:buChar char="•"/>
              <a:tabLst/>
              <a:defRPr>
                <a:latin typeface="Franklin Gothic Book"/>
                <a:ea typeface="Franklin Gothic Book"/>
                <a:cs typeface="Franklin Gothic Book"/>
              </a:defRPr>
            </a:lvl4pPr>
          </a:lstStyle>
          <a:p>
            <a:pPr marL="0" marR="0" lvl="0" indent="0" algn="l" defTabSz="736504" rtl="0" eaLnBrk="0" fontAlgn="base" latinLnBrk="0" hangingPunct="0">
              <a:lnSpc>
                <a:spcPct val="100000"/>
              </a:lnSpc>
              <a:spcBef>
                <a:spcPts val="0"/>
              </a:spcBef>
              <a:spcAft>
                <a:spcPts val="967"/>
              </a:spcAft>
              <a:buClrTx/>
              <a:buSzTx/>
              <a:buFontTx/>
              <a:buNone/>
              <a:tabLst/>
              <a:defRPr/>
            </a:pPr>
            <a:r>
              <a:rPr kumimoji="0" lang="en-US" sz="900" b="0" i="0" u="none" strike="noStrike" kern="1200" cap="none" spc="0" normalizeH="0" baseline="0" noProof="0" smtClean="0">
                <a:ln>
                  <a:noFill/>
                </a:ln>
                <a:solidFill>
                  <a:srgbClr val="58595B"/>
                </a:solidFill>
                <a:effectLst/>
                <a:uLnTx/>
                <a:uFillTx/>
                <a:latin typeface="Arial" pitchFamily="34" charset="0"/>
                <a:ea typeface="ＭＳ Ｐゴシック" charset="0"/>
                <a:cs typeface="Arial" pitchFamily="34" charset="0"/>
              </a:rPr>
              <a:t>Click to edit Master text styles</a:t>
            </a:r>
          </a:p>
          <a:p>
            <a:pPr marL="0" marR="0" lvl="1" indent="0" algn="l" defTabSz="736504" rtl="0" eaLnBrk="0" fontAlgn="base" latinLnBrk="0" hangingPunct="0">
              <a:lnSpc>
                <a:spcPct val="100000"/>
              </a:lnSpc>
              <a:spcBef>
                <a:spcPts val="0"/>
              </a:spcBef>
              <a:spcAft>
                <a:spcPts val="967"/>
              </a:spcAft>
              <a:buClrTx/>
              <a:buSzTx/>
              <a:buFontTx/>
              <a:buNone/>
              <a:tabLst/>
              <a:defRPr/>
            </a:pPr>
            <a:r>
              <a:rPr kumimoji="0" lang="en-US" sz="900" b="0" i="0" u="none" strike="noStrike" kern="1200" cap="none" spc="0" normalizeH="0" baseline="0" noProof="0" smtClean="0">
                <a:ln>
                  <a:noFill/>
                </a:ln>
                <a:solidFill>
                  <a:srgbClr val="58595B"/>
                </a:solidFill>
                <a:effectLst/>
                <a:uLnTx/>
                <a:uFillTx/>
                <a:latin typeface="Arial" pitchFamily="34" charset="0"/>
                <a:ea typeface="ＭＳ Ｐゴシック" charset="0"/>
                <a:cs typeface="Arial" pitchFamily="34" charset="0"/>
              </a:rPr>
              <a:t>Second level</a:t>
            </a:r>
          </a:p>
          <a:p>
            <a:pPr marL="0" marR="0" lvl="2" indent="0" algn="l" defTabSz="736504" rtl="0" eaLnBrk="0" fontAlgn="base" latinLnBrk="0" hangingPunct="0">
              <a:lnSpc>
                <a:spcPct val="100000"/>
              </a:lnSpc>
              <a:spcBef>
                <a:spcPts val="0"/>
              </a:spcBef>
              <a:spcAft>
                <a:spcPts val="967"/>
              </a:spcAft>
              <a:buClrTx/>
              <a:buSzTx/>
              <a:buFontTx/>
              <a:buNone/>
              <a:tabLst/>
              <a:defRPr/>
            </a:pPr>
            <a:r>
              <a:rPr kumimoji="0" lang="en-US" sz="900" b="0" i="0" u="none" strike="noStrike" kern="1200" cap="none" spc="0" normalizeH="0" baseline="0" noProof="0" smtClean="0">
                <a:ln>
                  <a:noFill/>
                </a:ln>
                <a:solidFill>
                  <a:srgbClr val="58595B"/>
                </a:solidFill>
                <a:effectLst/>
                <a:uLnTx/>
                <a:uFillTx/>
                <a:latin typeface="Arial" pitchFamily="34" charset="0"/>
                <a:ea typeface="ＭＳ Ｐゴシック" charset="0"/>
                <a:cs typeface="Arial" pitchFamily="34" charset="0"/>
              </a:rPr>
              <a:t>Third level</a:t>
            </a:r>
          </a:p>
          <a:p>
            <a:pPr marL="0" marR="0" lvl="3" indent="0" algn="l" defTabSz="736504" rtl="0" eaLnBrk="0" fontAlgn="base" latinLnBrk="0" hangingPunct="0">
              <a:lnSpc>
                <a:spcPct val="100000"/>
              </a:lnSpc>
              <a:spcBef>
                <a:spcPts val="0"/>
              </a:spcBef>
              <a:spcAft>
                <a:spcPts val="967"/>
              </a:spcAft>
              <a:buClrTx/>
              <a:buSzTx/>
              <a:buFontTx/>
              <a:buNone/>
              <a:tabLst/>
              <a:defRPr/>
            </a:pPr>
            <a:r>
              <a:rPr kumimoji="0" lang="en-US" sz="900" b="0" i="0" u="none" strike="noStrike" kern="1200" cap="none" spc="0" normalizeH="0" baseline="0" noProof="0" smtClean="0">
                <a:ln>
                  <a:noFill/>
                </a:ln>
                <a:solidFill>
                  <a:srgbClr val="58595B"/>
                </a:solidFill>
                <a:effectLst/>
                <a:uLnTx/>
                <a:uFillTx/>
                <a:latin typeface="Arial" pitchFamily="34" charset="0"/>
                <a:ea typeface="ＭＳ Ｐゴシック" charset="0"/>
                <a:cs typeface="Arial" pitchFamily="34" charset="0"/>
              </a:rPr>
              <a:t>Fourth level</a:t>
            </a:r>
          </a:p>
        </p:txBody>
      </p:sp>
      <p:sp>
        <p:nvSpPr>
          <p:cNvPr id="103"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17"/>
          </p:nvPr>
        </p:nvSpPr>
        <p:spPr>
          <a:xfrm>
            <a:off x="2975933" y="1678957"/>
            <a:ext cx="1785298" cy="2936918"/>
          </a:xfrm>
          <a:prstGeom prst="roundRect">
            <a:avLst>
              <a:gd name="adj" fmla="val 5286"/>
            </a:avLst>
          </a:prstGeom>
        </p:spPr>
        <p:txBody>
          <a:bodyPr/>
          <a:lstStyle/>
          <a:p>
            <a:pPr lvl="0"/>
            <a:r>
              <a:rPr lang="en-US" noProof="0" smtClean="0"/>
              <a:t>Click icon to add picture</a:t>
            </a:r>
            <a:endParaRPr lang="en-GB" noProof="0" dirty="0"/>
          </a:p>
        </p:txBody>
      </p:sp>
      <p:sp>
        <p:nvSpPr>
          <p:cNvPr id="100"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18"/>
          </p:nvPr>
        </p:nvSpPr>
        <p:spPr>
          <a:xfrm>
            <a:off x="5059219" y="1694123"/>
            <a:ext cx="1785298" cy="2936918"/>
          </a:xfrm>
          <a:prstGeom prst="roundRect">
            <a:avLst>
              <a:gd name="adj" fmla="val 5286"/>
            </a:avLst>
          </a:prstGeom>
        </p:spPr>
        <p:txBody>
          <a:bodyPr/>
          <a:lstStyle/>
          <a:p>
            <a:pPr lvl="0"/>
            <a:r>
              <a:rPr lang="en-US" noProof="0" smtClean="0"/>
              <a:t>Click icon to add picture</a:t>
            </a:r>
            <a:endParaRPr lang="en-GB" noProof="0" dirty="0"/>
          </a:p>
        </p:txBody>
      </p:sp>
      <p:sp>
        <p:nvSpPr>
          <p:cNvPr id="102" name="Date Placeholder 3"/>
          <p:cNvSpPr>
            <a:spLocks noGrp="1"/>
          </p:cNvSpPr>
          <p:nvPr>
            <p:ph type="dt" sz="half" idx="2"/>
          </p:nvPr>
        </p:nvSpPr>
        <p:spPr>
          <a:xfrm>
            <a:off x="594661" y="5035501"/>
            <a:ext cx="1547697" cy="293738"/>
          </a:xfrm>
          <a:prstGeom prst="rect">
            <a:avLst/>
          </a:prstGeom>
        </p:spPr>
        <p:txBody>
          <a:bodyPr lIns="0" tIns="0" rIns="0" bIns="0" anchor="ctr"/>
          <a:lstStyle>
            <a:lvl1pPr>
              <a:defRPr sz="700">
                <a:solidFill>
                  <a:schemeClr val="accent1"/>
                </a:solidFill>
              </a:defRPr>
            </a:lvl1pPr>
          </a:lstStyle>
          <a:p>
            <a:fld id="{EDCE6523-1D77-094B-8E5B-28D72BCF4B9A}" type="datetime3">
              <a:rPr lang="en-GB" smtClean="0">
                <a:solidFill>
                  <a:srgbClr val="00539B"/>
                </a:solidFill>
              </a:rPr>
              <a:pPr/>
              <a:t>13 July, 2016</a:t>
            </a:fld>
            <a:endParaRPr lang="en-GB" dirty="0">
              <a:solidFill>
                <a:srgbClr val="00539B"/>
              </a:solidFill>
            </a:endParaRPr>
          </a:p>
        </p:txBody>
      </p:sp>
      <p:sp>
        <p:nvSpPr>
          <p:cNvPr id="104" name="Footer Placeholder 4"/>
          <p:cNvSpPr>
            <a:spLocks noGrp="1"/>
          </p:cNvSpPr>
          <p:nvPr>
            <p:ph type="ftr" sz="quarter" idx="3"/>
            <p:custDataLst>
              <p:tags r:id="rId1"/>
            </p:custDataLst>
          </p:nvPr>
        </p:nvSpPr>
        <p:spPr>
          <a:xfrm>
            <a:off x="0" y="5035501"/>
            <a:ext cx="7561263" cy="293738"/>
          </a:xfrm>
          <a:prstGeom prst="rect">
            <a:avLst/>
          </a:prstGeom>
        </p:spPr>
        <p:txBody>
          <a:bodyPr lIns="0" tIns="0" rIns="0" bIns="0" anchor="ctr"/>
          <a:lstStyle>
            <a:lvl1pPr algn="ctr">
              <a:defRPr lang="en-GB" sz="800" b="0" i="0" u="none">
                <a:solidFill>
                  <a:srgbClr val="FFFFFF"/>
                </a:solidFill>
                <a:latin typeface="Arial"/>
              </a:defRPr>
            </a:lvl1pPr>
          </a:lstStyle>
          <a:p>
            <a:endParaRPr b="1"/>
          </a:p>
        </p:txBody>
      </p:sp>
      <p:sp>
        <p:nvSpPr>
          <p:cNvPr id="101" name="Slide Number Placeholder 5"/>
          <p:cNvSpPr>
            <a:spLocks noGrp="1"/>
          </p:cNvSpPr>
          <p:nvPr>
            <p:ph type="sldNum" sz="quarter" idx="4"/>
          </p:nvPr>
        </p:nvSpPr>
        <p:spPr>
          <a:xfrm>
            <a:off x="6846455" y="5035501"/>
            <a:ext cx="297689" cy="293738"/>
          </a:xfrm>
          <a:prstGeom prst="rect">
            <a:avLst/>
          </a:prstGeom>
        </p:spPr>
        <p:txBody>
          <a:bodyPr lIns="0" tIns="0" rIns="0" bIns="0" anchor="ctr"/>
          <a:lstStyle>
            <a:lvl1pPr algn="r">
              <a:defRPr sz="700">
                <a:solidFill>
                  <a:schemeClr val="accent1"/>
                </a:solidFill>
              </a:defRPr>
            </a:lvl1pPr>
          </a:lstStyle>
          <a:p>
            <a:fld id="{71F9F866-B438-9445-8D9F-1F8FF6608833}" type="slidenum">
              <a:rPr lang="en-GB" smtClean="0">
                <a:solidFill>
                  <a:srgbClr val="00539B"/>
                </a:solidFill>
              </a:rPr>
              <a:pPr/>
              <a:t>‹#›</a:t>
            </a:fld>
            <a:endParaRPr lang="en-GB" dirty="0">
              <a:solidFill>
                <a:srgbClr val="00539B"/>
              </a:solidFill>
            </a:endParaRPr>
          </a:p>
        </p:txBody>
      </p:sp>
    </p:spTree>
    <p:extLst>
      <p:ext uri="{BB962C8B-B14F-4D97-AF65-F5344CB8AC3E}">
        <p14:creationId xmlns:p14="http://schemas.microsoft.com/office/powerpoint/2010/main" val="2790953484"/>
      </p:ext>
    </p:extLst>
  </p:cSld>
  <p:clrMapOvr>
    <a:masterClrMapping/>
  </p:clrMapOvr>
  <p:timing>
    <p:tnLst>
      <p:par>
        <p:cTn id="1" dur="indefinite" restart="never" nodeType="tmRoot"/>
      </p:par>
    </p:tnLst>
  </p:timing>
</p:sldLayout>
</file>

<file path=ppt/slideLayouts/slideLayout263.xml><?xml version="1.0" encoding="utf-8"?>
<p:sldLayout xmlns:a="http://schemas.openxmlformats.org/drawingml/2006/main" xmlns:r="http://schemas.openxmlformats.org/officeDocument/2006/relationships" xmlns:p="http://schemas.openxmlformats.org/presentationml/2006/main" preserve="1" userDrawn="1">
  <p:cSld name="7_Text + image">
    <p:spTree>
      <p:nvGrpSpPr>
        <p:cNvPr id="1" name=""/>
        <p:cNvGrpSpPr/>
        <p:nvPr/>
      </p:nvGrpSpPr>
      <p:grpSpPr>
        <a:xfrm>
          <a:off x="0" y="0"/>
          <a:ext cx="0" cy="0"/>
          <a:chOff x="0" y="0"/>
          <a:chExt cx="0" cy="0"/>
        </a:xfrm>
      </p:grpSpPr>
      <p:sp>
        <p:nvSpPr>
          <p:cNvPr id="2" name="Title 1" descr="Ideally your title should fit on one line." title="Slide title"/>
          <p:cNvSpPr>
            <a:spLocks noGrp="1"/>
          </p:cNvSpPr>
          <p:nvPr>
            <p:ph type="title"/>
          </p:nvPr>
        </p:nvSpPr>
        <p:spPr/>
        <p:txBody>
          <a:bodyPr/>
          <a:lstStyle/>
          <a:p>
            <a:r>
              <a:rPr lang="en-US" smtClean="0"/>
              <a:t>Click to edit Master title style</a:t>
            </a:r>
            <a:endParaRPr lang="en-GB"/>
          </a:p>
        </p:txBody>
      </p:sp>
      <p:sp>
        <p:nvSpPr>
          <p:cNvPr id="7" name="Text Placeholder 6" descr="First level - paragraph text&#10;Second level - bullet 1&#10;Third level - bullet 2&#10;&#10;No more than 100 words per slide" title="Main text copy"/>
          <p:cNvSpPr>
            <a:spLocks noGrp="1"/>
          </p:cNvSpPr>
          <p:nvPr>
            <p:ph type="body" sz="quarter" idx="13"/>
          </p:nvPr>
        </p:nvSpPr>
        <p:spPr>
          <a:xfrm>
            <a:off x="595974" y="1678957"/>
            <a:ext cx="2081973" cy="2936918"/>
          </a:xfrm>
          <a:prstGeom prst="rect">
            <a:avLst/>
          </a:prstGeom>
        </p:spPr>
        <p:txBody>
          <a:bodyPr>
            <a:normAutofit/>
          </a:bodyPr>
          <a:lstStyle>
            <a:lvl1pPr marL="0" marR="0" indent="0" algn="l" defTabSz="736504" rtl="0" eaLnBrk="0" fontAlgn="base" latinLnBrk="0" hangingPunct="0">
              <a:lnSpc>
                <a:spcPct val="100000"/>
              </a:lnSpc>
              <a:spcBef>
                <a:spcPts val="0"/>
              </a:spcBef>
              <a:spcAft>
                <a:spcPts val="967"/>
              </a:spcAft>
              <a:buClrTx/>
              <a:buSzTx/>
              <a:buFontTx/>
              <a:buNone/>
              <a:tabLst/>
              <a:defRPr sz="1600">
                <a:solidFill>
                  <a:schemeClr val="tx1"/>
                </a:solidFill>
                <a:latin typeface="Franklin Gothic Book"/>
                <a:cs typeface="Franklin Gothic Book"/>
              </a:defRPr>
            </a:lvl1pPr>
            <a:lvl2pPr marL="144488" marR="0" indent="-144488" algn="l" defTabSz="736504" rtl="0" eaLnBrk="0" fontAlgn="base" latinLnBrk="0" hangingPunct="0">
              <a:lnSpc>
                <a:spcPct val="100000"/>
              </a:lnSpc>
              <a:spcBef>
                <a:spcPts val="0"/>
              </a:spcBef>
              <a:spcAft>
                <a:spcPts val="967"/>
              </a:spcAft>
              <a:buClrTx/>
              <a:buSzTx/>
              <a:buFont typeface="Arial" charset="0"/>
              <a:buChar char="•"/>
              <a:tabLst/>
              <a:defRPr>
                <a:solidFill>
                  <a:schemeClr val="tx1"/>
                </a:solidFill>
                <a:latin typeface="Franklin Gothic Book"/>
                <a:ea typeface="Franklin Gothic Book"/>
                <a:cs typeface="Franklin Gothic Book"/>
              </a:defRPr>
            </a:lvl2pPr>
            <a:lvl3pPr marL="289962" marR="0" indent="-144981" algn="l" defTabSz="736504" rtl="0" eaLnBrk="0" fontAlgn="base" latinLnBrk="0" hangingPunct="0">
              <a:lnSpc>
                <a:spcPct val="100000"/>
              </a:lnSpc>
              <a:spcBef>
                <a:spcPts val="0"/>
              </a:spcBef>
              <a:spcAft>
                <a:spcPts val="967"/>
              </a:spcAft>
              <a:buClrTx/>
              <a:buSzTx/>
              <a:buFont typeface="Arial"/>
              <a:buChar char="•"/>
              <a:tabLst/>
              <a:defRPr>
                <a:solidFill>
                  <a:schemeClr val="tx1"/>
                </a:solidFill>
                <a:latin typeface="Franklin Gothic Book"/>
                <a:ea typeface="Franklin Gothic Book"/>
                <a:cs typeface="Franklin Gothic Book"/>
              </a:defRPr>
            </a:lvl3pPr>
            <a:lvl4pPr marL="434943" marR="0" indent="-144981" algn="l" defTabSz="736504" rtl="0" eaLnBrk="0" fontAlgn="base" latinLnBrk="0" hangingPunct="0">
              <a:lnSpc>
                <a:spcPct val="100000"/>
              </a:lnSpc>
              <a:spcBef>
                <a:spcPts val="0"/>
              </a:spcBef>
              <a:spcAft>
                <a:spcPts val="967"/>
              </a:spcAft>
              <a:buClrTx/>
              <a:buSzTx/>
              <a:buFont typeface="Arial"/>
              <a:buChar char="•"/>
              <a:tabLst/>
              <a:defRPr>
                <a:latin typeface="Franklin Gothic Book"/>
                <a:ea typeface="Franklin Gothic Book"/>
                <a:cs typeface="Franklin Gothic Book"/>
              </a:defRPr>
            </a:lvl4pPr>
          </a:lstStyle>
          <a:p>
            <a:pPr marL="0" marR="0" lvl="0" indent="0" algn="l" defTabSz="736504" rtl="0" eaLnBrk="0" fontAlgn="base" latinLnBrk="0" hangingPunct="0">
              <a:lnSpc>
                <a:spcPct val="100000"/>
              </a:lnSpc>
              <a:spcBef>
                <a:spcPts val="0"/>
              </a:spcBef>
              <a:spcAft>
                <a:spcPts val="967"/>
              </a:spcAft>
              <a:buClrTx/>
              <a:buSzTx/>
              <a:buFontTx/>
              <a:buNone/>
              <a:tabLst/>
              <a:defRPr/>
            </a:pPr>
            <a:r>
              <a:rPr kumimoji="0" lang="en-US" sz="900" b="0" i="0" u="none" strike="noStrike" kern="1200" cap="none" spc="0" normalizeH="0" baseline="0" noProof="0" smtClean="0">
                <a:ln>
                  <a:noFill/>
                </a:ln>
                <a:solidFill>
                  <a:srgbClr val="58595B"/>
                </a:solidFill>
                <a:effectLst/>
                <a:uLnTx/>
                <a:uFillTx/>
                <a:latin typeface="Arial" pitchFamily="34" charset="0"/>
                <a:ea typeface="ＭＳ Ｐゴシック" charset="0"/>
                <a:cs typeface="Arial" pitchFamily="34" charset="0"/>
              </a:rPr>
              <a:t>Click to edit Master text styles</a:t>
            </a:r>
          </a:p>
          <a:p>
            <a:pPr marL="0" marR="0" lvl="1" indent="0" algn="l" defTabSz="736504" rtl="0" eaLnBrk="0" fontAlgn="base" latinLnBrk="0" hangingPunct="0">
              <a:lnSpc>
                <a:spcPct val="100000"/>
              </a:lnSpc>
              <a:spcBef>
                <a:spcPts val="0"/>
              </a:spcBef>
              <a:spcAft>
                <a:spcPts val="967"/>
              </a:spcAft>
              <a:buClrTx/>
              <a:buSzTx/>
              <a:buFontTx/>
              <a:buNone/>
              <a:tabLst/>
              <a:defRPr/>
            </a:pPr>
            <a:r>
              <a:rPr kumimoji="0" lang="en-US" sz="900" b="0" i="0" u="none" strike="noStrike" kern="1200" cap="none" spc="0" normalizeH="0" baseline="0" noProof="0" smtClean="0">
                <a:ln>
                  <a:noFill/>
                </a:ln>
                <a:solidFill>
                  <a:srgbClr val="58595B"/>
                </a:solidFill>
                <a:effectLst/>
                <a:uLnTx/>
                <a:uFillTx/>
                <a:latin typeface="Arial" pitchFamily="34" charset="0"/>
                <a:ea typeface="ＭＳ Ｐゴシック" charset="0"/>
                <a:cs typeface="Arial" pitchFamily="34" charset="0"/>
              </a:rPr>
              <a:t>Second level</a:t>
            </a:r>
          </a:p>
          <a:p>
            <a:pPr marL="0" marR="0" lvl="2" indent="0" algn="l" defTabSz="736504" rtl="0" eaLnBrk="0" fontAlgn="base" latinLnBrk="0" hangingPunct="0">
              <a:lnSpc>
                <a:spcPct val="100000"/>
              </a:lnSpc>
              <a:spcBef>
                <a:spcPts val="0"/>
              </a:spcBef>
              <a:spcAft>
                <a:spcPts val="967"/>
              </a:spcAft>
              <a:buClrTx/>
              <a:buSzTx/>
              <a:buFontTx/>
              <a:buNone/>
              <a:tabLst/>
              <a:defRPr/>
            </a:pPr>
            <a:r>
              <a:rPr kumimoji="0" lang="en-US" sz="900" b="0" i="0" u="none" strike="noStrike" kern="1200" cap="none" spc="0" normalizeH="0" baseline="0" noProof="0" smtClean="0">
                <a:ln>
                  <a:noFill/>
                </a:ln>
                <a:solidFill>
                  <a:srgbClr val="58595B"/>
                </a:solidFill>
                <a:effectLst/>
                <a:uLnTx/>
                <a:uFillTx/>
                <a:latin typeface="Arial" pitchFamily="34" charset="0"/>
                <a:ea typeface="ＭＳ Ｐゴシック" charset="0"/>
                <a:cs typeface="Arial" pitchFamily="34" charset="0"/>
              </a:rPr>
              <a:t>Third level</a:t>
            </a:r>
          </a:p>
          <a:p>
            <a:pPr marL="0" marR="0" lvl="3" indent="0" algn="l" defTabSz="736504" rtl="0" eaLnBrk="0" fontAlgn="base" latinLnBrk="0" hangingPunct="0">
              <a:lnSpc>
                <a:spcPct val="100000"/>
              </a:lnSpc>
              <a:spcBef>
                <a:spcPts val="0"/>
              </a:spcBef>
              <a:spcAft>
                <a:spcPts val="967"/>
              </a:spcAft>
              <a:buClrTx/>
              <a:buSzTx/>
              <a:buFontTx/>
              <a:buNone/>
              <a:tabLst/>
              <a:defRPr/>
            </a:pPr>
            <a:r>
              <a:rPr kumimoji="0" lang="en-US" sz="900" b="0" i="0" u="none" strike="noStrike" kern="1200" cap="none" spc="0" normalizeH="0" baseline="0" noProof="0" smtClean="0">
                <a:ln>
                  <a:noFill/>
                </a:ln>
                <a:solidFill>
                  <a:srgbClr val="58595B"/>
                </a:solidFill>
                <a:effectLst/>
                <a:uLnTx/>
                <a:uFillTx/>
                <a:latin typeface="Arial" pitchFamily="34" charset="0"/>
                <a:ea typeface="ＭＳ Ｐゴシック" charset="0"/>
                <a:cs typeface="Arial" pitchFamily="34" charset="0"/>
              </a:rPr>
              <a:t>Fourth level</a:t>
            </a:r>
          </a:p>
        </p:txBody>
      </p:sp>
      <p:sp>
        <p:nvSpPr>
          <p:cNvPr id="103"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17"/>
          </p:nvPr>
        </p:nvSpPr>
        <p:spPr>
          <a:xfrm>
            <a:off x="2975933" y="1678957"/>
            <a:ext cx="4170300" cy="1398926"/>
          </a:xfrm>
          <a:prstGeom prst="roundRect">
            <a:avLst>
              <a:gd name="adj" fmla="val 5286"/>
            </a:avLst>
          </a:prstGeom>
        </p:spPr>
        <p:txBody>
          <a:bodyPr/>
          <a:lstStyle/>
          <a:p>
            <a:pPr lvl="0"/>
            <a:r>
              <a:rPr lang="en-US" noProof="0" smtClean="0"/>
              <a:t>Click icon to add picture</a:t>
            </a:r>
            <a:endParaRPr lang="en-GB" noProof="0" dirty="0"/>
          </a:p>
        </p:txBody>
      </p:sp>
      <p:sp>
        <p:nvSpPr>
          <p:cNvPr id="100"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18"/>
          </p:nvPr>
        </p:nvSpPr>
        <p:spPr>
          <a:xfrm>
            <a:off x="2975932" y="3356681"/>
            <a:ext cx="4168211" cy="1274359"/>
          </a:xfrm>
          <a:prstGeom prst="roundRect">
            <a:avLst>
              <a:gd name="adj" fmla="val 5286"/>
            </a:avLst>
          </a:prstGeom>
        </p:spPr>
        <p:txBody>
          <a:bodyPr/>
          <a:lstStyle/>
          <a:p>
            <a:pPr lvl="0"/>
            <a:r>
              <a:rPr lang="en-US" noProof="0" smtClean="0"/>
              <a:t>Click icon to add picture</a:t>
            </a:r>
            <a:endParaRPr lang="en-GB" noProof="0" dirty="0"/>
          </a:p>
        </p:txBody>
      </p:sp>
      <p:sp>
        <p:nvSpPr>
          <p:cNvPr id="101" name="Date Placeholder 3"/>
          <p:cNvSpPr>
            <a:spLocks noGrp="1"/>
          </p:cNvSpPr>
          <p:nvPr>
            <p:ph type="dt" sz="half" idx="2"/>
          </p:nvPr>
        </p:nvSpPr>
        <p:spPr>
          <a:xfrm>
            <a:off x="594661" y="5035501"/>
            <a:ext cx="1547697" cy="293738"/>
          </a:xfrm>
          <a:prstGeom prst="rect">
            <a:avLst/>
          </a:prstGeom>
        </p:spPr>
        <p:txBody>
          <a:bodyPr lIns="0" tIns="0" rIns="0" bIns="0" anchor="ctr"/>
          <a:lstStyle>
            <a:lvl1pPr>
              <a:defRPr sz="700">
                <a:solidFill>
                  <a:schemeClr val="accent1"/>
                </a:solidFill>
              </a:defRPr>
            </a:lvl1pPr>
          </a:lstStyle>
          <a:p>
            <a:fld id="{DDB9F3E3-D95D-7744-B1A9-3A5E9661014B}" type="datetime3">
              <a:rPr lang="en-GB" smtClean="0">
                <a:solidFill>
                  <a:srgbClr val="00539B"/>
                </a:solidFill>
              </a:rPr>
              <a:pPr/>
              <a:t>13 July, 2016</a:t>
            </a:fld>
            <a:endParaRPr lang="en-GB" dirty="0">
              <a:solidFill>
                <a:srgbClr val="00539B"/>
              </a:solidFill>
            </a:endParaRPr>
          </a:p>
        </p:txBody>
      </p:sp>
      <p:sp>
        <p:nvSpPr>
          <p:cNvPr id="102" name="Footer Placeholder 4"/>
          <p:cNvSpPr>
            <a:spLocks noGrp="1"/>
          </p:cNvSpPr>
          <p:nvPr>
            <p:ph type="ftr" sz="quarter" idx="3"/>
            <p:custDataLst>
              <p:tags r:id="rId1"/>
            </p:custDataLst>
          </p:nvPr>
        </p:nvSpPr>
        <p:spPr>
          <a:xfrm>
            <a:off x="0" y="5035501"/>
            <a:ext cx="7561263" cy="293738"/>
          </a:xfrm>
          <a:prstGeom prst="rect">
            <a:avLst/>
          </a:prstGeom>
        </p:spPr>
        <p:txBody>
          <a:bodyPr lIns="0" tIns="0" rIns="0" bIns="0" anchor="ctr"/>
          <a:lstStyle>
            <a:lvl1pPr algn="ctr">
              <a:defRPr lang="en-GB" sz="800" b="0" i="0" u="none">
                <a:solidFill>
                  <a:srgbClr val="FFFFFF"/>
                </a:solidFill>
                <a:latin typeface="Arial"/>
              </a:defRPr>
            </a:lvl1pPr>
          </a:lstStyle>
          <a:p>
            <a:endParaRPr b="1"/>
          </a:p>
        </p:txBody>
      </p:sp>
      <p:sp>
        <p:nvSpPr>
          <p:cNvPr id="105" name="Slide Number Placeholder 5"/>
          <p:cNvSpPr>
            <a:spLocks noGrp="1"/>
          </p:cNvSpPr>
          <p:nvPr>
            <p:ph type="sldNum" sz="quarter" idx="4"/>
          </p:nvPr>
        </p:nvSpPr>
        <p:spPr>
          <a:xfrm>
            <a:off x="6846455" y="5035501"/>
            <a:ext cx="297689" cy="293738"/>
          </a:xfrm>
          <a:prstGeom prst="rect">
            <a:avLst/>
          </a:prstGeom>
        </p:spPr>
        <p:txBody>
          <a:bodyPr lIns="0" tIns="0" rIns="0" bIns="0" anchor="ctr"/>
          <a:lstStyle>
            <a:lvl1pPr algn="r">
              <a:defRPr sz="700">
                <a:solidFill>
                  <a:schemeClr val="accent1"/>
                </a:solidFill>
              </a:defRPr>
            </a:lvl1pPr>
          </a:lstStyle>
          <a:p>
            <a:fld id="{71F9F866-B438-9445-8D9F-1F8FF6608833}" type="slidenum">
              <a:rPr lang="en-GB" smtClean="0">
                <a:solidFill>
                  <a:srgbClr val="00539B"/>
                </a:solidFill>
              </a:rPr>
              <a:pPr/>
              <a:t>‹#›</a:t>
            </a:fld>
            <a:endParaRPr lang="en-GB" dirty="0">
              <a:solidFill>
                <a:srgbClr val="00539B"/>
              </a:solidFill>
            </a:endParaRPr>
          </a:p>
        </p:txBody>
      </p:sp>
    </p:spTree>
    <p:extLst>
      <p:ext uri="{BB962C8B-B14F-4D97-AF65-F5344CB8AC3E}">
        <p14:creationId xmlns:p14="http://schemas.microsoft.com/office/powerpoint/2010/main" val="256878802"/>
      </p:ext>
    </p:extLst>
  </p:cSld>
  <p:clrMapOvr>
    <a:masterClrMapping/>
  </p:clrMapOvr>
  <p:timing>
    <p:tnLst>
      <p:par>
        <p:cTn id="1" dur="indefinite" restart="never" nodeType="tmRoot"/>
      </p:par>
    </p:tnLst>
  </p:timing>
</p:sldLayout>
</file>

<file path=ppt/slideLayouts/slideLayout264.xml><?xml version="1.0" encoding="utf-8"?>
<p:sldLayout xmlns:a="http://schemas.openxmlformats.org/drawingml/2006/main" xmlns:r="http://schemas.openxmlformats.org/officeDocument/2006/relationships" xmlns:p="http://schemas.openxmlformats.org/presentationml/2006/main" preserve="1" userDrawn="1">
  <p:cSld name="2_Text + image">
    <p:spTree>
      <p:nvGrpSpPr>
        <p:cNvPr id="1" name=""/>
        <p:cNvGrpSpPr/>
        <p:nvPr/>
      </p:nvGrpSpPr>
      <p:grpSpPr>
        <a:xfrm>
          <a:off x="0" y="0"/>
          <a:ext cx="0" cy="0"/>
          <a:chOff x="0" y="0"/>
          <a:chExt cx="0" cy="0"/>
        </a:xfrm>
      </p:grpSpPr>
      <p:sp>
        <p:nvSpPr>
          <p:cNvPr id="2" name="Title 1" descr="Ideally your title should fit on one line." title="Slide title"/>
          <p:cNvSpPr>
            <a:spLocks noGrp="1"/>
          </p:cNvSpPr>
          <p:nvPr>
            <p:ph type="title"/>
          </p:nvPr>
        </p:nvSpPr>
        <p:spPr/>
        <p:txBody>
          <a:bodyPr/>
          <a:lstStyle/>
          <a:p>
            <a:r>
              <a:rPr lang="en-US" smtClean="0"/>
              <a:t>Click to edit Master title style</a:t>
            </a:r>
            <a:endParaRPr lang="en-GB"/>
          </a:p>
        </p:txBody>
      </p:sp>
      <p:sp>
        <p:nvSpPr>
          <p:cNvPr id="7" name="Text Placeholder 6" descr="First level - paragraph text&#10;Second level - bullet 1&#10;Third level - bullet 2&#10;&#10;No more than 100 words per slide" title="Main text copy"/>
          <p:cNvSpPr>
            <a:spLocks noGrp="1"/>
          </p:cNvSpPr>
          <p:nvPr>
            <p:ph type="body" sz="quarter" idx="13"/>
          </p:nvPr>
        </p:nvSpPr>
        <p:spPr>
          <a:xfrm>
            <a:off x="595975" y="1678957"/>
            <a:ext cx="3272607" cy="2936918"/>
          </a:xfrm>
          <a:prstGeom prst="rect">
            <a:avLst/>
          </a:prstGeom>
        </p:spPr>
        <p:txBody>
          <a:bodyPr>
            <a:normAutofit/>
          </a:bodyPr>
          <a:lstStyle>
            <a:lvl1pPr marL="0" marR="0" indent="0" algn="l" defTabSz="736504" rtl="0" eaLnBrk="0" fontAlgn="base" latinLnBrk="0" hangingPunct="0">
              <a:lnSpc>
                <a:spcPct val="100000"/>
              </a:lnSpc>
              <a:spcBef>
                <a:spcPts val="0"/>
              </a:spcBef>
              <a:spcAft>
                <a:spcPts val="967"/>
              </a:spcAft>
              <a:buClrTx/>
              <a:buSzTx/>
              <a:buFontTx/>
              <a:buNone/>
              <a:tabLst/>
              <a:defRPr sz="1600">
                <a:solidFill>
                  <a:schemeClr val="tx1"/>
                </a:solidFill>
                <a:latin typeface="Franklin Gothic Book"/>
                <a:cs typeface="Franklin Gothic Book"/>
              </a:defRPr>
            </a:lvl1pPr>
            <a:lvl2pPr marL="144488" marR="0" indent="-144488" algn="l" defTabSz="736504" rtl="0" eaLnBrk="0" fontAlgn="base" latinLnBrk="0" hangingPunct="0">
              <a:lnSpc>
                <a:spcPct val="100000"/>
              </a:lnSpc>
              <a:spcBef>
                <a:spcPts val="0"/>
              </a:spcBef>
              <a:spcAft>
                <a:spcPts val="967"/>
              </a:spcAft>
              <a:buClrTx/>
              <a:buSzTx/>
              <a:buFont typeface="Arial" charset="0"/>
              <a:buChar char="•"/>
              <a:tabLst/>
              <a:defRPr>
                <a:solidFill>
                  <a:schemeClr val="tx1"/>
                </a:solidFill>
                <a:latin typeface="Franklin Gothic Book"/>
                <a:ea typeface="Franklin Gothic Book"/>
                <a:cs typeface="Franklin Gothic Book"/>
              </a:defRPr>
            </a:lvl2pPr>
            <a:lvl3pPr marL="289962" marR="0" indent="-144981" algn="l" defTabSz="736504" rtl="0" eaLnBrk="0" fontAlgn="base" latinLnBrk="0" hangingPunct="0">
              <a:lnSpc>
                <a:spcPct val="100000"/>
              </a:lnSpc>
              <a:spcBef>
                <a:spcPts val="0"/>
              </a:spcBef>
              <a:spcAft>
                <a:spcPts val="967"/>
              </a:spcAft>
              <a:buClrTx/>
              <a:buSzTx/>
              <a:buFont typeface="Arial"/>
              <a:buChar char="•"/>
              <a:tabLst/>
              <a:defRPr>
                <a:solidFill>
                  <a:schemeClr val="tx1"/>
                </a:solidFill>
                <a:latin typeface="Franklin Gothic Book"/>
                <a:ea typeface="Franklin Gothic Book"/>
                <a:cs typeface="Franklin Gothic Book"/>
              </a:defRPr>
            </a:lvl3pPr>
            <a:lvl4pPr marL="434943" marR="0" indent="-144981" algn="l" defTabSz="736504" rtl="0" eaLnBrk="0" fontAlgn="base" latinLnBrk="0" hangingPunct="0">
              <a:lnSpc>
                <a:spcPct val="100000"/>
              </a:lnSpc>
              <a:spcBef>
                <a:spcPts val="0"/>
              </a:spcBef>
              <a:spcAft>
                <a:spcPts val="967"/>
              </a:spcAft>
              <a:buClrTx/>
              <a:buSzTx/>
              <a:buFont typeface="Arial"/>
              <a:buChar char="•"/>
              <a:tabLst/>
              <a:defRPr>
                <a:latin typeface="Franklin Gothic Book"/>
                <a:ea typeface="Franklin Gothic Book"/>
                <a:cs typeface="Franklin Gothic Book"/>
              </a:defRPr>
            </a:lvl4pPr>
          </a:lstStyle>
          <a:p>
            <a:pPr marL="0" marR="0" lvl="0" indent="0" algn="l" defTabSz="736504" rtl="0" eaLnBrk="0" fontAlgn="base" latinLnBrk="0" hangingPunct="0">
              <a:lnSpc>
                <a:spcPct val="100000"/>
              </a:lnSpc>
              <a:spcBef>
                <a:spcPts val="0"/>
              </a:spcBef>
              <a:spcAft>
                <a:spcPts val="967"/>
              </a:spcAft>
              <a:buClrTx/>
              <a:buSzTx/>
              <a:buFontTx/>
              <a:buNone/>
              <a:tabLst/>
              <a:defRPr/>
            </a:pPr>
            <a:r>
              <a:rPr kumimoji="0" lang="en-US" sz="900" b="0" i="0" u="none" strike="noStrike" kern="1200" cap="none" spc="0" normalizeH="0" baseline="0" noProof="0" smtClean="0">
                <a:ln>
                  <a:noFill/>
                </a:ln>
                <a:solidFill>
                  <a:srgbClr val="58595B"/>
                </a:solidFill>
                <a:effectLst/>
                <a:uLnTx/>
                <a:uFillTx/>
                <a:latin typeface="Arial" pitchFamily="34" charset="0"/>
                <a:ea typeface="ＭＳ Ｐゴシック" charset="0"/>
                <a:cs typeface="Arial" pitchFamily="34" charset="0"/>
              </a:rPr>
              <a:t>Click to edit Master text styles</a:t>
            </a:r>
          </a:p>
          <a:p>
            <a:pPr marL="0" marR="0" lvl="1" indent="0" algn="l" defTabSz="736504" rtl="0" eaLnBrk="0" fontAlgn="base" latinLnBrk="0" hangingPunct="0">
              <a:lnSpc>
                <a:spcPct val="100000"/>
              </a:lnSpc>
              <a:spcBef>
                <a:spcPts val="0"/>
              </a:spcBef>
              <a:spcAft>
                <a:spcPts val="967"/>
              </a:spcAft>
              <a:buClrTx/>
              <a:buSzTx/>
              <a:buFontTx/>
              <a:buNone/>
              <a:tabLst/>
              <a:defRPr/>
            </a:pPr>
            <a:r>
              <a:rPr kumimoji="0" lang="en-US" sz="900" b="0" i="0" u="none" strike="noStrike" kern="1200" cap="none" spc="0" normalizeH="0" baseline="0" noProof="0" smtClean="0">
                <a:ln>
                  <a:noFill/>
                </a:ln>
                <a:solidFill>
                  <a:srgbClr val="58595B"/>
                </a:solidFill>
                <a:effectLst/>
                <a:uLnTx/>
                <a:uFillTx/>
                <a:latin typeface="Arial" pitchFamily="34" charset="0"/>
                <a:ea typeface="ＭＳ Ｐゴシック" charset="0"/>
                <a:cs typeface="Arial" pitchFamily="34" charset="0"/>
              </a:rPr>
              <a:t>Second level</a:t>
            </a:r>
          </a:p>
          <a:p>
            <a:pPr marL="0" marR="0" lvl="2" indent="0" algn="l" defTabSz="736504" rtl="0" eaLnBrk="0" fontAlgn="base" latinLnBrk="0" hangingPunct="0">
              <a:lnSpc>
                <a:spcPct val="100000"/>
              </a:lnSpc>
              <a:spcBef>
                <a:spcPts val="0"/>
              </a:spcBef>
              <a:spcAft>
                <a:spcPts val="967"/>
              </a:spcAft>
              <a:buClrTx/>
              <a:buSzTx/>
              <a:buFontTx/>
              <a:buNone/>
              <a:tabLst/>
              <a:defRPr/>
            </a:pPr>
            <a:r>
              <a:rPr kumimoji="0" lang="en-US" sz="900" b="0" i="0" u="none" strike="noStrike" kern="1200" cap="none" spc="0" normalizeH="0" baseline="0" noProof="0" smtClean="0">
                <a:ln>
                  <a:noFill/>
                </a:ln>
                <a:solidFill>
                  <a:srgbClr val="58595B"/>
                </a:solidFill>
                <a:effectLst/>
                <a:uLnTx/>
                <a:uFillTx/>
                <a:latin typeface="Arial" pitchFamily="34" charset="0"/>
                <a:ea typeface="ＭＳ Ｐゴシック" charset="0"/>
                <a:cs typeface="Arial" pitchFamily="34" charset="0"/>
              </a:rPr>
              <a:t>Third level</a:t>
            </a:r>
          </a:p>
          <a:p>
            <a:pPr marL="0" marR="0" lvl="3" indent="0" algn="l" defTabSz="736504" rtl="0" eaLnBrk="0" fontAlgn="base" latinLnBrk="0" hangingPunct="0">
              <a:lnSpc>
                <a:spcPct val="100000"/>
              </a:lnSpc>
              <a:spcBef>
                <a:spcPts val="0"/>
              </a:spcBef>
              <a:spcAft>
                <a:spcPts val="967"/>
              </a:spcAft>
              <a:buClrTx/>
              <a:buSzTx/>
              <a:buFontTx/>
              <a:buNone/>
              <a:tabLst/>
              <a:defRPr/>
            </a:pPr>
            <a:r>
              <a:rPr kumimoji="0" lang="en-US" sz="900" b="0" i="0" u="none" strike="noStrike" kern="1200" cap="none" spc="0" normalizeH="0" baseline="0" noProof="0" smtClean="0">
                <a:ln>
                  <a:noFill/>
                </a:ln>
                <a:solidFill>
                  <a:srgbClr val="58595B"/>
                </a:solidFill>
                <a:effectLst/>
                <a:uLnTx/>
                <a:uFillTx/>
                <a:latin typeface="Arial" pitchFamily="34" charset="0"/>
                <a:ea typeface="ＭＳ Ｐゴシック" charset="0"/>
                <a:cs typeface="Arial" pitchFamily="34" charset="0"/>
              </a:rPr>
              <a:t>Fourth level</a:t>
            </a:r>
          </a:p>
        </p:txBody>
      </p:sp>
      <p:sp>
        <p:nvSpPr>
          <p:cNvPr id="9"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14"/>
          </p:nvPr>
        </p:nvSpPr>
        <p:spPr>
          <a:xfrm>
            <a:off x="4166570" y="1678956"/>
            <a:ext cx="1488438" cy="1398926"/>
          </a:xfrm>
          <a:prstGeom prst="roundRect">
            <a:avLst>
              <a:gd name="adj" fmla="val 1665"/>
            </a:avLst>
          </a:prstGeom>
        </p:spPr>
        <p:txBody>
          <a:bodyPr/>
          <a:lstStyle/>
          <a:p>
            <a:pPr lvl="0"/>
            <a:r>
              <a:rPr lang="en-US" noProof="0" smtClean="0"/>
              <a:t>Click icon to add picture</a:t>
            </a:r>
            <a:endParaRPr lang="en-GB" noProof="0" dirty="0"/>
          </a:p>
        </p:txBody>
      </p:sp>
      <p:sp>
        <p:nvSpPr>
          <p:cNvPr id="100"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15"/>
          </p:nvPr>
        </p:nvSpPr>
        <p:spPr>
          <a:xfrm>
            <a:off x="5804936" y="1678957"/>
            <a:ext cx="1338994" cy="846513"/>
          </a:xfrm>
          <a:prstGeom prst="roundRect">
            <a:avLst>
              <a:gd name="adj" fmla="val 5742"/>
            </a:avLst>
          </a:prstGeom>
        </p:spPr>
        <p:txBody>
          <a:bodyPr/>
          <a:lstStyle/>
          <a:p>
            <a:pPr lvl="0"/>
            <a:r>
              <a:rPr lang="en-US" noProof="0" smtClean="0"/>
              <a:t>Click icon to add picture</a:t>
            </a:r>
            <a:endParaRPr lang="en-GB" noProof="0" dirty="0"/>
          </a:p>
        </p:txBody>
      </p:sp>
      <p:sp>
        <p:nvSpPr>
          <p:cNvPr id="101"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16"/>
          </p:nvPr>
        </p:nvSpPr>
        <p:spPr>
          <a:xfrm>
            <a:off x="4166570" y="3217369"/>
            <a:ext cx="1190750" cy="1398750"/>
          </a:xfrm>
          <a:prstGeom prst="roundRect">
            <a:avLst>
              <a:gd name="adj" fmla="val 4466"/>
            </a:avLst>
          </a:prstGeom>
        </p:spPr>
        <p:txBody>
          <a:bodyPr/>
          <a:lstStyle/>
          <a:p>
            <a:pPr lvl="0"/>
            <a:r>
              <a:rPr lang="en-US" noProof="0" smtClean="0"/>
              <a:t>Click icon to add picture</a:t>
            </a:r>
            <a:endParaRPr lang="en-GB" noProof="0" dirty="0"/>
          </a:p>
        </p:txBody>
      </p:sp>
      <p:sp>
        <p:nvSpPr>
          <p:cNvPr id="102"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17"/>
          </p:nvPr>
        </p:nvSpPr>
        <p:spPr>
          <a:xfrm>
            <a:off x="5953180" y="2657587"/>
            <a:ext cx="1190750" cy="979125"/>
          </a:xfrm>
          <a:prstGeom prst="roundRect">
            <a:avLst>
              <a:gd name="adj" fmla="val 5336"/>
            </a:avLst>
          </a:prstGeom>
        </p:spPr>
        <p:txBody>
          <a:bodyPr/>
          <a:lstStyle/>
          <a:p>
            <a:pPr lvl="0"/>
            <a:r>
              <a:rPr lang="en-US" noProof="0" smtClean="0"/>
              <a:t>Click icon to add picture</a:t>
            </a:r>
            <a:endParaRPr lang="en-GB" noProof="0" dirty="0"/>
          </a:p>
        </p:txBody>
      </p:sp>
      <p:sp>
        <p:nvSpPr>
          <p:cNvPr id="104"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18"/>
          </p:nvPr>
        </p:nvSpPr>
        <p:spPr>
          <a:xfrm>
            <a:off x="5510333" y="3779231"/>
            <a:ext cx="1633598" cy="829967"/>
          </a:xfrm>
          <a:prstGeom prst="roundRect">
            <a:avLst>
              <a:gd name="adj" fmla="val 5591"/>
            </a:avLst>
          </a:prstGeom>
        </p:spPr>
        <p:txBody>
          <a:bodyPr/>
          <a:lstStyle/>
          <a:p>
            <a:pPr lvl="0"/>
            <a:r>
              <a:rPr lang="en-US" noProof="0" smtClean="0"/>
              <a:t>Click icon to add picture</a:t>
            </a:r>
            <a:endParaRPr lang="en-GB" noProof="0" dirty="0"/>
          </a:p>
        </p:txBody>
      </p:sp>
      <p:sp>
        <p:nvSpPr>
          <p:cNvPr id="103" name="Date Placeholder 3"/>
          <p:cNvSpPr>
            <a:spLocks noGrp="1"/>
          </p:cNvSpPr>
          <p:nvPr>
            <p:ph type="dt" sz="half" idx="2"/>
          </p:nvPr>
        </p:nvSpPr>
        <p:spPr>
          <a:xfrm>
            <a:off x="594661" y="5035501"/>
            <a:ext cx="1547697" cy="293738"/>
          </a:xfrm>
          <a:prstGeom prst="rect">
            <a:avLst/>
          </a:prstGeom>
        </p:spPr>
        <p:txBody>
          <a:bodyPr lIns="0" tIns="0" rIns="0" bIns="0" anchor="ctr"/>
          <a:lstStyle>
            <a:lvl1pPr>
              <a:defRPr sz="700">
                <a:solidFill>
                  <a:schemeClr val="accent1"/>
                </a:solidFill>
              </a:defRPr>
            </a:lvl1pPr>
          </a:lstStyle>
          <a:p>
            <a:fld id="{D9A64614-7B90-2844-BF62-27C15202A4B6}" type="datetime3">
              <a:rPr lang="en-GB" smtClean="0">
                <a:solidFill>
                  <a:srgbClr val="00539B"/>
                </a:solidFill>
              </a:rPr>
              <a:pPr/>
              <a:t>13 July, 2016</a:t>
            </a:fld>
            <a:endParaRPr lang="en-GB" dirty="0">
              <a:solidFill>
                <a:srgbClr val="00539B"/>
              </a:solidFill>
            </a:endParaRPr>
          </a:p>
        </p:txBody>
      </p:sp>
      <p:sp>
        <p:nvSpPr>
          <p:cNvPr id="105" name="Footer Placeholder 4"/>
          <p:cNvSpPr>
            <a:spLocks noGrp="1"/>
          </p:cNvSpPr>
          <p:nvPr>
            <p:ph type="ftr" sz="quarter" idx="3"/>
            <p:custDataLst>
              <p:tags r:id="rId1"/>
            </p:custDataLst>
          </p:nvPr>
        </p:nvSpPr>
        <p:spPr>
          <a:xfrm>
            <a:off x="0" y="5035501"/>
            <a:ext cx="7561263" cy="293738"/>
          </a:xfrm>
          <a:prstGeom prst="rect">
            <a:avLst/>
          </a:prstGeom>
        </p:spPr>
        <p:txBody>
          <a:bodyPr lIns="0" tIns="0" rIns="0" bIns="0" anchor="ctr"/>
          <a:lstStyle>
            <a:lvl1pPr algn="ctr">
              <a:defRPr lang="en-GB" sz="800" b="0" i="0" u="none">
                <a:solidFill>
                  <a:srgbClr val="FFFFFF"/>
                </a:solidFill>
                <a:latin typeface="Arial"/>
              </a:defRPr>
            </a:lvl1pPr>
          </a:lstStyle>
          <a:p>
            <a:endParaRPr b="1"/>
          </a:p>
        </p:txBody>
      </p:sp>
      <p:sp>
        <p:nvSpPr>
          <p:cNvPr id="107" name="Slide Number Placeholder 5"/>
          <p:cNvSpPr>
            <a:spLocks noGrp="1"/>
          </p:cNvSpPr>
          <p:nvPr>
            <p:ph type="sldNum" sz="quarter" idx="4"/>
          </p:nvPr>
        </p:nvSpPr>
        <p:spPr>
          <a:xfrm>
            <a:off x="6846455" y="5035501"/>
            <a:ext cx="297689" cy="293738"/>
          </a:xfrm>
          <a:prstGeom prst="rect">
            <a:avLst/>
          </a:prstGeom>
        </p:spPr>
        <p:txBody>
          <a:bodyPr lIns="0" tIns="0" rIns="0" bIns="0" anchor="ctr"/>
          <a:lstStyle>
            <a:lvl1pPr algn="r">
              <a:defRPr sz="700">
                <a:solidFill>
                  <a:schemeClr val="accent1"/>
                </a:solidFill>
              </a:defRPr>
            </a:lvl1pPr>
          </a:lstStyle>
          <a:p>
            <a:fld id="{71F9F866-B438-9445-8D9F-1F8FF6608833}" type="slidenum">
              <a:rPr lang="en-GB" smtClean="0">
                <a:solidFill>
                  <a:srgbClr val="00539B"/>
                </a:solidFill>
              </a:rPr>
              <a:pPr/>
              <a:t>‹#›</a:t>
            </a:fld>
            <a:endParaRPr lang="en-GB" dirty="0">
              <a:solidFill>
                <a:srgbClr val="00539B"/>
              </a:solidFill>
            </a:endParaRPr>
          </a:p>
        </p:txBody>
      </p:sp>
    </p:spTree>
    <p:extLst>
      <p:ext uri="{BB962C8B-B14F-4D97-AF65-F5344CB8AC3E}">
        <p14:creationId xmlns:p14="http://schemas.microsoft.com/office/powerpoint/2010/main" val="3000760273"/>
      </p:ext>
    </p:extLst>
  </p:cSld>
  <p:clrMapOvr>
    <a:masterClrMapping/>
  </p:clrMapOvr>
  <p:timing>
    <p:tnLst>
      <p:par>
        <p:cTn id="1" dur="indefinite" restart="never" nodeType="tmRoot"/>
      </p:par>
    </p:tnLst>
  </p:timing>
</p:sldLayout>
</file>

<file path=ppt/slideLayouts/slideLayout265.xml><?xml version="1.0" encoding="utf-8"?>
<p:sldLayout xmlns:a="http://schemas.openxmlformats.org/drawingml/2006/main" xmlns:r="http://schemas.openxmlformats.org/officeDocument/2006/relationships" xmlns:p="http://schemas.openxmlformats.org/presentationml/2006/main" preserve="1" userDrawn="1">
  <p:cSld name="4_Text + image">
    <p:spTree>
      <p:nvGrpSpPr>
        <p:cNvPr id="1" name=""/>
        <p:cNvGrpSpPr/>
        <p:nvPr/>
      </p:nvGrpSpPr>
      <p:grpSpPr>
        <a:xfrm>
          <a:off x="0" y="0"/>
          <a:ext cx="0" cy="0"/>
          <a:chOff x="0" y="0"/>
          <a:chExt cx="0" cy="0"/>
        </a:xfrm>
      </p:grpSpPr>
      <p:sp>
        <p:nvSpPr>
          <p:cNvPr id="2" name="Title 1" descr="Ideally your title should fit on one line." title="Slide title"/>
          <p:cNvSpPr>
            <a:spLocks noGrp="1"/>
          </p:cNvSpPr>
          <p:nvPr>
            <p:ph type="title"/>
          </p:nvPr>
        </p:nvSpPr>
        <p:spPr/>
        <p:txBody>
          <a:bodyPr/>
          <a:lstStyle/>
          <a:p>
            <a:r>
              <a:rPr lang="en-US" smtClean="0"/>
              <a:t>Click to edit Master title style</a:t>
            </a:r>
            <a:endParaRPr lang="en-GB"/>
          </a:p>
        </p:txBody>
      </p:sp>
      <p:sp>
        <p:nvSpPr>
          <p:cNvPr id="9"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14"/>
          </p:nvPr>
        </p:nvSpPr>
        <p:spPr>
          <a:xfrm>
            <a:off x="595975" y="1678956"/>
            <a:ext cx="2382399" cy="1398926"/>
          </a:xfrm>
          <a:prstGeom prst="roundRect">
            <a:avLst>
              <a:gd name="adj" fmla="val 5400"/>
            </a:avLst>
          </a:prstGeom>
        </p:spPr>
        <p:txBody>
          <a:bodyPr/>
          <a:lstStyle/>
          <a:p>
            <a:pPr lvl="0"/>
            <a:r>
              <a:rPr lang="en-US" noProof="0" smtClean="0"/>
              <a:t>Click icon to add picture</a:t>
            </a:r>
            <a:endParaRPr lang="en-GB" noProof="0" dirty="0"/>
          </a:p>
        </p:txBody>
      </p:sp>
      <p:sp>
        <p:nvSpPr>
          <p:cNvPr id="100"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15"/>
          </p:nvPr>
        </p:nvSpPr>
        <p:spPr>
          <a:xfrm>
            <a:off x="3271895" y="1678957"/>
            <a:ext cx="2085311" cy="1405342"/>
          </a:xfrm>
          <a:prstGeom prst="roundRect">
            <a:avLst>
              <a:gd name="adj" fmla="val 4197"/>
            </a:avLst>
          </a:prstGeom>
        </p:spPr>
        <p:txBody>
          <a:bodyPr/>
          <a:lstStyle/>
          <a:p>
            <a:pPr lvl="0"/>
            <a:r>
              <a:rPr lang="en-US" noProof="0" smtClean="0"/>
              <a:t>Click icon to add picture</a:t>
            </a:r>
            <a:endParaRPr lang="en-GB" noProof="0" dirty="0"/>
          </a:p>
        </p:txBody>
      </p:sp>
      <p:sp>
        <p:nvSpPr>
          <p:cNvPr id="101"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16"/>
          </p:nvPr>
        </p:nvSpPr>
        <p:spPr>
          <a:xfrm>
            <a:off x="2379959" y="3356681"/>
            <a:ext cx="2977362" cy="1399069"/>
          </a:xfrm>
          <a:prstGeom prst="roundRect">
            <a:avLst>
              <a:gd name="adj" fmla="val 4986"/>
            </a:avLst>
          </a:prstGeom>
        </p:spPr>
        <p:txBody>
          <a:bodyPr/>
          <a:lstStyle/>
          <a:p>
            <a:pPr lvl="0"/>
            <a:r>
              <a:rPr lang="en-US" noProof="0" smtClean="0"/>
              <a:t>Click icon to add picture</a:t>
            </a:r>
            <a:endParaRPr lang="en-GB" noProof="0" dirty="0"/>
          </a:p>
        </p:txBody>
      </p:sp>
      <p:sp>
        <p:nvSpPr>
          <p:cNvPr id="102"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17"/>
          </p:nvPr>
        </p:nvSpPr>
        <p:spPr>
          <a:xfrm>
            <a:off x="595975" y="3356680"/>
            <a:ext cx="1485996" cy="1399071"/>
          </a:xfrm>
          <a:prstGeom prst="roundRect">
            <a:avLst>
              <a:gd name="adj" fmla="val 6218"/>
            </a:avLst>
          </a:prstGeom>
        </p:spPr>
        <p:txBody>
          <a:bodyPr/>
          <a:lstStyle/>
          <a:p>
            <a:pPr lvl="0"/>
            <a:r>
              <a:rPr lang="en-US" noProof="0" smtClean="0"/>
              <a:t>Click icon to add picture</a:t>
            </a:r>
            <a:endParaRPr lang="en-GB" noProof="0" dirty="0"/>
          </a:p>
        </p:txBody>
      </p:sp>
      <p:sp>
        <p:nvSpPr>
          <p:cNvPr id="104"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18"/>
          </p:nvPr>
        </p:nvSpPr>
        <p:spPr>
          <a:xfrm>
            <a:off x="5655193" y="1678957"/>
            <a:ext cx="1488950" cy="3076793"/>
          </a:xfrm>
          <a:prstGeom prst="roundRect">
            <a:avLst>
              <a:gd name="adj" fmla="val 3743"/>
            </a:avLst>
          </a:prstGeom>
        </p:spPr>
        <p:txBody>
          <a:bodyPr/>
          <a:lstStyle/>
          <a:p>
            <a:pPr lvl="0"/>
            <a:r>
              <a:rPr lang="en-US" noProof="0" smtClean="0"/>
              <a:t>Click icon to add picture</a:t>
            </a:r>
            <a:endParaRPr lang="en-GB" noProof="0" dirty="0"/>
          </a:p>
        </p:txBody>
      </p:sp>
      <p:sp>
        <p:nvSpPr>
          <p:cNvPr id="103" name="Date Placeholder 3"/>
          <p:cNvSpPr>
            <a:spLocks noGrp="1"/>
          </p:cNvSpPr>
          <p:nvPr>
            <p:ph type="dt" sz="half" idx="2"/>
          </p:nvPr>
        </p:nvSpPr>
        <p:spPr>
          <a:xfrm>
            <a:off x="594661" y="5035501"/>
            <a:ext cx="1547697" cy="293738"/>
          </a:xfrm>
          <a:prstGeom prst="rect">
            <a:avLst/>
          </a:prstGeom>
        </p:spPr>
        <p:txBody>
          <a:bodyPr lIns="0" tIns="0" rIns="0" bIns="0" anchor="ctr"/>
          <a:lstStyle>
            <a:lvl1pPr>
              <a:defRPr sz="700">
                <a:solidFill>
                  <a:schemeClr val="accent1"/>
                </a:solidFill>
              </a:defRPr>
            </a:lvl1pPr>
          </a:lstStyle>
          <a:p>
            <a:fld id="{CD9326FB-DCCB-FC47-93A9-9DEA7DB23AC9}" type="datetime3">
              <a:rPr lang="en-GB" smtClean="0">
                <a:solidFill>
                  <a:srgbClr val="00539B"/>
                </a:solidFill>
              </a:rPr>
              <a:pPr/>
              <a:t>13 July, 2016</a:t>
            </a:fld>
            <a:endParaRPr lang="en-GB" dirty="0">
              <a:solidFill>
                <a:srgbClr val="00539B"/>
              </a:solidFill>
            </a:endParaRPr>
          </a:p>
        </p:txBody>
      </p:sp>
      <p:sp>
        <p:nvSpPr>
          <p:cNvPr id="105" name="Footer Placeholder 4"/>
          <p:cNvSpPr>
            <a:spLocks noGrp="1"/>
          </p:cNvSpPr>
          <p:nvPr>
            <p:ph type="ftr" sz="quarter" idx="3"/>
            <p:custDataLst>
              <p:tags r:id="rId1"/>
            </p:custDataLst>
          </p:nvPr>
        </p:nvSpPr>
        <p:spPr>
          <a:xfrm>
            <a:off x="0" y="5035501"/>
            <a:ext cx="7561263" cy="293738"/>
          </a:xfrm>
          <a:prstGeom prst="rect">
            <a:avLst/>
          </a:prstGeom>
        </p:spPr>
        <p:txBody>
          <a:bodyPr lIns="0" tIns="0" rIns="0" bIns="0" anchor="ctr"/>
          <a:lstStyle>
            <a:lvl1pPr algn="ctr">
              <a:defRPr lang="en-GB" sz="800" b="0" i="0" u="none">
                <a:solidFill>
                  <a:srgbClr val="FFFFFF"/>
                </a:solidFill>
                <a:latin typeface="Arial"/>
              </a:defRPr>
            </a:lvl1pPr>
          </a:lstStyle>
          <a:p>
            <a:endParaRPr b="1"/>
          </a:p>
        </p:txBody>
      </p:sp>
      <p:sp>
        <p:nvSpPr>
          <p:cNvPr id="107" name="Slide Number Placeholder 5"/>
          <p:cNvSpPr>
            <a:spLocks noGrp="1"/>
          </p:cNvSpPr>
          <p:nvPr>
            <p:ph type="sldNum" sz="quarter" idx="4"/>
          </p:nvPr>
        </p:nvSpPr>
        <p:spPr>
          <a:xfrm>
            <a:off x="6846455" y="5035501"/>
            <a:ext cx="297689" cy="293738"/>
          </a:xfrm>
          <a:prstGeom prst="rect">
            <a:avLst/>
          </a:prstGeom>
        </p:spPr>
        <p:txBody>
          <a:bodyPr lIns="0" tIns="0" rIns="0" bIns="0" anchor="ctr"/>
          <a:lstStyle>
            <a:lvl1pPr algn="r">
              <a:defRPr sz="700">
                <a:solidFill>
                  <a:schemeClr val="accent1"/>
                </a:solidFill>
              </a:defRPr>
            </a:lvl1pPr>
          </a:lstStyle>
          <a:p>
            <a:fld id="{71F9F866-B438-9445-8D9F-1F8FF6608833}" type="slidenum">
              <a:rPr lang="en-GB" smtClean="0">
                <a:solidFill>
                  <a:srgbClr val="00539B"/>
                </a:solidFill>
              </a:rPr>
              <a:pPr/>
              <a:t>‹#›</a:t>
            </a:fld>
            <a:endParaRPr lang="en-GB" dirty="0">
              <a:solidFill>
                <a:srgbClr val="00539B"/>
              </a:solidFill>
            </a:endParaRPr>
          </a:p>
        </p:txBody>
      </p:sp>
    </p:spTree>
    <p:extLst>
      <p:ext uri="{BB962C8B-B14F-4D97-AF65-F5344CB8AC3E}">
        <p14:creationId xmlns:p14="http://schemas.microsoft.com/office/powerpoint/2010/main" val="3189300957"/>
      </p:ext>
    </p:extLst>
  </p:cSld>
  <p:clrMapOvr>
    <a:masterClrMapping/>
  </p:clrMapOvr>
  <p:timing>
    <p:tnLst>
      <p:par>
        <p:cTn id="1" dur="indefinite" restart="never" nodeType="tmRoot"/>
      </p:par>
    </p:tnLst>
  </p:timing>
</p:sldLayout>
</file>

<file path=ppt/slideLayouts/slideLayout266.xml><?xml version="1.0" encoding="utf-8"?>
<p:sldLayout xmlns:a="http://schemas.openxmlformats.org/drawingml/2006/main" xmlns:r="http://schemas.openxmlformats.org/officeDocument/2006/relationships" xmlns:p="http://schemas.openxmlformats.org/presentationml/2006/main" preserve="1" userDrawn="1">
  <p:cSld name="6_Text + image">
    <p:spTree>
      <p:nvGrpSpPr>
        <p:cNvPr id="1" name=""/>
        <p:cNvGrpSpPr/>
        <p:nvPr/>
      </p:nvGrpSpPr>
      <p:grpSpPr>
        <a:xfrm>
          <a:off x="0" y="0"/>
          <a:ext cx="0" cy="0"/>
          <a:chOff x="0" y="0"/>
          <a:chExt cx="0" cy="0"/>
        </a:xfrm>
      </p:grpSpPr>
      <p:sp>
        <p:nvSpPr>
          <p:cNvPr id="2" name="Title 1" descr="Ideally your title should fit on one line." title="Slide title"/>
          <p:cNvSpPr>
            <a:spLocks noGrp="1"/>
          </p:cNvSpPr>
          <p:nvPr>
            <p:ph type="title"/>
          </p:nvPr>
        </p:nvSpPr>
        <p:spPr/>
        <p:txBody>
          <a:bodyPr/>
          <a:lstStyle/>
          <a:p>
            <a:r>
              <a:rPr lang="en-US" smtClean="0"/>
              <a:t>Click to edit Master title style</a:t>
            </a:r>
            <a:endParaRPr lang="en-GB"/>
          </a:p>
        </p:txBody>
      </p:sp>
      <p:sp>
        <p:nvSpPr>
          <p:cNvPr id="9"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14"/>
          </p:nvPr>
        </p:nvSpPr>
        <p:spPr>
          <a:xfrm>
            <a:off x="594246" y="1678180"/>
            <a:ext cx="1488438" cy="1398750"/>
          </a:xfrm>
          <a:prstGeom prst="roundRect">
            <a:avLst>
              <a:gd name="adj" fmla="val 5400"/>
            </a:avLst>
          </a:prstGeom>
        </p:spPr>
        <p:txBody>
          <a:bodyPr>
            <a:normAutofit/>
          </a:bodyPr>
          <a:lstStyle>
            <a:lvl1pPr>
              <a:defRPr sz="900"/>
            </a:lvl1pPr>
          </a:lstStyle>
          <a:p>
            <a:pPr lvl="0"/>
            <a:r>
              <a:rPr lang="en-US" noProof="0" smtClean="0"/>
              <a:t>Click icon to add picture</a:t>
            </a:r>
            <a:endParaRPr lang="en-GB" noProof="0" dirty="0"/>
          </a:p>
        </p:txBody>
      </p:sp>
      <p:sp>
        <p:nvSpPr>
          <p:cNvPr id="103"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15"/>
          </p:nvPr>
        </p:nvSpPr>
        <p:spPr>
          <a:xfrm>
            <a:off x="593534" y="3356681"/>
            <a:ext cx="1488438" cy="1398750"/>
          </a:xfrm>
          <a:prstGeom prst="roundRect">
            <a:avLst>
              <a:gd name="adj" fmla="val 5400"/>
            </a:avLst>
          </a:prstGeom>
        </p:spPr>
        <p:txBody>
          <a:bodyPr>
            <a:normAutofit/>
          </a:bodyPr>
          <a:lstStyle>
            <a:lvl1pPr>
              <a:defRPr sz="900"/>
            </a:lvl1pPr>
          </a:lstStyle>
          <a:p>
            <a:pPr lvl="0"/>
            <a:r>
              <a:rPr lang="en-US" noProof="0" smtClean="0"/>
              <a:t>Click icon to add picture</a:t>
            </a:r>
            <a:endParaRPr lang="en-GB" noProof="0" dirty="0"/>
          </a:p>
        </p:txBody>
      </p:sp>
      <p:sp>
        <p:nvSpPr>
          <p:cNvPr id="105"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16"/>
          </p:nvPr>
        </p:nvSpPr>
        <p:spPr>
          <a:xfrm>
            <a:off x="2381272" y="1678180"/>
            <a:ext cx="1488438" cy="1398750"/>
          </a:xfrm>
          <a:prstGeom prst="roundRect">
            <a:avLst>
              <a:gd name="adj" fmla="val 5400"/>
            </a:avLst>
          </a:prstGeom>
        </p:spPr>
        <p:txBody>
          <a:bodyPr>
            <a:normAutofit/>
          </a:bodyPr>
          <a:lstStyle>
            <a:lvl1pPr>
              <a:defRPr sz="900"/>
            </a:lvl1pPr>
          </a:lstStyle>
          <a:p>
            <a:pPr lvl="0"/>
            <a:r>
              <a:rPr lang="en-US" noProof="0" smtClean="0"/>
              <a:t>Click icon to add picture</a:t>
            </a:r>
            <a:endParaRPr lang="en-GB" noProof="0" dirty="0"/>
          </a:p>
        </p:txBody>
      </p:sp>
      <p:sp>
        <p:nvSpPr>
          <p:cNvPr id="106"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17"/>
          </p:nvPr>
        </p:nvSpPr>
        <p:spPr>
          <a:xfrm>
            <a:off x="2379958" y="3356681"/>
            <a:ext cx="1488438" cy="1398750"/>
          </a:xfrm>
          <a:prstGeom prst="roundRect">
            <a:avLst>
              <a:gd name="adj" fmla="val 5400"/>
            </a:avLst>
          </a:prstGeom>
        </p:spPr>
        <p:txBody>
          <a:bodyPr>
            <a:normAutofit/>
          </a:bodyPr>
          <a:lstStyle>
            <a:lvl1pPr>
              <a:defRPr sz="900"/>
            </a:lvl1pPr>
          </a:lstStyle>
          <a:p>
            <a:pPr lvl="0"/>
            <a:r>
              <a:rPr lang="en-US" noProof="0" smtClean="0"/>
              <a:t>Click icon to add picture</a:t>
            </a:r>
            <a:endParaRPr lang="en-GB" noProof="0" dirty="0"/>
          </a:p>
        </p:txBody>
      </p:sp>
      <p:sp>
        <p:nvSpPr>
          <p:cNvPr id="110"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20"/>
          </p:nvPr>
        </p:nvSpPr>
        <p:spPr>
          <a:xfrm>
            <a:off x="4164928" y="1678180"/>
            <a:ext cx="1488438" cy="1398750"/>
          </a:xfrm>
          <a:prstGeom prst="roundRect">
            <a:avLst>
              <a:gd name="adj" fmla="val 5400"/>
            </a:avLst>
          </a:prstGeom>
        </p:spPr>
        <p:txBody>
          <a:bodyPr>
            <a:normAutofit/>
          </a:bodyPr>
          <a:lstStyle>
            <a:lvl1pPr>
              <a:defRPr sz="900"/>
            </a:lvl1pPr>
          </a:lstStyle>
          <a:p>
            <a:pPr lvl="0"/>
            <a:r>
              <a:rPr lang="en-US" noProof="0" smtClean="0"/>
              <a:t>Click icon to add picture</a:t>
            </a:r>
            <a:endParaRPr lang="en-GB" noProof="0" dirty="0"/>
          </a:p>
        </p:txBody>
      </p:sp>
      <p:sp>
        <p:nvSpPr>
          <p:cNvPr id="111"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21"/>
          </p:nvPr>
        </p:nvSpPr>
        <p:spPr>
          <a:xfrm>
            <a:off x="4166570" y="3356681"/>
            <a:ext cx="1488438" cy="1398750"/>
          </a:xfrm>
          <a:prstGeom prst="roundRect">
            <a:avLst>
              <a:gd name="adj" fmla="val 5400"/>
            </a:avLst>
          </a:prstGeom>
        </p:spPr>
        <p:txBody>
          <a:bodyPr>
            <a:normAutofit/>
          </a:bodyPr>
          <a:lstStyle>
            <a:lvl1pPr>
              <a:defRPr sz="900"/>
            </a:lvl1pPr>
          </a:lstStyle>
          <a:p>
            <a:pPr lvl="0"/>
            <a:r>
              <a:rPr lang="en-US" noProof="0" smtClean="0"/>
              <a:t>Click icon to add picture</a:t>
            </a:r>
            <a:endParaRPr lang="en-GB" noProof="0" dirty="0"/>
          </a:p>
        </p:txBody>
      </p:sp>
      <p:sp>
        <p:nvSpPr>
          <p:cNvPr id="102" name="Date Placeholder 3"/>
          <p:cNvSpPr>
            <a:spLocks noGrp="1"/>
          </p:cNvSpPr>
          <p:nvPr>
            <p:ph type="dt" sz="half" idx="2"/>
          </p:nvPr>
        </p:nvSpPr>
        <p:spPr>
          <a:xfrm>
            <a:off x="594661" y="5035501"/>
            <a:ext cx="1547697" cy="293738"/>
          </a:xfrm>
          <a:prstGeom prst="rect">
            <a:avLst/>
          </a:prstGeom>
        </p:spPr>
        <p:txBody>
          <a:bodyPr lIns="0" tIns="0" rIns="0" bIns="0" anchor="ctr"/>
          <a:lstStyle>
            <a:lvl1pPr>
              <a:defRPr sz="700">
                <a:solidFill>
                  <a:schemeClr val="accent1"/>
                </a:solidFill>
              </a:defRPr>
            </a:lvl1pPr>
          </a:lstStyle>
          <a:p>
            <a:fld id="{04E479E0-1E06-DE4C-83BA-C65FC6EB3C8D}" type="datetime3">
              <a:rPr lang="en-GB" smtClean="0">
                <a:solidFill>
                  <a:srgbClr val="00539B"/>
                </a:solidFill>
              </a:rPr>
              <a:pPr/>
              <a:t>13 July, 2016</a:t>
            </a:fld>
            <a:endParaRPr lang="en-GB" dirty="0">
              <a:solidFill>
                <a:srgbClr val="00539B"/>
              </a:solidFill>
            </a:endParaRPr>
          </a:p>
        </p:txBody>
      </p:sp>
      <p:sp>
        <p:nvSpPr>
          <p:cNvPr id="104" name="Footer Placeholder 4"/>
          <p:cNvSpPr>
            <a:spLocks noGrp="1"/>
          </p:cNvSpPr>
          <p:nvPr>
            <p:ph type="ftr" sz="quarter" idx="3"/>
            <p:custDataLst>
              <p:tags r:id="rId1"/>
            </p:custDataLst>
          </p:nvPr>
        </p:nvSpPr>
        <p:spPr>
          <a:xfrm>
            <a:off x="0" y="5035501"/>
            <a:ext cx="7561263" cy="293738"/>
          </a:xfrm>
          <a:prstGeom prst="rect">
            <a:avLst/>
          </a:prstGeom>
        </p:spPr>
        <p:txBody>
          <a:bodyPr lIns="0" tIns="0" rIns="0" bIns="0" anchor="ctr"/>
          <a:lstStyle>
            <a:lvl1pPr algn="ctr">
              <a:defRPr lang="en-GB" sz="800" b="0" i="0" u="none">
                <a:solidFill>
                  <a:srgbClr val="FFFFFF"/>
                </a:solidFill>
                <a:latin typeface="Arial"/>
              </a:defRPr>
            </a:lvl1pPr>
          </a:lstStyle>
          <a:p>
            <a:endParaRPr b="1"/>
          </a:p>
        </p:txBody>
      </p:sp>
      <p:sp>
        <p:nvSpPr>
          <p:cNvPr id="100" name="Slide Number Placeholder 5"/>
          <p:cNvSpPr>
            <a:spLocks noGrp="1"/>
          </p:cNvSpPr>
          <p:nvPr>
            <p:ph type="sldNum" sz="quarter" idx="4"/>
          </p:nvPr>
        </p:nvSpPr>
        <p:spPr>
          <a:xfrm>
            <a:off x="6846455" y="5035501"/>
            <a:ext cx="297689" cy="293738"/>
          </a:xfrm>
          <a:prstGeom prst="rect">
            <a:avLst/>
          </a:prstGeom>
        </p:spPr>
        <p:txBody>
          <a:bodyPr lIns="0" tIns="0" rIns="0" bIns="0" anchor="ctr"/>
          <a:lstStyle>
            <a:lvl1pPr algn="r">
              <a:defRPr sz="700">
                <a:solidFill>
                  <a:schemeClr val="accent1"/>
                </a:solidFill>
              </a:defRPr>
            </a:lvl1pPr>
          </a:lstStyle>
          <a:p>
            <a:fld id="{71F9F866-B438-9445-8D9F-1F8FF6608833}" type="slidenum">
              <a:rPr lang="en-GB" smtClean="0">
                <a:solidFill>
                  <a:srgbClr val="00539B"/>
                </a:solidFill>
              </a:rPr>
              <a:pPr/>
              <a:t>‹#›</a:t>
            </a:fld>
            <a:endParaRPr lang="en-GB" dirty="0">
              <a:solidFill>
                <a:srgbClr val="00539B"/>
              </a:solidFill>
            </a:endParaRPr>
          </a:p>
        </p:txBody>
      </p:sp>
    </p:spTree>
    <p:extLst>
      <p:ext uri="{BB962C8B-B14F-4D97-AF65-F5344CB8AC3E}">
        <p14:creationId xmlns:p14="http://schemas.microsoft.com/office/powerpoint/2010/main" val="3856791185"/>
      </p:ext>
    </p:extLst>
  </p:cSld>
  <p:clrMapOvr>
    <a:masterClrMapping/>
  </p:clrMapOvr>
  <p:timing>
    <p:tnLst>
      <p:par>
        <p:cTn id="1" dur="indefinite" restart="never" nodeType="tmRoot"/>
      </p:par>
    </p:tnLst>
  </p:timing>
</p:sldLayout>
</file>

<file path=ppt/slideLayouts/slideLayout267.xml><?xml version="1.0" encoding="utf-8"?>
<p:sldLayout xmlns:a="http://schemas.openxmlformats.org/drawingml/2006/main" xmlns:r="http://schemas.openxmlformats.org/officeDocument/2006/relationships" xmlns:p="http://schemas.openxmlformats.org/presentationml/2006/main" preserve="1" userDrawn="1">
  <p:cSld name="5_Text + image">
    <p:spTree>
      <p:nvGrpSpPr>
        <p:cNvPr id="1" name=""/>
        <p:cNvGrpSpPr/>
        <p:nvPr/>
      </p:nvGrpSpPr>
      <p:grpSpPr>
        <a:xfrm>
          <a:off x="0" y="0"/>
          <a:ext cx="0" cy="0"/>
          <a:chOff x="0" y="0"/>
          <a:chExt cx="0" cy="0"/>
        </a:xfrm>
      </p:grpSpPr>
      <p:sp>
        <p:nvSpPr>
          <p:cNvPr id="2" name="Title 1" descr="Ideally your title should fit on one line." title="Slide title"/>
          <p:cNvSpPr>
            <a:spLocks noGrp="1"/>
          </p:cNvSpPr>
          <p:nvPr>
            <p:ph type="title"/>
          </p:nvPr>
        </p:nvSpPr>
        <p:spPr/>
        <p:txBody>
          <a:bodyPr/>
          <a:lstStyle/>
          <a:p>
            <a:r>
              <a:rPr lang="en-US" smtClean="0"/>
              <a:t>Click to edit Master title style</a:t>
            </a:r>
            <a:endParaRPr lang="en-GB"/>
          </a:p>
        </p:txBody>
      </p:sp>
      <p:sp>
        <p:nvSpPr>
          <p:cNvPr id="9"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14"/>
          </p:nvPr>
        </p:nvSpPr>
        <p:spPr>
          <a:xfrm>
            <a:off x="595974" y="1678957"/>
            <a:ext cx="893063" cy="838862"/>
          </a:xfrm>
          <a:prstGeom prst="roundRect">
            <a:avLst>
              <a:gd name="adj" fmla="val 5400"/>
            </a:avLst>
          </a:prstGeom>
        </p:spPr>
        <p:txBody>
          <a:bodyPr>
            <a:normAutofit/>
          </a:bodyPr>
          <a:lstStyle>
            <a:lvl1pPr>
              <a:defRPr sz="900"/>
            </a:lvl1pPr>
          </a:lstStyle>
          <a:p>
            <a:pPr lvl="0"/>
            <a:r>
              <a:rPr lang="en-US" noProof="0" smtClean="0"/>
              <a:t>Click icon to add picture</a:t>
            </a:r>
            <a:endParaRPr lang="en-GB" noProof="0" dirty="0"/>
          </a:p>
        </p:txBody>
      </p:sp>
      <p:sp>
        <p:nvSpPr>
          <p:cNvPr id="103"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15"/>
          </p:nvPr>
        </p:nvSpPr>
        <p:spPr>
          <a:xfrm>
            <a:off x="594247" y="2797850"/>
            <a:ext cx="893063" cy="838862"/>
          </a:xfrm>
          <a:prstGeom prst="roundRect">
            <a:avLst>
              <a:gd name="adj" fmla="val 5400"/>
            </a:avLst>
          </a:prstGeom>
        </p:spPr>
        <p:txBody>
          <a:bodyPr>
            <a:normAutofit/>
          </a:bodyPr>
          <a:lstStyle>
            <a:lvl1pPr>
              <a:defRPr sz="900"/>
            </a:lvl1pPr>
          </a:lstStyle>
          <a:p>
            <a:pPr lvl="0"/>
            <a:r>
              <a:rPr lang="en-US" noProof="0" smtClean="0"/>
              <a:t>Click icon to add picture</a:t>
            </a:r>
            <a:endParaRPr lang="en-GB" noProof="0" dirty="0"/>
          </a:p>
        </p:txBody>
      </p:sp>
      <p:sp>
        <p:nvSpPr>
          <p:cNvPr id="105"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16"/>
          </p:nvPr>
        </p:nvSpPr>
        <p:spPr>
          <a:xfrm>
            <a:off x="1784883" y="1678958"/>
            <a:ext cx="893063" cy="838862"/>
          </a:xfrm>
          <a:prstGeom prst="roundRect">
            <a:avLst>
              <a:gd name="adj" fmla="val 5400"/>
            </a:avLst>
          </a:prstGeom>
        </p:spPr>
        <p:txBody>
          <a:bodyPr>
            <a:normAutofit/>
          </a:bodyPr>
          <a:lstStyle>
            <a:lvl1pPr>
              <a:defRPr sz="900"/>
            </a:lvl1pPr>
          </a:lstStyle>
          <a:p>
            <a:pPr lvl="0"/>
            <a:r>
              <a:rPr lang="en-US" noProof="0" smtClean="0"/>
              <a:t>Click icon to add picture</a:t>
            </a:r>
            <a:endParaRPr lang="en-GB" noProof="0" dirty="0"/>
          </a:p>
        </p:txBody>
      </p:sp>
      <p:sp>
        <p:nvSpPr>
          <p:cNvPr id="106"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17"/>
          </p:nvPr>
        </p:nvSpPr>
        <p:spPr>
          <a:xfrm>
            <a:off x="1775257" y="2797851"/>
            <a:ext cx="893063" cy="838862"/>
          </a:xfrm>
          <a:prstGeom prst="roundRect">
            <a:avLst>
              <a:gd name="adj" fmla="val 5400"/>
            </a:avLst>
          </a:prstGeom>
        </p:spPr>
        <p:txBody>
          <a:bodyPr>
            <a:normAutofit/>
          </a:bodyPr>
          <a:lstStyle>
            <a:lvl1pPr>
              <a:defRPr sz="900"/>
            </a:lvl1pPr>
          </a:lstStyle>
          <a:p>
            <a:pPr lvl="0"/>
            <a:r>
              <a:rPr lang="en-US" noProof="0" smtClean="0"/>
              <a:t>Click icon to add picture</a:t>
            </a:r>
            <a:endParaRPr lang="en-GB" noProof="0" dirty="0"/>
          </a:p>
        </p:txBody>
      </p:sp>
      <p:sp>
        <p:nvSpPr>
          <p:cNvPr id="107"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18"/>
          </p:nvPr>
        </p:nvSpPr>
        <p:spPr>
          <a:xfrm>
            <a:off x="594247" y="3916889"/>
            <a:ext cx="893063" cy="838862"/>
          </a:xfrm>
          <a:prstGeom prst="roundRect">
            <a:avLst>
              <a:gd name="adj" fmla="val 5400"/>
            </a:avLst>
          </a:prstGeom>
        </p:spPr>
        <p:txBody>
          <a:bodyPr>
            <a:normAutofit/>
          </a:bodyPr>
          <a:lstStyle>
            <a:lvl1pPr>
              <a:defRPr sz="900"/>
            </a:lvl1pPr>
          </a:lstStyle>
          <a:p>
            <a:pPr lvl="0"/>
            <a:r>
              <a:rPr lang="en-US" noProof="0" smtClean="0"/>
              <a:t>Click icon to add picture</a:t>
            </a:r>
            <a:endParaRPr lang="en-GB" noProof="0" dirty="0"/>
          </a:p>
        </p:txBody>
      </p:sp>
      <p:sp>
        <p:nvSpPr>
          <p:cNvPr id="108"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19"/>
          </p:nvPr>
        </p:nvSpPr>
        <p:spPr>
          <a:xfrm>
            <a:off x="1775257" y="3916744"/>
            <a:ext cx="893063" cy="838862"/>
          </a:xfrm>
          <a:prstGeom prst="roundRect">
            <a:avLst>
              <a:gd name="adj" fmla="val 5400"/>
            </a:avLst>
          </a:prstGeom>
        </p:spPr>
        <p:txBody>
          <a:bodyPr>
            <a:normAutofit/>
          </a:bodyPr>
          <a:lstStyle>
            <a:lvl1pPr>
              <a:defRPr sz="900"/>
            </a:lvl1pPr>
          </a:lstStyle>
          <a:p>
            <a:pPr lvl="0"/>
            <a:r>
              <a:rPr lang="en-US" noProof="0" smtClean="0"/>
              <a:t>Click icon to add picture</a:t>
            </a:r>
            <a:endParaRPr lang="en-GB" noProof="0" dirty="0"/>
          </a:p>
        </p:txBody>
      </p:sp>
      <p:sp>
        <p:nvSpPr>
          <p:cNvPr id="110"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20"/>
          </p:nvPr>
        </p:nvSpPr>
        <p:spPr>
          <a:xfrm>
            <a:off x="2977661" y="1678958"/>
            <a:ext cx="893063" cy="838862"/>
          </a:xfrm>
          <a:prstGeom prst="roundRect">
            <a:avLst>
              <a:gd name="adj" fmla="val 5400"/>
            </a:avLst>
          </a:prstGeom>
        </p:spPr>
        <p:txBody>
          <a:bodyPr>
            <a:normAutofit/>
          </a:bodyPr>
          <a:lstStyle>
            <a:lvl1pPr>
              <a:defRPr sz="900"/>
            </a:lvl1pPr>
          </a:lstStyle>
          <a:p>
            <a:pPr lvl="0"/>
            <a:r>
              <a:rPr lang="en-US" noProof="0" smtClean="0"/>
              <a:t>Click icon to add picture</a:t>
            </a:r>
            <a:endParaRPr lang="en-GB" noProof="0" dirty="0"/>
          </a:p>
        </p:txBody>
      </p:sp>
      <p:sp>
        <p:nvSpPr>
          <p:cNvPr id="111"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21"/>
          </p:nvPr>
        </p:nvSpPr>
        <p:spPr>
          <a:xfrm>
            <a:off x="2975933" y="2797851"/>
            <a:ext cx="893063" cy="838862"/>
          </a:xfrm>
          <a:prstGeom prst="roundRect">
            <a:avLst>
              <a:gd name="adj" fmla="val 5400"/>
            </a:avLst>
          </a:prstGeom>
        </p:spPr>
        <p:txBody>
          <a:bodyPr>
            <a:normAutofit/>
          </a:bodyPr>
          <a:lstStyle>
            <a:lvl1pPr>
              <a:defRPr sz="900"/>
            </a:lvl1pPr>
          </a:lstStyle>
          <a:p>
            <a:pPr lvl="0"/>
            <a:r>
              <a:rPr lang="en-US" noProof="0" smtClean="0"/>
              <a:t>Click icon to add picture</a:t>
            </a:r>
            <a:endParaRPr lang="en-GB" noProof="0" dirty="0"/>
          </a:p>
        </p:txBody>
      </p:sp>
      <p:sp>
        <p:nvSpPr>
          <p:cNvPr id="112"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22"/>
          </p:nvPr>
        </p:nvSpPr>
        <p:spPr>
          <a:xfrm>
            <a:off x="4166570" y="1678959"/>
            <a:ext cx="893063" cy="838862"/>
          </a:xfrm>
          <a:prstGeom prst="roundRect">
            <a:avLst>
              <a:gd name="adj" fmla="val 5400"/>
            </a:avLst>
          </a:prstGeom>
        </p:spPr>
        <p:txBody>
          <a:bodyPr>
            <a:normAutofit/>
          </a:bodyPr>
          <a:lstStyle>
            <a:lvl1pPr>
              <a:defRPr sz="900"/>
            </a:lvl1pPr>
          </a:lstStyle>
          <a:p>
            <a:pPr lvl="0"/>
            <a:r>
              <a:rPr lang="en-US" noProof="0" smtClean="0"/>
              <a:t>Click icon to add picture</a:t>
            </a:r>
            <a:endParaRPr lang="en-GB" noProof="0" dirty="0"/>
          </a:p>
        </p:txBody>
      </p:sp>
      <p:sp>
        <p:nvSpPr>
          <p:cNvPr id="113"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23"/>
          </p:nvPr>
        </p:nvSpPr>
        <p:spPr>
          <a:xfrm>
            <a:off x="4156944" y="2797851"/>
            <a:ext cx="893063" cy="838862"/>
          </a:xfrm>
          <a:prstGeom prst="roundRect">
            <a:avLst>
              <a:gd name="adj" fmla="val 5400"/>
            </a:avLst>
          </a:prstGeom>
        </p:spPr>
        <p:txBody>
          <a:bodyPr>
            <a:normAutofit/>
          </a:bodyPr>
          <a:lstStyle>
            <a:lvl1pPr>
              <a:defRPr sz="900"/>
            </a:lvl1pPr>
          </a:lstStyle>
          <a:p>
            <a:pPr lvl="0"/>
            <a:r>
              <a:rPr lang="en-US" noProof="0" smtClean="0"/>
              <a:t>Click icon to add picture</a:t>
            </a:r>
            <a:endParaRPr lang="en-GB" noProof="0" dirty="0"/>
          </a:p>
        </p:txBody>
      </p:sp>
      <p:sp>
        <p:nvSpPr>
          <p:cNvPr id="114"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24"/>
          </p:nvPr>
        </p:nvSpPr>
        <p:spPr>
          <a:xfrm>
            <a:off x="2975933" y="3916889"/>
            <a:ext cx="893063" cy="838862"/>
          </a:xfrm>
          <a:prstGeom prst="roundRect">
            <a:avLst>
              <a:gd name="adj" fmla="val 5400"/>
            </a:avLst>
          </a:prstGeom>
        </p:spPr>
        <p:txBody>
          <a:bodyPr>
            <a:normAutofit/>
          </a:bodyPr>
          <a:lstStyle>
            <a:lvl1pPr>
              <a:defRPr sz="900"/>
            </a:lvl1pPr>
          </a:lstStyle>
          <a:p>
            <a:pPr lvl="0"/>
            <a:r>
              <a:rPr lang="en-US" noProof="0" smtClean="0"/>
              <a:t>Click icon to add picture</a:t>
            </a:r>
            <a:endParaRPr lang="en-GB" noProof="0" dirty="0"/>
          </a:p>
        </p:txBody>
      </p:sp>
      <p:sp>
        <p:nvSpPr>
          <p:cNvPr id="115"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25"/>
          </p:nvPr>
        </p:nvSpPr>
        <p:spPr>
          <a:xfrm>
            <a:off x="4156944" y="3916745"/>
            <a:ext cx="893063" cy="838862"/>
          </a:xfrm>
          <a:prstGeom prst="roundRect">
            <a:avLst>
              <a:gd name="adj" fmla="val 5400"/>
            </a:avLst>
          </a:prstGeom>
        </p:spPr>
        <p:txBody>
          <a:bodyPr>
            <a:normAutofit/>
          </a:bodyPr>
          <a:lstStyle>
            <a:lvl1pPr>
              <a:defRPr sz="900"/>
            </a:lvl1pPr>
          </a:lstStyle>
          <a:p>
            <a:pPr lvl="0"/>
            <a:r>
              <a:rPr lang="en-US" noProof="0" smtClean="0"/>
              <a:t>Click icon to add picture</a:t>
            </a:r>
            <a:endParaRPr lang="en-GB" noProof="0" dirty="0"/>
          </a:p>
        </p:txBody>
      </p:sp>
      <p:sp>
        <p:nvSpPr>
          <p:cNvPr id="116"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26"/>
          </p:nvPr>
        </p:nvSpPr>
        <p:spPr>
          <a:xfrm>
            <a:off x="5360246" y="1678956"/>
            <a:ext cx="893063" cy="838862"/>
          </a:xfrm>
          <a:prstGeom prst="roundRect">
            <a:avLst>
              <a:gd name="adj" fmla="val 5400"/>
            </a:avLst>
          </a:prstGeom>
        </p:spPr>
        <p:txBody>
          <a:bodyPr>
            <a:normAutofit/>
          </a:bodyPr>
          <a:lstStyle>
            <a:lvl1pPr>
              <a:defRPr sz="900"/>
            </a:lvl1pPr>
          </a:lstStyle>
          <a:p>
            <a:pPr lvl="0"/>
            <a:r>
              <a:rPr lang="en-US" noProof="0" smtClean="0"/>
              <a:t>Click icon to add picture</a:t>
            </a:r>
            <a:endParaRPr lang="en-GB" noProof="0" dirty="0"/>
          </a:p>
        </p:txBody>
      </p:sp>
      <p:sp>
        <p:nvSpPr>
          <p:cNvPr id="117"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27"/>
          </p:nvPr>
        </p:nvSpPr>
        <p:spPr>
          <a:xfrm>
            <a:off x="5358518" y="2797849"/>
            <a:ext cx="893063" cy="838862"/>
          </a:xfrm>
          <a:prstGeom prst="roundRect">
            <a:avLst>
              <a:gd name="adj" fmla="val 5400"/>
            </a:avLst>
          </a:prstGeom>
        </p:spPr>
        <p:txBody>
          <a:bodyPr>
            <a:normAutofit/>
          </a:bodyPr>
          <a:lstStyle>
            <a:lvl1pPr>
              <a:defRPr sz="900"/>
            </a:lvl1pPr>
          </a:lstStyle>
          <a:p>
            <a:pPr lvl="0"/>
            <a:r>
              <a:rPr lang="en-US" noProof="0" smtClean="0"/>
              <a:t>Click icon to add picture</a:t>
            </a:r>
            <a:endParaRPr lang="en-GB" noProof="0" dirty="0"/>
          </a:p>
        </p:txBody>
      </p:sp>
      <p:sp>
        <p:nvSpPr>
          <p:cNvPr id="120"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30"/>
          </p:nvPr>
        </p:nvSpPr>
        <p:spPr>
          <a:xfrm>
            <a:off x="5358518" y="3916888"/>
            <a:ext cx="893063" cy="838862"/>
          </a:xfrm>
          <a:prstGeom prst="roundRect">
            <a:avLst>
              <a:gd name="adj" fmla="val 5400"/>
            </a:avLst>
          </a:prstGeom>
        </p:spPr>
        <p:txBody>
          <a:bodyPr>
            <a:normAutofit/>
          </a:bodyPr>
          <a:lstStyle>
            <a:lvl1pPr>
              <a:defRPr sz="900"/>
            </a:lvl1pPr>
          </a:lstStyle>
          <a:p>
            <a:pPr lvl="0"/>
            <a:r>
              <a:rPr lang="en-US" noProof="0" smtClean="0"/>
              <a:t>Click icon to add picture</a:t>
            </a:r>
            <a:endParaRPr lang="en-GB" noProof="0" dirty="0"/>
          </a:p>
        </p:txBody>
      </p:sp>
      <p:sp>
        <p:nvSpPr>
          <p:cNvPr id="122" name="Date Placeholder 3"/>
          <p:cNvSpPr>
            <a:spLocks noGrp="1"/>
          </p:cNvSpPr>
          <p:nvPr>
            <p:ph type="dt" sz="half" idx="2"/>
          </p:nvPr>
        </p:nvSpPr>
        <p:spPr>
          <a:xfrm>
            <a:off x="594661" y="5035501"/>
            <a:ext cx="1547697" cy="293738"/>
          </a:xfrm>
          <a:prstGeom prst="rect">
            <a:avLst/>
          </a:prstGeom>
        </p:spPr>
        <p:txBody>
          <a:bodyPr lIns="0" tIns="0" rIns="0" bIns="0" anchor="ctr"/>
          <a:lstStyle>
            <a:lvl1pPr>
              <a:defRPr sz="700">
                <a:solidFill>
                  <a:schemeClr val="accent1"/>
                </a:solidFill>
              </a:defRPr>
            </a:lvl1pPr>
          </a:lstStyle>
          <a:p>
            <a:fld id="{2B7358CC-5F0F-DE45-B162-F1F79492E334}" type="datetime3">
              <a:rPr lang="en-GB" smtClean="0">
                <a:solidFill>
                  <a:srgbClr val="00539B"/>
                </a:solidFill>
              </a:rPr>
              <a:pPr/>
              <a:t>13 July, 2016</a:t>
            </a:fld>
            <a:endParaRPr lang="en-GB" dirty="0">
              <a:solidFill>
                <a:srgbClr val="00539B"/>
              </a:solidFill>
            </a:endParaRPr>
          </a:p>
        </p:txBody>
      </p:sp>
      <p:sp>
        <p:nvSpPr>
          <p:cNvPr id="123" name="Footer Placeholder 4"/>
          <p:cNvSpPr>
            <a:spLocks noGrp="1"/>
          </p:cNvSpPr>
          <p:nvPr>
            <p:ph type="ftr" sz="quarter" idx="3"/>
            <p:custDataLst>
              <p:tags r:id="rId1"/>
            </p:custDataLst>
          </p:nvPr>
        </p:nvSpPr>
        <p:spPr>
          <a:xfrm>
            <a:off x="0" y="5035501"/>
            <a:ext cx="7561263" cy="293738"/>
          </a:xfrm>
          <a:prstGeom prst="rect">
            <a:avLst/>
          </a:prstGeom>
        </p:spPr>
        <p:txBody>
          <a:bodyPr lIns="0" tIns="0" rIns="0" bIns="0" anchor="ctr"/>
          <a:lstStyle>
            <a:lvl1pPr algn="ctr">
              <a:defRPr lang="en-GB" sz="800" b="0" i="0" u="none">
                <a:solidFill>
                  <a:srgbClr val="FFFFFF"/>
                </a:solidFill>
                <a:latin typeface="Arial"/>
              </a:defRPr>
            </a:lvl1pPr>
          </a:lstStyle>
          <a:p>
            <a:endParaRPr b="1"/>
          </a:p>
        </p:txBody>
      </p:sp>
      <p:sp>
        <p:nvSpPr>
          <p:cNvPr id="100" name="Slide Number Placeholder 5"/>
          <p:cNvSpPr>
            <a:spLocks noGrp="1"/>
          </p:cNvSpPr>
          <p:nvPr>
            <p:ph type="sldNum" sz="quarter" idx="4"/>
          </p:nvPr>
        </p:nvSpPr>
        <p:spPr>
          <a:xfrm>
            <a:off x="6846455" y="5035501"/>
            <a:ext cx="297689" cy="293738"/>
          </a:xfrm>
          <a:prstGeom prst="rect">
            <a:avLst/>
          </a:prstGeom>
        </p:spPr>
        <p:txBody>
          <a:bodyPr lIns="0" tIns="0" rIns="0" bIns="0" anchor="ctr"/>
          <a:lstStyle>
            <a:lvl1pPr algn="r">
              <a:defRPr sz="700">
                <a:solidFill>
                  <a:schemeClr val="accent1"/>
                </a:solidFill>
              </a:defRPr>
            </a:lvl1pPr>
          </a:lstStyle>
          <a:p>
            <a:fld id="{71F9F866-B438-9445-8D9F-1F8FF6608833}" type="slidenum">
              <a:rPr lang="en-GB" smtClean="0">
                <a:solidFill>
                  <a:srgbClr val="00539B"/>
                </a:solidFill>
              </a:rPr>
              <a:pPr/>
              <a:t>‹#›</a:t>
            </a:fld>
            <a:endParaRPr lang="en-GB" dirty="0">
              <a:solidFill>
                <a:srgbClr val="00539B"/>
              </a:solidFill>
            </a:endParaRPr>
          </a:p>
        </p:txBody>
      </p:sp>
    </p:spTree>
    <p:extLst>
      <p:ext uri="{BB962C8B-B14F-4D97-AF65-F5344CB8AC3E}">
        <p14:creationId xmlns:p14="http://schemas.microsoft.com/office/powerpoint/2010/main" val="2513256246"/>
      </p:ext>
    </p:extLst>
  </p:cSld>
  <p:clrMapOvr>
    <a:masterClrMapping/>
  </p:clrMapOvr>
  <p:timing>
    <p:tnLst>
      <p:par>
        <p:cTn id="1" dur="indefinite" restart="never" nodeType="tmRoot"/>
      </p:par>
    </p:tnLst>
  </p:timing>
</p:sldLayout>
</file>

<file path=ppt/slideLayouts/slideLayout268.xml><?xml version="1.0" encoding="utf-8"?>
<p:sldLayout xmlns:a="http://schemas.openxmlformats.org/drawingml/2006/main" xmlns:r="http://schemas.openxmlformats.org/officeDocument/2006/relationships" xmlns:p="http://schemas.openxmlformats.org/presentationml/2006/main" preserve="1" userDrawn="1">
  <p:cSld name="9_Text + image">
    <p:spTree>
      <p:nvGrpSpPr>
        <p:cNvPr id="1" name=""/>
        <p:cNvGrpSpPr/>
        <p:nvPr/>
      </p:nvGrpSpPr>
      <p:grpSpPr>
        <a:xfrm>
          <a:off x="0" y="0"/>
          <a:ext cx="0" cy="0"/>
          <a:chOff x="0" y="0"/>
          <a:chExt cx="0" cy="0"/>
        </a:xfrm>
      </p:grpSpPr>
      <p:sp>
        <p:nvSpPr>
          <p:cNvPr id="2" name="Title 1" descr="Ideally your title should fit on one line." title="Slide title"/>
          <p:cNvSpPr>
            <a:spLocks noGrp="1"/>
          </p:cNvSpPr>
          <p:nvPr>
            <p:ph type="title"/>
          </p:nvPr>
        </p:nvSpPr>
        <p:spPr/>
        <p:txBody>
          <a:bodyPr/>
          <a:lstStyle/>
          <a:p>
            <a:r>
              <a:rPr lang="en-US" smtClean="0"/>
              <a:t>Click to edit Master title style</a:t>
            </a:r>
            <a:endParaRPr lang="en-GB"/>
          </a:p>
        </p:txBody>
      </p:sp>
      <p:sp>
        <p:nvSpPr>
          <p:cNvPr id="9"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14"/>
          </p:nvPr>
        </p:nvSpPr>
        <p:spPr>
          <a:xfrm>
            <a:off x="595974" y="1678957"/>
            <a:ext cx="2081972" cy="838862"/>
          </a:xfrm>
          <a:prstGeom prst="roundRect">
            <a:avLst>
              <a:gd name="adj" fmla="val 5400"/>
            </a:avLst>
          </a:prstGeom>
        </p:spPr>
        <p:txBody>
          <a:bodyPr>
            <a:normAutofit/>
          </a:bodyPr>
          <a:lstStyle>
            <a:lvl1pPr>
              <a:defRPr sz="900"/>
            </a:lvl1pPr>
          </a:lstStyle>
          <a:p>
            <a:pPr lvl="0"/>
            <a:r>
              <a:rPr lang="en-US" noProof="0" smtClean="0"/>
              <a:t>Click icon to add picture</a:t>
            </a:r>
            <a:endParaRPr lang="en-GB" noProof="0" dirty="0"/>
          </a:p>
        </p:txBody>
      </p:sp>
      <p:sp>
        <p:nvSpPr>
          <p:cNvPr id="103"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15"/>
          </p:nvPr>
        </p:nvSpPr>
        <p:spPr>
          <a:xfrm>
            <a:off x="594246" y="2797849"/>
            <a:ext cx="2084252" cy="1957758"/>
          </a:xfrm>
          <a:prstGeom prst="roundRect">
            <a:avLst>
              <a:gd name="adj" fmla="val 5400"/>
            </a:avLst>
          </a:prstGeom>
        </p:spPr>
        <p:txBody>
          <a:bodyPr>
            <a:normAutofit/>
          </a:bodyPr>
          <a:lstStyle>
            <a:lvl1pPr>
              <a:defRPr sz="900"/>
            </a:lvl1pPr>
          </a:lstStyle>
          <a:p>
            <a:pPr lvl="0"/>
            <a:r>
              <a:rPr lang="en-US" noProof="0" smtClean="0"/>
              <a:t>Click icon to add picture</a:t>
            </a:r>
            <a:endParaRPr lang="en-GB" noProof="0" dirty="0"/>
          </a:p>
        </p:txBody>
      </p:sp>
      <p:sp>
        <p:nvSpPr>
          <p:cNvPr id="110"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20"/>
          </p:nvPr>
        </p:nvSpPr>
        <p:spPr>
          <a:xfrm>
            <a:off x="2977660" y="1678957"/>
            <a:ext cx="2084249" cy="1957754"/>
          </a:xfrm>
          <a:prstGeom prst="roundRect">
            <a:avLst>
              <a:gd name="adj" fmla="val 5400"/>
            </a:avLst>
          </a:prstGeom>
        </p:spPr>
        <p:txBody>
          <a:bodyPr>
            <a:normAutofit/>
          </a:bodyPr>
          <a:lstStyle>
            <a:lvl1pPr>
              <a:defRPr sz="900"/>
            </a:lvl1pPr>
          </a:lstStyle>
          <a:p>
            <a:pPr lvl="0"/>
            <a:r>
              <a:rPr lang="en-US" noProof="0" smtClean="0"/>
              <a:t>Click icon to add picture</a:t>
            </a:r>
            <a:endParaRPr lang="en-GB" noProof="0" dirty="0"/>
          </a:p>
        </p:txBody>
      </p:sp>
      <p:sp>
        <p:nvSpPr>
          <p:cNvPr id="114"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24"/>
          </p:nvPr>
        </p:nvSpPr>
        <p:spPr>
          <a:xfrm>
            <a:off x="2975933" y="3916889"/>
            <a:ext cx="2083286" cy="838862"/>
          </a:xfrm>
          <a:prstGeom prst="roundRect">
            <a:avLst>
              <a:gd name="adj" fmla="val 5400"/>
            </a:avLst>
          </a:prstGeom>
        </p:spPr>
        <p:txBody>
          <a:bodyPr>
            <a:normAutofit/>
          </a:bodyPr>
          <a:lstStyle>
            <a:lvl1pPr>
              <a:defRPr sz="900"/>
            </a:lvl1pPr>
          </a:lstStyle>
          <a:p>
            <a:pPr lvl="0"/>
            <a:r>
              <a:rPr lang="en-US" noProof="0" smtClean="0"/>
              <a:t>Click icon to add picture</a:t>
            </a:r>
            <a:endParaRPr lang="en-GB" noProof="0" dirty="0"/>
          </a:p>
        </p:txBody>
      </p:sp>
      <p:sp>
        <p:nvSpPr>
          <p:cNvPr id="116"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26"/>
          </p:nvPr>
        </p:nvSpPr>
        <p:spPr>
          <a:xfrm>
            <a:off x="5360246" y="1678956"/>
            <a:ext cx="1783897" cy="3076796"/>
          </a:xfrm>
          <a:prstGeom prst="roundRect">
            <a:avLst>
              <a:gd name="adj" fmla="val 5400"/>
            </a:avLst>
          </a:prstGeom>
        </p:spPr>
        <p:txBody>
          <a:bodyPr>
            <a:normAutofit/>
          </a:bodyPr>
          <a:lstStyle>
            <a:lvl1pPr>
              <a:defRPr sz="900"/>
            </a:lvl1pPr>
          </a:lstStyle>
          <a:p>
            <a:pPr lvl="0"/>
            <a:r>
              <a:rPr lang="en-US" noProof="0" smtClean="0"/>
              <a:t>Click icon to add picture</a:t>
            </a:r>
            <a:endParaRPr lang="en-GB" noProof="0" dirty="0"/>
          </a:p>
        </p:txBody>
      </p:sp>
      <p:sp>
        <p:nvSpPr>
          <p:cNvPr id="122" name="Date Placeholder 3"/>
          <p:cNvSpPr>
            <a:spLocks noGrp="1"/>
          </p:cNvSpPr>
          <p:nvPr>
            <p:ph type="dt" sz="half" idx="2"/>
          </p:nvPr>
        </p:nvSpPr>
        <p:spPr>
          <a:xfrm>
            <a:off x="594661" y="5035501"/>
            <a:ext cx="1547697" cy="293738"/>
          </a:xfrm>
          <a:prstGeom prst="rect">
            <a:avLst/>
          </a:prstGeom>
        </p:spPr>
        <p:txBody>
          <a:bodyPr lIns="0" tIns="0" rIns="0" bIns="0" anchor="ctr"/>
          <a:lstStyle>
            <a:lvl1pPr>
              <a:defRPr sz="700">
                <a:solidFill>
                  <a:schemeClr val="accent1"/>
                </a:solidFill>
              </a:defRPr>
            </a:lvl1pPr>
          </a:lstStyle>
          <a:p>
            <a:fld id="{2B7358CC-5F0F-DE45-B162-F1F79492E334}" type="datetime3">
              <a:rPr lang="en-GB" smtClean="0">
                <a:solidFill>
                  <a:srgbClr val="00539B"/>
                </a:solidFill>
              </a:rPr>
              <a:pPr/>
              <a:t>13 July, 2016</a:t>
            </a:fld>
            <a:endParaRPr lang="en-GB" dirty="0">
              <a:solidFill>
                <a:srgbClr val="00539B"/>
              </a:solidFill>
            </a:endParaRPr>
          </a:p>
        </p:txBody>
      </p:sp>
      <p:sp>
        <p:nvSpPr>
          <p:cNvPr id="123" name="Footer Placeholder 4"/>
          <p:cNvSpPr>
            <a:spLocks noGrp="1"/>
          </p:cNvSpPr>
          <p:nvPr>
            <p:ph type="ftr" sz="quarter" idx="3"/>
            <p:custDataLst>
              <p:tags r:id="rId1"/>
            </p:custDataLst>
          </p:nvPr>
        </p:nvSpPr>
        <p:spPr>
          <a:xfrm>
            <a:off x="0" y="5035501"/>
            <a:ext cx="7561263" cy="293738"/>
          </a:xfrm>
          <a:prstGeom prst="rect">
            <a:avLst/>
          </a:prstGeom>
        </p:spPr>
        <p:txBody>
          <a:bodyPr lIns="0" tIns="0" rIns="0" bIns="0" anchor="ctr"/>
          <a:lstStyle>
            <a:lvl1pPr algn="ctr">
              <a:defRPr lang="en-GB" sz="800" b="0" i="0" u="none">
                <a:solidFill>
                  <a:srgbClr val="FFFFFF"/>
                </a:solidFill>
                <a:latin typeface="Arial"/>
              </a:defRPr>
            </a:lvl1pPr>
          </a:lstStyle>
          <a:p>
            <a:endParaRPr b="1"/>
          </a:p>
        </p:txBody>
      </p:sp>
      <p:sp>
        <p:nvSpPr>
          <p:cNvPr id="100" name="Slide Number Placeholder 5"/>
          <p:cNvSpPr>
            <a:spLocks noGrp="1"/>
          </p:cNvSpPr>
          <p:nvPr>
            <p:ph type="sldNum" sz="quarter" idx="4"/>
          </p:nvPr>
        </p:nvSpPr>
        <p:spPr>
          <a:xfrm>
            <a:off x="6846455" y="5035501"/>
            <a:ext cx="297689" cy="293738"/>
          </a:xfrm>
          <a:prstGeom prst="rect">
            <a:avLst/>
          </a:prstGeom>
        </p:spPr>
        <p:txBody>
          <a:bodyPr lIns="0" tIns="0" rIns="0" bIns="0" anchor="ctr"/>
          <a:lstStyle>
            <a:lvl1pPr algn="r">
              <a:defRPr sz="700">
                <a:solidFill>
                  <a:schemeClr val="accent1"/>
                </a:solidFill>
              </a:defRPr>
            </a:lvl1pPr>
          </a:lstStyle>
          <a:p>
            <a:fld id="{71F9F866-B438-9445-8D9F-1F8FF6608833}" type="slidenum">
              <a:rPr lang="en-GB" smtClean="0">
                <a:solidFill>
                  <a:srgbClr val="00539B"/>
                </a:solidFill>
              </a:rPr>
              <a:pPr/>
              <a:t>‹#›</a:t>
            </a:fld>
            <a:endParaRPr lang="en-GB" dirty="0">
              <a:solidFill>
                <a:srgbClr val="00539B"/>
              </a:solidFill>
            </a:endParaRPr>
          </a:p>
        </p:txBody>
      </p:sp>
    </p:spTree>
    <p:extLst>
      <p:ext uri="{BB962C8B-B14F-4D97-AF65-F5344CB8AC3E}">
        <p14:creationId xmlns:p14="http://schemas.microsoft.com/office/powerpoint/2010/main" val="1338520645"/>
      </p:ext>
    </p:extLst>
  </p:cSld>
  <p:clrMapOvr>
    <a:masterClrMapping/>
  </p:clrMapOvr>
  <p:timing>
    <p:tnLst>
      <p:par>
        <p:cTn id="1" dur="indefinite" restart="never" nodeType="tmRoot"/>
      </p:par>
    </p:tnLst>
  </p:timing>
</p:sldLayout>
</file>

<file path=ppt/slideLayouts/slideLayout269.xml><?xml version="1.0" encoding="utf-8"?>
<p:sldLayout xmlns:a="http://schemas.openxmlformats.org/drawingml/2006/main" xmlns:r="http://schemas.openxmlformats.org/officeDocument/2006/relationships" xmlns:p="http://schemas.openxmlformats.org/presentationml/2006/main" preserve="1" userDrawn="1">
  <p:cSld name="1_Single column layout">
    <p:spTree>
      <p:nvGrpSpPr>
        <p:cNvPr id="1" name=""/>
        <p:cNvGrpSpPr/>
        <p:nvPr/>
      </p:nvGrpSpPr>
      <p:grpSpPr>
        <a:xfrm>
          <a:off x="0" y="0"/>
          <a:ext cx="0" cy="0"/>
          <a:chOff x="0" y="0"/>
          <a:chExt cx="0" cy="0"/>
        </a:xfrm>
      </p:grpSpPr>
      <p:sp>
        <p:nvSpPr>
          <p:cNvPr id="2" name="Title 1" descr="Ideally your title should fit on one line." title="Slide title"/>
          <p:cNvSpPr>
            <a:spLocks noGrp="1"/>
          </p:cNvSpPr>
          <p:nvPr>
            <p:ph type="title"/>
          </p:nvPr>
        </p:nvSpPr>
        <p:spPr/>
        <p:txBody>
          <a:bodyPr/>
          <a:lstStyle/>
          <a:p>
            <a:r>
              <a:rPr lang="en-US" smtClean="0"/>
              <a:t>Click to edit Master title style</a:t>
            </a:r>
            <a:endParaRPr lang="en-GB" dirty="0"/>
          </a:p>
        </p:txBody>
      </p:sp>
      <p:sp>
        <p:nvSpPr>
          <p:cNvPr id="16" name="Text Placeholder 6" descr="First level - paragraph text&#10;Second level - bullet 1&#10;Third level - bullet 2&#10;&#10;No more than 100 words per slide" title="Main text copy"/>
          <p:cNvSpPr>
            <a:spLocks noGrp="1"/>
          </p:cNvSpPr>
          <p:nvPr>
            <p:ph type="body" sz="quarter" idx="13"/>
          </p:nvPr>
        </p:nvSpPr>
        <p:spPr>
          <a:xfrm>
            <a:off x="2081971" y="1678957"/>
            <a:ext cx="4764486" cy="2517293"/>
          </a:xfrm>
        </p:spPr>
        <p:txBody>
          <a:bodyPr/>
          <a:lstStyle>
            <a:lvl1pPr marL="0" marR="0" indent="0" algn="l" defTabSz="736504" rtl="0" eaLnBrk="0" fontAlgn="base" latinLnBrk="0" hangingPunct="0">
              <a:lnSpc>
                <a:spcPct val="100000"/>
              </a:lnSpc>
              <a:spcBef>
                <a:spcPts val="0"/>
              </a:spcBef>
              <a:spcAft>
                <a:spcPts val="483"/>
              </a:spcAft>
              <a:buClrTx/>
              <a:buSzTx/>
              <a:buFontTx/>
              <a:buNone/>
              <a:tabLst/>
              <a:defRPr sz="1600">
                <a:solidFill>
                  <a:schemeClr val="tx1"/>
                </a:solidFill>
                <a:latin typeface="Franklin Gothic Book"/>
                <a:cs typeface="Franklin Gothic Book"/>
              </a:defRPr>
            </a:lvl1pPr>
            <a:lvl2pPr marL="144488" marR="0" indent="-144488" algn="l" defTabSz="736504" rtl="0" eaLnBrk="0" fontAlgn="base" latinLnBrk="0" hangingPunct="0">
              <a:lnSpc>
                <a:spcPct val="100000"/>
              </a:lnSpc>
              <a:spcBef>
                <a:spcPts val="0"/>
              </a:spcBef>
              <a:spcAft>
                <a:spcPts val="483"/>
              </a:spcAft>
              <a:buClrTx/>
              <a:buSzTx/>
              <a:buFont typeface="Arial" charset="0"/>
              <a:buChar char="•"/>
              <a:tabLst/>
              <a:defRPr>
                <a:solidFill>
                  <a:schemeClr val="tx1"/>
                </a:solidFill>
                <a:latin typeface="Franklin Gothic Book"/>
                <a:ea typeface="Franklin Gothic Book"/>
                <a:cs typeface="Franklin Gothic Book"/>
              </a:defRPr>
            </a:lvl2pPr>
            <a:lvl3pPr marL="289962" marR="0" indent="-144981" algn="l" defTabSz="736504" rtl="0" eaLnBrk="0" fontAlgn="base" latinLnBrk="0" hangingPunct="0">
              <a:lnSpc>
                <a:spcPct val="100000"/>
              </a:lnSpc>
              <a:spcBef>
                <a:spcPts val="0"/>
              </a:spcBef>
              <a:spcAft>
                <a:spcPts val="483"/>
              </a:spcAft>
              <a:buClrTx/>
              <a:buSzTx/>
              <a:buFont typeface="Arial"/>
              <a:buChar char="•"/>
              <a:tabLst/>
              <a:defRPr>
                <a:solidFill>
                  <a:schemeClr val="tx1"/>
                </a:solidFill>
                <a:latin typeface="Franklin Gothic Book"/>
                <a:ea typeface="Franklin Gothic Book"/>
                <a:cs typeface="Franklin Gothic Book"/>
              </a:defRPr>
            </a:lvl3pPr>
            <a:lvl4pPr marL="434943" marR="0" indent="-144981" algn="l" defTabSz="736504" rtl="0" eaLnBrk="0" fontAlgn="base" latinLnBrk="0" hangingPunct="0">
              <a:lnSpc>
                <a:spcPct val="100000"/>
              </a:lnSpc>
              <a:spcBef>
                <a:spcPts val="0"/>
              </a:spcBef>
              <a:spcAft>
                <a:spcPts val="483"/>
              </a:spcAft>
              <a:buClrTx/>
              <a:buSzTx/>
              <a:buFont typeface="Arial"/>
              <a:buChar char="•"/>
              <a:tabLst/>
              <a:defRPr>
                <a:latin typeface="Franklin Gothic Book"/>
                <a:ea typeface="Franklin Gothic Book"/>
                <a:cs typeface="Franklin Gothic Book"/>
              </a:defRPr>
            </a:lvl4pPr>
          </a:lstStyle>
          <a:p>
            <a:pPr marL="0" marR="0" lvl="0" indent="0" algn="l" defTabSz="736504" rtl="0" eaLnBrk="0" fontAlgn="base" latinLnBrk="0" hangingPunct="0">
              <a:lnSpc>
                <a:spcPct val="100000"/>
              </a:lnSpc>
              <a:spcBef>
                <a:spcPts val="0"/>
              </a:spcBef>
              <a:spcAft>
                <a:spcPts val="967"/>
              </a:spcAft>
              <a:buClrTx/>
              <a:buSzTx/>
              <a:buFontTx/>
              <a:buNone/>
              <a:tabLst/>
              <a:defRPr/>
            </a:pPr>
            <a:r>
              <a:rPr kumimoji="0" lang="en-US" sz="900" b="0" i="0" u="none" strike="noStrike" kern="1200" cap="none" spc="0" normalizeH="0" baseline="0" noProof="0" smtClean="0">
                <a:ln>
                  <a:noFill/>
                </a:ln>
                <a:solidFill>
                  <a:srgbClr val="58595B"/>
                </a:solidFill>
                <a:effectLst/>
                <a:uLnTx/>
                <a:uFillTx/>
                <a:latin typeface="Arial" pitchFamily="34" charset="0"/>
                <a:ea typeface="ＭＳ Ｐゴシック" charset="0"/>
                <a:cs typeface="Arial" pitchFamily="34" charset="0"/>
              </a:rPr>
              <a:t>Click to edit Master text styles</a:t>
            </a:r>
          </a:p>
          <a:p>
            <a:pPr marL="0" marR="0" lvl="1" indent="0" algn="l" defTabSz="736504" rtl="0" eaLnBrk="0" fontAlgn="base" latinLnBrk="0" hangingPunct="0">
              <a:lnSpc>
                <a:spcPct val="100000"/>
              </a:lnSpc>
              <a:spcBef>
                <a:spcPts val="0"/>
              </a:spcBef>
              <a:spcAft>
                <a:spcPts val="967"/>
              </a:spcAft>
              <a:buClrTx/>
              <a:buSzTx/>
              <a:buFontTx/>
              <a:buNone/>
              <a:tabLst/>
              <a:defRPr/>
            </a:pPr>
            <a:r>
              <a:rPr kumimoji="0" lang="en-US" sz="900" b="0" i="0" u="none" strike="noStrike" kern="1200" cap="none" spc="0" normalizeH="0" baseline="0" noProof="0" smtClean="0">
                <a:ln>
                  <a:noFill/>
                </a:ln>
                <a:solidFill>
                  <a:srgbClr val="58595B"/>
                </a:solidFill>
                <a:effectLst/>
                <a:uLnTx/>
                <a:uFillTx/>
                <a:latin typeface="Arial" pitchFamily="34" charset="0"/>
                <a:ea typeface="ＭＳ Ｐゴシック" charset="0"/>
                <a:cs typeface="Arial" pitchFamily="34" charset="0"/>
              </a:rPr>
              <a:t>Second level</a:t>
            </a:r>
          </a:p>
          <a:p>
            <a:pPr marL="0" marR="0" lvl="2" indent="0" algn="l" defTabSz="736504" rtl="0" eaLnBrk="0" fontAlgn="base" latinLnBrk="0" hangingPunct="0">
              <a:lnSpc>
                <a:spcPct val="100000"/>
              </a:lnSpc>
              <a:spcBef>
                <a:spcPts val="0"/>
              </a:spcBef>
              <a:spcAft>
                <a:spcPts val="967"/>
              </a:spcAft>
              <a:buClrTx/>
              <a:buSzTx/>
              <a:buFontTx/>
              <a:buNone/>
              <a:tabLst/>
              <a:defRPr/>
            </a:pPr>
            <a:r>
              <a:rPr kumimoji="0" lang="en-US" sz="900" b="0" i="0" u="none" strike="noStrike" kern="1200" cap="none" spc="0" normalizeH="0" baseline="0" noProof="0" smtClean="0">
                <a:ln>
                  <a:noFill/>
                </a:ln>
                <a:solidFill>
                  <a:srgbClr val="58595B"/>
                </a:solidFill>
                <a:effectLst/>
                <a:uLnTx/>
                <a:uFillTx/>
                <a:latin typeface="Arial" pitchFamily="34" charset="0"/>
                <a:ea typeface="ＭＳ Ｐゴシック" charset="0"/>
                <a:cs typeface="Arial" pitchFamily="34" charset="0"/>
              </a:rPr>
              <a:t>Third level</a:t>
            </a:r>
          </a:p>
          <a:p>
            <a:pPr marL="0" marR="0" lvl="3" indent="0" algn="l" defTabSz="736504" rtl="0" eaLnBrk="0" fontAlgn="base" latinLnBrk="0" hangingPunct="0">
              <a:lnSpc>
                <a:spcPct val="100000"/>
              </a:lnSpc>
              <a:spcBef>
                <a:spcPts val="0"/>
              </a:spcBef>
              <a:spcAft>
                <a:spcPts val="967"/>
              </a:spcAft>
              <a:buClrTx/>
              <a:buSzTx/>
              <a:buFontTx/>
              <a:buNone/>
              <a:tabLst/>
              <a:defRPr/>
            </a:pPr>
            <a:r>
              <a:rPr kumimoji="0" lang="en-US" sz="900" b="0" i="0" u="none" strike="noStrike" kern="1200" cap="none" spc="0" normalizeH="0" baseline="0" noProof="0" smtClean="0">
                <a:ln>
                  <a:noFill/>
                </a:ln>
                <a:solidFill>
                  <a:srgbClr val="58595B"/>
                </a:solidFill>
                <a:effectLst/>
                <a:uLnTx/>
                <a:uFillTx/>
                <a:latin typeface="Arial" pitchFamily="34" charset="0"/>
                <a:ea typeface="ＭＳ Ｐゴシック" charset="0"/>
                <a:cs typeface="Arial" pitchFamily="34" charset="0"/>
              </a:rPr>
              <a:t>Fourth level</a:t>
            </a:r>
          </a:p>
        </p:txBody>
      </p:sp>
      <p:sp>
        <p:nvSpPr>
          <p:cNvPr id="56" name="Date Placeholder 3"/>
          <p:cNvSpPr>
            <a:spLocks noGrp="1"/>
          </p:cNvSpPr>
          <p:nvPr>
            <p:ph type="dt" sz="half" idx="2"/>
          </p:nvPr>
        </p:nvSpPr>
        <p:spPr>
          <a:xfrm>
            <a:off x="594661" y="5035501"/>
            <a:ext cx="1547697" cy="293738"/>
          </a:xfrm>
          <a:prstGeom prst="rect">
            <a:avLst/>
          </a:prstGeom>
        </p:spPr>
        <p:txBody>
          <a:bodyPr lIns="0" tIns="0" rIns="0" bIns="0" anchor="ctr"/>
          <a:lstStyle>
            <a:lvl1pPr>
              <a:defRPr sz="700">
                <a:solidFill>
                  <a:schemeClr val="accent1"/>
                </a:solidFill>
              </a:defRPr>
            </a:lvl1pPr>
          </a:lstStyle>
          <a:p>
            <a:fld id="{4AC23DB2-FB1A-4E43-8F6F-8E1E5CEC6EBA}" type="datetime3">
              <a:rPr lang="en-GB" smtClean="0">
                <a:solidFill>
                  <a:srgbClr val="00539B"/>
                </a:solidFill>
              </a:rPr>
              <a:pPr/>
              <a:t>13 July, 2016</a:t>
            </a:fld>
            <a:endParaRPr lang="en-GB" dirty="0">
              <a:solidFill>
                <a:srgbClr val="00539B"/>
              </a:solidFill>
            </a:endParaRPr>
          </a:p>
        </p:txBody>
      </p:sp>
      <p:sp>
        <p:nvSpPr>
          <p:cNvPr id="57" name="Footer Placeholder 4"/>
          <p:cNvSpPr>
            <a:spLocks noGrp="1"/>
          </p:cNvSpPr>
          <p:nvPr>
            <p:ph type="ftr" sz="quarter" idx="3"/>
            <p:custDataLst>
              <p:tags r:id="rId1"/>
            </p:custDataLst>
          </p:nvPr>
        </p:nvSpPr>
        <p:spPr>
          <a:xfrm>
            <a:off x="0" y="5035501"/>
            <a:ext cx="7561263" cy="293738"/>
          </a:xfrm>
          <a:prstGeom prst="rect">
            <a:avLst/>
          </a:prstGeom>
        </p:spPr>
        <p:txBody>
          <a:bodyPr lIns="0" tIns="0" rIns="0" bIns="0" anchor="ctr"/>
          <a:lstStyle>
            <a:lvl1pPr algn="ctr">
              <a:defRPr lang="en-GB" sz="800" b="0" i="0" u="none">
                <a:solidFill>
                  <a:srgbClr val="FFFFFF"/>
                </a:solidFill>
                <a:latin typeface="Arial"/>
              </a:defRPr>
            </a:lvl1pPr>
          </a:lstStyle>
          <a:p>
            <a:endParaRPr b="1"/>
          </a:p>
        </p:txBody>
      </p:sp>
      <p:sp>
        <p:nvSpPr>
          <p:cNvPr id="59"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14"/>
          </p:nvPr>
        </p:nvSpPr>
        <p:spPr>
          <a:xfrm>
            <a:off x="594659" y="1678956"/>
            <a:ext cx="1190638" cy="2936918"/>
          </a:xfrm>
          <a:prstGeom prst="roundRect">
            <a:avLst>
              <a:gd name="adj" fmla="val 10455"/>
            </a:avLst>
          </a:prstGeom>
        </p:spPr>
        <p:txBody>
          <a:bodyPr>
            <a:normAutofit/>
          </a:bodyPr>
          <a:lstStyle>
            <a:lvl1pPr>
              <a:defRPr sz="900"/>
            </a:lvl1pPr>
          </a:lstStyle>
          <a:p>
            <a:pPr lvl="0"/>
            <a:r>
              <a:rPr lang="en-US" noProof="0" smtClean="0"/>
              <a:t>Click icon to add picture</a:t>
            </a:r>
            <a:endParaRPr lang="en-GB" noProof="0" dirty="0"/>
          </a:p>
        </p:txBody>
      </p:sp>
      <p:sp>
        <p:nvSpPr>
          <p:cNvPr id="60" name="Text Placeholder 6" descr="First level - paragraph text&#10;Second level - bullet 1&#10;Third level - bullet 2&#10;&#10;No more than 100 words per slide" title="Main text copy"/>
          <p:cNvSpPr>
            <a:spLocks noGrp="1"/>
          </p:cNvSpPr>
          <p:nvPr>
            <p:ph type="body" sz="quarter" idx="15"/>
          </p:nvPr>
        </p:nvSpPr>
        <p:spPr>
          <a:xfrm>
            <a:off x="2081970" y="4196250"/>
            <a:ext cx="4764486" cy="412492"/>
          </a:xfrm>
        </p:spPr>
        <p:txBody>
          <a:bodyPr anchor="b">
            <a:normAutofit/>
          </a:bodyPr>
          <a:lstStyle>
            <a:lvl1pPr marL="0" marR="0" indent="0" algn="l" defTabSz="736504" rtl="0" eaLnBrk="0" fontAlgn="base" latinLnBrk="0" hangingPunct="0">
              <a:lnSpc>
                <a:spcPct val="100000"/>
              </a:lnSpc>
              <a:spcBef>
                <a:spcPts val="0"/>
              </a:spcBef>
              <a:spcAft>
                <a:spcPts val="967"/>
              </a:spcAft>
              <a:buClrTx/>
              <a:buSzTx/>
              <a:buFontTx/>
              <a:buNone/>
              <a:tabLst/>
              <a:defRPr sz="800">
                <a:solidFill>
                  <a:schemeClr val="tx1"/>
                </a:solidFill>
                <a:latin typeface="Franklin Gothic Book"/>
                <a:cs typeface="Franklin Gothic Book"/>
              </a:defRPr>
            </a:lvl1pPr>
            <a:lvl2pPr marL="144488" marR="0" indent="-144488" algn="l" defTabSz="736504" rtl="0" eaLnBrk="0" fontAlgn="base" latinLnBrk="0" hangingPunct="0">
              <a:lnSpc>
                <a:spcPct val="100000"/>
              </a:lnSpc>
              <a:spcBef>
                <a:spcPts val="0"/>
              </a:spcBef>
              <a:spcAft>
                <a:spcPts val="967"/>
              </a:spcAft>
              <a:buClrTx/>
              <a:buSzTx/>
              <a:buFont typeface="Arial" charset="0"/>
              <a:buChar char="•"/>
              <a:tabLst/>
              <a:defRPr>
                <a:solidFill>
                  <a:schemeClr val="tx1"/>
                </a:solidFill>
              </a:defRPr>
            </a:lvl2pPr>
            <a:lvl3pPr marL="289962" marR="0" indent="-144981" algn="l" defTabSz="736504" rtl="0" eaLnBrk="0" fontAlgn="base" latinLnBrk="0" hangingPunct="0">
              <a:lnSpc>
                <a:spcPct val="100000"/>
              </a:lnSpc>
              <a:spcBef>
                <a:spcPts val="0"/>
              </a:spcBef>
              <a:spcAft>
                <a:spcPts val="967"/>
              </a:spcAft>
              <a:buClrTx/>
              <a:buSzTx/>
              <a:buFont typeface="Arial"/>
              <a:buChar char="•"/>
              <a:tabLst/>
              <a:defRPr>
                <a:solidFill>
                  <a:schemeClr val="tx1"/>
                </a:solidFill>
              </a:defRPr>
            </a:lvl3pPr>
            <a:lvl4pPr marL="434943" marR="0" indent="-144981" algn="l" defTabSz="736504" rtl="0" eaLnBrk="0" fontAlgn="base" latinLnBrk="0" hangingPunct="0">
              <a:lnSpc>
                <a:spcPct val="100000"/>
              </a:lnSpc>
              <a:spcBef>
                <a:spcPts val="0"/>
              </a:spcBef>
              <a:spcAft>
                <a:spcPts val="967"/>
              </a:spcAft>
              <a:buClrTx/>
              <a:buSzTx/>
              <a:buFont typeface="Arial"/>
              <a:buChar char="•"/>
              <a:tabLst/>
              <a:defRPr/>
            </a:lvl4pPr>
          </a:lstStyle>
          <a:p>
            <a:pPr marL="0" marR="0" lvl="0" indent="0" algn="l" defTabSz="736504" rtl="0" eaLnBrk="0" fontAlgn="base" latinLnBrk="0" hangingPunct="0">
              <a:lnSpc>
                <a:spcPct val="100000"/>
              </a:lnSpc>
              <a:spcBef>
                <a:spcPts val="0"/>
              </a:spcBef>
              <a:spcAft>
                <a:spcPts val="967"/>
              </a:spcAft>
              <a:buClrTx/>
              <a:buSzTx/>
              <a:buFontTx/>
              <a:buNone/>
              <a:tabLst/>
              <a:defRPr/>
            </a:pPr>
            <a:r>
              <a:rPr kumimoji="0" lang="en-US" sz="900" b="0" i="0" u="none" strike="noStrike" kern="1200" cap="none" spc="0" normalizeH="0" baseline="0" noProof="0" smtClean="0">
                <a:ln>
                  <a:noFill/>
                </a:ln>
                <a:solidFill>
                  <a:srgbClr val="58595B"/>
                </a:solidFill>
                <a:effectLst/>
                <a:uLnTx/>
                <a:uFillTx/>
                <a:latin typeface="Arial" pitchFamily="34" charset="0"/>
                <a:ea typeface="ＭＳ Ｐゴシック" charset="0"/>
                <a:cs typeface="Arial" pitchFamily="34" charset="0"/>
              </a:rPr>
              <a:t>Click to edit Master text styles</a:t>
            </a:r>
          </a:p>
        </p:txBody>
      </p:sp>
      <p:sp>
        <p:nvSpPr>
          <p:cNvPr id="61" name="Slide Number Placeholder 5"/>
          <p:cNvSpPr>
            <a:spLocks noGrp="1"/>
          </p:cNvSpPr>
          <p:nvPr>
            <p:ph type="sldNum" sz="quarter" idx="4"/>
          </p:nvPr>
        </p:nvSpPr>
        <p:spPr>
          <a:xfrm>
            <a:off x="6846455" y="5035501"/>
            <a:ext cx="297689" cy="293738"/>
          </a:xfrm>
          <a:prstGeom prst="rect">
            <a:avLst/>
          </a:prstGeom>
        </p:spPr>
        <p:txBody>
          <a:bodyPr lIns="0" tIns="0" rIns="0" bIns="0" anchor="ctr"/>
          <a:lstStyle>
            <a:lvl1pPr algn="r">
              <a:defRPr sz="700">
                <a:solidFill>
                  <a:schemeClr val="accent1"/>
                </a:solidFill>
              </a:defRPr>
            </a:lvl1pPr>
          </a:lstStyle>
          <a:p>
            <a:fld id="{71F9F866-B438-9445-8D9F-1F8FF6608833}" type="slidenum">
              <a:rPr lang="en-GB" smtClean="0">
                <a:solidFill>
                  <a:srgbClr val="00539B"/>
                </a:solidFill>
              </a:rPr>
              <a:pPr/>
              <a:t>‹#›</a:t>
            </a:fld>
            <a:endParaRPr lang="en-GB" dirty="0">
              <a:solidFill>
                <a:srgbClr val="00539B"/>
              </a:solidFill>
            </a:endParaRPr>
          </a:p>
        </p:txBody>
      </p:sp>
    </p:spTree>
    <p:extLst>
      <p:ext uri="{BB962C8B-B14F-4D97-AF65-F5344CB8AC3E}">
        <p14:creationId xmlns:p14="http://schemas.microsoft.com/office/powerpoint/2010/main" val="1142325712"/>
      </p:ext>
    </p:extLst>
  </p:cSld>
  <p:clrMapOvr>
    <a:masterClrMapping/>
  </p:clrMapOvr>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13_Text + image">
    <p:spTree>
      <p:nvGrpSpPr>
        <p:cNvPr id="1" name=""/>
        <p:cNvGrpSpPr/>
        <p:nvPr/>
      </p:nvGrpSpPr>
      <p:grpSpPr>
        <a:xfrm>
          <a:off x="0" y="0"/>
          <a:ext cx="0" cy="0"/>
          <a:chOff x="0" y="0"/>
          <a:chExt cx="0" cy="0"/>
        </a:xfrm>
      </p:grpSpPr>
      <p:sp>
        <p:nvSpPr>
          <p:cNvPr id="2" name="Title 1" descr="Ideally your title should fit on one line." title="Slide title"/>
          <p:cNvSpPr>
            <a:spLocks noGrp="1"/>
          </p:cNvSpPr>
          <p:nvPr>
            <p:ph type="title"/>
          </p:nvPr>
        </p:nvSpPr>
        <p:spPr/>
        <p:txBody>
          <a:bodyPr/>
          <a:lstStyle/>
          <a:p>
            <a:r>
              <a:rPr lang="en-US" smtClean="0"/>
              <a:t>Click to edit Master title style</a:t>
            </a:r>
            <a:endParaRPr lang="en-GB"/>
          </a:p>
        </p:txBody>
      </p:sp>
      <p:sp>
        <p:nvSpPr>
          <p:cNvPr id="9"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14"/>
          </p:nvPr>
        </p:nvSpPr>
        <p:spPr>
          <a:xfrm>
            <a:off x="5178679" y="1678957"/>
            <a:ext cx="1787923" cy="3080349"/>
          </a:xfrm>
          <a:prstGeom prst="roundRect">
            <a:avLst>
              <a:gd name="adj" fmla="val 10702"/>
            </a:avLst>
          </a:prstGeom>
        </p:spPr>
        <p:txBody>
          <a:bodyPr/>
          <a:lstStyle/>
          <a:p>
            <a:pPr lvl="0"/>
            <a:r>
              <a:rPr lang="en-US" noProof="0" smtClean="0"/>
              <a:t>Click icon to add picture</a:t>
            </a:r>
            <a:endParaRPr lang="en-GB" noProof="0" dirty="0"/>
          </a:p>
        </p:txBody>
      </p:sp>
      <p:sp>
        <p:nvSpPr>
          <p:cNvPr id="100" name="Date Placeholder 3"/>
          <p:cNvSpPr>
            <a:spLocks noGrp="1"/>
          </p:cNvSpPr>
          <p:nvPr>
            <p:ph type="dt" sz="half" idx="2"/>
          </p:nvPr>
        </p:nvSpPr>
        <p:spPr>
          <a:xfrm>
            <a:off x="594661" y="5035501"/>
            <a:ext cx="1547697" cy="293738"/>
          </a:xfrm>
          <a:prstGeom prst="rect">
            <a:avLst/>
          </a:prstGeom>
        </p:spPr>
        <p:txBody>
          <a:bodyPr lIns="0" tIns="0" rIns="0" bIns="0" anchor="ctr"/>
          <a:lstStyle>
            <a:lvl1pPr>
              <a:defRPr sz="700">
                <a:solidFill>
                  <a:schemeClr val="accent1"/>
                </a:solidFill>
              </a:defRPr>
            </a:lvl1pPr>
          </a:lstStyle>
          <a:p>
            <a:fld id="{3D8B94D5-4E54-D541-9BF4-8857EC431461}" type="datetime3">
              <a:rPr lang="en-GB" smtClean="0"/>
              <a:t>13 July, 2016</a:t>
            </a:fld>
            <a:endParaRPr lang="en-GB" dirty="0"/>
          </a:p>
        </p:txBody>
      </p:sp>
      <p:sp>
        <p:nvSpPr>
          <p:cNvPr id="101" name="Footer Placeholder 4"/>
          <p:cNvSpPr>
            <a:spLocks noGrp="1"/>
          </p:cNvSpPr>
          <p:nvPr>
            <p:ph type="ftr" sz="quarter" idx="3"/>
            <p:custDataLst>
              <p:tags r:id="rId1"/>
            </p:custDataLst>
          </p:nvPr>
        </p:nvSpPr>
        <p:spPr>
          <a:xfrm>
            <a:off x="0" y="5035501"/>
            <a:ext cx="7561263" cy="293738"/>
          </a:xfrm>
          <a:prstGeom prst="rect">
            <a:avLst/>
          </a:prstGeom>
        </p:spPr>
        <p:txBody>
          <a:bodyPr lIns="0" tIns="0" rIns="0" bIns="0" anchor="ctr"/>
          <a:lstStyle>
            <a:lvl1pPr algn="ctr">
              <a:defRPr lang="en-GB" sz="800" b="0" i="0" u="none">
                <a:solidFill>
                  <a:srgbClr val="FFFFFF"/>
                </a:solidFill>
                <a:latin typeface="Arial"/>
              </a:defRPr>
            </a:lvl1pPr>
          </a:lstStyle>
          <a:p>
            <a:endParaRPr lang="en-GB" b="1"/>
          </a:p>
        </p:txBody>
      </p:sp>
      <p:sp>
        <p:nvSpPr>
          <p:cNvPr id="103" name="Slide Number Placeholder 5"/>
          <p:cNvSpPr>
            <a:spLocks noGrp="1"/>
          </p:cNvSpPr>
          <p:nvPr>
            <p:ph type="sldNum" sz="quarter" idx="4"/>
          </p:nvPr>
        </p:nvSpPr>
        <p:spPr>
          <a:xfrm>
            <a:off x="6846455" y="5035501"/>
            <a:ext cx="297689" cy="293738"/>
          </a:xfrm>
          <a:prstGeom prst="rect">
            <a:avLst/>
          </a:prstGeom>
        </p:spPr>
        <p:txBody>
          <a:bodyPr lIns="0" tIns="0" rIns="0" bIns="0" anchor="ctr"/>
          <a:lstStyle>
            <a:lvl1pPr algn="r">
              <a:defRPr sz="700">
                <a:solidFill>
                  <a:schemeClr val="accent1"/>
                </a:solidFill>
              </a:defRPr>
            </a:lvl1pPr>
          </a:lstStyle>
          <a:p>
            <a:fld id="{71F9F866-B438-9445-8D9F-1F8FF6608833}" type="slidenum">
              <a:rPr lang="en-GB" smtClean="0"/>
              <a:pPr/>
              <a:t>‹#›</a:t>
            </a:fld>
            <a:endParaRPr lang="en-GB" dirty="0"/>
          </a:p>
        </p:txBody>
      </p:sp>
      <p:sp>
        <p:nvSpPr>
          <p:cNvPr id="4" name="Text Placeholder 3"/>
          <p:cNvSpPr>
            <a:spLocks noGrp="1"/>
          </p:cNvSpPr>
          <p:nvPr>
            <p:ph type="body" sz="quarter" idx="15"/>
          </p:nvPr>
        </p:nvSpPr>
        <p:spPr>
          <a:xfrm>
            <a:off x="594662" y="1685125"/>
            <a:ext cx="4284716" cy="335051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Tree>
    <p:extLst>
      <p:ext uri="{BB962C8B-B14F-4D97-AF65-F5344CB8AC3E}">
        <p14:creationId xmlns:p14="http://schemas.microsoft.com/office/powerpoint/2010/main" val="3849936513"/>
      </p:ext>
    </p:extLst>
  </p:cSld>
  <p:clrMapOvr>
    <a:masterClrMapping/>
  </p:clrMapOvr>
  <p:timing>
    <p:tnLst>
      <p:par>
        <p:cTn id="1" dur="indefinite" restart="never" nodeType="tmRoot"/>
      </p:par>
    </p:tnLst>
  </p:timing>
</p:sldLayout>
</file>

<file path=ppt/slideLayouts/slideLayout270.xml><?xml version="1.0" encoding="utf-8"?>
<p:sldLayout xmlns:a="http://schemas.openxmlformats.org/drawingml/2006/main" xmlns:r="http://schemas.openxmlformats.org/officeDocument/2006/relationships" xmlns:p="http://schemas.openxmlformats.org/presentationml/2006/main" preserve="1" userDrawn="1">
  <p:cSld name="2_Single column layout">
    <p:spTree>
      <p:nvGrpSpPr>
        <p:cNvPr id="1" name=""/>
        <p:cNvGrpSpPr/>
        <p:nvPr/>
      </p:nvGrpSpPr>
      <p:grpSpPr>
        <a:xfrm>
          <a:off x="0" y="0"/>
          <a:ext cx="0" cy="0"/>
          <a:chOff x="0" y="0"/>
          <a:chExt cx="0" cy="0"/>
        </a:xfrm>
      </p:grpSpPr>
      <p:sp>
        <p:nvSpPr>
          <p:cNvPr id="2" name="Title 1" descr="Ideally your title should fit on one line." title="Slide title"/>
          <p:cNvSpPr>
            <a:spLocks noGrp="1"/>
          </p:cNvSpPr>
          <p:nvPr>
            <p:ph type="title"/>
          </p:nvPr>
        </p:nvSpPr>
        <p:spPr/>
        <p:txBody>
          <a:bodyPr/>
          <a:lstStyle/>
          <a:p>
            <a:r>
              <a:rPr lang="en-US" smtClean="0"/>
              <a:t>Click to edit Master title style</a:t>
            </a:r>
            <a:endParaRPr lang="en-GB" dirty="0"/>
          </a:p>
        </p:txBody>
      </p:sp>
      <p:sp>
        <p:nvSpPr>
          <p:cNvPr id="16" name="Text Placeholder 6" descr="First level - paragraph text&#10;Second level - bullet 1&#10;Third level - bullet 2&#10;&#10;No more than 100 words per slide" title="Main text copy"/>
          <p:cNvSpPr>
            <a:spLocks noGrp="1"/>
          </p:cNvSpPr>
          <p:nvPr>
            <p:ph type="body" sz="quarter" idx="13"/>
          </p:nvPr>
        </p:nvSpPr>
        <p:spPr>
          <a:xfrm>
            <a:off x="594659" y="1678957"/>
            <a:ext cx="5060534" cy="2517293"/>
          </a:xfrm>
        </p:spPr>
        <p:txBody>
          <a:bodyPr/>
          <a:lstStyle>
            <a:lvl1pPr marL="0" marR="0" indent="0" algn="l" defTabSz="736504" rtl="0" eaLnBrk="0" fontAlgn="base" latinLnBrk="0" hangingPunct="0">
              <a:lnSpc>
                <a:spcPct val="100000"/>
              </a:lnSpc>
              <a:spcBef>
                <a:spcPts val="0"/>
              </a:spcBef>
              <a:spcAft>
                <a:spcPts val="967"/>
              </a:spcAft>
              <a:buClrTx/>
              <a:buSzTx/>
              <a:buFontTx/>
              <a:buNone/>
              <a:tabLst/>
              <a:defRPr sz="1600">
                <a:solidFill>
                  <a:schemeClr val="tx1"/>
                </a:solidFill>
                <a:latin typeface="Franklin Gothic Book"/>
                <a:cs typeface="Franklin Gothic Book"/>
              </a:defRPr>
            </a:lvl1pPr>
            <a:lvl2pPr marL="144488" marR="0" indent="-144488" algn="l" defTabSz="736504" rtl="0" eaLnBrk="0" fontAlgn="base" latinLnBrk="0" hangingPunct="0">
              <a:lnSpc>
                <a:spcPct val="100000"/>
              </a:lnSpc>
              <a:spcBef>
                <a:spcPts val="0"/>
              </a:spcBef>
              <a:spcAft>
                <a:spcPts val="967"/>
              </a:spcAft>
              <a:buClrTx/>
              <a:buSzTx/>
              <a:buFont typeface="Arial" charset="0"/>
              <a:buChar char="•"/>
              <a:tabLst/>
              <a:defRPr>
                <a:solidFill>
                  <a:schemeClr val="tx1"/>
                </a:solidFill>
                <a:latin typeface="Franklin Gothic Book"/>
                <a:ea typeface="Franklin Gothic Book"/>
                <a:cs typeface="Franklin Gothic Book"/>
              </a:defRPr>
            </a:lvl2pPr>
            <a:lvl3pPr marL="289962" marR="0" indent="-144981" algn="l" defTabSz="736504" rtl="0" eaLnBrk="0" fontAlgn="base" latinLnBrk="0" hangingPunct="0">
              <a:lnSpc>
                <a:spcPct val="100000"/>
              </a:lnSpc>
              <a:spcBef>
                <a:spcPts val="0"/>
              </a:spcBef>
              <a:spcAft>
                <a:spcPts val="967"/>
              </a:spcAft>
              <a:buClrTx/>
              <a:buSzTx/>
              <a:buFont typeface="Arial"/>
              <a:buChar char="•"/>
              <a:tabLst/>
              <a:defRPr>
                <a:solidFill>
                  <a:schemeClr val="tx1"/>
                </a:solidFill>
                <a:latin typeface="Franklin Gothic Book"/>
                <a:ea typeface="Franklin Gothic Book"/>
                <a:cs typeface="Franklin Gothic Book"/>
              </a:defRPr>
            </a:lvl3pPr>
            <a:lvl4pPr marL="434943" marR="0" indent="-144981" algn="l" defTabSz="736504" rtl="0" eaLnBrk="0" fontAlgn="base" latinLnBrk="0" hangingPunct="0">
              <a:lnSpc>
                <a:spcPct val="100000"/>
              </a:lnSpc>
              <a:spcBef>
                <a:spcPts val="0"/>
              </a:spcBef>
              <a:spcAft>
                <a:spcPts val="967"/>
              </a:spcAft>
              <a:buClrTx/>
              <a:buSzTx/>
              <a:buFont typeface="Arial"/>
              <a:buChar char="•"/>
              <a:tabLst/>
              <a:defRPr>
                <a:latin typeface="Franklin Gothic Book"/>
                <a:ea typeface="Franklin Gothic Book"/>
                <a:cs typeface="Franklin Gothic Book"/>
              </a:defRPr>
            </a:lvl4pPr>
          </a:lstStyle>
          <a:p>
            <a:pPr marL="0" marR="0" lvl="0" indent="0" algn="l" defTabSz="736504" rtl="0" eaLnBrk="0" fontAlgn="base" latinLnBrk="0" hangingPunct="0">
              <a:lnSpc>
                <a:spcPct val="100000"/>
              </a:lnSpc>
              <a:spcBef>
                <a:spcPts val="0"/>
              </a:spcBef>
              <a:spcAft>
                <a:spcPts val="967"/>
              </a:spcAft>
              <a:buClrTx/>
              <a:buSzTx/>
              <a:buFontTx/>
              <a:buNone/>
              <a:tabLst/>
              <a:defRPr/>
            </a:pPr>
            <a:r>
              <a:rPr kumimoji="0" lang="en-US" sz="900" b="0" i="0" u="none" strike="noStrike" kern="1200" cap="none" spc="0" normalizeH="0" baseline="0" noProof="0" smtClean="0">
                <a:ln>
                  <a:noFill/>
                </a:ln>
                <a:solidFill>
                  <a:srgbClr val="58595B"/>
                </a:solidFill>
                <a:effectLst/>
                <a:uLnTx/>
                <a:uFillTx/>
                <a:latin typeface="Arial" pitchFamily="34" charset="0"/>
                <a:ea typeface="ＭＳ Ｐゴシック" charset="0"/>
                <a:cs typeface="Arial" pitchFamily="34" charset="0"/>
              </a:rPr>
              <a:t>Click to edit Master text styles</a:t>
            </a:r>
          </a:p>
          <a:p>
            <a:pPr marL="0" marR="0" lvl="1" indent="0" algn="l" defTabSz="736504" rtl="0" eaLnBrk="0" fontAlgn="base" latinLnBrk="0" hangingPunct="0">
              <a:lnSpc>
                <a:spcPct val="100000"/>
              </a:lnSpc>
              <a:spcBef>
                <a:spcPts val="0"/>
              </a:spcBef>
              <a:spcAft>
                <a:spcPts val="967"/>
              </a:spcAft>
              <a:buClrTx/>
              <a:buSzTx/>
              <a:buFontTx/>
              <a:buNone/>
              <a:tabLst/>
              <a:defRPr/>
            </a:pPr>
            <a:r>
              <a:rPr kumimoji="0" lang="en-US" sz="900" b="0" i="0" u="none" strike="noStrike" kern="1200" cap="none" spc="0" normalizeH="0" baseline="0" noProof="0" smtClean="0">
                <a:ln>
                  <a:noFill/>
                </a:ln>
                <a:solidFill>
                  <a:srgbClr val="58595B"/>
                </a:solidFill>
                <a:effectLst/>
                <a:uLnTx/>
                <a:uFillTx/>
                <a:latin typeface="Arial" pitchFamily="34" charset="0"/>
                <a:ea typeface="ＭＳ Ｐゴシック" charset="0"/>
                <a:cs typeface="Arial" pitchFamily="34" charset="0"/>
              </a:rPr>
              <a:t>Second level</a:t>
            </a:r>
          </a:p>
          <a:p>
            <a:pPr marL="0" marR="0" lvl="2" indent="0" algn="l" defTabSz="736504" rtl="0" eaLnBrk="0" fontAlgn="base" latinLnBrk="0" hangingPunct="0">
              <a:lnSpc>
                <a:spcPct val="100000"/>
              </a:lnSpc>
              <a:spcBef>
                <a:spcPts val="0"/>
              </a:spcBef>
              <a:spcAft>
                <a:spcPts val="967"/>
              </a:spcAft>
              <a:buClrTx/>
              <a:buSzTx/>
              <a:buFontTx/>
              <a:buNone/>
              <a:tabLst/>
              <a:defRPr/>
            </a:pPr>
            <a:r>
              <a:rPr kumimoji="0" lang="en-US" sz="900" b="0" i="0" u="none" strike="noStrike" kern="1200" cap="none" spc="0" normalizeH="0" baseline="0" noProof="0" smtClean="0">
                <a:ln>
                  <a:noFill/>
                </a:ln>
                <a:solidFill>
                  <a:srgbClr val="58595B"/>
                </a:solidFill>
                <a:effectLst/>
                <a:uLnTx/>
                <a:uFillTx/>
                <a:latin typeface="Arial" pitchFamily="34" charset="0"/>
                <a:ea typeface="ＭＳ Ｐゴシック" charset="0"/>
                <a:cs typeface="Arial" pitchFamily="34" charset="0"/>
              </a:rPr>
              <a:t>Third level</a:t>
            </a:r>
          </a:p>
          <a:p>
            <a:pPr marL="0" marR="0" lvl="3" indent="0" algn="l" defTabSz="736504" rtl="0" eaLnBrk="0" fontAlgn="base" latinLnBrk="0" hangingPunct="0">
              <a:lnSpc>
                <a:spcPct val="100000"/>
              </a:lnSpc>
              <a:spcBef>
                <a:spcPts val="0"/>
              </a:spcBef>
              <a:spcAft>
                <a:spcPts val="967"/>
              </a:spcAft>
              <a:buClrTx/>
              <a:buSzTx/>
              <a:buFontTx/>
              <a:buNone/>
              <a:tabLst/>
              <a:defRPr/>
            </a:pPr>
            <a:r>
              <a:rPr kumimoji="0" lang="en-US" sz="900" b="0" i="0" u="none" strike="noStrike" kern="1200" cap="none" spc="0" normalizeH="0" baseline="0" noProof="0" smtClean="0">
                <a:ln>
                  <a:noFill/>
                </a:ln>
                <a:solidFill>
                  <a:srgbClr val="58595B"/>
                </a:solidFill>
                <a:effectLst/>
                <a:uLnTx/>
                <a:uFillTx/>
                <a:latin typeface="Arial" pitchFamily="34" charset="0"/>
                <a:ea typeface="ＭＳ Ｐゴシック" charset="0"/>
                <a:cs typeface="Arial" pitchFamily="34" charset="0"/>
              </a:rPr>
              <a:t>Fourth level</a:t>
            </a:r>
          </a:p>
        </p:txBody>
      </p:sp>
      <p:sp>
        <p:nvSpPr>
          <p:cNvPr id="56" name="Date Placeholder 3"/>
          <p:cNvSpPr>
            <a:spLocks noGrp="1"/>
          </p:cNvSpPr>
          <p:nvPr>
            <p:ph type="dt" sz="half" idx="2"/>
          </p:nvPr>
        </p:nvSpPr>
        <p:spPr>
          <a:xfrm>
            <a:off x="594661" y="5035501"/>
            <a:ext cx="1547697" cy="293738"/>
          </a:xfrm>
          <a:prstGeom prst="rect">
            <a:avLst/>
          </a:prstGeom>
        </p:spPr>
        <p:txBody>
          <a:bodyPr lIns="0" tIns="0" rIns="0" bIns="0" anchor="ctr"/>
          <a:lstStyle>
            <a:lvl1pPr>
              <a:defRPr sz="700">
                <a:solidFill>
                  <a:schemeClr val="accent1"/>
                </a:solidFill>
              </a:defRPr>
            </a:lvl1pPr>
          </a:lstStyle>
          <a:p>
            <a:fld id="{4AC23DB2-FB1A-4E43-8F6F-8E1E5CEC6EBA}" type="datetime3">
              <a:rPr lang="en-GB" smtClean="0">
                <a:solidFill>
                  <a:srgbClr val="00539B"/>
                </a:solidFill>
              </a:rPr>
              <a:pPr/>
              <a:t>13 July, 2016</a:t>
            </a:fld>
            <a:endParaRPr lang="en-GB" dirty="0">
              <a:solidFill>
                <a:srgbClr val="00539B"/>
              </a:solidFill>
            </a:endParaRPr>
          </a:p>
        </p:txBody>
      </p:sp>
      <p:sp>
        <p:nvSpPr>
          <p:cNvPr id="57" name="Footer Placeholder 4"/>
          <p:cNvSpPr>
            <a:spLocks noGrp="1"/>
          </p:cNvSpPr>
          <p:nvPr>
            <p:ph type="ftr" sz="quarter" idx="3"/>
            <p:custDataLst>
              <p:tags r:id="rId1"/>
            </p:custDataLst>
          </p:nvPr>
        </p:nvSpPr>
        <p:spPr>
          <a:xfrm>
            <a:off x="0" y="5035501"/>
            <a:ext cx="7561263" cy="293738"/>
          </a:xfrm>
          <a:prstGeom prst="rect">
            <a:avLst/>
          </a:prstGeom>
        </p:spPr>
        <p:txBody>
          <a:bodyPr lIns="0" tIns="0" rIns="0" bIns="0" anchor="ctr"/>
          <a:lstStyle>
            <a:lvl1pPr algn="ctr">
              <a:defRPr lang="en-GB" sz="800" b="0" i="0" u="none">
                <a:solidFill>
                  <a:srgbClr val="FFFFFF"/>
                </a:solidFill>
                <a:latin typeface="Arial"/>
              </a:defRPr>
            </a:lvl1pPr>
          </a:lstStyle>
          <a:p>
            <a:endParaRPr b="1"/>
          </a:p>
        </p:txBody>
      </p:sp>
      <p:sp>
        <p:nvSpPr>
          <p:cNvPr id="59"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14"/>
          </p:nvPr>
        </p:nvSpPr>
        <p:spPr>
          <a:xfrm>
            <a:off x="5953836" y="1678958"/>
            <a:ext cx="1190638" cy="2936918"/>
          </a:xfrm>
          <a:prstGeom prst="roundRect">
            <a:avLst>
              <a:gd name="adj" fmla="val 10455"/>
            </a:avLst>
          </a:prstGeom>
        </p:spPr>
        <p:txBody>
          <a:bodyPr>
            <a:normAutofit/>
          </a:bodyPr>
          <a:lstStyle>
            <a:lvl1pPr>
              <a:defRPr sz="900"/>
            </a:lvl1pPr>
          </a:lstStyle>
          <a:p>
            <a:pPr lvl="0"/>
            <a:r>
              <a:rPr lang="en-US" noProof="0" smtClean="0"/>
              <a:t>Click icon to add picture</a:t>
            </a:r>
            <a:endParaRPr lang="en-GB" noProof="0" dirty="0"/>
          </a:p>
        </p:txBody>
      </p:sp>
      <p:sp>
        <p:nvSpPr>
          <p:cNvPr id="60" name="Text Placeholder 6" descr="First level - paragraph text&#10;Second level - bullet 1&#10;Third level - bullet 2&#10;&#10;No more than 100 words per slide" title="Main text copy"/>
          <p:cNvSpPr>
            <a:spLocks noGrp="1"/>
          </p:cNvSpPr>
          <p:nvPr>
            <p:ph type="body" sz="quarter" idx="15"/>
          </p:nvPr>
        </p:nvSpPr>
        <p:spPr>
          <a:xfrm>
            <a:off x="595974" y="4203383"/>
            <a:ext cx="5059219" cy="412492"/>
          </a:xfrm>
        </p:spPr>
        <p:txBody>
          <a:bodyPr anchor="b">
            <a:normAutofit/>
          </a:bodyPr>
          <a:lstStyle>
            <a:lvl1pPr marL="0" marR="0" indent="0" algn="l" defTabSz="736504" rtl="0" eaLnBrk="0" fontAlgn="base" latinLnBrk="0" hangingPunct="0">
              <a:lnSpc>
                <a:spcPct val="100000"/>
              </a:lnSpc>
              <a:spcBef>
                <a:spcPts val="0"/>
              </a:spcBef>
              <a:spcAft>
                <a:spcPts val="967"/>
              </a:spcAft>
              <a:buClrTx/>
              <a:buSzTx/>
              <a:buFontTx/>
              <a:buNone/>
              <a:tabLst/>
              <a:defRPr sz="800">
                <a:solidFill>
                  <a:schemeClr val="tx1"/>
                </a:solidFill>
                <a:latin typeface="Franklin Gothic Book"/>
                <a:cs typeface="Franklin Gothic Book"/>
              </a:defRPr>
            </a:lvl1pPr>
            <a:lvl2pPr marL="144488" marR="0" indent="-144488" algn="l" defTabSz="736504" rtl="0" eaLnBrk="0" fontAlgn="base" latinLnBrk="0" hangingPunct="0">
              <a:lnSpc>
                <a:spcPct val="100000"/>
              </a:lnSpc>
              <a:spcBef>
                <a:spcPts val="0"/>
              </a:spcBef>
              <a:spcAft>
                <a:spcPts val="967"/>
              </a:spcAft>
              <a:buClrTx/>
              <a:buSzTx/>
              <a:buFont typeface="Arial" charset="0"/>
              <a:buChar char="•"/>
              <a:tabLst/>
              <a:defRPr>
                <a:solidFill>
                  <a:schemeClr val="tx1"/>
                </a:solidFill>
              </a:defRPr>
            </a:lvl2pPr>
            <a:lvl3pPr marL="289962" marR="0" indent="-144981" algn="l" defTabSz="736504" rtl="0" eaLnBrk="0" fontAlgn="base" latinLnBrk="0" hangingPunct="0">
              <a:lnSpc>
                <a:spcPct val="100000"/>
              </a:lnSpc>
              <a:spcBef>
                <a:spcPts val="0"/>
              </a:spcBef>
              <a:spcAft>
                <a:spcPts val="967"/>
              </a:spcAft>
              <a:buClrTx/>
              <a:buSzTx/>
              <a:buFont typeface="Arial"/>
              <a:buChar char="•"/>
              <a:tabLst/>
              <a:defRPr>
                <a:solidFill>
                  <a:schemeClr val="tx1"/>
                </a:solidFill>
              </a:defRPr>
            </a:lvl3pPr>
            <a:lvl4pPr marL="434943" marR="0" indent="-144981" algn="l" defTabSz="736504" rtl="0" eaLnBrk="0" fontAlgn="base" latinLnBrk="0" hangingPunct="0">
              <a:lnSpc>
                <a:spcPct val="100000"/>
              </a:lnSpc>
              <a:spcBef>
                <a:spcPts val="0"/>
              </a:spcBef>
              <a:spcAft>
                <a:spcPts val="967"/>
              </a:spcAft>
              <a:buClrTx/>
              <a:buSzTx/>
              <a:buFont typeface="Arial"/>
              <a:buChar char="•"/>
              <a:tabLst/>
              <a:defRPr/>
            </a:lvl4pPr>
          </a:lstStyle>
          <a:p>
            <a:pPr marL="0" marR="0" lvl="0" indent="0" algn="l" defTabSz="736504" rtl="0" eaLnBrk="0" fontAlgn="base" latinLnBrk="0" hangingPunct="0">
              <a:lnSpc>
                <a:spcPct val="100000"/>
              </a:lnSpc>
              <a:spcBef>
                <a:spcPts val="0"/>
              </a:spcBef>
              <a:spcAft>
                <a:spcPts val="967"/>
              </a:spcAft>
              <a:buClrTx/>
              <a:buSzTx/>
              <a:buFontTx/>
              <a:buNone/>
              <a:tabLst/>
              <a:defRPr/>
            </a:pPr>
            <a:r>
              <a:rPr kumimoji="0" lang="en-US" sz="900" b="0" i="0" u="none" strike="noStrike" kern="1200" cap="none" spc="0" normalizeH="0" baseline="0" noProof="0" smtClean="0">
                <a:ln>
                  <a:noFill/>
                </a:ln>
                <a:solidFill>
                  <a:srgbClr val="58595B"/>
                </a:solidFill>
                <a:effectLst/>
                <a:uLnTx/>
                <a:uFillTx/>
                <a:latin typeface="Arial" pitchFamily="34" charset="0"/>
                <a:ea typeface="ＭＳ Ｐゴシック" charset="0"/>
                <a:cs typeface="Arial" pitchFamily="34" charset="0"/>
              </a:rPr>
              <a:t>Click to edit Master text styles</a:t>
            </a:r>
          </a:p>
        </p:txBody>
      </p:sp>
      <p:sp>
        <p:nvSpPr>
          <p:cNvPr id="61" name="Slide Number Placeholder 5"/>
          <p:cNvSpPr>
            <a:spLocks noGrp="1"/>
          </p:cNvSpPr>
          <p:nvPr>
            <p:ph type="sldNum" sz="quarter" idx="4"/>
          </p:nvPr>
        </p:nvSpPr>
        <p:spPr>
          <a:xfrm>
            <a:off x="6846455" y="5035501"/>
            <a:ext cx="297689" cy="293738"/>
          </a:xfrm>
          <a:prstGeom prst="rect">
            <a:avLst/>
          </a:prstGeom>
        </p:spPr>
        <p:txBody>
          <a:bodyPr lIns="0" tIns="0" rIns="0" bIns="0" anchor="ctr"/>
          <a:lstStyle>
            <a:lvl1pPr algn="r">
              <a:defRPr sz="700">
                <a:solidFill>
                  <a:schemeClr val="accent1"/>
                </a:solidFill>
              </a:defRPr>
            </a:lvl1pPr>
          </a:lstStyle>
          <a:p>
            <a:fld id="{71F9F866-B438-9445-8D9F-1F8FF6608833}" type="slidenum">
              <a:rPr lang="en-GB" smtClean="0">
                <a:solidFill>
                  <a:srgbClr val="00539B"/>
                </a:solidFill>
              </a:rPr>
              <a:pPr/>
              <a:t>‹#›</a:t>
            </a:fld>
            <a:endParaRPr lang="en-GB" dirty="0">
              <a:solidFill>
                <a:srgbClr val="00539B"/>
              </a:solidFill>
            </a:endParaRPr>
          </a:p>
        </p:txBody>
      </p:sp>
    </p:spTree>
    <p:extLst>
      <p:ext uri="{BB962C8B-B14F-4D97-AF65-F5344CB8AC3E}">
        <p14:creationId xmlns:p14="http://schemas.microsoft.com/office/powerpoint/2010/main" val="1936614376"/>
      </p:ext>
    </p:extLst>
  </p:cSld>
  <p:clrMapOvr>
    <a:masterClrMapping/>
  </p:clrMapOvr>
  <p:timing>
    <p:tnLst>
      <p:par>
        <p:cTn id="1" dur="indefinite" restart="never" nodeType="tmRoot"/>
      </p:par>
    </p:tnLst>
  </p:timing>
</p:sldLayout>
</file>

<file path=ppt/slideLayouts/slideLayout271.xml><?xml version="1.0" encoding="utf-8"?>
<p:sldLayout xmlns:a="http://schemas.openxmlformats.org/drawingml/2006/main" xmlns:r="http://schemas.openxmlformats.org/officeDocument/2006/relationships" xmlns:p="http://schemas.openxmlformats.org/presentationml/2006/main" preserve="1" userDrawn="1">
  <p:cSld name="2_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594659" y="1"/>
            <a:ext cx="5202310" cy="838861"/>
          </a:xfrm>
        </p:spPr>
        <p:txBody>
          <a:bodyPr/>
          <a:lstStyle/>
          <a:p>
            <a:r>
              <a:rPr lang="en-US" smtClean="0"/>
              <a:t>Click to edit Master title style</a:t>
            </a:r>
            <a:endParaRPr lang="en-US" dirty="0"/>
          </a:p>
        </p:txBody>
      </p:sp>
      <p:sp>
        <p:nvSpPr>
          <p:cNvPr id="4" name="Text Placeholder 3"/>
          <p:cNvSpPr>
            <a:spLocks noGrp="1"/>
          </p:cNvSpPr>
          <p:nvPr>
            <p:ph type="body" sz="half" idx="2"/>
          </p:nvPr>
        </p:nvSpPr>
        <p:spPr>
          <a:xfrm>
            <a:off x="4166571" y="1678957"/>
            <a:ext cx="2977573" cy="3076794"/>
          </a:xfrm>
          <a:prstGeom prst="rect">
            <a:avLst/>
          </a:prstGeom>
        </p:spPr>
        <p:txBody>
          <a:bodyPr>
            <a:normAutofit/>
          </a:bodyPr>
          <a:lstStyle>
            <a:lvl1pPr marL="0" marR="0" indent="0" algn="l" defTabSz="736504" rtl="0" eaLnBrk="0" fontAlgn="base" latinLnBrk="0" hangingPunct="0">
              <a:lnSpc>
                <a:spcPct val="100000"/>
              </a:lnSpc>
              <a:spcBef>
                <a:spcPts val="0"/>
              </a:spcBef>
              <a:spcAft>
                <a:spcPts val="483"/>
              </a:spcAft>
              <a:buClrTx/>
              <a:buSzTx/>
              <a:buFontTx/>
              <a:buNone/>
              <a:tabLst/>
              <a:defRPr>
                <a:latin typeface="Franklin Gothic Book"/>
                <a:cs typeface="Franklin Gothic Book"/>
              </a:defRPr>
            </a:lvl1pPr>
            <a:lvl2pPr marL="144488" marR="0" indent="-144488" algn="l" defTabSz="736504" rtl="0" eaLnBrk="0" fontAlgn="base" latinLnBrk="0" hangingPunct="0">
              <a:lnSpc>
                <a:spcPct val="100000"/>
              </a:lnSpc>
              <a:spcBef>
                <a:spcPts val="0"/>
              </a:spcBef>
              <a:spcAft>
                <a:spcPts val="483"/>
              </a:spcAft>
              <a:buClrTx/>
              <a:buSzTx/>
              <a:buFont typeface="Arial" charset="0"/>
              <a:buChar char="•"/>
              <a:tabLst/>
              <a:defRPr>
                <a:latin typeface="Franklin Gothic Book"/>
                <a:ea typeface="Franklin Gothic Book"/>
                <a:cs typeface="Franklin Gothic Book"/>
              </a:defRPr>
            </a:lvl2pPr>
            <a:lvl3pPr marL="289962" marR="0" indent="-144981" algn="l" defTabSz="736504" rtl="0" eaLnBrk="0" fontAlgn="base" latinLnBrk="0" hangingPunct="0">
              <a:lnSpc>
                <a:spcPct val="100000"/>
              </a:lnSpc>
              <a:spcBef>
                <a:spcPts val="0"/>
              </a:spcBef>
              <a:spcAft>
                <a:spcPts val="483"/>
              </a:spcAft>
              <a:buClrTx/>
              <a:buSzTx/>
              <a:buFont typeface="Arial"/>
              <a:buChar char="•"/>
              <a:tabLst/>
              <a:defRPr>
                <a:latin typeface="Franklin Gothic Book"/>
                <a:ea typeface="Franklin Gothic Book"/>
                <a:cs typeface="Franklin Gothic Book"/>
              </a:defRPr>
            </a:lvl3pPr>
            <a:lvl4pPr marL="434943" marR="0" indent="-144981" algn="l" defTabSz="736504" rtl="0" eaLnBrk="0" fontAlgn="base" latinLnBrk="0" hangingPunct="0">
              <a:lnSpc>
                <a:spcPct val="100000"/>
              </a:lnSpc>
              <a:spcBef>
                <a:spcPts val="0"/>
              </a:spcBef>
              <a:spcAft>
                <a:spcPts val="483"/>
              </a:spcAft>
              <a:buClrTx/>
              <a:buSzTx/>
              <a:buFont typeface="Arial"/>
              <a:buChar char="•"/>
              <a:tabLst/>
              <a:defRPr>
                <a:latin typeface="Franklin Gothic Book"/>
                <a:ea typeface="Franklin Gothic Book"/>
                <a:cs typeface="Franklin Gothic Book"/>
              </a:defRPr>
            </a:lvl4pPr>
          </a:lstStyle>
          <a:p>
            <a:pPr marL="0" marR="0" lvl="0" indent="0" algn="l" defTabSz="736504" rtl="0" eaLnBrk="0" fontAlgn="base" latinLnBrk="0" hangingPunct="0">
              <a:lnSpc>
                <a:spcPct val="100000"/>
              </a:lnSpc>
              <a:spcBef>
                <a:spcPts val="0"/>
              </a:spcBef>
              <a:spcAft>
                <a:spcPts val="967"/>
              </a:spcAft>
              <a:buClrTx/>
              <a:buSzTx/>
              <a:buFontTx/>
              <a:buNone/>
              <a:tabLst/>
              <a:defRPr/>
            </a:pPr>
            <a:r>
              <a:rPr kumimoji="0" lang="en-US" sz="900" b="0" i="0" u="none" strike="noStrike" kern="1200" cap="none" spc="0" normalizeH="0" baseline="0" noProof="0" smtClean="0">
                <a:ln>
                  <a:noFill/>
                </a:ln>
                <a:solidFill>
                  <a:srgbClr val="58595B"/>
                </a:solidFill>
                <a:effectLst/>
                <a:uLnTx/>
                <a:uFillTx/>
                <a:latin typeface="Arial" pitchFamily="34" charset="0"/>
                <a:ea typeface="ＭＳ Ｐゴシック" charset="0"/>
                <a:cs typeface="Arial" pitchFamily="34" charset="0"/>
              </a:rPr>
              <a:t>Click to edit Master text styles</a:t>
            </a:r>
          </a:p>
          <a:p>
            <a:pPr marL="0" marR="0" lvl="1" indent="0" algn="l" defTabSz="736504" rtl="0" eaLnBrk="0" fontAlgn="base" latinLnBrk="0" hangingPunct="0">
              <a:lnSpc>
                <a:spcPct val="100000"/>
              </a:lnSpc>
              <a:spcBef>
                <a:spcPts val="0"/>
              </a:spcBef>
              <a:spcAft>
                <a:spcPts val="967"/>
              </a:spcAft>
              <a:buClrTx/>
              <a:buSzTx/>
              <a:buFontTx/>
              <a:buNone/>
              <a:tabLst/>
              <a:defRPr/>
            </a:pPr>
            <a:r>
              <a:rPr kumimoji="0" lang="en-US" sz="900" b="0" i="0" u="none" strike="noStrike" kern="1200" cap="none" spc="0" normalizeH="0" baseline="0" noProof="0" smtClean="0">
                <a:ln>
                  <a:noFill/>
                </a:ln>
                <a:solidFill>
                  <a:srgbClr val="58595B"/>
                </a:solidFill>
                <a:effectLst/>
                <a:uLnTx/>
                <a:uFillTx/>
                <a:latin typeface="Arial" pitchFamily="34" charset="0"/>
                <a:ea typeface="ＭＳ Ｐゴシック" charset="0"/>
                <a:cs typeface="Arial" pitchFamily="34" charset="0"/>
              </a:rPr>
              <a:t>Second level</a:t>
            </a:r>
          </a:p>
          <a:p>
            <a:pPr marL="0" marR="0" lvl="2" indent="0" algn="l" defTabSz="736504" rtl="0" eaLnBrk="0" fontAlgn="base" latinLnBrk="0" hangingPunct="0">
              <a:lnSpc>
                <a:spcPct val="100000"/>
              </a:lnSpc>
              <a:spcBef>
                <a:spcPts val="0"/>
              </a:spcBef>
              <a:spcAft>
                <a:spcPts val="967"/>
              </a:spcAft>
              <a:buClrTx/>
              <a:buSzTx/>
              <a:buFontTx/>
              <a:buNone/>
              <a:tabLst/>
              <a:defRPr/>
            </a:pPr>
            <a:r>
              <a:rPr kumimoji="0" lang="en-US" sz="900" b="0" i="0" u="none" strike="noStrike" kern="1200" cap="none" spc="0" normalizeH="0" baseline="0" noProof="0" smtClean="0">
                <a:ln>
                  <a:noFill/>
                </a:ln>
                <a:solidFill>
                  <a:srgbClr val="58595B"/>
                </a:solidFill>
                <a:effectLst/>
                <a:uLnTx/>
                <a:uFillTx/>
                <a:latin typeface="Arial" pitchFamily="34" charset="0"/>
                <a:ea typeface="ＭＳ Ｐゴシック" charset="0"/>
                <a:cs typeface="Arial" pitchFamily="34" charset="0"/>
              </a:rPr>
              <a:t>Third level</a:t>
            </a:r>
          </a:p>
          <a:p>
            <a:pPr marL="0" marR="0" lvl="3" indent="0" algn="l" defTabSz="736504" rtl="0" eaLnBrk="0" fontAlgn="base" latinLnBrk="0" hangingPunct="0">
              <a:lnSpc>
                <a:spcPct val="100000"/>
              </a:lnSpc>
              <a:spcBef>
                <a:spcPts val="0"/>
              </a:spcBef>
              <a:spcAft>
                <a:spcPts val="967"/>
              </a:spcAft>
              <a:buClrTx/>
              <a:buSzTx/>
              <a:buFontTx/>
              <a:buNone/>
              <a:tabLst/>
              <a:defRPr/>
            </a:pPr>
            <a:r>
              <a:rPr kumimoji="0" lang="en-US" sz="900" b="0" i="0" u="none" strike="noStrike" kern="1200" cap="none" spc="0" normalizeH="0" baseline="0" noProof="0" smtClean="0">
                <a:ln>
                  <a:noFill/>
                </a:ln>
                <a:solidFill>
                  <a:srgbClr val="58595B"/>
                </a:solidFill>
                <a:effectLst/>
                <a:uLnTx/>
                <a:uFillTx/>
                <a:latin typeface="Arial" pitchFamily="34" charset="0"/>
                <a:ea typeface="ＭＳ Ｐゴシック" charset="0"/>
                <a:cs typeface="Arial" pitchFamily="34" charset="0"/>
              </a:rPr>
              <a:t>Fourth level</a:t>
            </a:r>
          </a:p>
        </p:txBody>
      </p:sp>
      <p:sp>
        <p:nvSpPr>
          <p:cNvPr id="54" name="Date Placeholder 3"/>
          <p:cNvSpPr>
            <a:spLocks noGrp="1"/>
          </p:cNvSpPr>
          <p:nvPr>
            <p:ph type="dt" sz="half" idx="10"/>
          </p:nvPr>
        </p:nvSpPr>
        <p:spPr>
          <a:xfrm>
            <a:off x="594661" y="5035501"/>
            <a:ext cx="1547697" cy="293738"/>
          </a:xfrm>
          <a:prstGeom prst="rect">
            <a:avLst/>
          </a:prstGeom>
        </p:spPr>
        <p:txBody>
          <a:bodyPr lIns="0" tIns="0" rIns="0" bIns="0" anchor="ctr"/>
          <a:lstStyle>
            <a:lvl1pPr>
              <a:defRPr sz="700">
                <a:solidFill>
                  <a:schemeClr val="accent1"/>
                </a:solidFill>
              </a:defRPr>
            </a:lvl1pPr>
          </a:lstStyle>
          <a:p>
            <a:fld id="{64815ECD-0D2A-4942-A2BB-9C0FFC9E6DD9}" type="datetime3">
              <a:rPr lang="en-GB" smtClean="0">
                <a:solidFill>
                  <a:srgbClr val="00539B"/>
                </a:solidFill>
              </a:rPr>
              <a:pPr/>
              <a:t>13 July, 2016</a:t>
            </a:fld>
            <a:endParaRPr lang="en-GB" dirty="0">
              <a:solidFill>
                <a:srgbClr val="00539B"/>
              </a:solidFill>
            </a:endParaRPr>
          </a:p>
        </p:txBody>
      </p:sp>
      <p:sp>
        <p:nvSpPr>
          <p:cNvPr id="55" name="Footer Placeholder 4"/>
          <p:cNvSpPr>
            <a:spLocks noGrp="1"/>
          </p:cNvSpPr>
          <p:nvPr>
            <p:ph type="ftr" sz="quarter" idx="3"/>
            <p:custDataLst>
              <p:tags r:id="rId1"/>
            </p:custDataLst>
          </p:nvPr>
        </p:nvSpPr>
        <p:spPr>
          <a:xfrm>
            <a:off x="0" y="5035501"/>
            <a:ext cx="7561263" cy="293738"/>
          </a:xfrm>
          <a:prstGeom prst="rect">
            <a:avLst/>
          </a:prstGeom>
        </p:spPr>
        <p:txBody>
          <a:bodyPr lIns="0" tIns="0" rIns="0" bIns="0" anchor="ctr"/>
          <a:lstStyle>
            <a:lvl1pPr algn="ctr">
              <a:defRPr lang="en-GB" sz="800" b="0" i="0" u="none">
                <a:solidFill>
                  <a:srgbClr val="FFFFFF"/>
                </a:solidFill>
                <a:latin typeface="Arial"/>
              </a:defRPr>
            </a:lvl1pPr>
          </a:lstStyle>
          <a:p>
            <a:endParaRPr b="1"/>
          </a:p>
        </p:txBody>
      </p:sp>
      <p:sp>
        <p:nvSpPr>
          <p:cNvPr id="58"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17"/>
          </p:nvPr>
        </p:nvSpPr>
        <p:spPr>
          <a:xfrm>
            <a:off x="594661" y="1678957"/>
            <a:ext cx="3273922" cy="2517963"/>
          </a:xfrm>
          <a:prstGeom prst="roundRect">
            <a:avLst>
              <a:gd name="adj" fmla="val 3484"/>
            </a:avLst>
          </a:prstGeom>
        </p:spPr>
        <p:txBody>
          <a:bodyPr/>
          <a:lstStyle/>
          <a:p>
            <a:pPr lvl="0"/>
            <a:r>
              <a:rPr lang="en-US" noProof="0" smtClean="0"/>
              <a:t>Click icon to add picture</a:t>
            </a:r>
            <a:endParaRPr lang="en-GB" noProof="0" dirty="0"/>
          </a:p>
        </p:txBody>
      </p:sp>
      <p:sp>
        <p:nvSpPr>
          <p:cNvPr id="62" name="Text Placeholder 6"/>
          <p:cNvSpPr>
            <a:spLocks noGrp="1"/>
          </p:cNvSpPr>
          <p:nvPr>
            <p:ph type="body" sz="quarter" idx="13"/>
          </p:nvPr>
        </p:nvSpPr>
        <p:spPr>
          <a:xfrm>
            <a:off x="594661" y="4476001"/>
            <a:ext cx="3273921" cy="280032"/>
          </a:xfrm>
          <a:prstGeom prst="rect">
            <a:avLst/>
          </a:prstGeom>
        </p:spPr>
        <p:txBody>
          <a:bodyPr>
            <a:normAutofit/>
          </a:bodyPr>
          <a:lstStyle>
            <a:lvl1pPr marL="0" marR="0" indent="0" algn="l" defTabSz="736504" rtl="0" eaLnBrk="0" fontAlgn="base" latinLnBrk="0" hangingPunct="0">
              <a:lnSpc>
                <a:spcPct val="100000"/>
              </a:lnSpc>
              <a:spcBef>
                <a:spcPts val="0"/>
              </a:spcBef>
              <a:spcAft>
                <a:spcPts val="967"/>
              </a:spcAft>
              <a:buClrTx/>
              <a:buSzTx/>
              <a:buFontTx/>
              <a:buNone/>
              <a:tabLst/>
              <a:defRPr sz="1600">
                <a:solidFill>
                  <a:schemeClr val="tx1"/>
                </a:solidFill>
                <a:latin typeface="Franklin Gothic Book"/>
                <a:cs typeface="Franklin Gothic Book"/>
              </a:defRPr>
            </a:lvl1pPr>
            <a:lvl2pPr marL="144488" marR="0" indent="-144488" algn="l" defTabSz="736504" rtl="0" eaLnBrk="0" fontAlgn="base" latinLnBrk="0" hangingPunct="0">
              <a:lnSpc>
                <a:spcPct val="100000"/>
              </a:lnSpc>
              <a:spcBef>
                <a:spcPts val="0"/>
              </a:spcBef>
              <a:spcAft>
                <a:spcPts val="967"/>
              </a:spcAft>
              <a:buClrTx/>
              <a:buSzTx/>
              <a:buFont typeface="Arial" charset="0"/>
              <a:buChar char="•"/>
              <a:tabLst/>
              <a:defRPr>
                <a:solidFill>
                  <a:schemeClr val="tx1"/>
                </a:solidFill>
              </a:defRPr>
            </a:lvl2pPr>
            <a:lvl3pPr marL="289962" marR="0" indent="-144981" algn="l" defTabSz="736504" rtl="0" eaLnBrk="0" fontAlgn="base" latinLnBrk="0" hangingPunct="0">
              <a:lnSpc>
                <a:spcPct val="100000"/>
              </a:lnSpc>
              <a:spcBef>
                <a:spcPts val="0"/>
              </a:spcBef>
              <a:spcAft>
                <a:spcPts val="967"/>
              </a:spcAft>
              <a:buClrTx/>
              <a:buSzTx/>
              <a:buFont typeface="Arial"/>
              <a:buChar char="•"/>
              <a:tabLst/>
              <a:defRPr>
                <a:solidFill>
                  <a:schemeClr val="tx1"/>
                </a:solidFill>
              </a:defRPr>
            </a:lvl3pPr>
            <a:lvl4pPr marL="434943" marR="0" indent="-144981" algn="l" defTabSz="736504" rtl="0" eaLnBrk="0" fontAlgn="base" latinLnBrk="0" hangingPunct="0">
              <a:lnSpc>
                <a:spcPct val="100000"/>
              </a:lnSpc>
              <a:spcBef>
                <a:spcPts val="0"/>
              </a:spcBef>
              <a:spcAft>
                <a:spcPts val="967"/>
              </a:spcAft>
              <a:buClrTx/>
              <a:buSzTx/>
              <a:buFont typeface="Arial"/>
              <a:buChar char="•"/>
              <a:tabLst/>
              <a:defRPr/>
            </a:lvl4pPr>
          </a:lstStyle>
          <a:p>
            <a:pPr marL="0" marR="0" lvl="0" indent="0" algn="l" defTabSz="736504" rtl="0" eaLnBrk="0" fontAlgn="base" latinLnBrk="0" hangingPunct="0">
              <a:lnSpc>
                <a:spcPct val="100000"/>
              </a:lnSpc>
              <a:spcBef>
                <a:spcPts val="0"/>
              </a:spcBef>
              <a:spcAft>
                <a:spcPts val="967"/>
              </a:spcAft>
              <a:buClrTx/>
              <a:buSzTx/>
              <a:buFontTx/>
              <a:buNone/>
              <a:tabLst/>
              <a:defRPr/>
            </a:pPr>
            <a:r>
              <a:rPr kumimoji="0" lang="en-US" sz="900" b="0" i="0" u="none" strike="noStrike" kern="1200" cap="none" spc="0" normalizeH="0" baseline="0" noProof="0" smtClean="0">
                <a:ln>
                  <a:noFill/>
                </a:ln>
                <a:solidFill>
                  <a:srgbClr val="58595B"/>
                </a:solidFill>
                <a:effectLst/>
                <a:uLnTx/>
                <a:uFillTx/>
                <a:latin typeface="Arial" pitchFamily="34" charset="0"/>
                <a:ea typeface="ＭＳ Ｐゴシック" charset="0"/>
                <a:cs typeface="Arial" pitchFamily="34" charset="0"/>
              </a:rPr>
              <a:t>Click to edit Master text styles</a:t>
            </a:r>
          </a:p>
        </p:txBody>
      </p:sp>
      <p:sp>
        <p:nvSpPr>
          <p:cNvPr id="57" name="Slide Number Placeholder 5"/>
          <p:cNvSpPr>
            <a:spLocks noGrp="1"/>
          </p:cNvSpPr>
          <p:nvPr>
            <p:ph type="sldNum" sz="quarter" idx="4"/>
          </p:nvPr>
        </p:nvSpPr>
        <p:spPr>
          <a:xfrm>
            <a:off x="6846455" y="5035501"/>
            <a:ext cx="297689" cy="293738"/>
          </a:xfrm>
          <a:prstGeom prst="rect">
            <a:avLst/>
          </a:prstGeom>
        </p:spPr>
        <p:txBody>
          <a:bodyPr lIns="0" tIns="0" rIns="0" bIns="0" anchor="ctr"/>
          <a:lstStyle>
            <a:lvl1pPr algn="r">
              <a:defRPr sz="700">
                <a:solidFill>
                  <a:schemeClr val="accent1"/>
                </a:solidFill>
              </a:defRPr>
            </a:lvl1pPr>
          </a:lstStyle>
          <a:p>
            <a:fld id="{71F9F866-B438-9445-8D9F-1F8FF6608833}" type="slidenum">
              <a:rPr lang="en-GB" smtClean="0">
                <a:solidFill>
                  <a:srgbClr val="00539B"/>
                </a:solidFill>
              </a:rPr>
              <a:pPr/>
              <a:t>‹#›</a:t>
            </a:fld>
            <a:endParaRPr lang="en-GB" dirty="0">
              <a:solidFill>
                <a:srgbClr val="00539B"/>
              </a:solidFill>
            </a:endParaRPr>
          </a:p>
        </p:txBody>
      </p:sp>
    </p:spTree>
    <p:extLst>
      <p:ext uri="{BB962C8B-B14F-4D97-AF65-F5344CB8AC3E}">
        <p14:creationId xmlns:p14="http://schemas.microsoft.com/office/powerpoint/2010/main" val="4048801736"/>
      </p:ext>
    </p:extLst>
  </p:cSld>
  <p:clrMapOvr>
    <a:masterClrMapping/>
  </p:clrMapOvr>
  <p:timing>
    <p:tnLst>
      <p:par>
        <p:cTn id="1" dur="indefinite" restart="never" nodeType="tmRoot"/>
      </p:par>
    </p:tnLst>
  </p:timing>
</p:sldLayout>
</file>

<file path=ppt/slideLayouts/slideLayout272.xml><?xml version="1.0" encoding="utf-8"?>
<p:sldLayout xmlns:a="http://schemas.openxmlformats.org/drawingml/2006/main" xmlns:r="http://schemas.openxmlformats.org/officeDocument/2006/relationships" xmlns:p="http://schemas.openxmlformats.org/presentationml/2006/main" preserve="1" userDrawn="1">
  <p:cSld name="3_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594659" y="1"/>
            <a:ext cx="5202310" cy="838861"/>
          </a:xfrm>
        </p:spPr>
        <p:txBody>
          <a:bodyPr/>
          <a:lstStyle/>
          <a:p>
            <a:r>
              <a:rPr lang="en-US" smtClean="0"/>
              <a:t>Click to edit Master title style</a:t>
            </a:r>
            <a:endParaRPr lang="en-US" dirty="0"/>
          </a:p>
        </p:txBody>
      </p:sp>
      <p:sp>
        <p:nvSpPr>
          <p:cNvPr id="4" name="Text Placeholder 3"/>
          <p:cNvSpPr>
            <a:spLocks noGrp="1"/>
          </p:cNvSpPr>
          <p:nvPr>
            <p:ph type="body" sz="half" idx="2"/>
          </p:nvPr>
        </p:nvSpPr>
        <p:spPr>
          <a:xfrm>
            <a:off x="4166571" y="1678957"/>
            <a:ext cx="2977573" cy="3077076"/>
          </a:xfrm>
          <a:prstGeom prst="rect">
            <a:avLst/>
          </a:prstGeom>
        </p:spPr>
        <p:txBody>
          <a:bodyPr>
            <a:normAutofit/>
          </a:bodyPr>
          <a:lstStyle>
            <a:lvl1pPr marL="0" marR="0" indent="0" algn="l" defTabSz="736504" rtl="0" eaLnBrk="0" fontAlgn="base" latinLnBrk="0" hangingPunct="0">
              <a:lnSpc>
                <a:spcPct val="100000"/>
              </a:lnSpc>
              <a:spcBef>
                <a:spcPts val="0"/>
              </a:spcBef>
              <a:spcAft>
                <a:spcPts val="967"/>
              </a:spcAft>
              <a:buClrTx/>
              <a:buSzTx/>
              <a:buFontTx/>
              <a:buNone/>
              <a:tabLst/>
              <a:defRPr>
                <a:latin typeface="Franklin Gothic Book"/>
                <a:cs typeface="Franklin Gothic Book"/>
              </a:defRPr>
            </a:lvl1pPr>
            <a:lvl2pPr marL="144488" marR="0" indent="-144488" algn="l" defTabSz="736504" rtl="0" eaLnBrk="0" fontAlgn="base" latinLnBrk="0" hangingPunct="0">
              <a:lnSpc>
                <a:spcPct val="100000"/>
              </a:lnSpc>
              <a:spcBef>
                <a:spcPts val="0"/>
              </a:spcBef>
              <a:spcAft>
                <a:spcPts val="967"/>
              </a:spcAft>
              <a:buClrTx/>
              <a:buSzTx/>
              <a:buFont typeface="Arial" charset="0"/>
              <a:buChar char="•"/>
              <a:tabLst/>
              <a:defRPr>
                <a:latin typeface="Franklin Gothic Book"/>
                <a:ea typeface="Franklin Gothic Book"/>
                <a:cs typeface="Franklin Gothic Book"/>
              </a:defRPr>
            </a:lvl2pPr>
            <a:lvl3pPr marL="289962" marR="0" indent="-144981" algn="l" defTabSz="736504" rtl="0" eaLnBrk="0" fontAlgn="base" latinLnBrk="0" hangingPunct="0">
              <a:lnSpc>
                <a:spcPct val="100000"/>
              </a:lnSpc>
              <a:spcBef>
                <a:spcPts val="0"/>
              </a:spcBef>
              <a:spcAft>
                <a:spcPts val="967"/>
              </a:spcAft>
              <a:buClrTx/>
              <a:buSzTx/>
              <a:buFont typeface="Arial"/>
              <a:buChar char="•"/>
              <a:tabLst/>
              <a:defRPr>
                <a:latin typeface="Franklin Gothic Book"/>
                <a:ea typeface="Franklin Gothic Book"/>
                <a:cs typeface="Franklin Gothic Book"/>
              </a:defRPr>
            </a:lvl3pPr>
            <a:lvl4pPr marL="434943" marR="0" indent="-144981" algn="l" defTabSz="736504" rtl="0" eaLnBrk="0" fontAlgn="base" latinLnBrk="0" hangingPunct="0">
              <a:lnSpc>
                <a:spcPct val="100000"/>
              </a:lnSpc>
              <a:spcBef>
                <a:spcPts val="0"/>
              </a:spcBef>
              <a:spcAft>
                <a:spcPts val="967"/>
              </a:spcAft>
              <a:buClrTx/>
              <a:buSzTx/>
              <a:buFont typeface="Arial"/>
              <a:buChar char="•"/>
              <a:tabLst/>
              <a:defRPr>
                <a:latin typeface="Franklin Gothic Book"/>
                <a:ea typeface="Franklin Gothic Book"/>
                <a:cs typeface="Franklin Gothic Book"/>
              </a:defRPr>
            </a:lvl4pPr>
          </a:lstStyle>
          <a:p>
            <a:pPr marL="0" marR="0" lvl="0" indent="0" algn="l" defTabSz="736504" rtl="0" eaLnBrk="0" fontAlgn="base" latinLnBrk="0" hangingPunct="0">
              <a:lnSpc>
                <a:spcPct val="100000"/>
              </a:lnSpc>
              <a:spcBef>
                <a:spcPts val="0"/>
              </a:spcBef>
              <a:spcAft>
                <a:spcPts val="967"/>
              </a:spcAft>
              <a:buClrTx/>
              <a:buSzTx/>
              <a:buFontTx/>
              <a:buNone/>
              <a:tabLst/>
              <a:defRPr/>
            </a:pPr>
            <a:r>
              <a:rPr kumimoji="0" lang="en-US" sz="900" b="0" i="0" u="none" strike="noStrike" kern="1200" cap="none" spc="0" normalizeH="0" baseline="0" noProof="0" smtClean="0">
                <a:ln>
                  <a:noFill/>
                </a:ln>
                <a:solidFill>
                  <a:srgbClr val="58595B"/>
                </a:solidFill>
                <a:effectLst/>
                <a:uLnTx/>
                <a:uFillTx/>
                <a:latin typeface="Arial" pitchFamily="34" charset="0"/>
                <a:ea typeface="ＭＳ Ｐゴシック" charset="0"/>
                <a:cs typeface="Arial" pitchFamily="34" charset="0"/>
              </a:rPr>
              <a:t>Click to edit Master text styles</a:t>
            </a:r>
          </a:p>
          <a:p>
            <a:pPr marL="0" marR="0" lvl="1" indent="0" algn="l" defTabSz="736504" rtl="0" eaLnBrk="0" fontAlgn="base" latinLnBrk="0" hangingPunct="0">
              <a:lnSpc>
                <a:spcPct val="100000"/>
              </a:lnSpc>
              <a:spcBef>
                <a:spcPts val="0"/>
              </a:spcBef>
              <a:spcAft>
                <a:spcPts val="967"/>
              </a:spcAft>
              <a:buClrTx/>
              <a:buSzTx/>
              <a:buFontTx/>
              <a:buNone/>
              <a:tabLst/>
              <a:defRPr/>
            </a:pPr>
            <a:r>
              <a:rPr kumimoji="0" lang="en-US" sz="900" b="0" i="0" u="none" strike="noStrike" kern="1200" cap="none" spc="0" normalizeH="0" baseline="0" noProof="0" smtClean="0">
                <a:ln>
                  <a:noFill/>
                </a:ln>
                <a:solidFill>
                  <a:srgbClr val="58595B"/>
                </a:solidFill>
                <a:effectLst/>
                <a:uLnTx/>
                <a:uFillTx/>
                <a:latin typeface="Arial" pitchFamily="34" charset="0"/>
                <a:ea typeface="ＭＳ Ｐゴシック" charset="0"/>
                <a:cs typeface="Arial" pitchFamily="34" charset="0"/>
              </a:rPr>
              <a:t>Second level</a:t>
            </a:r>
          </a:p>
          <a:p>
            <a:pPr marL="0" marR="0" lvl="2" indent="0" algn="l" defTabSz="736504" rtl="0" eaLnBrk="0" fontAlgn="base" latinLnBrk="0" hangingPunct="0">
              <a:lnSpc>
                <a:spcPct val="100000"/>
              </a:lnSpc>
              <a:spcBef>
                <a:spcPts val="0"/>
              </a:spcBef>
              <a:spcAft>
                <a:spcPts val="967"/>
              </a:spcAft>
              <a:buClrTx/>
              <a:buSzTx/>
              <a:buFontTx/>
              <a:buNone/>
              <a:tabLst/>
              <a:defRPr/>
            </a:pPr>
            <a:r>
              <a:rPr kumimoji="0" lang="en-US" sz="900" b="0" i="0" u="none" strike="noStrike" kern="1200" cap="none" spc="0" normalizeH="0" baseline="0" noProof="0" smtClean="0">
                <a:ln>
                  <a:noFill/>
                </a:ln>
                <a:solidFill>
                  <a:srgbClr val="58595B"/>
                </a:solidFill>
                <a:effectLst/>
                <a:uLnTx/>
                <a:uFillTx/>
                <a:latin typeface="Arial" pitchFamily="34" charset="0"/>
                <a:ea typeface="ＭＳ Ｐゴシック" charset="0"/>
                <a:cs typeface="Arial" pitchFamily="34" charset="0"/>
              </a:rPr>
              <a:t>Third level</a:t>
            </a:r>
          </a:p>
          <a:p>
            <a:pPr marL="0" marR="0" lvl="3" indent="0" algn="l" defTabSz="736504" rtl="0" eaLnBrk="0" fontAlgn="base" latinLnBrk="0" hangingPunct="0">
              <a:lnSpc>
                <a:spcPct val="100000"/>
              </a:lnSpc>
              <a:spcBef>
                <a:spcPts val="0"/>
              </a:spcBef>
              <a:spcAft>
                <a:spcPts val="967"/>
              </a:spcAft>
              <a:buClrTx/>
              <a:buSzTx/>
              <a:buFontTx/>
              <a:buNone/>
              <a:tabLst/>
              <a:defRPr/>
            </a:pPr>
            <a:r>
              <a:rPr kumimoji="0" lang="en-US" sz="900" b="0" i="0" u="none" strike="noStrike" kern="1200" cap="none" spc="0" normalizeH="0" baseline="0" noProof="0" smtClean="0">
                <a:ln>
                  <a:noFill/>
                </a:ln>
                <a:solidFill>
                  <a:srgbClr val="58595B"/>
                </a:solidFill>
                <a:effectLst/>
                <a:uLnTx/>
                <a:uFillTx/>
                <a:latin typeface="Arial" pitchFamily="34" charset="0"/>
                <a:ea typeface="ＭＳ Ｐゴシック" charset="0"/>
                <a:cs typeface="Arial" pitchFamily="34" charset="0"/>
              </a:rPr>
              <a:t>Fourth level</a:t>
            </a:r>
          </a:p>
        </p:txBody>
      </p:sp>
      <p:sp>
        <p:nvSpPr>
          <p:cNvPr id="54" name="Date Placeholder 3"/>
          <p:cNvSpPr>
            <a:spLocks noGrp="1"/>
          </p:cNvSpPr>
          <p:nvPr>
            <p:ph type="dt" sz="half" idx="10"/>
          </p:nvPr>
        </p:nvSpPr>
        <p:spPr>
          <a:xfrm>
            <a:off x="594661" y="5035501"/>
            <a:ext cx="1547697" cy="293738"/>
          </a:xfrm>
          <a:prstGeom prst="rect">
            <a:avLst/>
          </a:prstGeom>
        </p:spPr>
        <p:txBody>
          <a:bodyPr lIns="0" tIns="0" rIns="0" bIns="0" anchor="ctr"/>
          <a:lstStyle>
            <a:lvl1pPr>
              <a:defRPr sz="700">
                <a:solidFill>
                  <a:schemeClr val="accent1"/>
                </a:solidFill>
              </a:defRPr>
            </a:lvl1pPr>
          </a:lstStyle>
          <a:p>
            <a:fld id="{64815ECD-0D2A-4942-A2BB-9C0FFC9E6DD9}" type="datetime3">
              <a:rPr lang="en-GB" smtClean="0">
                <a:solidFill>
                  <a:srgbClr val="00539B"/>
                </a:solidFill>
              </a:rPr>
              <a:pPr/>
              <a:t>13 July, 2016</a:t>
            </a:fld>
            <a:endParaRPr lang="en-GB" dirty="0">
              <a:solidFill>
                <a:srgbClr val="00539B"/>
              </a:solidFill>
            </a:endParaRPr>
          </a:p>
        </p:txBody>
      </p:sp>
      <p:sp>
        <p:nvSpPr>
          <p:cNvPr id="55" name="Footer Placeholder 4"/>
          <p:cNvSpPr>
            <a:spLocks noGrp="1"/>
          </p:cNvSpPr>
          <p:nvPr>
            <p:ph type="ftr" sz="quarter" idx="3"/>
            <p:custDataLst>
              <p:tags r:id="rId1"/>
            </p:custDataLst>
          </p:nvPr>
        </p:nvSpPr>
        <p:spPr>
          <a:xfrm>
            <a:off x="0" y="5035501"/>
            <a:ext cx="7561263" cy="293738"/>
          </a:xfrm>
          <a:prstGeom prst="rect">
            <a:avLst/>
          </a:prstGeom>
        </p:spPr>
        <p:txBody>
          <a:bodyPr lIns="0" tIns="0" rIns="0" bIns="0" anchor="ctr"/>
          <a:lstStyle>
            <a:lvl1pPr algn="ctr">
              <a:defRPr lang="en-GB" sz="800" b="0" i="0" u="none">
                <a:solidFill>
                  <a:srgbClr val="FFFFFF"/>
                </a:solidFill>
                <a:latin typeface="Arial"/>
              </a:defRPr>
            </a:lvl1pPr>
          </a:lstStyle>
          <a:p>
            <a:endParaRPr b="1"/>
          </a:p>
        </p:txBody>
      </p:sp>
      <p:sp>
        <p:nvSpPr>
          <p:cNvPr id="58"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17"/>
          </p:nvPr>
        </p:nvSpPr>
        <p:spPr>
          <a:xfrm>
            <a:off x="595315" y="1678957"/>
            <a:ext cx="3273267" cy="1118893"/>
          </a:xfrm>
          <a:prstGeom prst="roundRect">
            <a:avLst>
              <a:gd name="adj" fmla="val 5286"/>
            </a:avLst>
          </a:prstGeom>
        </p:spPr>
        <p:txBody>
          <a:bodyPr/>
          <a:lstStyle/>
          <a:p>
            <a:pPr lvl="0"/>
            <a:r>
              <a:rPr lang="en-US" noProof="0" smtClean="0"/>
              <a:t>Click icon to add picture</a:t>
            </a:r>
            <a:endParaRPr lang="en-GB" noProof="0" dirty="0"/>
          </a:p>
        </p:txBody>
      </p:sp>
      <p:sp>
        <p:nvSpPr>
          <p:cNvPr id="59"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18"/>
          </p:nvPr>
        </p:nvSpPr>
        <p:spPr>
          <a:xfrm>
            <a:off x="595315" y="3077882"/>
            <a:ext cx="3273267" cy="1119039"/>
          </a:xfrm>
          <a:prstGeom prst="roundRect">
            <a:avLst>
              <a:gd name="adj" fmla="val 5286"/>
            </a:avLst>
          </a:prstGeom>
        </p:spPr>
        <p:txBody>
          <a:bodyPr/>
          <a:lstStyle/>
          <a:p>
            <a:pPr lvl="0"/>
            <a:r>
              <a:rPr lang="en-US" noProof="0" smtClean="0"/>
              <a:t>Click icon to add picture</a:t>
            </a:r>
            <a:endParaRPr lang="en-GB" noProof="0" dirty="0"/>
          </a:p>
        </p:txBody>
      </p:sp>
      <p:sp>
        <p:nvSpPr>
          <p:cNvPr id="61" name="Text Placeholder 6"/>
          <p:cNvSpPr>
            <a:spLocks noGrp="1"/>
          </p:cNvSpPr>
          <p:nvPr>
            <p:ph type="body" sz="quarter" idx="13"/>
          </p:nvPr>
        </p:nvSpPr>
        <p:spPr>
          <a:xfrm>
            <a:off x="594661" y="4476001"/>
            <a:ext cx="3273922" cy="280032"/>
          </a:xfrm>
          <a:prstGeom prst="rect">
            <a:avLst/>
          </a:prstGeom>
        </p:spPr>
        <p:txBody>
          <a:bodyPr>
            <a:normAutofit/>
          </a:bodyPr>
          <a:lstStyle>
            <a:lvl1pPr marL="0" marR="0" indent="0" algn="l" defTabSz="736504" rtl="0" eaLnBrk="0" fontAlgn="base" latinLnBrk="0" hangingPunct="0">
              <a:lnSpc>
                <a:spcPct val="100000"/>
              </a:lnSpc>
              <a:spcBef>
                <a:spcPts val="0"/>
              </a:spcBef>
              <a:spcAft>
                <a:spcPts val="967"/>
              </a:spcAft>
              <a:buClrTx/>
              <a:buSzTx/>
              <a:buFontTx/>
              <a:buNone/>
              <a:tabLst/>
              <a:defRPr sz="1600">
                <a:solidFill>
                  <a:schemeClr val="tx1"/>
                </a:solidFill>
                <a:latin typeface="Franklin Gothic Book"/>
                <a:cs typeface="Franklin Gothic Book"/>
              </a:defRPr>
            </a:lvl1pPr>
            <a:lvl2pPr marL="144488" marR="0" indent="-144488" algn="l" defTabSz="736504" rtl="0" eaLnBrk="0" fontAlgn="base" latinLnBrk="0" hangingPunct="0">
              <a:lnSpc>
                <a:spcPct val="100000"/>
              </a:lnSpc>
              <a:spcBef>
                <a:spcPts val="0"/>
              </a:spcBef>
              <a:spcAft>
                <a:spcPts val="967"/>
              </a:spcAft>
              <a:buClrTx/>
              <a:buSzTx/>
              <a:buFont typeface="Arial" charset="0"/>
              <a:buChar char="•"/>
              <a:tabLst/>
              <a:defRPr>
                <a:solidFill>
                  <a:schemeClr val="tx1"/>
                </a:solidFill>
              </a:defRPr>
            </a:lvl2pPr>
            <a:lvl3pPr marL="289962" marR="0" indent="-144981" algn="l" defTabSz="736504" rtl="0" eaLnBrk="0" fontAlgn="base" latinLnBrk="0" hangingPunct="0">
              <a:lnSpc>
                <a:spcPct val="100000"/>
              </a:lnSpc>
              <a:spcBef>
                <a:spcPts val="0"/>
              </a:spcBef>
              <a:spcAft>
                <a:spcPts val="967"/>
              </a:spcAft>
              <a:buClrTx/>
              <a:buSzTx/>
              <a:buFont typeface="Arial"/>
              <a:buChar char="•"/>
              <a:tabLst/>
              <a:defRPr>
                <a:solidFill>
                  <a:schemeClr val="tx1"/>
                </a:solidFill>
              </a:defRPr>
            </a:lvl3pPr>
            <a:lvl4pPr marL="434943" marR="0" indent="-144981" algn="l" defTabSz="736504" rtl="0" eaLnBrk="0" fontAlgn="base" latinLnBrk="0" hangingPunct="0">
              <a:lnSpc>
                <a:spcPct val="100000"/>
              </a:lnSpc>
              <a:spcBef>
                <a:spcPts val="0"/>
              </a:spcBef>
              <a:spcAft>
                <a:spcPts val="967"/>
              </a:spcAft>
              <a:buClrTx/>
              <a:buSzTx/>
              <a:buFont typeface="Arial"/>
              <a:buChar char="•"/>
              <a:tabLst/>
              <a:defRPr/>
            </a:lvl4pPr>
          </a:lstStyle>
          <a:p>
            <a:pPr marL="0" marR="0" lvl="0" indent="0" algn="l" defTabSz="736504" rtl="0" eaLnBrk="0" fontAlgn="base" latinLnBrk="0" hangingPunct="0">
              <a:lnSpc>
                <a:spcPct val="100000"/>
              </a:lnSpc>
              <a:spcBef>
                <a:spcPts val="0"/>
              </a:spcBef>
              <a:spcAft>
                <a:spcPts val="967"/>
              </a:spcAft>
              <a:buClrTx/>
              <a:buSzTx/>
              <a:buFontTx/>
              <a:buNone/>
              <a:tabLst/>
              <a:defRPr/>
            </a:pPr>
            <a:r>
              <a:rPr kumimoji="0" lang="en-US" sz="900" b="0" i="0" u="none" strike="noStrike" kern="1200" cap="none" spc="0" normalizeH="0" baseline="0" noProof="0" smtClean="0">
                <a:ln>
                  <a:noFill/>
                </a:ln>
                <a:solidFill>
                  <a:srgbClr val="58595B"/>
                </a:solidFill>
                <a:effectLst/>
                <a:uLnTx/>
                <a:uFillTx/>
                <a:latin typeface="Arial" pitchFamily="34" charset="0"/>
                <a:ea typeface="ＭＳ Ｐゴシック" charset="0"/>
                <a:cs typeface="Arial" pitchFamily="34" charset="0"/>
              </a:rPr>
              <a:t>Click to edit Master text styles</a:t>
            </a:r>
          </a:p>
        </p:txBody>
      </p:sp>
      <p:sp>
        <p:nvSpPr>
          <p:cNvPr id="60" name="Slide Number Placeholder 5"/>
          <p:cNvSpPr>
            <a:spLocks noGrp="1"/>
          </p:cNvSpPr>
          <p:nvPr>
            <p:ph type="sldNum" sz="quarter" idx="4"/>
          </p:nvPr>
        </p:nvSpPr>
        <p:spPr>
          <a:xfrm>
            <a:off x="6846455" y="5035501"/>
            <a:ext cx="297689" cy="293738"/>
          </a:xfrm>
          <a:prstGeom prst="rect">
            <a:avLst/>
          </a:prstGeom>
        </p:spPr>
        <p:txBody>
          <a:bodyPr lIns="0" tIns="0" rIns="0" bIns="0" anchor="ctr"/>
          <a:lstStyle>
            <a:lvl1pPr algn="r">
              <a:defRPr sz="700">
                <a:solidFill>
                  <a:schemeClr val="accent1"/>
                </a:solidFill>
              </a:defRPr>
            </a:lvl1pPr>
          </a:lstStyle>
          <a:p>
            <a:fld id="{71F9F866-B438-9445-8D9F-1F8FF6608833}" type="slidenum">
              <a:rPr lang="en-GB" smtClean="0">
                <a:solidFill>
                  <a:srgbClr val="00539B"/>
                </a:solidFill>
              </a:rPr>
              <a:pPr/>
              <a:t>‹#›</a:t>
            </a:fld>
            <a:endParaRPr lang="en-GB" dirty="0">
              <a:solidFill>
                <a:srgbClr val="00539B"/>
              </a:solidFill>
            </a:endParaRPr>
          </a:p>
        </p:txBody>
      </p:sp>
    </p:spTree>
    <p:extLst>
      <p:ext uri="{BB962C8B-B14F-4D97-AF65-F5344CB8AC3E}">
        <p14:creationId xmlns:p14="http://schemas.microsoft.com/office/powerpoint/2010/main" val="1184398887"/>
      </p:ext>
    </p:extLst>
  </p:cSld>
  <p:clrMapOvr>
    <a:masterClrMapping/>
  </p:clrMapOvr>
  <p:timing>
    <p:tnLst>
      <p:par>
        <p:cTn id="1" dur="indefinite" restart="never" nodeType="tmRoot"/>
      </p:par>
    </p:tnLst>
  </p:timing>
</p:sldLayout>
</file>

<file path=ppt/slideLayouts/slideLayout273.xml><?xml version="1.0" encoding="utf-8"?>
<p:sldLayout xmlns:a="http://schemas.openxmlformats.org/drawingml/2006/main" xmlns:r="http://schemas.openxmlformats.org/officeDocument/2006/relationships" xmlns:p="http://schemas.openxmlformats.org/presentationml/2006/main" preserve="1" userDrawn="1">
  <p:cSld name="1_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594659" y="1"/>
            <a:ext cx="5202310" cy="838861"/>
          </a:xfrm>
        </p:spPr>
        <p:txBody>
          <a:bodyPr/>
          <a:lstStyle/>
          <a:p>
            <a:r>
              <a:rPr lang="en-US" smtClean="0"/>
              <a:t>Click to edit Master title style</a:t>
            </a:r>
            <a:endParaRPr lang="en-US" dirty="0"/>
          </a:p>
        </p:txBody>
      </p:sp>
      <p:sp>
        <p:nvSpPr>
          <p:cNvPr id="4" name="Text Placeholder 3"/>
          <p:cNvSpPr>
            <a:spLocks noGrp="1"/>
          </p:cNvSpPr>
          <p:nvPr>
            <p:ph type="body" sz="half" idx="2"/>
          </p:nvPr>
        </p:nvSpPr>
        <p:spPr>
          <a:xfrm>
            <a:off x="4166569" y="1678957"/>
            <a:ext cx="2977574" cy="3077076"/>
          </a:xfrm>
          <a:prstGeom prst="rect">
            <a:avLst/>
          </a:prstGeom>
        </p:spPr>
        <p:txBody>
          <a:bodyPr>
            <a:normAutofit/>
          </a:bodyPr>
          <a:lstStyle>
            <a:lvl1pPr marL="0" marR="0" indent="0" algn="l" defTabSz="736504" rtl="0" eaLnBrk="0" fontAlgn="base" latinLnBrk="0" hangingPunct="0">
              <a:lnSpc>
                <a:spcPct val="100000"/>
              </a:lnSpc>
              <a:spcBef>
                <a:spcPts val="0"/>
              </a:spcBef>
              <a:spcAft>
                <a:spcPts val="967"/>
              </a:spcAft>
              <a:buClrTx/>
              <a:buSzTx/>
              <a:buFontTx/>
              <a:buNone/>
              <a:tabLst/>
              <a:defRPr>
                <a:latin typeface="Franklin Gothic Book"/>
                <a:cs typeface="Franklin Gothic Book"/>
              </a:defRPr>
            </a:lvl1pPr>
            <a:lvl2pPr marL="144488" marR="0" indent="-144488" algn="l" defTabSz="736504" rtl="0" eaLnBrk="0" fontAlgn="base" latinLnBrk="0" hangingPunct="0">
              <a:lnSpc>
                <a:spcPct val="100000"/>
              </a:lnSpc>
              <a:spcBef>
                <a:spcPts val="0"/>
              </a:spcBef>
              <a:spcAft>
                <a:spcPts val="967"/>
              </a:spcAft>
              <a:buClrTx/>
              <a:buSzTx/>
              <a:buFont typeface="Arial" charset="0"/>
              <a:buChar char="•"/>
              <a:tabLst/>
              <a:defRPr>
                <a:latin typeface="Franklin Gothic Book"/>
                <a:ea typeface="Franklin Gothic Book"/>
                <a:cs typeface="Franklin Gothic Book"/>
              </a:defRPr>
            </a:lvl2pPr>
            <a:lvl3pPr marL="289962" marR="0" indent="-144981" algn="l" defTabSz="736504" rtl="0" eaLnBrk="0" fontAlgn="base" latinLnBrk="0" hangingPunct="0">
              <a:lnSpc>
                <a:spcPct val="100000"/>
              </a:lnSpc>
              <a:spcBef>
                <a:spcPts val="0"/>
              </a:spcBef>
              <a:spcAft>
                <a:spcPts val="967"/>
              </a:spcAft>
              <a:buClrTx/>
              <a:buSzTx/>
              <a:buFont typeface="Arial"/>
              <a:buChar char="•"/>
              <a:tabLst/>
              <a:defRPr>
                <a:latin typeface="Franklin Gothic Book"/>
                <a:ea typeface="Franklin Gothic Book"/>
                <a:cs typeface="Franklin Gothic Book"/>
              </a:defRPr>
            </a:lvl3pPr>
            <a:lvl4pPr marL="434943" marR="0" indent="-144981" algn="l" defTabSz="736504" rtl="0" eaLnBrk="0" fontAlgn="base" latinLnBrk="0" hangingPunct="0">
              <a:lnSpc>
                <a:spcPct val="100000"/>
              </a:lnSpc>
              <a:spcBef>
                <a:spcPts val="0"/>
              </a:spcBef>
              <a:spcAft>
                <a:spcPts val="967"/>
              </a:spcAft>
              <a:buClrTx/>
              <a:buSzTx/>
              <a:buFont typeface="Arial"/>
              <a:buChar char="•"/>
              <a:tabLst/>
              <a:defRPr>
                <a:latin typeface="Franklin Gothic Book"/>
                <a:ea typeface="Franklin Gothic Book"/>
                <a:cs typeface="Franklin Gothic Book"/>
              </a:defRPr>
            </a:lvl4pPr>
          </a:lstStyle>
          <a:p>
            <a:pPr marL="0" marR="0" lvl="0" indent="0" algn="l" defTabSz="736504" rtl="0" eaLnBrk="0" fontAlgn="base" latinLnBrk="0" hangingPunct="0">
              <a:lnSpc>
                <a:spcPct val="100000"/>
              </a:lnSpc>
              <a:spcBef>
                <a:spcPts val="0"/>
              </a:spcBef>
              <a:spcAft>
                <a:spcPts val="967"/>
              </a:spcAft>
              <a:buClrTx/>
              <a:buSzTx/>
              <a:buFontTx/>
              <a:buNone/>
              <a:tabLst/>
              <a:defRPr/>
            </a:pPr>
            <a:r>
              <a:rPr kumimoji="0" lang="en-US" sz="900" b="0" i="0" u="none" strike="noStrike" kern="1200" cap="none" spc="0" normalizeH="0" baseline="0" noProof="0" smtClean="0">
                <a:ln>
                  <a:noFill/>
                </a:ln>
                <a:solidFill>
                  <a:srgbClr val="58595B"/>
                </a:solidFill>
                <a:effectLst/>
                <a:uLnTx/>
                <a:uFillTx/>
                <a:latin typeface="Arial" pitchFamily="34" charset="0"/>
                <a:ea typeface="ＭＳ Ｐゴシック" charset="0"/>
                <a:cs typeface="Arial" pitchFamily="34" charset="0"/>
              </a:rPr>
              <a:t>Click to edit Master text styles</a:t>
            </a:r>
          </a:p>
          <a:p>
            <a:pPr marL="0" marR="0" lvl="1" indent="0" algn="l" defTabSz="736504" rtl="0" eaLnBrk="0" fontAlgn="base" latinLnBrk="0" hangingPunct="0">
              <a:lnSpc>
                <a:spcPct val="100000"/>
              </a:lnSpc>
              <a:spcBef>
                <a:spcPts val="0"/>
              </a:spcBef>
              <a:spcAft>
                <a:spcPts val="967"/>
              </a:spcAft>
              <a:buClrTx/>
              <a:buSzTx/>
              <a:buFontTx/>
              <a:buNone/>
              <a:tabLst/>
              <a:defRPr/>
            </a:pPr>
            <a:r>
              <a:rPr kumimoji="0" lang="en-US" sz="900" b="0" i="0" u="none" strike="noStrike" kern="1200" cap="none" spc="0" normalizeH="0" baseline="0" noProof="0" smtClean="0">
                <a:ln>
                  <a:noFill/>
                </a:ln>
                <a:solidFill>
                  <a:srgbClr val="58595B"/>
                </a:solidFill>
                <a:effectLst/>
                <a:uLnTx/>
                <a:uFillTx/>
                <a:latin typeface="Arial" pitchFamily="34" charset="0"/>
                <a:ea typeface="ＭＳ Ｐゴシック" charset="0"/>
                <a:cs typeface="Arial" pitchFamily="34" charset="0"/>
              </a:rPr>
              <a:t>Second level</a:t>
            </a:r>
          </a:p>
          <a:p>
            <a:pPr marL="0" marR="0" lvl="2" indent="0" algn="l" defTabSz="736504" rtl="0" eaLnBrk="0" fontAlgn="base" latinLnBrk="0" hangingPunct="0">
              <a:lnSpc>
                <a:spcPct val="100000"/>
              </a:lnSpc>
              <a:spcBef>
                <a:spcPts val="0"/>
              </a:spcBef>
              <a:spcAft>
                <a:spcPts val="967"/>
              </a:spcAft>
              <a:buClrTx/>
              <a:buSzTx/>
              <a:buFontTx/>
              <a:buNone/>
              <a:tabLst/>
              <a:defRPr/>
            </a:pPr>
            <a:r>
              <a:rPr kumimoji="0" lang="en-US" sz="900" b="0" i="0" u="none" strike="noStrike" kern="1200" cap="none" spc="0" normalizeH="0" baseline="0" noProof="0" smtClean="0">
                <a:ln>
                  <a:noFill/>
                </a:ln>
                <a:solidFill>
                  <a:srgbClr val="58595B"/>
                </a:solidFill>
                <a:effectLst/>
                <a:uLnTx/>
                <a:uFillTx/>
                <a:latin typeface="Arial" pitchFamily="34" charset="0"/>
                <a:ea typeface="ＭＳ Ｐゴシック" charset="0"/>
                <a:cs typeface="Arial" pitchFamily="34" charset="0"/>
              </a:rPr>
              <a:t>Third level</a:t>
            </a:r>
          </a:p>
          <a:p>
            <a:pPr marL="0" marR="0" lvl="3" indent="0" algn="l" defTabSz="736504" rtl="0" eaLnBrk="0" fontAlgn="base" latinLnBrk="0" hangingPunct="0">
              <a:lnSpc>
                <a:spcPct val="100000"/>
              </a:lnSpc>
              <a:spcBef>
                <a:spcPts val="0"/>
              </a:spcBef>
              <a:spcAft>
                <a:spcPts val="967"/>
              </a:spcAft>
              <a:buClrTx/>
              <a:buSzTx/>
              <a:buFontTx/>
              <a:buNone/>
              <a:tabLst/>
              <a:defRPr/>
            </a:pPr>
            <a:r>
              <a:rPr kumimoji="0" lang="en-US" sz="900" b="0" i="0" u="none" strike="noStrike" kern="1200" cap="none" spc="0" normalizeH="0" baseline="0" noProof="0" smtClean="0">
                <a:ln>
                  <a:noFill/>
                </a:ln>
                <a:solidFill>
                  <a:srgbClr val="58595B"/>
                </a:solidFill>
                <a:effectLst/>
                <a:uLnTx/>
                <a:uFillTx/>
                <a:latin typeface="Arial" pitchFamily="34" charset="0"/>
                <a:ea typeface="ＭＳ Ｐゴシック" charset="0"/>
                <a:cs typeface="Arial" pitchFamily="34" charset="0"/>
              </a:rPr>
              <a:t>Fourth level</a:t>
            </a:r>
          </a:p>
        </p:txBody>
      </p:sp>
      <p:sp>
        <p:nvSpPr>
          <p:cNvPr id="54" name="Date Placeholder 3"/>
          <p:cNvSpPr>
            <a:spLocks noGrp="1"/>
          </p:cNvSpPr>
          <p:nvPr>
            <p:ph type="dt" sz="half" idx="10"/>
          </p:nvPr>
        </p:nvSpPr>
        <p:spPr>
          <a:xfrm>
            <a:off x="594661" y="5035501"/>
            <a:ext cx="1547697" cy="293738"/>
          </a:xfrm>
          <a:prstGeom prst="rect">
            <a:avLst/>
          </a:prstGeom>
        </p:spPr>
        <p:txBody>
          <a:bodyPr lIns="0" tIns="0" rIns="0" bIns="0" anchor="ctr"/>
          <a:lstStyle>
            <a:lvl1pPr>
              <a:defRPr sz="700">
                <a:solidFill>
                  <a:schemeClr val="accent1"/>
                </a:solidFill>
              </a:defRPr>
            </a:lvl1pPr>
          </a:lstStyle>
          <a:p>
            <a:fld id="{64815ECD-0D2A-4942-A2BB-9C0FFC9E6DD9}" type="datetime3">
              <a:rPr lang="en-GB" smtClean="0">
                <a:solidFill>
                  <a:srgbClr val="00539B"/>
                </a:solidFill>
              </a:rPr>
              <a:pPr/>
              <a:t>13 July, 2016</a:t>
            </a:fld>
            <a:endParaRPr lang="en-GB" dirty="0">
              <a:solidFill>
                <a:srgbClr val="00539B"/>
              </a:solidFill>
            </a:endParaRPr>
          </a:p>
        </p:txBody>
      </p:sp>
      <p:sp>
        <p:nvSpPr>
          <p:cNvPr id="55" name="Footer Placeholder 4"/>
          <p:cNvSpPr>
            <a:spLocks noGrp="1"/>
          </p:cNvSpPr>
          <p:nvPr>
            <p:ph type="ftr" sz="quarter" idx="3"/>
            <p:custDataLst>
              <p:tags r:id="rId1"/>
            </p:custDataLst>
          </p:nvPr>
        </p:nvSpPr>
        <p:spPr>
          <a:xfrm>
            <a:off x="0" y="5035501"/>
            <a:ext cx="7561263" cy="293738"/>
          </a:xfrm>
          <a:prstGeom prst="rect">
            <a:avLst/>
          </a:prstGeom>
        </p:spPr>
        <p:txBody>
          <a:bodyPr lIns="0" tIns="0" rIns="0" bIns="0" anchor="ctr"/>
          <a:lstStyle>
            <a:lvl1pPr algn="ctr">
              <a:defRPr lang="en-GB" sz="800" b="0" i="0" u="none">
                <a:solidFill>
                  <a:srgbClr val="FFFFFF"/>
                </a:solidFill>
                <a:latin typeface="Arial"/>
              </a:defRPr>
            </a:lvl1pPr>
          </a:lstStyle>
          <a:p>
            <a:endParaRPr b="1"/>
          </a:p>
        </p:txBody>
      </p:sp>
      <p:sp>
        <p:nvSpPr>
          <p:cNvPr id="58"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17"/>
          </p:nvPr>
        </p:nvSpPr>
        <p:spPr>
          <a:xfrm>
            <a:off x="595315" y="1678957"/>
            <a:ext cx="3271300" cy="558830"/>
          </a:xfrm>
          <a:prstGeom prst="roundRect">
            <a:avLst>
              <a:gd name="adj" fmla="val 5286"/>
            </a:avLst>
          </a:prstGeom>
        </p:spPr>
        <p:txBody>
          <a:bodyPr/>
          <a:lstStyle/>
          <a:p>
            <a:pPr lvl="0"/>
            <a:r>
              <a:rPr lang="en-US" noProof="0" smtClean="0"/>
              <a:t>Click icon to add picture</a:t>
            </a:r>
            <a:endParaRPr lang="en-GB" noProof="0" dirty="0"/>
          </a:p>
        </p:txBody>
      </p:sp>
      <p:sp>
        <p:nvSpPr>
          <p:cNvPr id="59"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18"/>
          </p:nvPr>
        </p:nvSpPr>
        <p:spPr>
          <a:xfrm>
            <a:off x="595316" y="2518363"/>
            <a:ext cx="1486657" cy="1677888"/>
          </a:xfrm>
          <a:prstGeom prst="roundRect">
            <a:avLst>
              <a:gd name="adj" fmla="val 5286"/>
            </a:avLst>
          </a:prstGeom>
        </p:spPr>
        <p:txBody>
          <a:bodyPr/>
          <a:lstStyle/>
          <a:p>
            <a:pPr lvl="0"/>
            <a:r>
              <a:rPr lang="en-US" noProof="0" smtClean="0"/>
              <a:t>Click icon to add picture</a:t>
            </a:r>
            <a:endParaRPr lang="en-GB" noProof="0" dirty="0"/>
          </a:p>
        </p:txBody>
      </p:sp>
      <p:sp>
        <p:nvSpPr>
          <p:cNvPr id="61" name="Text Placeholder 6"/>
          <p:cNvSpPr>
            <a:spLocks noGrp="1"/>
          </p:cNvSpPr>
          <p:nvPr>
            <p:ph type="body" sz="quarter" idx="13"/>
          </p:nvPr>
        </p:nvSpPr>
        <p:spPr>
          <a:xfrm>
            <a:off x="594661" y="4476001"/>
            <a:ext cx="3271954" cy="280032"/>
          </a:xfrm>
          <a:prstGeom prst="rect">
            <a:avLst/>
          </a:prstGeom>
        </p:spPr>
        <p:txBody>
          <a:bodyPr>
            <a:normAutofit/>
          </a:bodyPr>
          <a:lstStyle>
            <a:lvl1pPr marL="0" marR="0" indent="0" algn="l" defTabSz="736504" rtl="0" eaLnBrk="0" fontAlgn="base" latinLnBrk="0" hangingPunct="0">
              <a:lnSpc>
                <a:spcPct val="100000"/>
              </a:lnSpc>
              <a:spcBef>
                <a:spcPts val="0"/>
              </a:spcBef>
              <a:spcAft>
                <a:spcPts val="967"/>
              </a:spcAft>
              <a:buClrTx/>
              <a:buSzTx/>
              <a:buFontTx/>
              <a:buNone/>
              <a:tabLst/>
              <a:defRPr sz="1600">
                <a:solidFill>
                  <a:schemeClr val="tx1"/>
                </a:solidFill>
                <a:latin typeface="Franklin Gothic Book"/>
                <a:cs typeface="Franklin Gothic Book"/>
              </a:defRPr>
            </a:lvl1pPr>
            <a:lvl2pPr marL="144488" marR="0" indent="-144488" algn="l" defTabSz="736504" rtl="0" eaLnBrk="0" fontAlgn="base" latinLnBrk="0" hangingPunct="0">
              <a:lnSpc>
                <a:spcPct val="100000"/>
              </a:lnSpc>
              <a:spcBef>
                <a:spcPts val="0"/>
              </a:spcBef>
              <a:spcAft>
                <a:spcPts val="967"/>
              </a:spcAft>
              <a:buClrTx/>
              <a:buSzTx/>
              <a:buFont typeface="Arial" charset="0"/>
              <a:buChar char="•"/>
              <a:tabLst/>
              <a:defRPr>
                <a:solidFill>
                  <a:schemeClr val="tx1"/>
                </a:solidFill>
              </a:defRPr>
            </a:lvl2pPr>
            <a:lvl3pPr marL="289962" marR="0" indent="-144981" algn="l" defTabSz="736504" rtl="0" eaLnBrk="0" fontAlgn="base" latinLnBrk="0" hangingPunct="0">
              <a:lnSpc>
                <a:spcPct val="100000"/>
              </a:lnSpc>
              <a:spcBef>
                <a:spcPts val="0"/>
              </a:spcBef>
              <a:spcAft>
                <a:spcPts val="967"/>
              </a:spcAft>
              <a:buClrTx/>
              <a:buSzTx/>
              <a:buFont typeface="Arial"/>
              <a:buChar char="•"/>
              <a:tabLst/>
              <a:defRPr>
                <a:solidFill>
                  <a:schemeClr val="tx1"/>
                </a:solidFill>
              </a:defRPr>
            </a:lvl3pPr>
            <a:lvl4pPr marL="434943" marR="0" indent="-144981" algn="l" defTabSz="736504" rtl="0" eaLnBrk="0" fontAlgn="base" latinLnBrk="0" hangingPunct="0">
              <a:lnSpc>
                <a:spcPct val="100000"/>
              </a:lnSpc>
              <a:spcBef>
                <a:spcPts val="0"/>
              </a:spcBef>
              <a:spcAft>
                <a:spcPts val="967"/>
              </a:spcAft>
              <a:buClrTx/>
              <a:buSzTx/>
              <a:buFont typeface="Arial"/>
              <a:buChar char="•"/>
              <a:tabLst/>
              <a:defRPr/>
            </a:lvl4pPr>
          </a:lstStyle>
          <a:p>
            <a:pPr marL="0" marR="0" lvl="0" indent="0" algn="l" defTabSz="736504" rtl="0" eaLnBrk="0" fontAlgn="base" latinLnBrk="0" hangingPunct="0">
              <a:lnSpc>
                <a:spcPct val="100000"/>
              </a:lnSpc>
              <a:spcBef>
                <a:spcPts val="0"/>
              </a:spcBef>
              <a:spcAft>
                <a:spcPts val="967"/>
              </a:spcAft>
              <a:buClrTx/>
              <a:buSzTx/>
              <a:buFontTx/>
              <a:buNone/>
              <a:tabLst/>
              <a:defRPr/>
            </a:pPr>
            <a:r>
              <a:rPr kumimoji="0" lang="en-US" sz="900" b="0" i="0" u="none" strike="noStrike" kern="1200" cap="none" spc="0" normalizeH="0" baseline="0" noProof="0" smtClean="0">
                <a:ln>
                  <a:noFill/>
                </a:ln>
                <a:solidFill>
                  <a:srgbClr val="58595B"/>
                </a:solidFill>
                <a:effectLst/>
                <a:uLnTx/>
                <a:uFillTx/>
                <a:latin typeface="Arial" pitchFamily="34" charset="0"/>
                <a:ea typeface="ＭＳ Ｐゴシック" charset="0"/>
                <a:cs typeface="Arial" pitchFamily="34" charset="0"/>
              </a:rPr>
              <a:t>Click to edit Master text styles</a:t>
            </a:r>
          </a:p>
        </p:txBody>
      </p:sp>
      <p:sp>
        <p:nvSpPr>
          <p:cNvPr id="62"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19"/>
          </p:nvPr>
        </p:nvSpPr>
        <p:spPr>
          <a:xfrm>
            <a:off x="2379958" y="2518363"/>
            <a:ext cx="1486657" cy="1677888"/>
          </a:xfrm>
          <a:prstGeom prst="roundRect">
            <a:avLst>
              <a:gd name="adj" fmla="val 5286"/>
            </a:avLst>
          </a:prstGeom>
        </p:spPr>
        <p:txBody>
          <a:bodyPr/>
          <a:lstStyle/>
          <a:p>
            <a:pPr lvl="0"/>
            <a:r>
              <a:rPr lang="en-US" noProof="0" smtClean="0"/>
              <a:t>Click icon to add picture</a:t>
            </a:r>
            <a:endParaRPr lang="en-GB" noProof="0" dirty="0"/>
          </a:p>
        </p:txBody>
      </p:sp>
      <p:sp>
        <p:nvSpPr>
          <p:cNvPr id="60" name="Slide Number Placeholder 5"/>
          <p:cNvSpPr>
            <a:spLocks noGrp="1"/>
          </p:cNvSpPr>
          <p:nvPr>
            <p:ph type="sldNum" sz="quarter" idx="4"/>
          </p:nvPr>
        </p:nvSpPr>
        <p:spPr>
          <a:xfrm>
            <a:off x="6846455" y="5035501"/>
            <a:ext cx="297689" cy="293738"/>
          </a:xfrm>
          <a:prstGeom prst="rect">
            <a:avLst/>
          </a:prstGeom>
        </p:spPr>
        <p:txBody>
          <a:bodyPr lIns="0" tIns="0" rIns="0" bIns="0" anchor="ctr"/>
          <a:lstStyle>
            <a:lvl1pPr algn="r">
              <a:defRPr sz="700">
                <a:solidFill>
                  <a:schemeClr val="accent1"/>
                </a:solidFill>
              </a:defRPr>
            </a:lvl1pPr>
          </a:lstStyle>
          <a:p>
            <a:fld id="{71F9F866-B438-9445-8D9F-1F8FF6608833}" type="slidenum">
              <a:rPr lang="en-GB" smtClean="0">
                <a:solidFill>
                  <a:srgbClr val="00539B"/>
                </a:solidFill>
              </a:rPr>
              <a:pPr/>
              <a:t>‹#›</a:t>
            </a:fld>
            <a:endParaRPr lang="en-GB" dirty="0">
              <a:solidFill>
                <a:srgbClr val="00539B"/>
              </a:solidFill>
            </a:endParaRPr>
          </a:p>
        </p:txBody>
      </p:sp>
    </p:spTree>
    <p:extLst>
      <p:ext uri="{BB962C8B-B14F-4D97-AF65-F5344CB8AC3E}">
        <p14:creationId xmlns:p14="http://schemas.microsoft.com/office/powerpoint/2010/main" val="1563324369"/>
      </p:ext>
    </p:extLst>
  </p:cSld>
  <p:clrMapOvr>
    <a:masterClrMapping/>
  </p:clrMapOvr>
  <p:timing>
    <p:tnLst>
      <p:par>
        <p:cTn id="1" dur="indefinite" restart="never" nodeType="tmRoot"/>
      </p:par>
    </p:tnLst>
  </p:timing>
</p:sldLayout>
</file>

<file path=ppt/slideLayouts/slideLayout274.xml><?xml version="1.0" encoding="utf-8"?>
<p:sldLayout xmlns:a="http://schemas.openxmlformats.org/drawingml/2006/main" xmlns:r="http://schemas.openxmlformats.org/officeDocument/2006/relationships" xmlns:p="http://schemas.openxmlformats.org/presentationml/2006/main" preserve="1" userDrawn="1">
  <p:cSld name="5_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594659" y="1"/>
            <a:ext cx="5202310" cy="838861"/>
          </a:xfrm>
        </p:spPr>
        <p:txBody>
          <a:bodyPr/>
          <a:lstStyle/>
          <a:p>
            <a:r>
              <a:rPr lang="en-US" smtClean="0"/>
              <a:t>Click to edit Master title style</a:t>
            </a:r>
            <a:endParaRPr lang="en-US" dirty="0"/>
          </a:p>
        </p:txBody>
      </p:sp>
      <p:sp>
        <p:nvSpPr>
          <p:cNvPr id="4" name="Text Placeholder 3"/>
          <p:cNvSpPr>
            <a:spLocks noGrp="1"/>
          </p:cNvSpPr>
          <p:nvPr>
            <p:ph type="body" sz="half" idx="2"/>
          </p:nvPr>
        </p:nvSpPr>
        <p:spPr>
          <a:xfrm>
            <a:off x="4166569" y="1678957"/>
            <a:ext cx="2977574" cy="3077076"/>
          </a:xfrm>
          <a:prstGeom prst="rect">
            <a:avLst/>
          </a:prstGeom>
        </p:spPr>
        <p:txBody>
          <a:bodyPr>
            <a:normAutofit/>
          </a:bodyPr>
          <a:lstStyle>
            <a:lvl1pPr marL="0" marR="0" indent="0" algn="l" defTabSz="736504" rtl="0" eaLnBrk="0" fontAlgn="base" latinLnBrk="0" hangingPunct="0">
              <a:lnSpc>
                <a:spcPct val="100000"/>
              </a:lnSpc>
              <a:spcBef>
                <a:spcPts val="0"/>
              </a:spcBef>
              <a:spcAft>
                <a:spcPts val="967"/>
              </a:spcAft>
              <a:buClrTx/>
              <a:buSzTx/>
              <a:buFontTx/>
              <a:buNone/>
              <a:tabLst/>
              <a:defRPr>
                <a:latin typeface="Franklin Gothic Book"/>
                <a:cs typeface="Franklin Gothic Book"/>
              </a:defRPr>
            </a:lvl1pPr>
            <a:lvl2pPr marL="144488" marR="0" indent="-144488" algn="l" defTabSz="736504" rtl="0" eaLnBrk="0" fontAlgn="base" latinLnBrk="0" hangingPunct="0">
              <a:lnSpc>
                <a:spcPct val="100000"/>
              </a:lnSpc>
              <a:spcBef>
                <a:spcPts val="0"/>
              </a:spcBef>
              <a:spcAft>
                <a:spcPts val="967"/>
              </a:spcAft>
              <a:buClrTx/>
              <a:buSzTx/>
              <a:buFont typeface="Arial" charset="0"/>
              <a:buChar char="•"/>
              <a:tabLst/>
              <a:defRPr>
                <a:latin typeface="Franklin Gothic Book"/>
                <a:ea typeface="Franklin Gothic Book"/>
                <a:cs typeface="Franklin Gothic Book"/>
              </a:defRPr>
            </a:lvl2pPr>
            <a:lvl3pPr marL="289962" marR="0" indent="-144981" algn="l" defTabSz="736504" rtl="0" eaLnBrk="0" fontAlgn="base" latinLnBrk="0" hangingPunct="0">
              <a:lnSpc>
                <a:spcPct val="100000"/>
              </a:lnSpc>
              <a:spcBef>
                <a:spcPts val="0"/>
              </a:spcBef>
              <a:spcAft>
                <a:spcPts val="967"/>
              </a:spcAft>
              <a:buClrTx/>
              <a:buSzTx/>
              <a:buFont typeface="Arial"/>
              <a:buChar char="•"/>
              <a:tabLst/>
              <a:defRPr>
                <a:latin typeface="Franklin Gothic Book"/>
                <a:ea typeface="Franklin Gothic Book"/>
                <a:cs typeface="Franklin Gothic Book"/>
              </a:defRPr>
            </a:lvl3pPr>
            <a:lvl4pPr marL="434943" marR="0" indent="-144981" algn="l" defTabSz="736504" rtl="0" eaLnBrk="0" fontAlgn="base" latinLnBrk="0" hangingPunct="0">
              <a:lnSpc>
                <a:spcPct val="100000"/>
              </a:lnSpc>
              <a:spcBef>
                <a:spcPts val="0"/>
              </a:spcBef>
              <a:spcAft>
                <a:spcPts val="967"/>
              </a:spcAft>
              <a:buClrTx/>
              <a:buSzTx/>
              <a:buFont typeface="Arial"/>
              <a:buChar char="•"/>
              <a:tabLst/>
              <a:defRPr>
                <a:latin typeface="Franklin Gothic Book"/>
                <a:ea typeface="Franklin Gothic Book"/>
                <a:cs typeface="Franklin Gothic Book"/>
              </a:defRPr>
            </a:lvl4pPr>
          </a:lstStyle>
          <a:p>
            <a:pPr marL="0" marR="0" lvl="0" indent="0" algn="l" defTabSz="736504" rtl="0" eaLnBrk="0" fontAlgn="base" latinLnBrk="0" hangingPunct="0">
              <a:lnSpc>
                <a:spcPct val="100000"/>
              </a:lnSpc>
              <a:spcBef>
                <a:spcPts val="0"/>
              </a:spcBef>
              <a:spcAft>
                <a:spcPts val="967"/>
              </a:spcAft>
              <a:buClrTx/>
              <a:buSzTx/>
              <a:buFontTx/>
              <a:buNone/>
              <a:tabLst/>
              <a:defRPr/>
            </a:pPr>
            <a:r>
              <a:rPr kumimoji="0" lang="en-US" sz="900" b="0" i="0" u="none" strike="noStrike" kern="1200" cap="none" spc="0" normalizeH="0" baseline="0" noProof="0" smtClean="0">
                <a:ln>
                  <a:noFill/>
                </a:ln>
                <a:solidFill>
                  <a:srgbClr val="58595B"/>
                </a:solidFill>
                <a:effectLst/>
                <a:uLnTx/>
                <a:uFillTx/>
                <a:latin typeface="Arial" pitchFamily="34" charset="0"/>
                <a:ea typeface="ＭＳ Ｐゴシック" charset="0"/>
                <a:cs typeface="Arial" pitchFamily="34" charset="0"/>
              </a:rPr>
              <a:t>Click to edit Master text styles</a:t>
            </a:r>
          </a:p>
          <a:p>
            <a:pPr marL="0" marR="0" lvl="1" indent="0" algn="l" defTabSz="736504" rtl="0" eaLnBrk="0" fontAlgn="base" latinLnBrk="0" hangingPunct="0">
              <a:lnSpc>
                <a:spcPct val="100000"/>
              </a:lnSpc>
              <a:spcBef>
                <a:spcPts val="0"/>
              </a:spcBef>
              <a:spcAft>
                <a:spcPts val="967"/>
              </a:spcAft>
              <a:buClrTx/>
              <a:buSzTx/>
              <a:buFontTx/>
              <a:buNone/>
              <a:tabLst/>
              <a:defRPr/>
            </a:pPr>
            <a:r>
              <a:rPr kumimoji="0" lang="en-US" sz="900" b="0" i="0" u="none" strike="noStrike" kern="1200" cap="none" spc="0" normalizeH="0" baseline="0" noProof="0" smtClean="0">
                <a:ln>
                  <a:noFill/>
                </a:ln>
                <a:solidFill>
                  <a:srgbClr val="58595B"/>
                </a:solidFill>
                <a:effectLst/>
                <a:uLnTx/>
                <a:uFillTx/>
                <a:latin typeface="Arial" pitchFamily="34" charset="0"/>
                <a:ea typeface="ＭＳ Ｐゴシック" charset="0"/>
                <a:cs typeface="Arial" pitchFamily="34" charset="0"/>
              </a:rPr>
              <a:t>Second level</a:t>
            </a:r>
          </a:p>
          <a:p>
            <a:pPr marL="0" marR="0" lvl="2" indent="0" algn="l" defTabSz="736504" rtl="0" eaLnBrk="0" fontAlgn="base" latinLnBrk="0" hangingPunct="0">
              <a:lnSpc>
                <a:spcPct val="100000"/>
              </a:lnSpc>
              <a:spcBef>
                <a:spcPts val="0"/>
              </a:spcBef>
              <a:spcAft>
                <a:spcPts val="967"/>
              </a:spcAft>
              <a:buClrTx/>
              <a:buSzTx/>
              <a:buFontTx/>
              <a:buNone/>
              <a:tabLst/>
              <a:defRPr/>
            </a:pPr>
            <a:r>
              <a:rPr kumimoji="0" lang="en-US" sz="900" b="0" i="0" u="none" strike="noStrike" kern="1200" cap="none" spc="0" normalizeH="0" baseline="0" noProof="0" smtClean="0">
                <a:ln>
                  <a:noFill/>
                </a:ln>
                <a:solidFill>
                  <a:srgbClr val="58595B"/>
                </a:solidFill>
                <a:effectLst/>
                <a:uLnTx/>
                <a:uFillTx/>
                <a:latin typeface="Arial" pitchFamily="34" charset="0"/>
                <a:ea typeface="ＭＳ Ｐゴシック" charset="0"/>
                <a:cs typeface="Arial" pitchFamily="34" charset="0"/>
              </a:rPr>
              <a:t>Third level</a:t>
            </a:r>
          </a:p>
          <a:p>
            <a:pPr marL="0" marR="0" lvl="3" indent="0" algn="l" defTabSz="736504" rtl="0" eaLnBrk="0" fontAlgn="base" latinLnBrk="0" hangingPunct="0">
              <a:lnSpc>
                <a:spcPct val="100000"/>
              </a:lnSpc>
              <a:spcBef>
                <a:spcPts val="0"/>
              </a:spcBef>
              <a:spcAft>
                <a:spcPts val="967"/>
              </a:spcAft>
              <a:buClrTx/>
              <a:buSzTx/>
              <a:buFontTx/>
              <a:buNone/>
              <a:tabLst/>
              <a:defRPr/>
            </a:pPr>
            <a:r>
              <a:rPr kumimoji="0" lang="en-US" sz="900" b="0" i="0" u="none" strike="noStrike" kern="1200" cap="none" spc="0" normalizeH="0" baseline="0" noProof="0" smtClean="0">
                <a:ln>
                  <a:noFill/>
                </a:ln>
                <a:solidFill>
                  <a:srgbClr val="58595B"/>
                </a:solidFill>
                <a:effectLst/>
                <a:uLnTx/>
                <a:uFillTx/>
                <a:latin typeface="Arial" pitchFamily="34" charset="0"/>
                <a:ea typeface="ＭＳ Ｐゴシック" charset="0"/>
                <a:cs typeface="Arial" pitchFamily="34" charset="0"/>
              </a:rPr>
              <a:t>Fourth level</a:t>
            </a:r>
          </a:p>
        </p:txBody>
      </p:sp>
      <p:sp>
        <p:nvSpPr>
          <p:cNvPr id="54" name="Date Placeholder 3"/>
          <p:cNvSpPr>
            <a:spLocks noGrp="1"/>
          </p:cNvSpPr>
          <p:nvPr>
            <p:ph type="dt" sz="half" idx="10"/>
          </p:nvPr>
        </p:nvSpPr>
        <p:spPr>
          <a:xfrm>
            <a:off x="594661" y="5035501"/>
            <a:ext cx="1547697" cy="293738"/>
          </a:xfrm>
          <a:prstGeom prst="rect">
            <a:avLst/>
          </a:prstGeom>
        </p:spPr>
        <p:txBody>
          <a:bodyPr lIns="0" tIns="0" rIns="0" bIns="0" anchor="ctr"/>
          <a:lstStyle>
            <a:lvl1pPr>
              <a:defRPr sz="700">
                <a:solidFill>
                  <a:schemeClr val="accent1"/>
                </a:solidFill>
              </a:defRPr>
            </a:lvl1pPr>
          </a:lstStyle>
          <a:p>
            <a:fld id="{64815ECD-0D2A-4942-A2BB-9C0FFC9E6DD9}" type="datetime3">
              <a:rPr lang="en-GB" smtClean="0">
                <a:solidFill>
                  <a:srgbClr val="00539B"/>
                </a:solidFill>
              </a:rPr>
              <a:pPr/>
              <a:t>13 July, 2016</a:t>
            </a:fld>
            <a:endParaRPr lang="en-GB" dirty="0">
              <a:solidFill>
                <a:srgbClr val="00539B"/>
              </a:solidFill>
            </a:endParaRPr>
          </a:p>
        </p:txBody>
      </p:sp>
      <p:sp>
        <p:nvSpPr>
          <p:cNvPr id="55" name="Footer Placeholder 4"/>
          <p:cNvSpPr>
            <a:spLocks noGrp="1"/>
          </p:cNvSpPr>
          <p:nvPr>
            <p:ph type="ftr" sz="quarter" idx="3"/>
            <p:custDataLst>
              <p:tags r:id="rId1"/>
            </p:custDataLst>
          </p:nvPr>
        </p:nvSpPr>
        <p:spPr>
          <a:xfrm>
            <a:off x="0" y="5035501"/>
            <a:ext cx="7561263" cy="293738"/>
          </a:xfrm>
          <a:prstGeom prst="rect">
            <a:avLst/>
          </a:prstGeom>
        </p:spPr>
        <p:txBody>
          <a:bodyPr lIns="0" tIns="0" rIns="0" bIns="0" anchor="ctr"/>
          <a:lstStyle>
            <a:lvl1pPr algn="ctr">
              <a:defRPr lang="en-GB" sz="800" b="0" i="0" u="none">
                <a:solidFill>
                  <a:srgbClr val="FFFFFF"/>
                </a:solidFill>
                <a:latin typeface="Arial"/>
              </a:defRPr>
            </a:lvl1pPr>
          </a:lstStyle>
          <a:p>
            <a:endParaRPr b="1"/>
          </a:p>
        </p:txBody>
      </p:sp>
      <p:sp>
        <p:nvSpPr>
          <p:cNvPr id="58"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17"/>
          </p:nvPr>
        </p:nvSpPr>
        <p:spPr>
          <a:xfrm>
            <a:off x="595315" y="1678957"/>
            <a:ext cx="3271300" cy="558830"/>
          </a:xfrm>
          <a:prstGeom prst="roundRect">
            <a:avLst>
              <a:gd name="adj" fmla="val 15436"/>
            </a:avLst>
          </a:prstGeom>
        </p:spPr>
        <p:txBody>
          <a:bodyPr/>
          <a:lstStyle/>
          <a:p>
            <a:pPr lvl="0"/>
            <a:r>
              <a:rPr lang="en-US" noProof="0" smtClean="0"/>
              <a:t>Click icon to add picture</a:t>
            </a:r>
            <a:endParaRPr lang="en-GB" noProof="0" dirty="0"/>
          </a:p>
        </p:txBody>
      </p:sp>
      <p:sp>
        <p:nvSpPr>
          <p:cNvPr id="59"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18"/>
          </p:nvPr>
        </p:nvSpPr>
        <p:spPr>
          <a:xfrm>
            <a:off x="595315" y="2518363"/>
            <a:ext cx="3271300" cy="1677888"/>
          </a:xfrm>
          <a:prstGeom prst="roundRect">
            <a:avLst>
              <a:gd name="adj" fmla="val 5286"/>
            </a:avLst>
          </a:prstGeom>
        </p:spPr>
        <p:txBody>
          <a:bodyPr/>
          <a:lstStyle/>
          <a:p>
            <a:pPr lvl="0"/>
            <a:r>
              <a:rPr lang="en-US" noProof="0" smtClean="0"/>
              <a:t>Click icon to add picture</a:t>
            </a:r>
            <a:endParaRPr lang="en-GB" noProof="0" dirty="0"/>
          </a:p>
        </p:txBody>
      </p:sp>
      <p:sp>
        <p:nvSpPr>
          <p:cNvPr id="61" name="Text Placeholder 6"/>
          <p:cNvSpPr>
            <a:spLocks noGrp="1"/>
          </p:cNvSpPr>
          <p:nvPr>
            <p:ph type="body" sz="quarter" idx="13"/>
          </p:nvPr>
        </p:nvSpPr>
        <p:spPr>
          <a:xfrm>
            <a:off x="594661" y="4476001"/>
            <a:ext cx="3271954" cy="280032"/>
          </a:xfrm>
          <a:prstGeom prst="rect">
            <a:avLst/>
          </a:prstGeom>
        </p:spPr>
        <p:txBody>
          <a:bodyPr>
            <a:normAutofit/>
          </a:bodyPr>
          <a:lstStyle>
            <a:lvl1pPr marL="0" marR="0" indent="0" algn="l" defTabSz="736504" rtl="0" eaLnBrk="0" fontAlgn="base" latinLnBrk="0" hangingPunct="0">
              <a:lnSpc>
                <a:spcPct val="100000"/>
              </a:lnSpc>
              <a:spcBef>
                <a:spcPts val="0"/>
              </a:spcBef>
              <a:spcAft>
                <a:spcPts val="967"/>
              </a:spcAft>
              <a:buClrTx/>
              <a:buSzTx/>
              <a:buFontTx/>
              <a:buNone/>
              <a:tabLst/>
              <a:defRPr sz="1600">
                <a:solidFill>
                  <a:schemeClr val="tx1"/>
                </a:solidFill>
                <a:latin typeface="Franklin Gothic Book"/>
                <a:cs typeface="Franklin Gothic Book"/>
              </a:defRPr>
            </a:lvl1pPr>
            <a:lvl2pPr marL="144488" marR="0" indent="-144488" algn="l" defTabSz="736504" rtl="0" eaLnBrk="0" fontAlgn="base" latinLnBrk="0" hangingPunct="0">
              <a:lnSpc>
                <a:spcPct val="100000"/>
              </a:lnSpc>
              <a:spcBef>
                <a:spcPts val="0"/>
              </a:spcBef>
              <a:spcAft>
                <a:spcPts val="967"/>
              </a:spcAft>
              <a:buClrTx/>
              <a:buSzTx/>
              <a:buFont typeface="Arial" charset="0"/>
              <a:buChar char="•"/>
              <a:tabLst/>
              <a:defRPr>
                <a:solidFill>
                  <a:schemeClr val="tx1"/>
                </a:solidFill>
              </a:defRPr>
            </a:lvl2pPr>
            <a:lvl3pPr marL="289962" marR="0" indent="-144981" algn="l" defTabSz="736504" rtl="0" eaLnBrk="0" fontAlgn="base" latinLnBrk="0" hangingPunct="0">
              <a:lnSpc>
                <a:spcPct val="100000"/>
              </a:lnSpc>
              <a:spcBef>
                <a:spcPts val="0"/>
              </a:spcBef>
              <a:spcAft>
                <a:spcPts val="967"/>
              </a:spcAft>
              <a:buClrTx/>
              <a:buSzTx/>
              <a:buFont typeface="Arial"/>
              <a:buChar char="•"/>
              <a:tabLst/>
              <a:defRPr>
                <a:solidFill>
                  <a:schemeClr val="tx1"/>
                </a:solidFill>
              </a:defRPr>
            </a:lvl3pPr>
            <a:lvl4pPr marL="434943" marR="0" indent="-144981" algn="l" defTabSz="736504" rtl="0" eaLnBrk="0" fontAlgn="base" latinLnBrk="0" hangingPunct="0">
              <a:lnSpc>
                <a:spcPct val="100000"/>
              </a:lnSpc>
              <a:spcBef>
                <a:spcPts val="0"/>
              </a:spcBef>
              <a:spcAft>
                <a:spcPts val="967"/>
              </a:spcAft>
              <a:buClrTx/>
              <a:buSzTx/>
              <a:buFont typeface="Arial"/>
              <a:buChar char="•"/>
              <a:tabLst/>
              <a:defRPr/>
            </a:lvl4pPr>
          </a:lstStyle>
          <a:p>
            <a:pPr marL="0" marR="0" lvl="0" indent="0" algn="l" defTabSz="736504" rtl="0" eaLnBrk="0" fontAlgn="base" latinLnBrk="0" hangingPunct="0">
              <a:lnSpc>
                <a:spcPct val="100000"/>
              </a:lnSpc>
              <a:spcBef>
                <a:spcPts val="0"/>
              </a:spcBef>
              <a:spcAft>
                <a:spcPts val="967"/>
              </a:spcAft>
              <a:buClrTx/>
              <a:buSzTx/>
              <a:buFontTx/>
              <a:buNone/>
              <a:tabLst/>
              <a:defRPr/>
            </a:pPr>
            <a:r>
              <a:rPr kumimoji="0" lang="en-US" sz="900" b="0" i="0" u="none" strike="noStrike" kern="1200" cap="none" spc="0" normalizeH="0" baseline="0" noProof="0" smtClean="0">
                <a:ln>
                  <a:noFill/>
                </a:ln>
                <a:solidFill>
                  <a:srgbClr val="58595B"/>
                </a:solidFill>
                <a:effectLst/>
                <a:uLnTx/>
                <a:uFillTx/>
                <a:latin typeface="Arial" pitchFamily="34" charset="0"/>
                <a:ea typeface="ＭＳ Ｐゴシック" charset="0"/>
                <a:cs typeface="Arial" pitchFamily="34" charset="0"/>
              </a:rPr>
              <a:t>Click to edit Master text styles</a:t>
            </a:r>
          </a:p>
        </p:txBody>
      </p:sp>
      <p:sp>
        <p:nvSpPr>
          <p:cNvPr id="60" name="Slide Number Placeholder 5"/>
          <p:cNvSpPr>
            <a:spLocks noGrp="1"/>
          </p:cNvSpPr>
          <p:nvPr>
            <p:ph type="sldNum" sz="quarter" idx="4"/>
          </p:nvPr>
        </p:nvSpPr>
        <p:spPr>
          <a:xfrm>
            <a:off x="6846455" y="5035501"/>
            <a:ext cx="297689" cy="293738"/>
          </a:xfrm>
          <a:prstGeom prst="rect">
            <a:avLst/>
          </a:prstGeom>
        </p:spPr>
        <p:txBody>
          <a:bodyPr lIns="0" tIns="0" rIns="0" bIns="0" anchor="ctr"/>
          <a:lstStyle>
            <a:lvl1pPr algn="r">
              <a:defRPr sz="700">
                <a:solidFill>
                  <a:schemeClr val="accent1"/>
                </a:solidFill>
              </a:defRPr>
            </a:lvl1pPr>
          </a:lstStyle>
          <a:p>
            <a:fld id="{71F9F866-B438-9445-8D9F-1F8FF6608833}" type="slidenum">
              <a:rPr lang="en-GB" smtClean="0">
                <a:solidFill>
                  <a:srgbClr val="00539B"/>
                </a:solidFill>
              </a:rPr>
              <a:pPr/>
              <a:t>‹#›</a:t>
            </a:fld>
            <a:endParaRPr lang="en-GB" dirty="0">
              <a:solidFill>
                <a:srgbClr val="00539B"/>
              </a:solidFill>
            </a:endParaRPr>
          </a:p>
        </p:txBody>
      </p:sp>
    </p:spTree>
    <p:extLst>
      <p:ext uri="{BB962C8B-B14F-4D97-AF65-F5344CB8AC3E}">
        <p14:creationId xmlns:p14="http://schemas.microsoft.com/office/powerpoint/2010/main" val="19059009"/>
      </p:ext>
    </p:extLst>
  </p:cSld>
  <p:clrMapOvr>
    <a:masterClrMapping/>
  </p:clrMapOvr>
  <p:timing>
    <p:tnLst>
      <p:par>
        <p:cTn id="1" dur="indefinite" restart="never" nodeType="tmRoot"/>
      </p:par>
    </p:tnLst>
  </p:timing>
</p:sldLayout>
</file>

<file path=ppt/slideLayouts/slideLayout275.xml><?xml version="1.0" encoding="utf-8"?>
<p:sldLayout xmlns:a="http://schemas.openxmlformats.org/drawingml/2006/main" xmlns:r="http://schemas.openxmlformats.org/officeDocument/2006/relationships" xmlns:p="http://schemas.openxmlformats.org/presentationml/2006/main" preserve="1" userDrawn="1">
  <p:cSld name="4_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594659" y="1"/>
            <a:ext cx="5202310" cy="838861"/>
          </a:xfrm>
        </p:spPr>
        <p:txBody>
          <a:bodyPr/>
          <a:lstStyle/>
          <a:p>
            <a:r>
              <a:rPr lang="en-US" smtClean="0"/>
              <a:t>Click to edit Master title style</a:t>
            </a:r>
            <a:endParaRPr lang="en-US" dirty="0"/>
          </a:p>
        </p:txBody>
      </p:sp>
      <p:sp>
        <p:nvSpPr>
          <p:cNvPr id="4" name="Text Placeholder 3"/>
          <p:cNvSpPr>
            <a:spLocks noGrp="1"/>
          </p:cNvSpPr>
          <p:nvPr>
            <p:ph type="body" sz="half" idx="2"/>
          </p:nvPr>
        </p:nvSpPr>
        <p:spPr>
          <a:xfrm>
            <a:off x="4166569" y="1678957"/>
            <a:ext cx="2977574" cy="3077076"/>
          </a:xfrm>
          <a:prstGeom prst="rect">
            <a:avLst/>
          </a:prstGeom>
        </p:spPr>
        <p:txBody>
          <a:bodyPr>
            <a:normAutofit/>
          </a:bodyPr>
          <a:lstStyle>
            <a:lvl1pPr marL="0" marR="0" indent="0" algn="l" defTabSz="736504" rtl="0" eaLnBrk="0" fontAlgn="base" latinLnBrk="0" hangingPunct="0">
              <a:lnSpc>
                <a:spcPct val="100000"/>
              </a:lnSpc>
              <a:spcBef>
                <a:spcPts val="0"/>
              </a:spcBef>
              <a:spcAft>
                <a:spcPts val="967"/>
              </a:spcAft>
              <a:buClrTx/>
              <a:buSzTx/>
              <a:buFontTx/>
              <a:buNone/>
              <a:tabLst/>
              <a:defRPr>
                <a:latin typeface="Franklin Gothic Book"/>
                <a:cs typeface="Franklin Gothic Book"/>
              </a:defRPr>
            </a:lvl1pPr>
            <a:lvl2pPr marL="144488" marR="0" indent="-144488" algn="l" defTabSz="736504" rtl="0" eaLnBrk="0" fontAlgn="base" latinLnBrk="0" hangingPunct="0">
              <a:lnSpc>
                <a:spcPct val="100000"/>
              </a:lnSpc>
              <a:spcBef>
                <a:spcPts val="0"/>
              </a:spcBef>
              <a:spcAft>
                <a:spcPts val="967"/>
              </a:spcAft>
              <a:buClrTx/>
              <a:buSzTx/>
              <a:buFont typeface="Arial" charset="0"/>
              <a:buChar char="•"/>
              <a:tabLst/>
              <a:defRPr>
                <a:latin typeface="Franklin Gothic Book"/>
                <a:ea typeface="Franklin Gothic Book"/>
                <a:cs typeface="Franklin Gothic Book"/>
              </a:defRPr>
            </a:lvl2pPr>
            <a:lvl3pPr marL="289962" marR="0" indent="-144981" algn="l" defTabSz="736504" rtl="0" eaLnBrk="0" fontAlgn="base" latinLnBrk="0" hangingPunct="0">
              <a:lnSpc>
                <a:spcPct val="100000"/>
              </a:lnSpc>
              <a:spcBef>
                <a:spcPts val="0"/>
              </a:spcBef>
              <a:spcAft>
                <a:spcPts val="967"/>
              </a:spcAft>
              <a:buClrTx/>
              <a:buSzTx/>
              <a:buFont typeface="Arial"/>
              <a:buChar char="•"/>
              <a:tabLst/>
              <a:defRPr>
                <a:latin typeface="Franklin Gothic Book"/>
                <a:ea typeface="Franklin Gothic Book"/>
                <a:cs typeface="Franklin Gothic Book"/>
              </a:defRPr>
            </a:lvl3pPr>
            <a:lvl4pPr marL="434943" marR="0" indent="-144981" algn="l" defTabSz="736504" rtl="0" eaLnBrk="0" fontAlgn="base" latinLnBrk="0" hangingPunct="0">
              <a:lnSpc>
                <a:spcPct val="100000"/>
              </a:lnSpc>
              <a:spcBef>
                <a:spcPts val="0"/>
              </a:spcBef>
              <a:spcAft>
                <a:spcPts val="967"/>
              </a:spcAft>
              <a:buClrTx/>
              <a:buSzTx/>
              <a:buFont typeface="Arial"/>
              <a:buChar char="•"/>
              <a:tabLst/>
              <a:defRPr>
                <a:latin typeface="Franklin Gothic Book"/>
                <a:ea typeface="Franklin Gothic Book"/>
                <a:cs typeface="Franklin Gothic Book"/>
              </a:defRPr>
            </a:lvl4pPr>
          </a:lstStyle>
          <a:p>
            <a:pPr marL="0" marR="0" lvl="0" indent="0" algn="l" defTabSz="736504" rtl="0" eaLnBrk="0" fontAlgn="base" latinLnBrk="0" hangingPunct="0">
              <a:lnSpc>
                <a:spcPct val="100000"/>
              </a:lnSpc>
              <a:spcBef>
                <a:spcPts val="0"/>
              </a:spcBef>
              <a:spcAft>
                <a:spcPts val="967"/>
              </a:spcAft>
              <a:buClrTx/>
              <a:buSzTx/>
              <a:buFontTx/>
              <a:buNone/>
              <a:tabLst/>
              <a:defRPr/>
            </a:pPr>
            <a:r>
              <a:rPr kumimoji="0" lang="en-US" sz="900" b="0" i="0" u="none" strike="noStrike" kern="1200" cap="none" spc="0" normalizeH="0" baseline="0" noProof="0" smtClean="0">
                <a:ln>
                  <a:noFill/>
                </a:ln>
                <a:solidFill>
                  <a:srgbClr val="58595B"/>
                </a:solidFill>
                <a:effectLst/>
                <a:uLnTx/>
                <a:uFillTx/>
                <a:latin typeface="Arial" pitchFamily="34" charset="0"/>
                <a:ea typeface="ＭＳ Ｐゴシック" charset="0"/>
                <a:cs typeface="Arial" pitchFamily="34" charset="0"/>
              </a:rPr>
              <a:t>Click to edit Master text styles</a:t>
            </a:r>
          </a:p>
          <a:p>
            <a:pPr marL="0" marR="0" lvl="1" indent="0" algn="l" defTabSz="736504" rtl="0" eaLnBrk="0" fontAlgn="base" latinLnBrk="0" hangingPunct="0">
              <a:lnSpc>
                <a:spcPct val="100000"/>
              </a:lnSpc>
              <a:spcBef>
                <a:spcPts val="0"/>
              </a:spcBef>
              <a:spcAft>
                <a:spcPts val="967"/>
              </a:spcAft>
              <a:buClrTx/>
              <a:buSzTx/>
              <a:buFontTx/>
              <a:buNone/>
              <a:tabLst/>
              <a:defRPr/>
            </a:pPr>
            <a:r>
              <a:rPr kumimoji="0" lang="en-US" sz="900" b="0" i="0" u="none" strike="noStrike" kern="1200" cap="none" spc="0" normalizeH="0" baseline="0" noProof="0" smtClean="0">
                <a:ln>
                  <a:noFill/>
                </a:ln>
                <a:solidFill>
                  <a:srgbClr val="58595B"/>
                </a:solidFill>
                <a:effectLst/>
                <a:uLnTx/>
                <a:uFillTx/>
                <a:latin typeface="Arial" pitchFamily="34" charset="0"/>
                <a:ea typeface="ＭＳ Ｐゴシック" charset="0"/>
                <a:cs typeface="Arial" pitchFamily="34" charset="0"/>
              </a:rPr>
              <a:t>Second level</a:t>
            </a:r>
          </a:p>
          <a:p>
            <a:pPr marL="0" marR="0" lvl="2" indent="0" algn="l" defTabSz="736504" rtl="0" eaLnBrk="0" fontAlgn="base" latinLnBrk="0" hangingPunct="0">
              <a:lnSpc>
                <a:spcPct val="100000"/>
              </a:lnSpc>
              <a:spcBef>
                <a:spcPts val="0"/>
              </a:spcBef>
              <a:spcAft>
                <a:spcPts val="967"/>
              </a:spcAft>
              <a:buClrTx/>
              <a:buSzTx/>
              <a:buFontTx/>
              <a:buNone/>
              <a:tabLst/>
              <a:defRPr/>
            </a:pPr>
            <a:r>
              <a:rPr kumimoji="0" lang="en-US" sz="900" b="0" i="0" u="none" strike="noStrike" kern="1200" cap="none" spc="0" normalizeH="0" baseline="0" noProof="0" smtClean="0">
                <a:ln>
                  <a:noFill/>
                </a:ln>
                <a:solidFill>
                  <a:srgbClr val="58595B"/>
                </a:solidFill>
                <a:effectLst/>
                <a:uLnTx/>
                <a:uFillTx/>
                <a:latin typeface="Arial" pitchFamily="34" charset="0"/>
                <a:ea typeface="ＭＳ Ｐゴシック" charset="0"/>
                <a:cs typeface="Arial" pitchFamily="34" charset="0"/>
              </a:rPr>
              <a:t>Third level</a:t>
            </a:r>
          </a:p>
          <a:p>
            <a:pPr marL="0" marR="0" lvl="3" indent="0" algn="l" defTabSz="736504" rtl="0" eaLnBrk="0" fontAlgn="base" latinLnBrk="0" hangingPunct="0">
              <a:lnSpc>
                <a:spcPct val="100000"/>
              </a:lnSpc>
              <a:spcBef>
                <a:spcPts val="0"/>
              </a:spcBef>
              <a:spcAft>
                <a:spcPts val="967"/>
              </a:spcAft>
              <a:buClrTx/>
              <a:buSzTx/>
              <a:buFontTx/>
              <a:buNone/>
              <a:tabLst/>
              <a:defRPr/>
            </a:pPr>
            <a:r>
              <a:rPr kumimoji="0" lang="en-US" sz="900" b="0" i="0" u="none" strike="noStrike" kern="1200" cap="none" spc="0" normalizeH="0" baseline="0" noProof="0" smtClean="0">
                <a:ln>
                  <a:noFill/>
                </a:ln>
                <a:solidFill>
                  <a:srgbClr val="58595B"/>
                </a:solidFill>
                <a:effectLst/>
                <a:uLnTx/>
                <a:uFillTx/>
                <a:latin typeface="Arial" pitchFamily="34" charset="0"/>
                <a:ea typeface="ＭＳ Ｐゴシック" charset="0"/>
                <a:cs typeface="Arial" pitchFamily="34" charset="0"/>
              </a:rPr>
              <a:t>Fourth level</a:t>
            </a:r>
          </a:p>
        </p:txBody>
      </p:sp>
      <p:sp>
        <p:nvSpPr>
          <p:cNvPr id="54" name="Date Placeholder 3"/>
          <p:cNvSpPr>
            <a:spLocks noGrp="1"/>
          </p:cNvSpPr>
          <p:nvPr>
            <p:ph type="dt" sz="half" idx="10"/>
          </p:nvPr>
        </p:nvSpPr>
        <p:spPr>
          <a:xfrm>
            <a:off x="594661" y="5035501"/>
            <a:ext cx="1547697" cy="293738"/>
          </a:xfrm>
          <a:prstGeom prst="rect">
            <a:avLst/>
          </a:prstGeom>
        </p:spPr>
        <p:txBody>
          <a:bodyPr lIns="0" tIns="0" rIns="0" bIns="0" anchor="ctr"/>
          <a:lstStyle>
            <a:lvl1pPr>
              <a:defRPr sz="700">
                <a:solidFill>
                  <a:schemeClr val="accent1"/>
                </a:solidFill>
              </a:defRPr>
            </a:lvl1pPr>
          </a:lstStyle>
          <a:p>
            <a:fld id="{64815ECD-0D2A-4942-A2BB-9C0FFC9E6DD9}" type="datetime3">
              <a:rPr lang="en-GB" smtClean="0">
                <a:solidFill>
                  <a:srgbClr val="00539B"/>
                </a:solidFill>
              </a:rPr>
              <a:pPr/>
              <a:t>13 July, 2016</a:t>
            </a:fld>
            <a:endParaRPr lang="en-GB" dirty="0">
              <a:solidFill>
                <a:srgbClr val="00539B"/>
              </a:solidFill>
            </a:endParaRPr>
          </a:p>
        </p:txBody>
      </p:sp>
      <p:sp>
        <p:nvSpPr>
          <p:cNvPr id="55" name="Footer Placeholder 4"/>
          <p:cNvSpPr>
            <a:spLocks noGrp="1"/>
          </p:cNvSpPr>
          <p:nvPr>
            <p:ph type="ftr" sz="quarter" idx="3"/>
            <p:custDataLst>
              <p:tags r:id="rId1"/>
            </p:custDataLst>
          </p:nvPr>
        </p:nvSpPr>
        <p:spPr>
          <a:xfrm>
            <a:off x="0" y="5035501"/>
            <a:ext cx="7561263" cy="293738"/>
          </a:xfrm>
          <a:prstGeom prst="rect">
            <a:avLst/>
          </a:prstGeom>
        </p:spPr>
        <p:txBody>
          <a:bodyPr lIns="0" tIns="0" rIns="0" bIns="0" anchor="ctr"/>
          <a:lstStyle>
            <a:lvl1pPr algn="ctr">
              <a:defRPr lang="en-GB" sz="800" b="0" i="0" u="none">
                <a:solidFill>
                  <a:srgbClr val="FFFFFF"/>
                </a:solidFill>
                <a:latin typeface="Arial"/>
              </a:defRPr>
            </a:lvl1pPr>
          </a:lstStyle>
          <a:p>
            <a:endParaRPr b="1"/>
          </a:p>
        </p:txBody>
      </p:sp>
      <p:sp>
        <p:nvSpPr>
          <p:cNvPr id="58"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17"/>
          </p:nvPr>
        </p:nvSpPr>
        <p:spPr>
          <a:xfrm>
            <a:off x="595316" y="1678957"/>
            <a:ext cx="3273267" cy="558830"/>
          </a:xfrm>
          <a:prstGeom prst="roundRect">
            <a:avLst>
              <a:gd name="adj" fmla="val 10361"/>
            </a:avLst>
          </a:prstGeom>
        </p:spPr>
        <p:txBody>
          <a:bodyPr>
            <a:normAutofit/>
          </a:bodyPr>
          <a:lstStyle>
            <a:lvl1pPr>
              <a:defRPr sz="900"/>
            </a:lvl1pPr>
          </a:lstStyle>
          <a:p>
            <a:pPr lvl="0"/>
            <a:r>
              <a:rPr lang="en-US" noProof="0" smtClean="0"/>
              <a:t>Click icon to add picture</a:t>
            </a:r>
            <a:endParaRPr lang="en-GB" noProof="0" dirty="0"/>
          </a:p>
        </p:txBody>
      </p:sp>
      <p:sp>
        <p:nvSpPr>
          <p:cNvPr id="59"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18"/>
          </p:nvPr>
        </p:nvSpPr>
        <p:spPr>
          <a:xfrm>
            <a:off x="595316" y="2518362"/>
            <a:ext cx="1486657" cy="838318"/>
          </a:xfrm>
          <a:prstGeom prst="roundRect">
            <a:avLst>
              <a:gd name="adj" fmla="val 5286"/>
            </a:avLst>
          </a:prstGeom>
        </p:spPr>
        <p:txBody>
          <a:bodyPr>
            <a:normAutofit/>
          </a:bodyPr>
          <a:lstStyle>
            <a:lvl1pPr>
              <a:defRPr sz="900"/>
            </a:lvl1pPr>
          </a:lstStyle>
          <a:p>
            <a:pPr lvl="0"/>
            <a:r>
              <a:rPr lang="en-US" noProof="0" smtClean="0"/>
              <a:t>Click icon to add picture</a:t>
            </a:r>
            <a:endParaRPr lang="en-GB" noProof="0" dirty="0"/>
          </a:p>
        </p:txBody>
      </p:sp>
      <p:sp>
        <p:nvSpPr>
          <p:cNvPr id="61" name="Text Placeholder 6"/>
          <p:cNvSpPr>
            <a:spLocks noGrp="1"/>
          </p:cNvSpPr>
          <p:nvPr>
            <p:ph type="body" sz="quarter" idx="13"/>
          </p:nvPr>
        </p:nvSpPr>
        <p:spPr>
          <a:xfrm>
            <a:off x="594661" y="4476001"/>
            <a:ext cx="3273921" cy="280032"/>
          </a:xfrm>
          <a:prstGeom prst="rect">
            <a:avLst/>
          </a:prstGeom>
        </p:spPr>
        <p:txBody>
          <a:bodyPr>
            <a:normAutofit/>
          </a:bodyPr>
          <a:lstStyle>
            <a:lvl1pPr marL="0" marR="0" indent="0" algn="l" defTabSz="736504" rtl="0" eaLnBrk="0" fontAlgn="base" latinLnBrk="0" hangingPunct="0">
              <a:lnSpc>
                <a:spcPct val="100000"/>
              </a:lnSpc>
              <a:spcBef>
                <a:spcPts val="0"/>
              </a:spcBef>
              <a:spcAft>
                <a:spcPts val="967"/>
              </a:spcAft>
              <a:buClrTx/>
              <a:buSzTx/>
              <a:buFontTx/>
              <a:buNone/>
              <a:tabLst/>
              <a:defRPr sz="1600">
                <a:solidFill>
                  <a:schemeClr val="tx1"/>
                </a:solidFill>
                <a:latin typeface="Franklin Gothic Book"/>
                <a:cs typeface="Franklin Gothic Book"/>
              </a:defRPr>
            </a:lvl1pPr>
            <a:lvl2pPr marL="144488" marR="0" indent="-144488" algn="l" defTabSz="736504" rtl="0" eaLnBrk="0" fontAlgn="base" latinLnBrk="0" hangingPunct="0">
              <a:lnSpc>
                <a:spcPct val="100000"/>
              </a:lnSpc>
              <a:spcBef>
                <a:spcPts val="0"/>
              </a:spcBef>
              <a:spcAft>
                <a:spcPts val="967"/>
              </a:spcAft>
              <a:buClrTx/>
              <a:buSzTx/>
              <a:buFont typeface="Arial" charset="0"/>
              <a:buChar char="•"/>
              <a:tabLst/>
              <a:defRPr>
                <a:solidFill>
                  <a:schemeClr val="tx1"/>
                </a:solidFill>
              </a:defRPr>
            </a:lvl2pPr>
            <a:lvl3pPr marL="289962" marR="0" indent="-144981" algn="l" defTabSz="736504" rtl="0" eaLnBrk="0" fontAlgn="base" latinLnBrk="0" hangingPunct="0">
              <a:lnSpc>
                <a:spcPct val="100000"/>
              </a:lnSpc>
              <a:spcBef>
                <a:spcPts val="0"/>
              </a:spcBef>
              <a:spcAft>
                <a:spcPts val="967"/>
              </a:spcAft>
              <a:buClrTx/>
              <a:buSzTx/>
              <a:buFont typeface="Arial"/>
              <a:buChar char="•"/>
              <a:tabLst/>
              <a:defRPr>
                <a:solidFill>
                  <a:schemeClr val="tx1"/>
                </a:solidFill>
              </a:defRPr>
            </a:lvl3pPr>
            <a:lvl4pPr marL="434943" marR="0" indent="-144981" algn="l" defTabSz="736504" rtl="0" eaLnBrk="0" fontAlgn="base" latinLnBrk="0" hangingPunct="0">
              <a:lnSpc>
                <a:spcPct val="100000"/>
              </a:lnSpc>
              <a:spcBef>
                <a:spcPts val="0"/>
              </a:spcBef>
              <a:spcAft>
                <a:spcPts val="967"/>
              </a:spcAft>
              <a:buClrTx/>
              <a:buSzTx/>
              <a:buFont typeface="Arial"/>
              <a:buChar char="•"/>
              <a:tabLst/>
              <a:defRPr/>
            </a:lvl4pPr>
          </a:lstStyle>
          <a:p>
            <a:pPr marL="0" marR="0" lvl="0" indent="0" algn="l" defTabSz="736504" rtl="0" eaLnBrk="0" fontAlgn="base" latinLnBrk="0" hangingPunct="0">
              <a:lnSpc>
                <a:spcPct val="100000"/>
              </a:lnSpc>
              <a:spcBef>
                <a:spcPts val="0"/>
              </a:spcBef>
              <a:spcAft>
                <a:spcPts val="967"/>
              </a:spcAft>
              <a:buClrTx/>
              <a:buSzTx/>
              <a:buFontTx/>
              <a:buNone/>
              <a:tabLst/>
              <a:defRPr/>
            </a:pPr>
            <a:r>
              <a:rPr kumimoji="0" lang="en-US" sz="900" b="0" i="0" u="none" strike="noStrike" kern="1200" cap="none" spc="0" normalizeH="0" baseline="0" noProof="0" smtClean="0">
                <a:ln>
                  <a:noFill/>
                </a:ln>
                <a:solidFill>
                  <a:srgbClr val="58595B"/>
                </a:solidFill>
                <a:effectLst/>
                <a:uLnTx/>
                <a:uFillTx/>
                <a:latin typeface="Arial" pitchFamily="34" charset="0"/>
                <a:ea typeface="ＭＳ Ｐゴシック" charset="0"/>
                <a:cs typeface="Arial" pitchFamily="34" charset="0"/>
              </a:rPr>
              <a:t>Click to edit Master text styles</a:t>
            </a:r>
          </a:p>
        </p:txBody>
      </p:sp>
      <p:sp>
        <p:nvSpPr>
          <p:cNvPr id="62"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19"/>
          </p:nvPr>
        </p:nvSpPr>
        <p:spPr>
          <a:xfrm>
            <a:off x="2379959" y="2518362"/>
            <a:ext cx="1488623" cy="838318"/>
          </a:xfrm>
          <a:prstGeom prst="roundRect">
            <a:avLst>
              <a:gd name="adj" fmla="val 5286"/>
            </a:avLst>
          </a:prstGeom>
        </p:spPr>
        <p:txBody>
          <a:bodyPr>
            <a:normAutofit/>
          </a:bodyPr>
          <a:lstStyle>
            <a:lvl1pPr>
              <a:defRPr sz="900"/>
            </a:lvl1pPr>
          </a:lstStyle>
          <a:p>
            <a:pPr lvl="0"/>
            <a:r>
              <a:rPr lang="en-US" noProof="0" smtClean="0"/>
              <a:t>Click icon to add picture</a:t>
            </a:r>
            <a:endParaRPr lang="en-GB" noProof="0" dirty="0"/>
          </a:p>
        </p:txBody>
      </p:sp>
      <p:sp>
        <p:nvSpPr>
          <p:cNvPr id="60"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20"/>
          </p:nvPr>
        </p:nvSpPr>
        <p:spPr>
          <a:xfrm>
            <a:off x="595316" y="3637402"/>
            <a:ext cx="3273267" cy="558849"/>
          </a:xfrm>
          <a:prstGeom prst="roundRect">
            <a:avLst>
              <a:gd name="adj" fmla="val 5286"/>
            </a:avLst>
          </a:prstGeom>
        </p:spPr>
        <p:txBody>
          <a:bodyPr>
            <a:normAutofit/>
          </a:bodyPr>
          <a:lstStyle>
            <a:lvl1pPr>
              <a:defRPr sz="900"/>
            </a:lvl1pPr>
          </a:lstStyle>
          <a:p>
            <a:pPr lvl="0"/>
            <a:r>
              <a:rPr lang="en-US" noProof="0" smtClean="0"/>
              <a:t>Click icon to add picture</a:t>
            </a:r>
            <a:endParaRPr lang="en-GB" noProof="0" dirty="0"/>
          </a:p>
        </p:txBody>
      </p:sp>
      <p:sp>
        <p:nvSpPr>
          <p:cNvPr id="63" name="Slide Number Placeholder 5"/>
          <p:cNvSpPr>
            <a:spLocks noGrp="1"/>
          </p:cNvSpPr>
          <p:nvPr>
            <p:ph type="sldNum" sz="quarter" idx="4"/>
          </p:nvPr>
        </p:nvSpPr>
        <p:spPr>
          <a:xfrm>
            <a:off x="6846455" y="5035501"/>
            <a:ext cx="297689" cy="293738"/>
          </a:xfrm>
          <a:prstGeom prst="rect">
            <a:avLst/>
          </a:prstGeom>
        </p:spPr>
        <p:txBody>
          <a:bodyPr lIns="0" tIns="0" rIns="0" bIns="0" anchor="ctr"/>
          <a:lstStyle>
            <a:lvl1pPr algn="r">
              <a:defRPr sz="700">
                <a:solidFill>
                  <a:schemeClr val="accent1"/>
                </a:solidFill>
              </a:defRPr>
            </a:lvl1pPr>
          </a:lstStyle>
          <a:p>
            <a:fld id="{71F9F866-B438-9445-8D9F-1F8FF6608833}" type="slidenum">
              <a:rPr lang="en-GB" smtClean="0">
                <a:solidFill>
                  <a:srgbClr val="00539B"/>
                </a:solidFill>
              </a:rPr>
              <a:pPr/>
              <a:t>‹#›</a:t>
            </a:fld>
            <a:endParaRPr lang="en-GB" dirty="0">
              <a:solidFill>
                <a:srgbClr val="00539B"/>
              </a:solidFill>
            </a:endParaRPr>
          </a:p>
        </p:txBody>
      </p:sp>
    </p:spTree>
    <p:extLst>
      <p:ext uri="{BB962C8B-B14F-4D97-AF65-F5344CB8AC3E}">
        <p14:creationId xmlns:p14="http://schemas.microsoft.com/office/powerpoint/2010/main" val="26977661"/>
      </p:ext>
    </p:extLst>
  </p:cSld>
  <p:clrMapOvr>
    <a:masterClrMapping/>
  </p:clrMapOvr>
  <p:timing>
    <p:tnLst>
      <p:par>
        <p:cTn id="1" dur="indefinite" restart="never" nodeType="tmRoot"/>
      </p:par>
    </p:tnLst>
  </p:timing>
</p:sldLayout>
</file>

<file path=ppt/slideLayouts/slideLayout276.xml><?xml version="1.0" encoding="utf-8"?>
<p:sldLayout xmlns:a="http://schemas.openxmlformats.org/drawingml/2006/main" xmlns:r="http://schemas.openxmlformats.org/officeDocument/2006/relationships" xmlns:p="http://schemas.openxmlformats.org/presentationml/2006/main" preserve="1" userDrawn="1">
  <p:cSld name="6_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594659" y="1"/>
            <a:ext cx="5202310" cy="838861"/>
          </a:xfrm>
        </p:spPr>
        <p:txBody>
          <a:bodyPr/>
          <a:lstStyle/>
          <a:p>
            <a:r>
              <a:rPr lang="en-US" smtClean="0"/>
              <a:t>Click to edit Master title style</a:t>
            </a:r>
            <a:endParaRPr lang="en-US" dirty="0"/>
          </a:p>
        </p:txBody>
      </p:sp>
      <p:sp>
        <p:nvSpPr>
          <p:cNvPr id="4" name="Text Placeholder 3"/>
          <p:cNvSpPr>
            <a:spLocks noGrp="1"/>
          </p:cNvSpPr>
          <p:nvPr>
            <p:ph type="body" sz="half" idx="2"/>
          </p:nvPr>
        </p:nvSpPr>
        <p:spPr>
          <a:xfrm>
            <a:off x="4166569" y="1678957"/>
            <a:ext cx="2977574" cy="3077076"/>
          </a:xfrm>
          <a:prstGeom prst="rect">
            <a:avLst/>
          </a:prstGeom>
        </p:spPr>
        <p:txBody>
          <a:bodyPr>
            <a:normAutofit/>
          </a:bodyPr>
          <a:lstStyle>
            <a:lvl1pPr marL="0" marR="0" indent="0" algn="l" defTabSz="736504" rtl="0" eaLnBrk="0" fontAlgn="base" latinLnBrk="0" hangingPunct="0">
              <a:lnSpc>
                <a:spcPct val="100000"/>
              </a:lnSpc>
              <a:spcBef>
                <a:spcPts val="0"/>
              </a:spcBef>
              <a:spcAft>
                <a:spcPts val="967"/>
              </a:spcAft>
              <a:buClrTx/>
              <a:buSzTx/>
              <a:buFontTx/>
              <a:buNone/>
              <a:tabLst/>
              <a:defRPr>
                <a:latin typeface="Franklin Gothic Book"/>
                <a:cs typeface="Franklin Gothic Book"/>
              </a:defRPr>
            </a:lvl1pPr>
            <a:lvl2pPr marL="144488" marR="0" indent="-144488" algn="l" defTabSz="736504" rtl="0" eaLnBrk="0" fontAlgn="base" latinLnBrk="0" hangingPunct="0">
              <a:lnSpc>
                <a:spcPct val="100000"/>
              </a:lnSpc>
              <a:spcBef>
                <a:spcPts val="0"/>
              </a:spcBef>
              <a:spcAft>
                <a:spcPts val="967"/>
              </a:spcAft>
              <a:buClrTx/>
              <a:buSzTx/>
              <a:buFont typeface="Arial" charset="0"/>
              <a:buChar char="•"/>
              <a:tabLst/>
              <a:defRPr>
                <a:latin typeface="Franklin Gothic Book"/>
                <a:ea typeface="Franklin Gothic Book"/>
                <a:cs typeface="Franklin Gothic Book"/>
              </a:defRPr>
            </a:lvl2pPr>
            <a:lvl3pPr marL="289962" marR="0" indent="-144981" algn="l" defTabSz="736504" rtl="0" eaLnBrk="0" fontAlgn="base" latinLnBrk="0" hangingPunct="0">
              <a:lnSpc>
                <a:spcPct val="100000"/>
              </a:lnSpc>
              <a:spcBef>
                <a:spcPts val="0"/>
              </a:spcBef>
              <a:spcAft>
                <a:spcPts val="967"/>
              </a:spcAft>
              <a:buClrTx/>
              <a:buSzTx/>
              <a:buFont typeface="Arial"/>
              <a:buChar char="•"/>
              <a:tabLst/>
              <a:defRPr>
                <a:latin typeface="Franklin Gothic Book"/>
                <a:ea typeface="Franklin Gothic Book"/>
                <a:cs typeface="Franklin Gothic Book"/>
              </a:defRPr>
            </a:lvl3pPr>
            <a:lvl4pPr marL="434943" marR="0" indent="-144981" algn="l" defTabSz="736504" rtl="0" eaLnBrk="0" fontAlgn="base" latinLnBrk="0" hangingPunct="0">
              <a:lnSpc>
                <a:spcPct val="100000"/>
              </a:lnSpc>
              <a:spcBef>
                <a:spcPts val="0"/>
              </a:spcBef>
              <a:spcAft>
                <a:spcPts val="967"/>
              </a:spcAft>
              <a:buClrTx/>
              <a:buSzTx/>
              <a:buFont typeface="Arial"/>
              <a:buChar char="•"/>
              <a:tabLst/>
              <a:defRPr>
                <a:latin typeface="Franklin Gothic Book"/>
                <a:ea typeface="Franklin Gothic Book"/>
                <a:cs typeface="Franklin Gothic Book"/>
              </a:defRPr>
            </a:lvl4pPr>
          </a:lstStyle>
          <a:p>
            <a:pPr marL="0" marR="0" lvl="0" indent="0" algn="l" defTabSz="736504" rtl="0" eaLnBrk="0" fontAlgn="base" latinLnBrk="0" hangingPunct="0">
              <a:lnSpc>
                <a:spcPct val="100000"/>
              </a:lnSpc>
              <a:spcBef>
                <a:spcPts val="0"/>
              </a:spcBef>
              <a:spcAft>
                <a:spcPts val="967"/>
              </a:spcAft>
              <a:buClrTx/>
              <a:buSzTx/>
              <a:buFontTx/>
              <a:buNone/>
              <a:tabLst/>
              <a:defRPr/>
            </a:pPr>
            <a:r>
              <a:rPr kumimoji="0" lang="en-US" sz="900" b="0" i="0" u="none" strike="noStrike" kern="1200" cap="none" spc="0" normalizeH="0" baseline="0" noProof="0" smtClean="0">
                <a:ln>
                  <a:noFill/>
                </a:ln>
                <a:solidFill>
                  <a:srgbClr val="58595B"/>
                </a:solidFill>
                <a:effectLst/>
                <a:uLnTx/>
                <a:uFillTx/>
                <a:latin typeface="Arial" pitchFamily="34" charset="0"/>
                <a:ea typeface="ＭＳ Ｐゴシック" charset="0"/>
                <a:cs typeface="Arial" pitchFamily="34" charset="0"/>
              </a:rPr>
              <a:t>Click to edit Master text styles</a:t>
            </a:r>
          </a:p>
          <a:p>
            <a:pPr marL="0" marR="0" lvl="1" indent="0" algn="l" defTabSz="736504" rtl="0" eaLnBrk="0" fontAlgn="base" latinLnBrk="0" hangingPunct="0">
              <a:lnSpc>
                <a:spcPct val="100000"/>
              </a:lnSpc>
              <a:spcBef>
                <a:spcPts val="0"/>
              </a:spcBef>
              <a:spcAft>
                <a:spcPts val="967"/>
              </a:spcAft>
              <a:buClrTx/>
              <a:buSzTx/>
              <a:buFontTx/>
              <a:buNone/>
              <a:tabLst/>
              <a:defRPr/>
            </a:pPr>
            <a:r>
              <a:rPr kumimoji="0" lang="en-US" sz="900" b="0" i="0" u="none" strike="noStrike" kern="1200" cap="none" spc="0" normalizeH="0" baseline="0" noProof="0" smtClean="0">
                <a:ln>
                  <a:noFill/>
                </a:ln>
                <a:solidFill>
                  <a:srgbClr val="58595B"/>
                </a:solidFill>
                <a:effectLst/>
                <a:uLnTx/>
                <a:uFillTx/>
                <a:latin typeface="Arial" pitchFamily="34" charset="0"/>
                <a:ea typeface="ＭＳ Ｐゴシック" charset="0"/>
                <a:cs typeface="Arial" pitchFamily="34" charset="0"/>
              </a:rPr>
              <a:t>Second level</a:t>
            </a:r>
          </a:p>
          <a:p>
            <a:pPr marL="0" marR="0" lvl="2" indent="0" algn="l" defTabSz="736504" rtl="0" eaLnBrk="0" fontAlgn="base" latinLnBrk="0" hangingPunct="0">
              <a:lnSpc>
                <a:spcPct val="100000"/>
              </a:lnSpc>
              <a:spcBef>
                <a:spcPts val="0"/>
              </a:spcBef>
              <a:spcAft>
                <a:spcPts val="967"/>
              </a:spcAft>
              <a:buClrTx/>
              <a:buSzTx/>
              <a:buFontTx/>
              <a:buNone/>
              <a:tabLst/>
              <a:defRPr/>
            </a:pPr>
            <a:r>
              <a:rPr kumimoji="0" lang="en-US" sz="900" b="0" i="0" u="none" strike="noStrike" kern="1200" cap="none" spc="0" normalizeH="0" baseline="0" noProof="0" smtClean="0">
                <a:ln>
                  <a:noFill/>
                </a:ln>
                <a:solidFill>
                  <a:srgbClr val="58595B"/>
                </a:solidFill>
                <a:effectLst/>
                <a:uLnTx/>
                <a:uFillTx/>
                <a:latin typeface="Arial" pitchFamily="34" charset="0"/>
                <a:ea typeface="ＭＳ Ｐゴシック" charset="0"/>
                <a:cs typeface="Arial" pitchFamily="34" charset="0"/>
              </a:rPr>
              <a:t>Third level</a:t>
            </a:r>
          </a:p>
          <a:p>
            <a:pPr marL="0" marR="0" lvl="3" indent="0" algn="l" defTabSz="736504" rtl="0" eaLnBrk="0" fontAlgn="base" latinLnBrk="0" hangingPunct="0">
              <a:lnSpc>
                <a:spcPct val="100000"/>
              </a:lnSpc>
              <a:spcBef>
                <a:spcPts val="0"/>
              </a:spcBef>
              <a:spcAft>
                <a:spcPts val="967"/>
              </a:spcAft>
              <a:buClrTx/>
              <a:buSzTx/>
              <a:buFontTx/>
              <a:buNone/>
              <a:tabLst/>
              <a:defRPr/>
            </a:pPr>
            <a:r>
              <a:rPr kumimoji="0" lang="en-US" sz="900" b="0" i="0" u="none" strike="noStrike" kern="1200" cap="none" spc="0" normalizeH="0" baseline="0" noProof="0" smtClean="0">
                <a:ln>
                  <a:noFill/>
                </a:ln>
                <a:solidFill>
                  <a:srgbClr val="58595B"/>
                </a:solidFill>
                <a:effectLst/>
                <a:uLnTx/>
                <a:uFillTx/>
                <a:latin typeface="Arial" pitchFamily="34" charset="0"/>
                <a:ea typeface="ＭＳ Ｐゴシック" charset="0"/>
                <a:cs typeface="Arial" pitchFamily="34" charset="0"/>
              </a:rPr>
              <a:t>Fourth level</a:t>
            </a:r>
          </a:p>
        </p:txBody>
      </p:sp>
      <p:sp>
        <p:nvSpPr>
          <p:cNvPr id="54" name="Date Placeholder 3"/>
          <p:cNvSpPr>
            <a:spLocks noGrp="1"/>
          </p:cNvSpPr>
          <p:nvPr>
            <p:ph type="dt" sz="half" idx="10"/>
          </p:nvPr>
        </p:nvSpPr>
        <p:spPr>
          <a:xfrm>
            <a:off x="594661" y="5035501"/>
            <a:ext cx="1547697" cy="293738"/>
          </a:xfrm>
          <a:prstGeom prst="rect">
            <a:avLst/>
          </a:prstGeom>
        </p:spPr>
        <p:txBody>
          <a:bodyPr lIns="0" tIns="0" rIns="0" bIns="0" anchor="ctr"/>
          <a:lstStyle>
            <a:lvl1pPr>
              <a:defRPr sz="700">
                <a:solidFill>
                  <a:schemeClr val="accent1"/>
                </a:solidFill>
              </a:defRPr>
            </a:lvl1pPr>
          </a:lstStyle>
          <a:p>
            <a:fld id="{64815ECD-0D2A-4942-A2BB-9C0FFC9E6DD9}" type="datetime3">
              <a:rPr lang="en-GB" smtClean="0">
                <a:solidFill>
                  <a:srgbClr val="00539B"/>
                </a:solidFill>
              </a:rPr>
              <a:pPr/>
              <a:t>13 July, 2016</a:t>
            </a:fld>
            <a:endParaRPr lang="en-GB" dirty="0">
              <a:solidFill>
                <a:srgbClr val="00539B"/>
              </a:solidFill>
            </a:endParaRPr>
          </a:p>
        </p:txBody>
      </p:sp>
      <p:sp>
        <p:nvSpPr>
          <p:cNvPr id="55" name="Footer Placeholder 4"/>
          <p:cNvSpPr>
            <a:spLocks noGrp="1"/>
          </p:cNvSpPr>
          <p:nvPr>
            <p:ph type="ftr" sz="quarter" idx="3"/>
            <p:custDataLst>
              <p:tags r:id="rId1"/>
            </p:custDataLst>
          </p:nvPr>
        </p:nvSpPr>
        <p:spPr>
          <a:xfrm>
            <a:off x="0" y="5035501"/>
            <a:ext cx="7561263" cy="293738"/>
          </a:xfrm>
          <a:prstGeom prst="rect">
            <a:avLst/>
          </a:prstGeom>
        </p:spPr>
        <p:txBody>
          <a:bodyPr lIns="0" tIns="0" rIns="0" bIns="0" anchor="ctr"/>
          <a:lstStyle>
            <a:lvl1pPr algn="ctr">
              <a:defRPr lang="en-GB" sz="800" b="0" i="0" u="none">
                <a:solidFill>
                  <a:srgbClr val="FFFFFF"/>
                </a:solidFill>
                <a:latin typeface="Arial"/>
              </a:defRPr>
            </a:lvl1pPr>
          </a:lstStyle>
          <a:p>
            <a:endParaRPr b="1"/>
          </a:p>
        </p:txBody>
      </p:sp>
      <p:sp>
        <p:nvSpPr>
          <p:cNvPr id="58"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17"/>
          </p:nvPr>
        </p:nvSpPr>
        <p:spPr>
          <a:xfrm>
            <a:off x="595316" y="1678957"/>
            <a:ext cx="3273267" cy="558830"/>
          </a:xfrm>
          <a:prstGeom prst="roundRect">
            <a:avLst>
              <a:gd name="adj" fmla="val 5286"/>
            </a:avLst>
          </a:prstGeom>
        </p:spPr>
        <p:txBody>
          <a:bodyPr>
            <a:normAutofit/>
          </a:bodyPr>
          <a:lstStyle>
            <a:lvl1pPr>
              <a:defRPr sz="900"/>
            </a:lvl1pPr>
          </a:lstStyle>
          <a:p>
            <a:pPr lvl="0"/>
            <a:r>
              <a:rPr lang="en-US" noProof="0" smtClean="0"/>
              <a:t>Click icon to add picture</a:t>
            </a:r>
            <a:endParaRPr lang="en-GB" noProof="0" dirty="0"/>
          </a:p>
        </p:txBody>
      </p:sp>
      <p:sp>
        <p:nvSpPr>
          <p:cNvPr id="59"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18"/>
          </p:nvPr>
        </p:nvSpPr>
        <p:spPr>
          <a:xfrm>
            <a:off x="595316" y="2518362"/>
            <a:ext cx="1486657" cy="838318"/>
          </a:xfrm>
          <a:prstGeom prst="roundRect">
            <a:avLst>
              <a:gd name="adj" fmla="val 5286"/>
            </a:avLst>
          </a:prstGeom>
        </p:spPr>
        <p:txBody>
          <a:bodyPr>
            <a:normAutofit/>
          </a:bodyPr>
          <a:lstStyle>
            <a:lvl1pPr>
              <a:defRPr sz="900"/>
            </a:lvl1pPr>
          </a:lstStyle>
          <a:p>
            <a:pPr lvl="0"/>
            <a:r>
              <a:rPr lang="en-US" noProof="0" smtClean="0"/>
              <a:t>Click icon to add picture</a:t>
            </a:r>
            <a:endParaRPr lang="en-GB" noProof="0" dirty="0"/>
          </a:p>
        </p:txBody>
      </p:sp>
      <p:sp>
        <p:nvSpPr>
          <p:cNvPr id="61" name="Text Placeholder 6"/>
          <p:cNvSpPr>
            <a:spLocks noGrp="1"/>
          </p:cNvSpPr>
          <p:nvPr>
            <p:ph type="body" sz="quarter" idx="13"/>
          </p:nvPr>
        </p:nvSpPr>
        <p:spPr>
          <a:xfrm>
            <a:off x="594661" y="4476001"/>
            <a:ext cx="3273921" cy="280032"/>
          </a:xfrm>
          <a:prstGeom prst="rect">
            <a:avLst/>
          </a:prstGeom>
        </p:spPr>
        <p:txBody>
          <a:bodyPr>
            <a:normAutofit/>
          </a:bodyPr>
          <a:lstStyle>
            <a:lvl1pPr marL="0" marR="0" indent="0" algn="l" defTabSz="736504" rtl="0" eaLnBrk="0" fontAlgn="base" latinLnBrk="0" hangingPunct="0">
              <a:lnSpc>
                <a:spcPct val="100000"/>
              </a:lnSpc>
              <a:spcBef>
                <a:spcPts val="0"/>
              </a:spcBef>
              <a:spcAft>
                <a:spcPts val="967"/>
              </a:spcAft>
              <a:buClrTx/>
              <a:buSzTx/>
              <a:buFontTx/>
              <a:buNone/>
              <a:tabLst/>
              <a:defRPr sz="1600">
                <a:solidFill>
                  <a:schemeClr val="tx1"/>
                </a:solidFill>
                <a:latin typeface="Franklin Gothic Book"/>
                <a:cs typeface="Franklin Gothic Book"/>
              </a:defRPr>
            </a:lvl1pPr>
            <a:lvl2pPr marL="144488" marR="0" indent="-144488" algn="l" defTabSz="736504" rtl="0" eaLnBrk="0" fontAlgn="base" latinLnBrk="0" hangingPunct="0">
              <a:lnSpc>
                <a:spcPct val="100000"/>
              </a:lnSpc>
              <a:spcBef>
                <a:spcPts val="0"/>
              </a:spcBef>
              <a:spcAft>
                <a:spcPts val="967"/>
              </a:spcAft>
              <a:buClrTx/>
              <a:buSzTx/>
              <a:buFont typeface="Arial" charset="0"/>
              <a:buChar char="•"/>
              <a:tabLst/>
              <a:defRPr>
                <a:solidFill>
                  <a:schemeClr val="tx1"/>
                </a:solidFill>
              </a:defRPr>
            </a:lvl2pPr>
            <a:lvl3pPr marL="289962" marR="0" indent="-144981" algn="l" defTabSz="736504" rtl="0" eaLnBrk="0" fontAlgn="base" latinLnBrk="0" hangingPunct="0">
              <a:lnSpc>
                <a:spcPct val="100000"/>
              </a:lnSpc>
              <a:spcBef>
                <a:spcPts val="0"/>
              </a:spcBef>
              <a:spcAft>
                <a:spcPts val="967"/>
              </a:spcAft>
              <a:buClrTx/>
              <a:buSzTx/>
              <a:buFont typeface="Arial"/>
              <a:buChar char="•"/>
              <a:tabLst/>
              <a:defRPr>
                <a:solidFill>
                  <a:schemeClr val="tx1"/>
                </a:solidFill>
              </a:defRPr>
            </a:lvl3pPr>
            <a:lvl4pPr marL="434943" marR="0" indent="-144981" algn="l" defTabSz="736504" rtl="0" eaLnBrk="0" fontAlgn="base" latinLnBrk="0" hangingPunct="0">
              <a:lnSpc>
                <a:spcPct val="100000"/>
              </a:lnSpc>
              <a:spcBef>
                <a:spcPts val="0"/>
              </a:spcBef>
              <a:spcAft>
                <a:spcPts val="967"/>
              </a:spcAft>
              <a:buClrTx/>
              <a:buSzTx/>
              <a:buFont typeface="Arial"/>
              <a:buChar char="•"/>
              <a:tabLst/>
              <a:defRPr/>
            </a:lvl4pPr>
          </a:lstStyle>
          <a:p>
            <a:pPr marL="0" marR="0" lvl="0" indent="0" algn="l" defTabSz="736504" rtl="0" eaLnBrk="0" fontAlgn="base" latinLnBrk="0" hangingPunct="0">
              <a:lnSpc>
                <a:spcPct val="100000"/>
              </a:lnSpc>
              <a:spcBef>
                <a:spcPts val="0"/>
              </a:spcBef>
              <a:spcAft>
                <a:spcPts val="967"/>
              </a:spcAft>
              <a:buClrTx/>
              <a:buSzTx/>
              <a:buFontTx/>
              <a:buNone/>
              <a:tabLst/>
              <a:defRPr/>
            </a:pPr>
            <a:r>
              <a:rPr kumimoji="0" lang="en-US" sz="900" b="0" i="0" u="none" strike="noStrike" kern="1200" cap="none" spc="0" normalizeH="0" baseline="0" noProof="0" smtClean="0">
                <a:ln>
                  <a:noFill/>
                </a:ln>
                <a:solidFill>
                  <a:srgbClr val="58595B"/>
                </a:solidFill>
                <a:effectLst/>
                <a:uLnTx/>
                <a:uFillTx/>
                <a:latin typeface="Arial" pitchFamily="34" charset="0"/>
                <a:ea typeface="ＭＳ Ｐゴシック" charset="0"/>
                <a:cs typeface="Arial" pitchFamily="34" charset="0"/>
              </a:rPr>
              <a:t>Click to edit Master text styles</a:t>
            </a:r>
          </a:p>
        </p:txBody>
      </p:sp>
      <p:sp>
        <p:nvSpPr>
          <p:cNvPr id="62"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19"/>
          </p:nvPr>
        </p:nvSpPr>
        <p:spPr>
          <a:xfrm>
            <a:off x="2379959" y="2518363"/>
            <a:ext cx="1488623" cy="559519"/>
          </a:xfrm>
          <a:prstGeom prst="roundRect">
            <a:avLst>
              <a:gd name="adj" fmla="val 5286"/>
            </a:avLst>
          </a:prstGeom>
        </p:spPr>
        <p:txBody>
          <a:bodyPr>
            <a:normAutofit/>
          </a:bodyPr>
          <a:lstStyle>
            <a:lvl1pPr>
              <a:defRPr sz="900"/>
            </a:lvl1pPr>
          </a:lstStyle>
          <a:p>
            <a:pPr lvl="0"/>
            <a:r>
              <a:rPr lang="en-US" noProof="0" smtClean="0"/>
              <a:t>Click icon to add picture</a:t>
            </a:r>
            <a:endParaRPr lang="en-GB" noProof="0" dirty="0"/>
          </a:p>
        </p:txBody>
      </p:sp>
      <p:sp>
        <p:nvSpPr>
          <p:cNvPr id="60"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20"/>
          </p:nvPr>
        </p:nvSpPr>
        <p:spPr>
          <a:xfrm>
            <a:off x="595316" y="3636711"/>
            <a:ext cx="1486657" cy="559539"/>
          </a:xfrm>
          <a:prstGeom prst="roundRect">
            <a:avLst>
              <a:gd name="adj" fmla="val 5286"/>
            </a:avLst>
          </a:prstGeom>
        </p:spPr>
        <p:txBody>
          <a:bodyPr>
            <a:normAutofit/>
          </a:bodyPr>
          <a:lstStyle>
            <a:lvl1pPr>
              <a:defRPr sz="900"/>
            </a:lvl1pPr>
          </a:lstStyle>
          <a:p>
            <a:pPr lvl="0"/>
            <a:r>
              <a:rPr lang="en-US" noProof="0" smtClean="0"/>
              <a:t>Click icon to add picture</a:t>
            </a:r>
            <a:endParaRPr lang="en-GB" noProof="0" dirty="0"/>
          </a:p>
        </p:txBody>
      </p:sp>
      <p:sp>
        <p:nvSpPr>
          <p:cNvPr id="63"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21"/>
          </p:nvPr>
        </p:nvSpPr>
        <p:spPr>
          <a:xfrm>
            <a:off x="2379958" y="3356680"/>
            <a:ext cx="1486657" cy="839833"/>
          </a:xfrm>
          <a:prstGeom prst="roundRect">
            <a:avLst>
              <a:gd name="adj" fmla="val 5286"/>
            </a:avLst>
          </a:prstGeom>
        </p:spPr>
        <p:txBody>
          <a:bodyPr>
            <a:normAutofit/>
          </a:bodyPr>
          <a:lstStyle>
            <a:lvl1pPr>
              <a:defRPr sz="900"/>
            </a:lvl1pPr>
          </a:lstStyle>
          <a:p>
            <a:pPr lvl="0"/>
            <a:r>
              <a:rPr lang="en-US" noProof="0" smtClean="0"/>
              <a:t>Click icon to add picture</a:t>
            </a:r>
            <a:endParaRPr lang="en-GB" noProof="0" dirty="0"/>
          </a:p>
        </p:txBody>
      </p:sp>
      <p:sp>
        <p:nvSpPr>
          <p:cNvPr id="64" name="Slide Number Placeholder 5"/>
          <p:cNvSpPr>
            <a:spLocks noGrp="1"/>
          </p:cNvSpPr>
          <p:nvPr>
            <p:ph type="sldNum" sz="quarter" idx="4"/>
          </p:nvPr>
        </p:nvSpPr>
        <p:spPr>
          <a:xfrm>
            <a:off x="6846455" y="5035501"/>
            <a:ext cx="297689" cy="293738"/>
          </a:xfrm>
          <a:prstGeom prst="rect">
            <a:avLst/>
          </a:prstGeom>
        </p:spPr>
        <p:txBody>
          <a:bodyPr lIns="0" tIns="0" rIns="0" bIns="0" anchor="ctr"/>
          <a:lstStyle>
            <a:lvl1pPr algn="r">
              <a:defRPr sz="700">
                <a:solidFill>
                  <a:schemeClr val="accent1"/>
                </a:solidFill>
              </a:defRPr>
            </a:lvl1pPr>
          </a:lstStyle>
          <a:p>
            <a:fld id="{71F9F866-B438-9445-8D9F-1F8FF6608833}" type="slidenum">
              <a:rPr lang="en-GB" smtClean="0">
                <a:solidFill>
                  <a:srgbClr val="00539B"/>
                </a:solidFill>
              </a:rPr>
              <a:pPr/>
              <a:t>‹#›</a:t>
            </a:fld>
            <a:endParaRPr lang="en-GB" dirty="0">
              <a:solidFill>
                <a:srgbClr val="00539B"/>
              </a:solidFill>
            </a:endParaRPr>
          </a:p>
        </p:txBody>
      </p:sp>
    </p:spTree>
    <p:extLst>
      <p:ext uri="{BB962C8B-B14F-4D97-AF65-F5344CB8AC3E}">
        <p14:creationId xmlns:p14="http://schemas.microsoft.com/office/powerpoint/2010/main" val="1529845935"/>
      </p:ext>
    </p:extLst>
  </p:cSld>
  <p:clrMapOvr>
    <a:masterClrMapping/>
  </p:clrMapOvr>
  <p:timing>
    <p:tnLst>
      <p:par>
        <p:cTn id="1" dur="indefinite" restart="never" nodeType="tmRoot"/>
      </p:par>
    </p:tnLst>
  </p:timing>
</p:sldLayout>
</file>

<file path=ppt/slideLayouts/slideLayout277.xml><?xml version="1.0" encoding="utf-8"?>
<p:sldLayout xmlns:a="http://schemas.openxmlformats.org/drawingml/2006/main" xmlns:r="http://schemas.openxmlformats.org/officeDocument/2006/relationships" xmlns:p="http://schemas.openxmlformats.org/presentationml/2006/main" preserve="1" userDrawn="1">
  <p:cSld name="3_Single column layout">
    <p:spTree>
      <p:nvGrpSpPr>
        <p:cNvPr id="1" name=""/>
        <p:cNvGrpSpPr/>
        <p:nvPr/>
      </p:nvGrpSpPr>
      <p:grpSpPr>
        <a:xfrm>
          <a:off x="0" y="0"/>
          <a:ext cx="0" cy="0"/>
          <a:chOff x="0" y="0"/>
          <a:chExt cx="0" cy="0"/>
        </a:xfrm>
      </p:grpSpPr>
      <p:sp>
        <p:nvSpPr>
          <p:cNvPr id="3" name="Rectangle 2"/>
          <p:cNvSpPr/>
          <p:nvPr userDrawn="1"/>
        </p:nvSpPr>
        <p:spPr>
          <a:xfrm>
            <a:off x="0" y="839251"/>
            <a:ext cx="7561263" cy="4196251"/>
          </a:xfrm>
          <a:prstGeom prst="rect">
            <a:avLst/>
          </a:prstGeom>
          <a:solidFill>
            <a:srgbClr val="020000"/>
          </a:solidFill>
          <a:effectLst/>
        </p:spPr>
        <p:style>
          <a:lnRef idx="1">
            <a:schemeClr val="accent1"/>
          </a:lnRef>
          <a:fillRef idx="3">
            <a:schemeClr val="accent1"/>
          </a:fillRef>
          <a:effectRef idx="2">
            <a:schemeClr val="accent1"/>
          </a:effectRef>
          <a:fontRef idx="minor">
            <a:schemeClr val="lt1"/>
          </a:fontRef>
        </p:style>
        <p:txBody>
          <a:bodyPr lIns="73650" tIns="36825" rIns="73650" bIns="36825" rtlCol="0" anchor="ctr"/>
          <a:lstStyle/>
          <a:p>
            <a:pPr algn="ctr"/>
            <a:endParaRPr lang="en-US" dirty="0">
              <a:solidFill>
                <a:srgbClr val="FFFFFF"/>
              </a:solidFill>
              <a:latin typeface="Franklin Gothic Book"/>
            </a:endParaRPr>
          </a:p>
        </p:txBody>
      </p:sp>
      <p:sp>
        <p:nvSpPr>
          <p:cNvPr id="2" name="Title 1" descr="Ideally your title should fit on one line." title="Slide title"/>
          <p:cNvSpPr>
            <a:spLocks noGrp="1"/>
          </p:cNvSpPr>
          <p:nvPr>
            <p:ph type="title" hasCustomPrompt="1"/>
          </p:nvPr>
        </p:nvSpPr>
        <p:spPr>
          <a:xfrm>
            <a:off x="585473" y="-1"/>
            <a:ext cx="5249565" cy="839250"/>
          </a:xfrm>
        </p:spPr>
        <p:txBody>
          <a:bodyPr/>
          <a:lstStyle/>
          <a:p>
            <a:r>
              <a:rPr lang="en-US" dirty="0" smtClean="0"/>
              <a:t>Media</a:t>
            </a:r>
            <a:endParaRPr lang="en-GB" dirty="0"/>
          </a:p>
        </p:txBody>
      </p:sp>
      <p:sp>
        <p:nvSpPr>
          <p:cNvPr id="97" name="Date Placeholder 3"/>
          <p:cNvSpPr>
            <a:spLocks noGrp="1"/>
          </p:cNvSpPr>
          <p:nvPr>
            <p:ph type="dt" sz="half" idx="2"/>
          </p:nvPr>
        </p:nvSpPr>
        <p:spPr>
          <a:xfrm>
            <a:off x="594661" y="5035501"/>
            <a:ext cx="1547697" cy="293738"/>
          </a:xfrm>
          <a:prstGeom prst="rect">
            <a:avLst/>
          </a:prstGeom>
        </p:spPr>
        <p:txBody>
          <a:bodyPr lIns="0" tIns="0" rIns="0" bIns="0" anchor="ctr"/>
          <a:lstStyle>
            <a:lvl1pPr>
              <a:defRPr sz="700">
                <a:solidFill>
                  <a:schemeClr val="accent1"/>
                </a:solidFill>
              </a:defRPr>
            </a:lvl1pPr>
          </a:lstStyle>
          <a:p>
            <a:fld id="{CF3BA13B-2A56-B54D-AFFB-21233951D47B}" type="datetime3">
              <a:rPr lang="en-GB" smtClean="0">
                <a:solidFill>
                  <a:srgbClr val="00539B"/>
                </a:solidFill>
              </a:rPr>
              <a:pPr/>
              <a:t>13 July, 2016</a:t>
            </a:fld>
            <a:endParaRPr lang="en-GB" dirty="0">
              <a:solidFill>
                <a:srgbClr val="00539B"/>
              </a:solidFill>
            </a:endParaRPr>
          </a:p>
        </p:txBody>
      </p:sp>
      <p:sp>
        <p:nvSpPr>
          <p:cNvPr id="98" name="Footer Placeholder 4"/>
          <p:cNvSpPr>
            <a:spLocks noGrp="1"/>
          </p:cNvSpPr>
          <p:nvPr>
            <p:ph type="ftr" sz="quarter" idx="3"/>
            <p:custDataLst>
              <p:tags r:id="rId1"/>
            </p:custDataLst>
          </p:nvPr>
        </p:nvSpPr>
        <p:spPr>
          <a:xfrm>
            <a:off x="0" y="5035501"/>
            <a:ext cx="7561263" cy="293738"/>
          </a:xfrm>
          <a:prstGeom prst="rect">
            <a:avLst/>
          </a:prstGeom>
        </p:spPr>
        <p:txBody>
          <a:bodyPr lIns="0" tIns="0" rIns="0" bIns="0" anchor="ctr"/>
          <a:lstStyle>
            <a:lvl1pPr algn="ctr">
              <a:defRPr lang="en-GB" sz="800" b="0" i="0" u="none">
                <a:solidFill>
                  <a:srgbClr val="FFFFFF"/>
                </a:solidFill>
                <a:latin typeface="Arial"/>
              </a:defRPr>
            </a:lvl1pPr>
          </a:lstStyle>
          <a:p>
            <a:endParaRPr b="1"/>
          </a:p>
        </p:txBody>
      </p:sp>
      <p:sp>
        <p:nvSpPr>
          <p:cNvPr id="100" name="Slide Number Placeholder 5"/>
          <p:cNvSpPr>
            <a:spLocks noGrp="1"/>
          </p:cNvSpPr>
          <p:nvPr>
            <p:ph type="sldNum" sz="quarter" idx="4"/>
          </p:nvPr>
        </p:nvSpPr>
        <p:spPr>
          <a:xfrm>
            <a:off x="6846455" y="5035501"/>
            <a:ext cx="297689" cy="293738"/>
          </a:xfrm>
          <a:prstGeom prst="rect">
            <a:avLst/>
          </a:prstGeom>
        </p:spPr>
        <p:txBody>
          <a:bodyPr lIns="0" tIns="0" rIns="0" bIns="0" anchor="ctr"/>
          <a:lstStyle>
            <a:lvl1pPr algn="r">
              <a:defRPr sz="700">
                <a:solidFill>
                  <a:schemeClr val="accent1"/>
                </a:solidFill>
              </a:defRPr>
            </a:lvl1pPr>
          </a:lstStyle>
          <a:p>
            <a:fld id="{71F9F866-B438-9445-8D9F-1F8FF6608833}" type="slidenum">
              <a:rPr lang="en-GB" smtClean="0">
                <a:solidFill>
                  <a:srgbClr val="00539B"/>
                </a:solidFill>
              </a:rPr>
              <a:pPr/>
              <a:t>‹#›</a:t>
            </a:fld>
            <a:endParaRPr lang="en-GB" dirty="0">
              <a:solidFill>
                <a:srgbClr val="00539B"/>
              </a:solidFill>
            </a:endParaRPr>
          </a:p>
        </p:txBody>
      </p:sp>
    </p:spTree>
    <p:extLst>
      <p:ext uri="{BB962C8B-B14F-4D97-AF65-F5344CB8AC3E}">
        <p14:creationId xmlns:p14="http://schemas.microsoft.com/office/powerpoint/2010/main" val="851875123"/>
      </p:ext>
    </p:extLst>
  </p:cSld>
  <p:clrMapOvr>
    <a:masterClrMapping/>
  </p:clrMapOvr>
  <p:timing>
    <p:tnLst>
      <p:par>
        <p:cTn id="1" dur="indefinite" restart="never" nodeType="tmRoot"/>
      </p:par>
    </p:tnLst>
  </p:timing>
</p:sldLayout>
</file>

<file path=ppt/slideLayouts/slideLayout278.xml><?xml version="1.0" encoding="utf-8"?>
<p:sldLayout xmlns:a="http://schemas.openxmlformats.org/drawingml/2006/main" xmlns:r="http://schemas.openxmlformats.org/officeDocument/2006/relationships" xmlns:p="http://schemas.openxmlformats.org/presentationml/2006/main" preserve="1">
  <p:cSld name="50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8B6E079F-0502-CC4C-9C8B-39554E94F19E}" type="datetime3">
              <a:rPr lang="en-GB" smtClean="0">
                <a:solidFill>
                  <a:srgbClr val="00539B"/>
                </a:solidFill>
              </a:rPr>
              <a:pPr/>
              <a:t>13 July, 2016</a:t>
            </a:fld>
            <a:endParaRPr lang="en-GB" dirty="0">
              <a:solidFill>
                <a:srgbClr val="00539B"/>
              </a:solidFill>
            </a:endParaRPr>
          </a:p>
        </p:txBody>
      </p:sp>
      <p:sp>
        <p:nvSpPr>
          <p:cNvPr id="4" name="Footer Placeholder 3"/>
          <p:cNvSpPr>
            <a:spLocks noGrp="1"/>
          </p:cNvSpPr>
          <p:nvPr>
            <p:ph type="ftr" sz="quarter" idx="11"/>
            <p:custDataLst>
              <p:tags r:id="rId1"/>
            </p:custDataLst>
          </p:nvPr>
        </p:nvSpPr>
        <p:spPr>
          <a:xfrm>
            <a:off x="0" y="5035501"/>
            <a:ext cx="7561263" cy="293738"/>
          </a:xfrm>
        </p:spPr>
        <p:txBody>
          <a:bodyPr/>
          <a:lstStyle>
            <a:lvl1pPr algn="ctr">
              <a:defRPr lang="en-GB" sz="800" b="0" i="0" u="none">
                <a:solidFill>
                  <a:srgbClr val="FFFFFF"/>
                </a:solidFill>
                <a:latin typeface="Arial"/>
              </a:defRPr>
            </a:lvl1pPr>
          </a:lstStyle>
          <a:p>
            <a:endParaRPr b="1"/>
          </a:p>
        </p:txBody>
      </p:sp>
      <p:sp>
        <p:nvSpPr>
          <p:cNvPr id="5" name="Slide Number Placeholder 4"/>
          <p:cNvSpPr>
            <a:spLocks noGrp="1"/>
          </p:cNvSpPr>
          <p:nvPr>
            <p:ph type="sldNum" sz="quarter" idx="12"/>
          </p:nvPr>
        </p:nvSpPr>
        <p:spPr/>
        <p:txBody>
          <a:bodyPr/>
          <a:lstStyle/>
          <a:p>
            <a:fld id="{71F9F866-B438-9445-8D9F-1F8FF6608833}" type="slidenum">
              <a:rPr lang="en-GB" smtClean="0">
                <a:solidFill>
                  <a:srgbClr val="00539B"/>
                </a:solidFill>
              </a:rPr>
              <a:pPr/>
              <a:t>‹#›</a:t>
            </a:fld>
            <a:endParaRPr lang="en-GB" dirty="0">
              <a:solidFill>
                <a:srgbClr val="00539B"/>
              </a:solidFill>
            </a:endParaRPr>
          </a:p>
        </p:txBody>
      </p:sp>
      <p:sp>
        <p:nvSpPr>
          <p:cNvPr id="6" name="Rectangle 5"/>
          <p:cNvSpPr/>
          <p:nvPr userDrawn="1"/>
        </p:nvSpPr>
        <p:spPr>
          <a:xfrm>
            <a:off x="0" y="0"/>
            <a:ext cx="7561263" cy="5329238"/>
          </a:xfrm>
          <a:prstGeom prst="rect">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lIns="73650" tIns="36825" rIns="73650" bIns="36825" rtlCol="0" anchor="ctr"/>
          <a:lstStyle/>
          <a:p>
            <a:pPr algn="ctr"/>
            <a:r>
              <a:rPr lang="en-US" sz="5600" dirty="0" smtClean="0">
                <a:solidFill>
                  <a:srgbClr val="FFFFFF"/>
                </a:solidFill>
                <a:latin typeface="Franklin Gothic Book"/>
              </a:rPr>
              <a:t>Layouts for </a:t>
            </a:r>
            <a:br>
              <a:rPr lang="en-US" sz="5600" dirty="0" smtClean="0">
                <a:solidFill>
                  <a:srgbClr val="FFFFFF"/>
                </a:solidFill>
                <a:latin typeface="Franklin Gothic Book"/>
              </a:rPr>
            </a:br>
            <a:r>
              <a:rPr lang="en-US" sz="5600" dirty="0" smtClean="0">
                <a:solidFill>
                  <a:srgbClr val="FFFFFF"/>
                </a:solidFill>
                <a:latin typeface="Franklin Gothic Book"/>
              </a:rPr>
              <a:t>case studies</a:t>
            </a:r>
            <a:endParaRPr lang="en-US" sz="5600" dirty="0">
              <a:solidFill>
                <a:srgbClr val="FFFFFF"/>
              </a:solidFill>
              <a:latin typeface="Franklin Gothic Book"/>
            </a:endParaRPr>
          </a:p>
        </p:txBody>
      </p:sp>
      <p:grpSp>
        <p:nvGrpSpPr>
          <p:cNvPr id="7" name="Group 6"/>
          <p:cNvGrpSpPr/>
          <p:nvPr userDrawn="1"/>
        </p:nvGrpSpPr>
        <p:grpSpPr>
          <a:xfrm>
            <a:off x="-746937" y="0"/>
            <a:ext cx="8188769" cy="5935713"/>
            <a:chOff x="-903288" y="0"/>
            <a:chExt cx="9902857" cy="7638450"/>
          </a:xfrm>
        </p:grpSpPr>
        <p:cxnSp>
          <p:nvCxnSpPr>
            <p:cNvPr id="8" name="Straight Connector 7"/>
            <p:cNvCxnSpPr/>
            <p:nvPr userDrawn="1"/>
          </p:nvCxnSpPr>
          <p:spPr bwMode="auto">
            <a:xfrm>
              <a:off x="-903288" y="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userDrawn="1"/>
          </p:nvCxnSpPr>
          <p:spPr bwMode="auto">
            <a:xfrm>
              <a:off x="-903288" y="360363"/>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userDrawn="1"/>
          </p:nvCxnSpPr>
          <p:spPr bwMode="auto">
            <a:xfrm>
              <a:off x="-903288" y="719138"/>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userDrawn="1"/>
          </p:nvCxnSpPr>
          <p:spPr bwMode="auto">
            <a:xfrm>
              <a:off x="-903288" y="107950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userDrawn="1"/>
          </p:nvCxnSpPr>
          <p:spPr bwMode="auto">
            <a:xfrm>
              <a:off x="-903288" y="1439863"/>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userDrawn="1"/>
          </p:nvCxnSpPr>
          <p:spPr bwMode="auto">
            <a:xfrm>
              <a:off x="-903288" y="1800225"/>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userDrawn="1"/>
          </p:nvCxnSpPr>
          <p:spPr bwMode="auto">
            <a:xfrm>
              <a:off x="-903288" y="2160588"/>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bwMode="auto">
            <a:xfrm>
              <a:off x="-903288" y="252095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userDrawn="1"/>
          </p:nvCxnSpPr>
          <p:spPr bwMode="auto">
            <a:xfrm>
              <a:off x="-903288" y="2879725"/>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userDrawn="1"/>
          </p:nvCxnSpPr>
          <p:spPr bwMode="auto">
            <a:xfrm>
              <a:off x="-903288" y="3240088"/>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userDrawn="1"/>
          </p:nvCxnSpPr>
          <p:spPr bwMode="auto">
            <a:xfrm>
              <a:off x="-903288" y="360045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userDrawn="1"/>
          </p:nvCxnSpPr>
          <p:spPr bwMode="auto">
            <a:xfrm>
              <a:off x="-903288" y="3960813"/>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userDrawn="1"/>
          </p:nvCxnSpPr>
          <p:spPr bwMode="auto">
            <a:xfrm>
              <a:off x="-903288" y="4319588"/>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userDrawn="1"/>
          </p:nvCxnSpPr>
          <p:spPr bwMode="auto">
            <a:xfrm>
              <a:off x="-903288" y="467995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userDrawn="1"/>
          </p:nvCxnSpPr>
          <p:spPr bwMode="auto">
            <a:xfrm>
              <a:off x="-903288" y="5040313"/>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userDrawn="1"/>
          </p:nvCxnSpPr>
          <p:spPr bwMode="auto">
            <a:xfrm rot="5400000">
              <a:off x="4679155"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userDrawn="1"/>
          </p:nvCxnSpPr>
          <p:spPr bwMode="auto">
            <a:xfrm rot="5400000">
              <a:off x="4318792"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userDrawn="1"/>
          </p:nvCxnSpPr>
          <p:spPr bwMode="auto">
            <a:xfrm rot="5400000">
              <a:off x="3960017"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userDrawn="1"/>
          </p:nvCxnSpPr>
          <p:spPr bwMode="auto">
            <a:xfrm rot="5400000">
              <a:off x="3598067"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userDrawn="1"/>
          </p:nvCxnSpPr>
          <p:spPr bwMode="auto">
            <a:xfrm rot="5400000">
              <a:off x="3239292"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userDrawn="1"/>
          </p:nvCxnSpPr>
          <p:spPr bwMode="auto">
            <a:xfrm rot="5400000">
              <a:off x="2878930"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userDrawn="1"/>
          </p:nvCxnSpPr>
          <p:spPr bwMode="auto">
            <a:xfrm rot="5400000">
              <a:off x="2518567"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userDrawn="1"/>
          </p:nvCxnSpPr>
          <p:spPr bwMode="auto">
            <a:xfrm rot="5400000">
              <a:off x="2158205"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userDrawn="1"/>
          </p:nvCxnSpPr>
          <p:spPr bwMode="auto">
            <a:xfrm rot="5400000">
              <a:off x="1799430"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userDrawn="1"/>
          </p:nvCxnSpPr>
          <p:spPr bwMode="auto">
            <a:xfrm rot="5400000">
              <a:off x="1439067"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userDrawn="1"/>
          </p:nvCxnSpPr>
          <p:spPr bwMode="auto">
            <a:xfrm rot="5400000">
              <a:off x="1078705"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userDrawn="1"/>
          </p:nvCxnSpPr>
          <p:spPr bwMode="auto">
            <a:xfrm rot="5400000">
              <a:off x="718342"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userDrawn="1"/>
          </p:nvCxnSpPr>
          <p:spPr bwMode="auto">
            <a:xfrm rot="5400000">
              <a:off x="359567"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userDrawn="1"/>
          </p:nvCxnSpPr>
          <p:spPr bwMode="auto">
            <a:xfrm rot="5400000">
              <a:off x="-795"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userDrawn="1"/>
          </p:nvCxnSpPr>
          <p:spPr bwMode="auto">
            <a:xfrm rot="5400000">
              <a:off x="-361158"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userDrawn="1"/>
          </p:nvCxnSpPr>
          <p:spPr bwMode="auto">
            <a:xfrm rot="5400000">
              <a:off x="6839742"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userDrawn="1"/>
          </p:nvCxnSpPr>
          <p:spPr bwMode="auto">
            <a:xfrm rot="5400000">
              <a:off x="6479380"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userDrawn="1"/>
          </p:nvCxnSpPr>
          <p:spPr bwMode="auto">
            <a:xfrm rot="5400000">
              <a:off x="6119017"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userDrawn="1"/>
          </p:nvCxnSpPr>
          <p:spPr bwMode="auto">
            <a:xfrm rot="5400000">
              <a:off x="5758655"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userDrawn="1"/>
          </p:nvCxnSpPr>
          <p:spPr bwMode="auto">
            <a:xfrm rot="5400000">
              <a:off x="5398292"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userDrawn="1"/>
          </p:nvCxnSpPr>
          <p:spPr bwMode="auto">
            <a:xfrm rot="5400000">
              <a:off x="5039517"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userDrawn="1"/>
          </p:nvCxnSpPr>
          <p:spPr bwMode="auto">
            <a:xfrm rot="5400000">
              <a:off x="4679155"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userDrawn="1"/>
          </p:nvCxnSpPr>
          <p:spPr bwMode="auto">
            <a:xfrm rot="5400000">
              <a:off x="7200105"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userDrawn="1"/>
          </p:nvCxnSpPr>
          <p:spPr bwMode="auto">
            <a:xfrm rot="5400000">
              <a:off x="7560467"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7" name="Straight Connector 46"/>
            <p:cNvCxnSpPr/>
            <p:nvPr userDrawn="1"/>
          </p:nvCxnSpPr>
          <p:spPr bwMode="auto">
            <a:xfrm rot="5400000">
              <a:off x="7920000"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userDrawn="1"/>
          </p:nvCxnSpPr>
          <p:spPr bwMode="auto">
            <a:xfrm rot="5400000">
              <a:off x="8280000"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userDrawn="1"/>
          </p:nvCxnSpPr>
          <p:spPr bwMode="auto">
            <a:xfrm rot="5400000">
              <a:off x="8640000"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userDrawn="1"/>
          </p:nvCxnSpPr>
          <p:spPr bwMode="auto">
            <a:xfrm>
              <a:off x="-903288" y="540000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userDrawn="1"/>
          </p:nvCxnSpPr>
          <p:spPr bwMode="auto">
            <a:xfrm>
              <a:off x="-903288" y="576000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52" name="Straight Connector 51"/>
            <p:cNvCxnSpPr/>
            <p:nvPr userDrawn="1"/>
          </p:nvCxnSpPr>
          <p:spPr bwMode="auto">
            <a:xfrm>
              <a:off x="-903288" y="612000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53" name="Straight Connector 52"/>
            <p:cNvCxnSpPr/>
            <p:nvPr userDrawn="1"/>
          </p:nvCxnSpPr>
          <p:spPr bwMode="auto">
            <a:xfrm>
              <a:off x="-903288" y="648000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54" name="Straight Connector 53"/>
            <p:cNvCxnSpPr/>
            <p:nvPr userDrawn="1"/>
          </p:nvCxnSpPr>
          <p:spPr bwMode="auto">
            <a:xfrm>
              <a:off x="-903288" y="684000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797510862"/>
      </p:ext>
    </p:extLst>
  </p:cSld>
  <p:clrMapOvr>
    <a:masterClrMapping/>
  </p:clrMapOvr>
  <p:timing>
    <p:tnLst>
      <p:par>
        <p:cTn id="1" dur="indefinite" restart="never" nodeType="tmRoot"/>
      </p:par>
    </p:tnLst>
  </p:timing>
</p:sldLayout>
</file>

<file path=ppt/slideLayouts/slideLayout279.xml><?xml version="1.0" encoding="utf-8"?>
<p:sldLayout xmlns:a="http://schemas.openxmlformats.org/drawingml/2006/main" xmlns:r="http://schemas.openxmlformats.org/officeDocument/2006/relationships" xmlns:p="http://schemas.openxmlformats.org/presentationml/2006/main" preserve="1" userDrawn="1">
  <p:cSld name="6_Custom Layout">
    <p:spTree>
      <p:nvGrpSpPr>
        <p:cNvPr id="1" name=""/>
        <p:cNvGrpSpPr/>
        <p:nvPr/>
      </p:nvGrpSpPr>
      <p:grpSpPr>
        <a:xfrm>
          <a:off x="0" y="0"/>
          <a:ext cx="0" cy="0"/>
          <a:chOff x="0" y="0"/>
          <a:chExt cx="0" cy="0"/>
        </a:xfrm>
      </p:grpSpPr>
      <p:sp>
        <p:nvSpPr>
          <p:cNvPr id="8" name="Rectangle 7"/>
          <p:cNvSpPr/>
          <p:nvPr userDrawn="1"/>
        </p:nvSpPr>
        <p:spPr>
          <a:xfrm>
            <a:off x="1" y="839251"/>
            <a:ext cx="7561264" cy="4196251"/>
          </a:xfrm>
          <a:prstGeom prst="rect">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lIns="73650" tIns="36825" rIns="73650" bIns="36825" rtlCol="0" anchor="t"/>
          <a:lstStyle/>
          <a:p>
            <a:pPr algn="ctr">
              <a:spcAft>
                <a:spcPts val="483"/>
              </a:spcAft>
            </a:pPr>
            <a:endParaRPr lang="en-US" dirty="0" smtClean="0">
              <a:solidFill>
                <a:srgbClr val="FFFFFF"/>
              </a:solidFill>
            </a:endParaRPr>
          </a:p>
        </p:txBody>
      </p:sp>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8B6E079F-0502-CC4C-9C8B-39554E94F19E}" type="datetime3">
              <a:rPr lang="en-GB" smtClean="0">
                <a:solidFill>
                  <a:srgbClr val="00539B"/>
                </a:solidFill>
              </a:rPr>
              <a:pPr/>
              <a:t>13 July, 2016</a:t>
            </a:fld>
            <a:endParaRPr lang="en-GB" dirty="0">
              <a:solidFill>
                <a:srgbClr val="00539B"/>
              </a:solidFill>
            </a:endParaRPr>
          </a:p>
        </p:txBody>
      </p:sp>
      <p:sp>
        <p:nvSpPr>
          <p:cNvPr id="4" name="Footer Placeholder 3"/>
          <p:cNvSpPr>
            <a:spLocks noGrp="1"/>
          </p:cNvSpPr>
          <p:nvPr>
            <p:ph type="ftr" sz="quarter" idx="11"/>
            <p:custDataLst>
              <p:tags r:id="rId1"/>
            </p:custDataLst>
          </p:nvPr>
        </p:nvSpPr>
        <p:spPr>
          <a:xfrm>
            <a:off x="0" y="5035501"/>
            <a:ext cx="7561263" cy="293738"/>
          </a:xfrm>
        </p:spPr>
        <p:txBody>
          <a:bodyPr/>
          <a:lstStyle>
            <a:lvl1pPr algn="ctr">
              <a:defRPr lang="en-GB" sz="800" b="0" i="0" u="none">
                <a:solidFill>
                  <a:srgbClr val="FFFFFF"/>
                </a:solidFill>
                <a:latin typeface="Arial"/>
              </a:defRPr>
            </a:lvl1pPr>
          </a:lstStyle>
          <a:p>
            <a:endParaRPr b="1"/>
          </a:p>
        </p:txBody>
      </p:sp>
      <p:sp>
        <p:nvSpPr>
          <p:cNvPr id="5" name="Slide Number Placeholder 4"/>
          <p:cNvSpPr>
            <a:spLocks noGrp="1"/>
          </p:cNvSpPr>
          <p:nvPr>
            <p:ph type="sldNum" sz="quarter" idx="12"/>
          </p:nvPr>
        </p:nvSpPr>
        <p:spPr/>
        <p:txBody>
          <a:bodyPr/>
          <a:lstStyle/>
          <a:p>
            <a:fld id="{71F9F866-B438-9445-8D9F-1F8FF6608833}" type="slidenum">
              <a:rPr lang="en-GB" smtClean="0">
                <a:solidFill>
                  <a:srgbClr val="00539B"/>
                </a:solidFill>
              </a:rPr>
              <a:pPr/>
              <a:t>‹#›</a:t>
            </a:fld>
            <a:endParaRPr lang="en-GB" dirty="0">
              <a:solidFill>
                <a:srgbClr val="00539B"/>
              </a:solidFill>
            </a:endParaRPr>
          </a:p>
        </p:txBody>
      </p:sp>
      <p:sp>
        <p:nvSpPr>
          <p:cNvPr id="6" name="Round Same Side Corner Rectangle 5"/>
          <p:cNvSpPr/>
          <p:nvPr userDrawn="1"/>
        </p:nvSpPr>
        <p:spPr>
          <a:xfrm>
            <a:off x="296674" y="1097164"/>
            <a:ext cx="2381272" cy="3938338"/>
          </a:xfrm>
          <a:prstGeom prst="round2SameRect">
            <a:avLst>
              <a:gd name="adj1" fmla="val 5071"/>
              <a:gd name="adj2" fmla="val 0"/>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lIns="73650" tIns="36825" rIns="73650" bIns="36825" rtlCol="0" anchor="t"/>
          <a:lstStyle/>
          <a:p>
            <a:pPr algn="ctr">
              <a:spcAft>
                <a:spcPts val="483"/>
              </a:spcAft>
            </a:pPr>
            <a:endParaRPr lang="en-US" dirty="0" smtClean="0">
              <a:solidFill>
                <a:srgbClr val="FFFFFF"/>
              </a:solidFill>
            </a:endParaRPr>
          </a:p>
        </p:txBody>
      </p:sp>
      <p:sp>
        <p:nvSpPr>
          <p:cNvPr id="10"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14"/>
          </p:nvPr>
        </p:nvSpPr>
        <p:spPr>
          <a:xfrm>
            <a:off x="2975933" y="1097164"/>
            <a:ext cx="3870522" cy="3931072"/>
          </a:xfrm>
          <a:prstGeom prst="round2SameRect">
            <a:avLst>
              <a:gd name="adj1" fmla="val 4426"/>
              <a:gd name="adj2" fmla="val 0"/>
            </a:avLst>
          </a:prstGeom>
        </p:spPr>
        <p:txBody>
          <a:bodyPr/>
          <a:lstStyle/>
          <a:p>
            <a:pPr lvl="0"/>
            <a:r>
              <a:rPr lang="en-US" noProof="0" smtClean="0"/>
              <a:t>Click icon to add picture</a:t>
            </a:r>
            <a:endParaRPr lang="en-GB" noProof="0" dirty="0"/>
          </a:p>
        </p:txBody>
      </p:sp>
    </p:spTree>
    <p:extLst>
      <p:ext uri="{BB962C8B-B14F-4D97-AF65-F5344CB8AC3E}">
        <p14:creationId xmlns:p14="http://schemas.microsoft.com/office/powerpoint/2010/main" val="1777689571"/>
      </p:ext>
    </p:extLst>
  </p:cSld>
  <p:clrMapOvr>
    <a:masterClrMapping/>
  </p:clrMapOvr>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10_Text + image">
    <p:spTree>
      <p:nvGrpSpPr>
        <p:cNvPr id="1" name=""/>
        <p:cNvGrpSpPr/>
        <p:nvPr/>
      </p:nvGrpSpPr>
      <p:grpSpPr>
        <a:xfrm>
          <a:off x="0" y="0"/>
          <a:ext cx="0" cy="0"/>
          <a:chOff x="0" y="0"/>
          <a:chExt cx="0" cy="0"/>
        </a:xfrm>
      </p:grpSpPr>
      <p:sp>
        <p:nvSpPr>
          <p:cNvPr id="2" name="Title 1" descr="Ideally your title should fit on one line." title="Slide title"/>
          <p:cNvSpPr>
            <a:spLocks noGrp="1"/>
          </p:cNvSpPr>
          <p:nvPr>
            <p:ph type="title"/>
          </p:nvPr>
        </p:nvSpPr>
        <p:spPr/>
        <p:txBody>
          <a:bodyPr/>
          <a:lstStyle/>
          <a:p>
            <a:r>
              <a:rPr lang="en-US" smtClean="0"/>
              <a:t>Click to edit Master title style</a:t>
            </a:r>
            <a:endParaRPr lang="en-GB"/>
          </a:p>
        </p:txBody>
      </p:sp>
      <p:sp>
        <p:nvSpPr>
          <p:cNvPr id="9"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14"/>
          </p:nvPr>
        </p:nvSpPr>
        <p:spPr>
          <a:xfrm>
            <a:off x="3985416" y="1678957"/>
            <a:ext cx="2981185" cy="3349279"/>
          </a:xfrm>
          <a:prstGeom prst="round2SameRect">
            <a:avLst>
              <a:gd name="adj1" fmla="val 5389"/>
              <a:gd name="adj2" fmla="val 0"/>
            </a:avLst>
          </a:prstGeom>
        </p:spPr>
        <p:txBody>
          <a:bodyPr/>
          <a:lstStyle/>
          <a:p>
            <a:pPr lvl="0"/>
            <a:r>
              <a:rPr lang="en-US" noProof="0" smtClean="0"/>
              <a:t>Click icon to add picture</a:t>
            </a:r>
            <a:endParaRPr lang="en-GB" noProof="0" dirty="0"/>
          </a:p>
        </p:txBody>
      </p:sp>
      <p:sp>
        <p:nvSpPr>
          <p:cNvPr id="100" name="Date Placeholder 3"/>
          <p:cNvSpPr>
            <a:spLocks noGrp="1"/>
          </p:cNvSpPr>
          <p:nvPr>
            <p:ph type="dt" sz="half" idx="2"/>
          </p:nvPr>
        </p:nvSpPr>
        <p:spPr>
          <a:xfrm>
            <a:off x="594661" y="5035501"/>
            <a:ext cx="1547697" cy="293738"/>
          </a:xfrm>
          <a:prstGeom prst="rect">
            <a:avLst/>
          </a:prstGeom>
        </p:spPr>
        <p:txBody>
          <a:bodyPr lIns="0" tIns="0" rIns="0" bIns="0" anchor="ctr"/>
          <a:lstStyle>
            <a:lvl1pPr>
              <a:defRPr sz="700">
                <a:solidFill>
                  <a:schemeClr val="accent1"/>
                </a:solidFill>
              </a:defRPr>
            </a:lvl1pPr>
          </a:lstStyle>
          <a:p>
            <a:fld id="{3D8B94D5-4E54-D541-9BF4-8857EC431461}" type="datetime3">
              <a:rPr lang="en-GB" smtClean="0"/>
              <a:t>13 July, 2016</a:t>
            </a:fld>
            <a:endParaRPr lang="en-GB" dirty="0"/>
          </a:p>
        </p:txBody>
      </p:sp>
      <p:sp>
        <p:nvSpPr>
          <p:cNvPr id="101" name="Footer Placeholder 4"/>
          <p:cNvSpPr>
            <a:spLocks noGrp="1"/>
          </p:cNvSpPr>
          <p:nvPr>
            <p:ph type="ftr" sz="quarter" idx="3"/>
            <p:custDataLst>
              <p:tags r:id="rId1"/>
            </p:custDataLst>
          </p:nvPr>
        </p:nvSpPr>
        <p:spPr>
          <a:xfrm>
            <a:off x="0" y="5035501"/>
            <a:ext cx="7561263" cy="293738"/>
          </a:xfrm>
          <a:prstGeom prst="rect">
            <a:avLst/>
          </a:prstGeom>
        </p:spPr>
        <p:txBody>
          <a:bodyPr lIns="0" tIns="0" rIns="0" bIns="0" anchor="ctr"/>
          <a:lstStyle>
            <a:lvl1pPr algn="ctr">
              <a:defRPr lang="en-GB" sz="800" b="0" i="0" u="none">
                <a:solidFill>
                  <a:srgbClr val="FFFFFF"/>
                </a:solidFill>
                <a:latin typeface="Arial"/>
              </a:defRPr>
            </a:lvl1pPr>
          </a:lstStyle>
          <a:p>
            <a:endParaRPr lang="en-GB" b="1"/>
          </a:p>
        </p:txBody>
      </p:sp>
      <p:sp>
        <p:nvSpPr>
          <p:cNvPr id="103" name="Slide Number Placeholder 5"/>
          <p:cNvSpPr>
            <a:spLocks noGrp="1"/>
          </p:cNvSpPr>
          <p:nvPr>
            <p:ph type="sldNum" sz="quarter" idx="4"/>
          </p:nvPr>
        </p:nvSpPr>
        <p:spPr>
          <a:xfrm>
            <a:off x="6846455" y="5035501"/>
            <a:ext cx="297689" cy="293738"/>
          </a:xfrm>
          <a:prstGeom prst="rect">
            <a:avLst/>
          </a:prstGeom>
        </p:spPr>
        <p:txBody>
          <a:bodyPr lIns="0" tIns="0" rIns="0" bIns="0" anchor="ctr"/>
          <a:lstStyle>
            <a:lvl1pPr algn="r">
              <a:defRPr sz="700">
                <a:solidFill>
                  <a:schemeClr val="accent1"/>
                </a:solidFill>
              </a:defRPr>
            </a:lvl1pPr>
          </a:lstStyle>
          <a:p>
            <a:fld id="{71F9F866-B438-9445-8D9F-1F8FF6608833}" type="slidenum">
              <a:rPr lang="en-GB" smtClean="0"/>
              <a:pPr/>
              <a:t>‹#›</a:t>
            </a:fld>
            <a:endParaRPr lang="en-GB" dirty="0"/>
          </a:p>
        </p:txBody>
      </p:sp>
      <p:sp>
        <p:nvSpPr>
          <p:cNvPr id="4" name="Text Placeholder 3"/>
          <p:cNvSpPr>
            <a:spLocks noGrp="1"/>
          </p:cNvSpPr>
          <p:nvPr>
            <p:ph type="body" sz="quarter" idx="15"/>
          </p:nvPr>
        </p:nvSpPr>
        <p:spPr>
          <a:xfrm>
            <a:off x="595975" y="1678957"/>
            <a:ext cx="2979873" cy="284966"/>
          </a:xfrm>
        </p:spPr>
        <p:txBody>
          <a:bodyPr>
            <a:normAutofit/>
          </a:bodyPr>
          <a:lstStyle>
            <a:lvl1pPr>
              <a:defRPr sz="1500">
                <a:latin typeface="Franklin Gothic Medium" panose="020B0603020102020204" pitchFamily="34" charset="0"/>
              </a:defRPr>
            </a:lvl1pPr>
          </a:lstStyle>
          <a:p>
            <a:pPr lvl="0"/>
            <a:r>
              <a:rPr lang="en-US" smtClean="0"/>
              <a:t>Click to edit Master text styles</a:t>
            </a:r>
          </a:p>
        </p:txBody>
      </p:sp>
      <p:sp>
        <p:nvSpPr>
          <p:cNvPr id="6" name="Text Placeholder 5"/>
          <p:cNvSpPr>
            <a:spLocks noGrp="1"/>
          </p:cNvSpPr>
          <p:nvPr>
            <p:ph type="body" sz="quarter" idx="16"/>
          </p:nvPr>
        </p:nvSpPr>
        <p:spPr>
          <a:xfrm>
            <a:off x="594662" y="2242722"/>
            <a:ext cx="2981185" cy="2785514"/>
          </a:xfrm>
        </p:spPr>
        <p:txBody>
          <a:bodyPr>
            <a:normAutofit/>
          </a:bodyPr>
          <a:lstStyle>
            <a:lvl1pPr>
              <a:defRPr sz="1500"/>
            </a:lvl1pPr>
            <a:lvl2pPr>
              <a:defRPr sz="1500"/>
            </a:lvl2pPr>
            <a:lvl3pPr>
              <a:defRPr sz="1500"/>
            </a:lvl3pPr>
            <a:lvl4pPr>
              <a:defRPr sz="1500"/>
            </a:lvl4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Tree>
    <p:extLst>
      <p:ext uri="{BB962C8B-B14F-4D97-AF65-F5344CB8AC3E}">
        <p14:creationId xmlns:p14="http://schemas.microsoft.com/office/powerpoint/2010/main" val="1546864730"/>
      </p:ext>
    </p:extLst>
  </p:cSld>
  <p:clrMapOvr>
    <a:masterClrMapping/>
  </p:clrMapOvr>
  <p:timing>
    <p:tnLst>
      <p:par>
        <p:cTn id="1" dur="indefinite" restart="never" nodeType="tmRoot"/>
      </p:par>
    </p:tnLst>
  </p:timing>
</p:sldLayout>
</file>

<file path=ppt/slideLayouts/slideLayout280.xml><?xml version="1.0" encoding="utf-8"?>
<p:sldLayout xmlns:a="http://schemas.openxmlformats.org/drawingml/2006/main" xmlns:r="http://schemas.openxmlformats.org/officeDocument/2006/relationships" xmlns:p="http://schemas.openxmlformats.org/presentationml/2006/main" preserve="1" userDrawn="1">
  <p:cSld name="8_Custom Layout">
    <p:spTree>
      <p:nvGrpSpPr>
        <p:cNvPr id="1" name=""/>
        <p:cNvGrpSpPr/>
        <p:nvPr/>
      </p:nvGrpSpPr>
      <p:grpSpPr>
        <a:xfrm>
          <a:off x="0" y="0"/>
          <a:ext cx="0" cy="0"/>
          <a:chOff x="0" y="0"/>
          <a:chExt cx="0" cy="0"/>
        </a:xfrm>
      </p:grpSpPr>
      <p:sp>
        <p:nvSpPr>
          <p:cNvPr id="8" name="Rectangle 7"/>
          <p:cNvSpPr/>
          <p:nvPr userDrawn="1"/>
        </p:nvSpPr>
        <p:spPr>
          <a:xfrm>
            <a:off x="1" y="839251"/>
            <a:ext cx="7561264" cy="4196251"/>
          </a:xfrm>
          <a:prstGeom prst="rect">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lIns="73650" tIns="36825" rIns="73650" bIns="36825" rtlCol="0" anchor="t"/>
          <a:lstStyle/>
          <a:p>
            <a:pPr algn="ctr">
              <a:spcAft>
                <a:spcPts val="483"/>
              </a:spcAft>
            </a:pPr>
            <a:endParaRPr lang="en-US" dirty="0" smtClean="0">
              <a:solidFill>
                <a:srgbClr val="FFFFFF"/>
              </a:solidFill>
            </a:endParaRPr>
          </a:p>
        </p:txBody>
      </p:sp>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8B6E079F-0502-CC4C-9C8B-39554E94F19E}" type="datetime3">
              <a:rPr lang="en-GB" smtClean="0">
                <a:solidFill>
                  <a:srgbClr val="00539B"/>
                </a:solidFill>
              </a:rPr>
              <a:pPr/>
              <a:t>13 July, 2016</a:t>
            </a:fld>
            <a:endParaRPr lang="en-GB" dirty="0">
              <a:solidFill>
                <a:srgbClr val="00539B"/>
              </a:solidFill>
            </a:endParaRPr>
          </a:p>
        </p:txBody>
      </p:sp>
      <p:sp>
        <p:nvSpPr>
          <p:cNvPr id="4" name="Footer Placeholder 3"/>
          <p:cNvSpPr>
            <a:spLocks noGrp="1"/>
          </p:cNvSpPr>
          <p:nvPr>
            <p:ph type="ftr" sz="quarter" idx="11"/>
            <p:custDataLst>
              <p:tags r:id="rId1"/>
            </p:custDataLst>
          </p:nvPr>
        </p:nvSpPr>
        <p:spPr>
          <a:xfrm>
            <a:off x="0" y="5035501"/>
            <a:ext cx="7561263" cy="293738"/>
          </a:xfrm>
        </p:spPr>
        <p:txBody>
          <a:bodyPr/>
          <a:lstStyle>
            <a:lvl1pPr algn="ctr">
              <a:defRPr lang="en-GB" sz="800" b="0" i="0" u="none">
                <a:solidFill>
                  <a:srgbClr val="FFFFFF"/>
                </a:solidFill>
                <a:latin typeface="Arial"/>
              </a:defRPr>
            </a:lvl1pPr>
          </a:lstStyle>
          <a:p>
            <a:endParaRPr b="1"/>
          </a:p>
        </p:txBody>
      </p:sp>
      <p:sp>
        <p:nvSpPr>
          <p:cNvPr id="5" name="Slide Number Placeholder 4"/>
          <p:cNvSpPr>
            <a:spLocks noGrp="1"/>
          </p:cNvSpPr>
          <p:nvPr>
            <p:ph type="sldNum" sz="quarter" idx="12"/>
          </p:nvPr>
        </p:nvSpPr>
        <p:spPr/>
        <p:txBody>
          <a:bodyPr/>
          <a:lstStyle/>
          <a:p>
            <a:fld id="{71F9F866-B438-9445-8D9F-1F8FF6608833}" type="slidenum">
              <a:rPr lang="en-GB" smtClean="0">
                <a:solidFill>
                  <a:srgbClr val="00539B"/>
                </a:solidFill>
              </a:rPr>
              <a:pPr/>
              <a:t>‹#›</a:t>
            </a:fld>
            <a:endParaRPr lang="en-GB" dirty="0">
              <a:solidFill>
                <a:srgbClr val="00539B"/>
              </a:solidFill>
            </a:endParaRPr>
          </a:p>
        </p:txBody>
      </p:sp>
      <p:sp>
        <p:nvSpPr>
          <p:cNvPr id="13" name="Text Placeholder 6"/>
          <p:cNvSpPr>
            <a:spLocks noGrp="1"/>
          </p:cNvSpPr>
          <p:nvPr>
            <p:ph type="body" sz="quarter" idx="13"/>
          </p:nvPr>
        </p:nvSpPr>
        <p:spPr>
          <a:xfrm>
            <a:off x="595976" y="1679624"/>
            <a:ext cx="2976875" cy="2516627"/>
          </a:xfrm>
          <a:prstGeom prst="roundRect">
            <a:avLst>
              <a:gd name="adj" fmla="val 5995"/>
            </a:avLst>
          </a:prstGeom>
          <a:solidFill>
            <a:schemeClr val="bg1"/>
          </a:solidFill>
          <a:ln>
            <a:noFill/>
          </a:ln>
        </p:spPr>
        <p:txBody>
          <a:bodyPr lIns="28996" tIns="28996" rIns="28996" bIns="28996">
            <a:noAutofit/>
          </a:bodyPr>
          <a:lstStyle>
            <a:lvl1pPr marL="0" marR="0" indent="0" algn="l" defTabSz="736504" rtl="0" eaLnBrk="0" fontAlgn="base" latinLnBrk="0" hangingPunct="0">
              <a:lnSpc>
                <a:spcPct val="100000"/>
              </a:lnSpc>
              <a:spcBef>
                <a:spcPts val="0"/>
              </a:spcBef>
              <a:spcAft>
                <a:spcPts val="967"/>
              </a:spcAft>
              <a:buClrTx/>
              <a:buSzTx/>
              <a:buFontTx/>
              <a:buNone/>
              <a:tabLst/>
              <a:defRPr sz="1600">
                <a:solidFill>
                  <a:schemeClr val="tx1"/>
                </a:solidFill>
                <a:latin typeface="Franklin Gothic Book"/>
                <a:cs typeface="Franklin Gothic Book"/>
              </a:defRPr>
            </a:lvl1pPr>
            <a:lvl2pPr marL="144488" marR="0" indent="-144488" algn="l" defTabSz="736504" rtl="0" eaLnBrk="0" fontAlgn="base" latinLnBrk="0" hangingPunct="0">
              <a:lnSpc>
                <a:spcPct val="100000"/>
              </a:lnSpc>
              <a:spcBef>
                <a:spcPts val="0"/>
              </a:spcBef>
              <a:spcAft>
                <a:spcPts val="967"/>
              </a:spcAft>
              <a:buClrTx/>
              <a:buSzTx/>
              <a:buFont typeface="Arial" charset="0"/>
              <a:buChar char="•"/>
              <a:tabLst/>
              <a:defRPr>
                <a:solidFill>
                  <a:schemeClr val="tx1"/>
                </a:solidFill>
                <a:latin typeface="Franklin Gothic Book"/>
                <a:ea typeface="Franklin Gothic Book"/>
                <a:cs typeface="Franklin Gothic Book"/>
              </a:defRPr>
            </a:lvl2pPr>
            <a:lvl3pPr marL="289962" marR="0" indent="-144981" algn="l" defTabSz="736504" rtl="0" eaLnBrk="0" fontAlgn="base" latinLnBrk="0" hangingPunct="0">
              <a:lnSpc>
                <a:spcPct val="100000"/>
              </a:lnSpc>
              <a:spcBef>
                <a:spcPts val="0"/>
              </a:spcBef>
              <a:spcAft>
                <a:spcPts val="967"/>
              </a:spcAft>
              <a:buClrTx/>
              <a:buSzTx/>
              <a:buFont typeface="Arial"/>
              <a:buChar char="•"/>
              <a:tabLst/>
              <a:defRPr>
                <a:solidFill>
                  <a:schemeClr val="tx1"/>
                </a:solidFill>
                <a:latin typeface="Franklin Gothic Book"/>
                <a:ea typeface="Franklin Gothic Book"/>
                <a:cs typeface="Franklin Gothic Book"/>
              </a:defRPr>
            </a:lvl3pPr>
            <a:lvl4pPr marL="434943" marR="0" indent="-144981" algn="l" defTabSz="736504" rtl="0" eaLnBrk="0" fontAlgn="base" latinLnBrk="0" hangingPunct="0">
              <a:lnSpc>
                <a:spcPct val="100000"/>
              </a:lnSpc>
              <a:spcBef>
                <a:spcPts val="0"/>
              </a:spcBef>
              <a:spcAft>
                <a:spcPts val="967"/>
              </a:spcAft>
              <a:buClrTx/>
              <a:buSzTx/>
              <a:buFont typeface="Arial"/>
              <a:buChar char="•"/>
              <a:tabLst/>
              <a:defRPr>
                <a:latin typeface="Franklin Gothic Book"/>
                <a:ea typeface="Franklin Gothic Book"/>
                <a:cs typeface="Franklin Gothic Book"/>
              </a:defRPr>
            </a:lvl4pPr>
          </a:lstStyle>
          <a:p>
            <a:pPr marL="0" marR="0" lvl="0" indent="0" algn="l" defTabSz="736504" rtl="0" eaLnBrk="0" fontAlgn="base" latinLnBrk="0" hangingPunct="0">
              <a:lnSpc>
                <a:spcPct val="100000"/>
              </a:lnSpc>
              <a:spcBef>
                <a:spcPts val="0"/>
              </a:spcBef>
              <a:spcAft>
                <a:spcPts val="967"/>
              </a:spcAft>
              <a:buClrTx/>
              <a:buSzTx/>
              <a:buFontTx/>
              <a:buNone/>
              <a:tabLst/>
              <a:defRPr/>
            </a:pPr>
            <a:r>
              <a:rPr kumimoji="0" lang="en-US" sz="900" b="0" i="0" u="none" strike="noStrike" kern="1200" cap="none" spc="0" normalizeH="0" baseline="0" noProof="0" smtClean="0">
                <a:ln>
                  <a:noFill/>
                </a:ln>
                <a:solidFill>
                  <a:srgbClr val="58595B"/>
                </a:solidFill>
                <a:effectLst/>
                <a:uLnTx/>
                <a:uFillTx/>
                <a:latin typeface="Arial" pitchFamily="34" charset="0"/>
                <a:ea typeface="ＭＳ Ｐゴシック" charset="0"/>
                <a:cs typeface="Arial" pitchFamily="34" charset="0"/>
              </a:rPr>
              <a:t>Click to edit Master text styles</a:t>
            </a:r>
          </a:p>
          <a:p>
            <a:pPr marL="0" marR="0" lvl="1" indent="0" algn="l" defTabSz="736504" rtl="0" eaLnBrk="0" fontAlgn="base" latinLnBrk="0" hangingPunct="0">
              <a:lnSpc>
                <a:spcPct val="100000"/>
              </a:lnSpc>
              <a:spcBef>
                <a:spcPts val="0"/>
              </a:spcBef>
              <a:spcAft>
                <a:spcPts val="967"/>
              </a:spcAft>
              <a:buClrTx/>
              <a:buSzTx/>
              <a:buFontTx/>
              <a:buNone/>
              <a:tabLst/>
              <a:defRPr/>
            </a:pPr>
            <a:r>
              <a:rPr kumimoji="0" lang="en-US" sz="900" b="0" i="0" u="none" strike="noStrike" kern="1200" cap="none" spc="0" normalizeH="0" baseline="0" noProof="0" smtClean="0">
                <a:ln>
                  <a:noFill/>
                </a:ln>
                <a:solidFill>
                  <a:srgbClr val="58595B"/>
                </a:solidFill>
                <a:effectLst/>
                <a:uLnTx/>
                <a:uFillTx/>
                <a:latin typeface="Arial" pitchFamily="34" charset="0"/>
                <a:ea typeface="ＭＳ Ｐゴシック" charset="0"/>
                <a:cs typeface="Arial" pitchFamily="34" charset="0"/>
              </a:rPr>
              <a:t>Second level</a:t>
            </a:r>
          </a:p>
          <a:p>
            <a:pPr marL="0" marR="0" lvl="2" indent="0" algn="l" defTabSz="736504" rtl="0" eaLnBrk="0" fontAlgn="base" latinLnBrk="0" hangingPunct="0">
              <a:lnSpc>
                <a:spcPct val="100000"/>
              </a:lnSpc>
              <a:spcBef>
                <a:spcPts val="0"/>
              </a:spcBef>
              <a:spcAft>
                <a:spcPts val="967"/>
              </a:spcAft>
              <a:buClrTx/>
              <a:buSzTx/>
              <a:buFontTx/>
              <a:buNone/>
              <a:tabLst/>
              <a:defRPr/>
            </a:pPr>
            <a:r>
              <a:rPr kumimoji="0" lang="en-US" sz="900" b="0" i="0" u="none" strike="noStrike" kern="1200" cap="none" spc="0" normalizeH="0" baseline="0" noProof="0" smtClean="0">
                <a:ln>
                  <a:noFill/>
                </a:ln>
                <a:solidFill>
                  <a:srgbClr val="58595B"/>
                </a:solidFill>
                <a:effectLst/>
                <a:uLnTx/>
                <a:uFillTx/>
                <a:latin typeface="Arial" pitchFamily="34" charset="0"/>
                <a:ea typeface="ＭＳ Ｐゴシック" charset="0"/>
                <a:cs typeface="Arial" pitchFamily="34" charset="0"/>
              </a:rPr>
              <a:t>Third level</a:t>
            </a:r>
          </a:p>
          <a:p>
            <a:pPr marL="0" marR="0" lvl="3" indent="0" algn="l" defTabSz="736504" rtl="0" eaLnBrk="0" fontAlgn="base" latinLnBrk="0" hangingPunct="0">
              <a:lnSpc>
                <a:spcPct val="100000"/>
              </a:lnSpc>
              <a:spcBef>
                <a:spcPts val="0"/>
              </a:spcBef>
              <a:spcAft>
                <a:spcPts val="967"/>
              </a:spcAft>
              <a:buClrTx/>
              <a:buSzTx/>
              <a:buFontTx/>
              <a:buNone/>
              <a:tabLst/>
              <a:defRPr/>
            </a:pPr>
            <a:r>
              <a:rPr kumimoji="0" lang="en-US" sz="900" b="0" i="0" u="none" strike="noStrike" kern="1200" cap="none" spc="0" normalizeH="0" baseline="0" noProof="0" smtClean="0">
                <a:ln>
                  <a:noFill/>
                </a:ln>
                <a:solidFill>
                  <a:srgbClr val="58595B"/>
                </a:solidFill>
                <a:effectLst/>
                <a:uLnTx/>
                <a:uFillTx/>
                <a:latin typeface="Arial" pitchFamily="34" charset="0"/>
                <a:ea typeface="ＭＳ Ｐゴシック" charset="0"/>
                <a:cs typeface="Arial" pitchFamily="34" charset="0"/>
              </a:rPr>
              <a:t>Fourth level</a:t>
            </a:r>
          </a:p>
        </p:txBody>
      </p:sp>
      <p:sp>
        <p:nvSpPr>
          <p:cNvPr id="14" name="Text Placeholder 6"/>
          <p:cNvSpPr>
            <a:spLocks noGrp="1"/>
          </p:cNvSpPr>
          <p:nvPr>
            <p:ph type="body" sz="quarter" idx="14"/>
          </p:nvPr>
        </p:nvSpPr>
        <p:spPr>
          <a:xfrm>
            <a:off x="3869579" y="1679624"/>
            <a:ext cx="2976877" cy="2516627"/>
          </a:xfrm>
          <a:prstGeom prst="roundRect">
            <a:avLst>
              <a:gd name="adj" fmla="val 5995"/>
            </a:avLst>
          </a:prstGeom>
          <a:solidFill>
            <a:schemeClr val="bg1"/>
          </a:solidFill>
          <a:ln>
            <a:noFill/>
          </a:ln>
        </p:spPr>
        <p:txBody>
          <a:bodyPr lIns="28996" tIns="28996" rIns="28996" bIns="28996">
            <a:noAutofit/>
          </a:bodyPr>
          <a:lstStyle>
            <a:lvl1pPr marL="0" marR="0" indent="0" algn="l" defTabSz="736504" rtl="0" eaLnBrk="0" fontAlgn="base" latinLnBrk="0" hangingPunct="0">
              <a:lnSpc>
                <a:spcPct val="100000"/>
              </a:lnSpc>
              <a:spcBef>
                <a:spcPts val="0"/>
              </a:spcBef>
              <a:spcAft>
                <a:spcPts val="967"/>
              </a:spcAft>
              <a:buClrTx/>
              <a:buSzTx/>
              <a:buFontTx/>
              <a:buNone/>
              <a:tabLst/>
              <a:defRPr sz="1600">
                <a:solidFill>
                  <a:schemeClr val="tx1"/>
                </a:solidFill>
                <a:latin typeface="Franklin Gothic Book"/>
                <a:cs typeface="Franklin Gothic Book"/>
              </a:defRPr>
            </a:lvl1pPr>
            <a:lvl2pPr marL="144488" marR="0" indent="-144488" algn="l" defTabSz="736504" rtl="0" eaLnBrk="0" fontAlgn="base" latinLnBrk="0" hangingPunct="0">
              <a:lnSpc>
                <a:spcPct val="100000"/>
              </a:lnSpc>
              <a:spcBef>
                <a:spcPts val="0"/>
              </a:spcBef>
              <a:spcAft>
                <a:spcPts val="967"/>
              </a:spcAft>
              <a:buClrTx/>
              <a:buSzTx/>
              <a:buFont typeface="Arial" charset="0"/>
              <a:buChar char="•"/>
              <a:tabLst/>
              <a:defRPr>
                <a:solidFill>
                  <a:schemeClr val="tx1"/>
                </a:solidFill>
                <a:latin typeface="Franklin Gothic Book"/>
                <a:ea typeface="Franklin Gothic Book"/>
                <a:cs typeface="Franklin Gothic Book"/>
              </a:defRPr>
            </a:lvl2pPr>
            <a:lvl3pPr marL="289962" marR="0" indent="-144981" algn="l" defTabSz="736504" rtl="0" eaLnBrk="0" fontAlgn="base" latinLnBrk="0" hangingPunct="0">
              <a:lnSpc>
                <a:spcPct val="100000"/>
              </a:lnSpc>
              <a:spcBef>
                <a:spcPts val="0"/>
              </a:spcBef>
              <a:spcAft>
                <a:spcPts val="967"/>
              </a:spcAft>
              <a:buClrTx/>
              <a:buSzTx/>
              <a:buFont typeface="Arial"/>
              <a:buChar char="•"/>
              <a:tabLst/>
              <a:defRPr>
                <a:solidFill>
                  <a:schemeClr val="tx1"/>
                </a:solidFill>
                <a:latin typeface="Franklin Gothic Book"/>
                <a:ea typeface="Franklin Gothic Book"/>
                <a:cs typeface="Franklin Gothic Book"/>
              </a:defRPr>
            </a:lvl3pPr>
            <a:lvl4pPr marL="434943" marR="0" indent="-144981" algn="l" defTabSz="736504" rtl="0" eaLnBrk="0" fontAlgn="base" latinLnBrk="0" hangingPunct="0">
              <a:lnSpc>
                <a:spcPct val="100000"/>
              </a:lnSpc>
              <a:spcBef>
                <a:spcPts val="0"/>
              </a:spcBef>
              <a:spcAft>
                <a:spcPts val="967"/>
              </a:spcAft>
              <a:buClrTx/>
              <a:buSzTx/>
              <a:buFont typeface="Arial"/>
              <a:buChar char="•"/>
              <a:tabLst/>
              <a:defRPr>
                <a:latin typeface="Franklin Gothic Book"/>
                <a:ea typeface="Franklin Gothic Book"/>
                <a:cs typeface="Franklin Gothic Book"/>
              </a:defRPr>
            </a:lvl4pPr>
          </a:lstStyle>
          <a:p>
            <a:pPr marL="0" marR="0" lvl="0" indent="0" algn="l" defTabSz="736504" rtl="0" eaLnBrk="0" fontAlgn="base" latinLnBrk="0" hangingPunct="0">
              <a:lnSpc>
                <a:spcPct val="100000"/>
              </a:lnSpc>
              <a:spcBef>
                <a:spcPts val="0"/>
              </a:spcBef>
              <a:spcAft>
                <a:spcPts val="967"/>
              </a:spcAft>
              <a:buClrTx/>
              <a:buSzTx/>
              <a:buFontTx/>
              <a:buNone/>
              <a:tabLst/>
              <a:defRPr/>
            </a:pPr>
            <a:r>
              <a:rPr kumimoji="0" lang="en-US" sz="900" b="0" i="0" u="none" strike="noStrike" kern="1200" cap="none" spc="0" normalizeH="0" baseline="0" noProof="0" smtClean="0">
                <a:ln>
                  <a:noFill/>
                </a:ln>
                <a:solidFill>
                  <a:srgbClr val="58595B"/>
                </a:solidFill>
                <a:effectLst/>
                <a:uLnTx/>
                <a:uFillTx/>
                <a:latin typeface="Arial" pitchFamily="34" charset="0"/>
                <a:ea typeface="ＭＳ Ｐゴシック" charset="0"/>
                <a:cs typeface="Arial" pitchFamily="34" charset="0"/>
              </a:rPr>
              <a:t>Click to edit Master text styles</a:t>
            </a:r>
          </a:p>
          <a:p>
            <a:pPr marL="0" marR="0" lvl="1" indent="0" algn="l" defTabSz="736504" rtl="0" eaLnBrk="0" fontAlgn="base" latinLnBrk="0" hangingPunct="0">
              <a:lnSpc>
                <a:spcPct val="100000"/>
              </a:lnSpc>
              <a:spcBef>
                <a:spcPts val="0"/>
              </a:spcBef>
              <a:spcAft>
                <a:spcPts val="967"/>
              </a:spcAft>
              <a:buClrTx/>
              <a:buSzTx/>
              <a:buFontTx/>
              <a:buNone/>
              <a:tabLst/>
              <a:defRPr/>
            </a:pPr>
            <a:r>
              <a:rPr kumimoji="0" lang="en-US" sz="900" b="0" i="0" u="none" strike="noStrike" kern="1200" cap="none" spc="0" normalizeH="0" baseline="0" noProof="0" smtClean="0">
                <a:ln>
                  <a:noFill/>
                </a:ln>
                <a:solidFill>
                  <a:srgbClr val="58595B"/>
                </a:solidFill>
                <a:effectLst/>
                <a:uLnTx/>
                <a:uFillTx/>
                <a:latin typeface="Arial" pitchFamily="34" charset="0"/>
                <a:ea typeface="ＭＳ Ｐゴシック" charset="0"/>
                <a:cs typeface="Arial" pitchFamily="34" charset="0"/>
              </a:rPr>
              <a:t>Second level</a:t>
            </a:r>
          </a:p>
          <a:p>
            <a:pPr marL="0" marR="0" lvl="2" indent="0" algn="l" defTabSz="736504" rtl="0" eaLnBrk="0" fontAlgn="base" latinLnBrk="0" hangingPunct="0">
              <a:lnSpc>
                <a:spcPct val="100000"/>
              </a:lnSpc>
              <a:spcBef>
                <a:spcPts val="0"/>
              </a:spcBef>
              <a:spcAft>
                <a:spcPts val="967"/>
              </a:spcAft>
              <a:buClrTx/>
              <a:buSzTx/>
              <a:buFontTx/>
              <a:buNone/>
              <a:tabLst/>
              <a:defRPr/>
            </a:pPr>
            <a:r>
              <a:rPr kumimoji="0" lang="en-US" sz="900" b="0" i="0" u="none" strike="noStrike" kern="1200" cap="none" spc="0" normalizeH="0" baseline="0" noProof="0" smtClean="0">
                <a:ln>
                  <a:noFill/>
                </a:ln>
                <a:solidFill>
                  <a:srgbClr val="58595B"/>
                </a:solidFill>
                <a:effectLst/>
                <a:uLnTx/>
                <a:uFillTx/>
                <a:latin typeface="Arial" pitchFamily="34" charset="0"/>
                <a:ea typeface="ＭＳ Ｐゴシック" charset="0"/>
                <a:cs typeface="Arial" pitchFamily="34" charset="0"/>
              </a:rPr>
              <a:t>Third level</a:t>
            </a:r>
          </a:p>
          <a:p>
            <a:pPr marL="0" marR="0" lvl="3" indent="0" algn="l" defTabSz="736504" rtl="0" eaLnBrk="0" fontAlgn="base" latinLnBrk="0" hangingPunct="0">
              <a:lnSpc>
                <a:spcPct val="100000"/>
              </a:lnSpc>
              <a:spcBef>
                <a:spcPts val="0"/>
              </a:spcBef>
              <a:spcAft>
                <a:spcPts val="967"/>
              </a:spcAft>
              <a:buClrTx/>
              <a:buSzTx/>
              <a:buFontTx/>
              <a:buNone/>
              <a:tabLst/>
              <a:defRPr/>
            </a:pPr>
            <a:r>
              <a:rPr kumimoji="0" lang="en-US" sz="900" b="0" i="0" u="none" strike="noStrike" kern="1200" cap="none" spc="0" normalizeH="0" baseline="0" noProof="0" smtClean="0">
                <a:ln>
                  <a:noFill/>
                </a:ln>
                <a:solidFill>
                  <a:srgbClr val="58595B"/>
                </a:solidFill>
                <a:effectLst/>
                <a:uLnTx/>
                <a:uFillTx/>
                <a:latin typeface="Arial" pitchFamily="34" charset="0"/>
                <a:ea typeface="ＭＳ Ｐゴシック" charset="0"/>
                <a:cs typeface="Arial" pitchFamily="34" charset="0"/>
              </a:rPr>
              <a:t>Fourth level</a:t>
            </a:r>
          </a:p>
        </p:txBody>
      </p:sp>
    </p:spTree>
    <p:extLst>
      <p:ext uri="{BB962C8B-B14F-4D97-AF65-F5344CB8AC3E}">
        <p14:creationId xmlns:p14="http://schemas.microsoft.com/office/powerpoint/2010/main" val="306471747"/>
      </p:ext>
    </p:extLst>
  </p:cSld>
  <p:clrMapOvr>
    <a:masterClrMapping/>
  </p:clrMapOvr>
  <p:timing>
    <p:tnLst>
      <p:par>
        <p:cTn id="1" dur="indefinite" restart="never" nodeType="tmRoot"/>
      </p:par>
    </p:tnLst>
  </p:timing>
</p:sldLayout>
</file>

<file path=ppt/slideLayouts/slideLayout281.xml><?xml version="1.0" encoding="utf-8"?>
<p:sldLayout xmlns:a="http://schemas.openxmlformats.org/drawingml/2006/main" xmlns:r="http://schemas.openxmlformats.org/officeDocument/2006/relationships" xmlns:p="http://schemas.openxmlformats.org/presentationml/2006/main" preserve="1" userDrawn="1">
  <p:cSld name="10_Custom Layout">
    <p:spTree>
      <p:nvGrpSpPr>
        <p:cNvPr id="1" name=""/>
        <p:cNvGrpSpPr/>
        <p:nvPr/>
      </p:nvGrpSpPr>
      <p:grpSpPr>
        <a:xfrm>
          <a:off x="0" y="0"/>
          <a:ext cx="0" cy="0"/>
          <a:chOff x="0" y="0"/>
          <a:chExt cx="0" cy="0"/>
        </a:xfrm>
      </p:grpSpPr>
      <p:sp>
        <p:nvSpPr>
          <p:cNvPr id="8" name="Rectangle 7"/>
          <p:cNvSpPr/>
          <p:nvPr userDrawn="1"/>
        </p:nvSpPr>
        <p:spPr>
          <a:xfrm>
            <a:off x="1" y="839251"/>
            <a:ext cx="7561264" cy="4196251"/>
          </a:xfrm>
          <a:prstGeom prst="rect">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lIns="73650" tIns="36825" rIns="73650" bIns="36825" rtlCol="0" anchor="t"/>
          <a:lstStyle/>
          <a:p>
            <a:pPr algn="ctr">
              <a:spcAft>
                <a:spcPts val="483"/>
              </a:spcAft>
            </a:pPr>
            <a:endParaRPr lang="en-US" dirty="0" smtClean="0">
              <a:solidFill>
                <a:srgbClr val="FFFFFF"/>
              </a:solidFill>
            </a:endParaRPr>
          </a:p>
        </p:txBody>
      </p:sp>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8B6E079F-0502-CC4C-9C8B-39554E94F19E}" type="datetime3">
              <a:rPr lang="en-GB" smtClean="0">
                <a:solidFill>
                  <a:srgbClr val="00539B"/>
                </a:solidFill>
              </a:rPr>
              <a:pPr/>
              <a:t>13 July, 2016</a:t>
            </a:fld>
            <a:endParaRPr lang="en-GB" dirty="0">
              <a:solidFill>
                <a:srgbClr val="00539B"/>
              </a:solidFill>
            </a:endParaRPr>
          </a:p>
        </p:txBody>
      </p:sp>
      <p:sp>
        <p:nvSpPr>
          <p:cNvPr id="4" name="Footer Placeholder 3"/>
          <p:cNvSpPr>
            <a:spLocks noGrp="1"/>
          </p:cNvSpPr>
          <p:nvPr>
            <p:ph type="ftr" sz="quarter" idx="11"/>
            <p:custDataLst>
              <p:tags r:id="rId1"/>
            </p:custDataLst>
          </p:nvPr>
        </p:nvSpPr>
        <p:spPr>
          <a:xfrm>
            <a:off x="0" y="5035501"/>
            <a:ext cx="7561263" cy="293738"/>
          </a:xfrm>
        </p:spPr>
        <p:txBody>
          <a:bodyPr/>
          <a:lstStyle>
            <a:lvl1pPr algn="ctr">
              <a:defRPr lang="en-GB" sz="800" b="0" i="0" u="none">
                <a:solidFill>
                  <a:srgbClr val="FFFFFF"/>
                </a:solidFill>
                <a:latin typeface="Arial"/>
              </a:defRPr>
            </a:lvl1pPr>
          </a:lstStyle>
          <a:p>
            <a:endParaRPr b="1"/>
          </a:p>
        </p:txBody>
      </p:sp>
      <p:sp>
        <p:nvSpPr>
          <p:cNvPr id="5" name="Slide Number Placeholder 4"/>
          <p:cNvSpPr>
            <a:spLocks noGrp="1"/>
          </p:cNvSpPr>
          <p:nvPr>
            <p:ph type="sldNum" sz="quarter" idx="12"/>
          </p:nvPr>
        </p:nvSpPr>
        <p:spPr/>
        <p:txBody>
          <a:bodyPr/>
          <a:lstStyle/>
          <a:p>
            <a:fld id="{71F9F866-B438-9445-8D9F-1F8FF6608833}" type="slidenum">
              <a:rPr lang="en-GB" smtClean="0">
                <a:solidFill>
                  <a:srgbClr val="00539B"/>
                </a:solidFill>
              </a:rPr>
              <a:pPr/>
              <a:t>‹#›</a:t>
            </a:fld>
            <a:endParaRPr lang="en-GB" dirty="0">
              <a:solidFill>
                <a:srgbClr val="00539B"/>
              </a:solidFill>
            </a:endParaRPr>
          </a:p>
        </p:txBody>
      </p:sp>
      <p:sp>
        <p:nvSpPr>
          <p:cNvPr id="6" name="Round Same Side Corner Rectangle 5"/>
          <p:cNvSpPr/>
          <p:nvPr userDrawn="1"/>
        </p:nvSpPr>
        <p:spPr>
          <a:xfrm>
            <a:off x="296674" y="1097164"/>
            <a:ext cx="2381272" cy="3938338"/>
          </a:xfrm>
          <a:prstGeom prst="round2SameRect">
            <a:avLst>
              <a:gd name="adj1" fmla="val 5071"/>
              <a:gd name="adj2" fmla="val 0"/>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lIns="73650" tIns="36825" rIns="73650" bIns="36825" rtlCol="0" anchor="t"/>
          <a:lstStyle/>
          <a:p>
            <a:pPr algn="ctr">
              <a:spcAft>
                <a:spcPts val="483"/>
              </a:spcAft>
            </a:pPr>
            <a:endParaRPr lang="en-US" dirty="0" smtClean="0">
              <a:solidFill>
                <a:srgbClr val="FFFFFF"/>
              </a:solidFill>
            </a:endParaRPr>
          </a:p>
        </p:txBody>
      </p:sp>
      <p:sp>
        <p:nvSpPr>
          <p:cNvPr id="10"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14"/>
          </p:nvPr>
        </p:nvSpPr>
        <p:spPr>
          <a:xfrm>
            <a:off x="2975933" y="1097164"/>
            <a:ext cx="3870522" cy="864021"/>
          </a:xfrm>
          <a:prstGeom prst="roundRect">
            <a:avLst/>
          </a:prstGeom>
        </p:spPr>
        <p:txBody>
          <a:bodyPr/>
          <a:lstStyle/>
          <a:p>
            <a:pPr lvl="0"/>
            <a:r>
              <a:rPr lang="en-US" noProof="0" smtClean="0"/>
              <a:t>Click icon to add picture</a:t>
            </a:r>
            <a:endParaRPr lang="en-GB" noProof="0" dirty="0"/>
          </a:p>
        </p:txBody>
      </p:sp>
      <p:sp>
        <p:nvSpPr>
          <p:cNvPr id="58" name="Text Placeholder 6"/>
          <p:cNvSpPr>
            <a:spLocks noGrp="1"/>
          </p:cNvSpPr>
          <p:nvPr>
            <p:ph type="body" sz="quarter" idx="15"/>
          </p:nvPr>
        </p:nvSpPr>
        <p:spPr>
          <a:xfrm>
            <a:off x="2975933" y="2237787"/>
            <a:ext cx="3870524" cy="2517964"/>
          </a:xfrm>
          <a:prstGeom prst="roundRect">
            <a:avLst>
              <a:gd name="adj" fmla="val 5995"/>
            </a:avLst>
          </a:prstGeom>
          <a:solidFill>
            <a:schemeClr val="bg1"/>
          </a:solidFill>
          <a:ln>
            <a:noFill/>
          </a:ln>
        </p:spPr>
        <p:txBody>
          <a:bodyPr lIns="28996" tIns="28996" rIns="28996" bIns="28996">
            <a:noAutofit/>
          </a:bodyPr>
          <a:lstStyle>
            <a:lvl1pPr marL="0" marR="0" indent="0" algn="l" defTabSz="736504" rtl="0" eaLnBrk="0" fontAlgn="base" latinLnBrk="0" hangingPunct="0">
              <a:lnSpc>
                <a:spcPct val="100000"/>
              </a:lnSpc>
              <a:spcBef>
                <a:spcPts val="0"/>
              </a:spcBef>
              <a:spcAft>
                <a:spcPts val="967"/>
              </a:spcAft>
              <a:buClrTx/>
              <a:buSzTx/>
              <a:buFontTx/>
              <a:buNone/>
              <a:tabLst/>
              <a:defRPr sz="1600">
                <a:solidFill>
                  <a:schemeClr val="tx1"/>
                </a:solidFill>
                <a:latin typeface="Franklin Gothic Book"/>
                <a:cs typeface="Franklin Gothic Book"/>
              </a:defRPr>
            </a:lvl1pPr>
            <a:lvl2pPr marL="144488" marR="0" indent="-144488" algn="l" defTabSz="736504" rtl="0" eaLnBrk="0" fontAlgn="base" latinLnBrk="0" hangingPunct="0">
              <a:lnSpc>
                <a:spcPct val="100000"/>
              </a:lnSpc>
              <a:spcBef>
                <a:spcPts val="0"/>
              </a:spcBef>
              <a:spcAft>
                <a:spcPts val="967"/>
              </a:spcAft>
              <a:buClrTx/>
              <a:buSzTx/>
              <a:buFont typeface="Arial" charset="0"/>
              <a:buChar char="•"/>
              <a:tabLst/>
              <a:defRPr>
                <a:solidFill>
                  <a:schemeClr val="tx1"/>
                </a:solidFill>
                <a:latin typeface="Franklin Gothic Book"/>
                <a:ea typeface="Franklin Gothic Book"/>
                <a:cs typeface="Franklin Gothic Book"/>
              </a:defRPr>
            </a:lvl2pPr>
            <a:lvl3pPr marL="289962" marR="0" indent="-144981" algn="l" defTabSz="736504" rtl="0" eaLnBrk="0" fontAlgn="base" latinLnBrk="0" hangingPunct="0">
              <a:lnSpc>
                <a:spcPct val="100000"/>
              </a:lnSpc>
              <a:spcBef>
                <a:spcPts val="0"/>
              </a:spcBef>
              <a:spcAft>
                <a:spcPts val="967"/>
              </a:spcAft>
              <a:buClrTx/>
              <a:buSzTx/>
              <a:buFont typeface="Arial"/>
              <a:buChar char="•"/>
              <a:tabLst/>
              <a:defRPr>
                <a:solidFill>
                  <a:schemeClr val="tx1"/>
                </a:solidFill>
                <a:latin typeface="Franklin Gothic Book"/>
                <a:ea typeface="Franklin Gothic Book"/>
                <a:cs typeface="Franklin Gothic Book"/>
              </a:defRPr>
            </a:lvl3pPr>
            <a:lvl4pPr marL="434943" marR="0" indent="-144981" algn="l" defTabSz="736504" rtl="0" eaLnBrk="0" fontAlgn="base" latinLnBrk="0" hangingPunct="0">
              <a:lnSpc>
                <a:spcPct val="100000"/>
              </a:lnSpc>
              <a:spcBef>
                <a:spcPts val="0"/>
              </a:spcBef>
              <a:spcAft>
                <a:spcPts val="967"/>
              </a:spcAft>
              <a:buClrTx/>
              <a:buSzTx/>
              <a:buFont typeface="Arial"/>
              <a:buChar char="•"/>
              <a:tabLst/>
              <a:defRPr>
                <a:latin typeface="Franklin Gothic Book"/>
                <a:ea typeface="Franklin Gothic Book"/>
                <a:cs typeface="Franklin Gothic Book"/>
              </a:defRPr>
            </a:lvl4pPr>
          </a:lstStyle>
          <a:p>
            <a:pPr marL="0" marR="0" lvl="0" indent="0" algn="l" defTabSz="736504" rtl="0" eaLnBrk="0" fontAlgn="base" latinLnBrk="0" hangingPunct="0">
              <a:lnSpc>
                <a:spcPct val="100000"/>
              </a:lnSpc>
              <a:spcBef>
                <a:spcPts val="0"/>
              </a:spcBef>
              <a:spcAft>
                <a:spcPts val="967"/>
              </a:spcAft>
              <a:buClrTx/>
              <a:buSzTx/>
              <a:buFontTx/>
              <a:buNone/>
              <a:tabLst/>
              <a:defRPr/>
            </a:pPr>
            <a:r>
              <a:rPr kumimoji="0" lang="en-US" sz="900" b="0" i="0" u="none" strike="noStrike" kern="1200" cap="none" spc="0" normalizeH="0" baseline="0" noProof="0" smtClean="0">
                <a:ln>
                  <a:noFill/>
                </a:ln>
                <a:solidFill>
                  <a:srgbClr val="58595B"/>
                </a:solidFill>
                <a:effectLst/>
                <a:uLnTx/>
                <a:uFillTx/>
                <a:latin typeface="Arial" pitchFamily="34" charset="0"/>
                <a:ea typeface="ＭＳ Ｐゴシック" charset="0"/>
                <a:cs typeface="Arial" pitchFamily="34" charset="0"/>
              </a:rPr>
              <a:t>Click to edit Master text styles</a:t>
            </a:r>
          </a:p>
          <a:p>
            <a:pPr marL="0" marR="0" lvl="1" indent="0" algn="l" defTabSz="736504" rtl="0" eaLnBrk="0" fontAlgn="base" latinLnBrk="0" hangingPunct="0">
              <a:lnSpc>
                <a:spcPct val="100000"/>
              </a:lnSpc>
              <a:spcBef>
                <a:spcPts val="0"/>
              </a:spcBef>
              <a:spcAft>
                <a:spcPts val="967"/>
              </a:spcAft>
              <a:buClrTx/>
              <a:buSzTx/>
              <a:buFontTx/>
              <a:buNone/>
              <a:tabLst/>
              <a:defRPr/>
            </a:pPr>
            <a:r>
              <a:rPr kumimoji="0" lang="en-US" sz="900" b="0" i="0" u="none" strike="noStrike" kern="1200" cap="none" spc="0" normalizeH="0" baseline="0" noProof="0" smtClean="0">
                <a:ln>
                  <a:noFill/>
                </a:ln>
                <a:solidFill>
                  <a:srgbClr val="58595B"/>
                </a:solidFill>
                <a:effectLst/>
                <a:uLnTx/>
                <a:uFillTx/>
                <a:latin typeface="Arial" pitchFamily="34" charset="0"/>
                <a:ea typeface="ＭＳ Ｐゴシック" charset="0"/>
                <a:cs typeface="Arial" pitchFamily="34" charset="0"/>
              </a:rPr>
              <a:t>Second level</a:t>
            </a:r>
          </a:p>
          <a:p>
            <a:pPr marL="0" marR="0" lvl="2" indent="0" algn="l" defTabSz="736504" rtl="0" eaLnBrk="0" fontAlgn="base" latinLnBrk="0" hangingPunct="0">
              <a:lnSpc>
                <a:spcPct val="100000"/>
              </a:lnSpc>
              <a:spcBef>
                <a:spcPts val="0"/>
              </a:spcBef>
              <a:spcAft>
                <a:spcPts val="967"/>
              </a:spcAft>
              <a:buClrTx/>
              <a:buSzTx/>
              <a:buFontTx/>
              <a:buNone/>
              <a:tabLst/>
              <a:defRPr/>
            </a:pPr>
            <a:r>
              <a:rPr kumimoji="0" lang="en-US" sz="900" b="0" i="0" u="none" strike="noStrike" kern="1200" cap="none" spc="0" normalizeH="0" baseline="0" noProof="0" smtClean="0">
                <a:ln>
                  <a:noFill/>
                </a:ln>
                <a:solidFill>
                  <a:srgbClr val="58595B"/>
                </a:solidFill>
                <a:effectLst/>
                <a:uLnTx/>
                <a:uFillTx/>
                <a:latin typeface="Arial" pitchFamily="34" charset="0"/>
                <a:ea typeface="ＭＳ Ｐゴシック" charset="0"/>
                <a:cs typeface="Arial" pitchFamily="34" charset="0"/>
              </a:rPr>
              <a:t>Third level</a:t>
            </a:r>
          </a:p>
          <a:p>
            <a:pPr marL="0" marR="0" lvl="3" indent="0" algn="l" defTabSz="736504" rtl="0" eaLnBrk="0" fontAlgn="base" latinLnBrk="0" hangingPunct="0">
              <a:lnSpc>
                <a:spcPct val="100000"/>
              </a:lnSpc>
              <a:spcBef>
                <a:spcPts val="0"/>
              </a:spcBef>
              <a:spcAft>
                <a:spcPts val="967"/>
              </a:spcAft>
              <a:buClrTx/>
              <a:buSzTx/>
              <a:buFontTx/>
              <a:buNone/>
              <a:tabLst/>
              <a:defRPr/>
            </a:pPr>
            <a:r>
              <a:rPr kumimoji="0" lang="en-US" sz="900" b="0" i="0" u="none" strike="noStrike" kern="1200" cap="none" spc="0" normalizeH="0" baseline="0" noProof="0" smtClean="0">
                <a:ln>
                  <a:noFill/>
                </a:ln>
                <a:solidFill>
                  <a:srgbClr val="58595B"/>
                </a:solidFill>
                <a:effectLst/>
                <a:uLnTx/>
                <a:uFillTx/>
                <a:latin typeface="Arial" pitchFamily="34" charset="0"/>
                <a:ea typeface="ＭＳ Ｐゴシック" charset="0"/>
                <a:cs typeface="Arial" pitchFamily="34" charset="0"/>
              </a:rPr>
              <a:t>Fourth level</a:t>
            </a:r>
          </a:p>
        </p:txBody>
      </p:sp>
    </p:spTree>
    <p:extLst>
      <p:ext uri="{BB962C8B-B14F-4D97-AF65-F5344CB8AC3E}">
        <p14:creationId xmlns:p14="http://schemas.microsoft.com/office/powerpoint/2010/main" val="1935247219"/>
      </p:ext>
    </p:extLst>
  </p:cSld>
  <p:clrMapOvr>
    <a:masterClrMapping/>
  </p:clrMapOvr>
  <p:timing>
    <p:tnLst>
      <p:par>
        <p:cTn id="1" dur="indefinite" restart="never" nodeType="tmRoot"/>
      </p:par>
    </p:tnLst>
  </p:timing>
</p:sldLayout>
</file>

<file path=ppt/slideLayouts/slideLayout282.xml><?xml version="1.0" encoding="utf-8"?>
<p:sldLayout xmlns:a="http://schemas.openxmlformats.org/drawingml/2006/main" xmlns:r="http://schemas.openxmlformats.org/officeDocument/2006/relationships" xmlns:p="http://schemas.openxmlformats.org/presentationml/2006/main" preserve="1" userDrawn="1">
  <p:cSld name="11_Custom Layout">
    <p:spTree>
      <p:nvGrpSpPr>
        <p:cNvPr id="1" name=""/>
        <p:cNvGrpSpPr/>
        <p:nvPr/>
      </p:nvGrpSpPr>
      <p:grpSpPr>
        <a:xfrm>
          <a:off x="0" y="0"/>
          <a:ext cx="0" cy="0"/>
          <a:chOff x="0" y="0"/>
          <a:chExt cx="0" cy="0"/>
        </a:xfrm>
      </p:grpSpPr>
      <p:sp>
        <p:nvSpPr>
          <p:cNvPr id="8" name="Rectangle 7"/>
          <p:cNvSpPr/>
          <p:nvPr userDrawn="1"/>
        </p:nvSpPr>
        <p:spPr>
          <a:xfrm>
            <a:off x="1" y="839251"/>
            <a:ext cx="7561264" cy="4196251"/>
          </a:xfrm>
          <a:prstGeom prst="rect">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lIns="73650" tIns="36825" rIns="73650" bIns="36825" rtlCol="0" anchor="t"/>
          <a:lstStyle/>
          <a:p>
            <a:pPr algn="ctr">
              <a:spcAft>
                <a:spcPts val="483"/>
              </a:spcAft>
            </a:pPr>
            <a:endParaRPr lang="en-US" dirty="0" smtClean="0">
              <a:solidFill>
                <a:srgbClr val="FFFFFF"/>
              </a:solidFill>
            </a:endParaRPr>
          </a:p>
        </p:txBody>
      </p:sp>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8B6E079F-0502-CC4C-9C8B-39554E94F19E}" type="datetime3">
              <a:rPr lang="en-GB" smtClean="0">
                <a:solidFill>
                  <a:srgbClr val="00539B"/>
                </a:solidFill>
              </a:rPr>
              <a:pPr/>
              <a:t>13 July, 2016</a:t>
            </a:fld>
            <a:endParaRPr lang="en-GB" dirty="0">
              <a:solidFill>
                <a:srgbClr val="00539B"/>
              </a:solidFill>
            </a:endParaRPr>
          </a:p>
        </p:txBody>
      </p:sp>
      <p:sp>
        <p:nvSpPr>
          <p:cNvPr id="4" name="Footer Placeholder 3"/>
          <p:cNvSpPr>
            <a:spLocks noGrp="1"/>
          </p:cNvSpPr>
          <p:nvPr>
            <p:ph type="ftr" sz="quarter" idx="11"/>
            <p:custDataLst>
              <p:tags r:id="rId1"/>
            </p:custDataLst>
          </p:nvPr>
        </p:nvSpPr>
        <p:spPr>
          <a:xfrm>
            <a:off x="0" y="5035501"/>
            <a:ext cx="7561263" cy="293738"/>
          </a:xfrm>
        </p:spPr>
        <p:txBody>
          <a:bodyPr/>
          <a:lstStyle>
            <a:lvl1pPr algn="ctr">
              <a:defRPr lang="en-GB" sz="800" b="0" i="0" u="none">
                <a:solidFill>
                  <a:srgbClr val="FFFFFF"/>
                </a:solidFill>
                <a:latin typeface="Arial"/>
              </a:defRPr>
            </a:lvl1pPr>
          </a:lstStyle>
          <a:p>
            <a:endParaRPr b="1"/>
          </a:p>
        </p:txBody>
      </p:sp>
      <p:sp>
        <p:nvSpPr>
          <p:cNvPr id="5" name="Slide Number Placeholder 4"/>
          <p:cNvSpPr>
            <a:spLocks noGrp="1"/>
          </p:cNvSpPr>
          <p:nvPr>
            <p:ph type="sldNum" sz="quarter" idx="12"/>
          </p:nvPr>
        </p:nvSpPr>
        <p:spPr/>
        <p:txBody>
          <a:bodyPr/>
          <a:lstStyle/>
          <a:p>
            <a:fld id="{71F9F866-B438-9445-8D9F-1F8FF6608833}" type="slidenum">
              <a:rPr lang="en-GB" smtClean="0">
                <a:solidFill>
                  <a:srgbClr val="00539B"/>
                </a:solidFill>
              </a:rPr>
              <a:pPr/>
              <a:t>‹#›</a:t>
            </a:fld>
            <a:endParaRPr lang="en-GB" dirty="0">
              <a:solidFill>
                <a:srgbClr val="00539B"/>
              </a:solidFill>
            </a:endParaRPr>
          </a:p>
        </p:txBody>
      </p:sp>
      <p:sp>
        <p:nvSpPr>
          <p:cNvPr id="6" name="Round Same Side Corner Rectangle 5"/>
          <p:cNvSpPr/>
          <p:nvPr userDrawn="1"/>
        </p:nvSpPr>
        <p:spPr>
          <a:xfrm>
            <a:off x="296674" y="1118894"/>
            <a:ext cx="2381272" cy="3916608"/>
          </a:xfrm>
          <a:prstGeom prst="round2SameRect">
            <a:avLst>
              <a:gd name="adj1" fmla="val 5071"/>
              <a:gd name="adj2" fmla="val 0"/>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lIns="73650" tIns="36825" rIns="73650" bIns="36825" rtlCol="0" anchor="t"/>
          <a:lstStyle/>
          <a:p>
            <a:pPr algn="ctr">
              <a:spcAft>
                <a:spcPts val="483"/>
              </a:spcAft>
            </a:pPr>
            <a:endParaRPr lang="en-US" dirty="0" smtClean="0">
              <a:solidFill>
                <a:srgbClr val="FFFFFF"/>
              </a:solidFill>
            </a:endParaRPr>
          </a:p>
        </p:txBody>
      </p:sp>
      <p:sp>
        <p:nvSpPr>
          <p:cNvPr id="10"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14"/>
          </p:nvPr>
        </p:nvSpPr>
        <p:spPr>
          <a:xfrm>
            <a:off x="2975933" y="4196250"/>
            <a:ext cx="3900747" cy="839250"/>
          </a:xfrm>
          <a:prstGeom prst="round2SameRect">
            <a:avLst/>
          </a:prstGeom>
        </p:spPr>
        <p:txBody>
          <a:bodyPr/>
          <a:lstStyle/>
          <a:p>
            <a:pPr lvl="0"/>
            <a:r>
              <a:rPr lang="en-US" noProof="0" smtClean="0"/>
              <a:t>Click icon to add picture</a:t>
            </a:r>
            <a:endParaRPr lang="en-GB" noProof="0" dirty="0"/>
          </a:p>
        </p:txBody>
      </p:sp>
      <p:sp>
        <p:nvSpPr>
          <p:cNvPr id="58" name="Text Placeholder 6"/>
          <p:cNvSpPr>
            <a:spLocks noGrp="1"/>
          </p:cNvSpPr>
          <p:nvPr>
            <p:ph type="body" sz="quarter" idx="15"/>
          </p:nvPr>
        </p:nvSpPr>
        <p:spPr>
          <a:xfrm>
            <a:off x="2975933" y="1118894"/>
            <a:ext cx="1785298" cy="2797850"/>
          </a:xfrm>
          <a:prstGeom prst="roundRect">
            <a:avLst>
              <a:gd name="adj" fmla="val 5995"/>
            </a:avLst>
          </a:prstGeom>
          <a:solidFill>
            <a:schemeClr val="bg1"/>
          </a:solidFill>
          <a:ln>
            <a:noFill/>
          </a:ln>
        </p:spPr>
        <p:txBody>
          <a:bodyPr lIns="28996" tIns="28996" rIns="28996" bIns="28996">
            <a:noAutofit/>
          </a:bodyPr>
          <a:lstStyle>
            <a:lvl1pPr marL="0" marR="0" indent="0" algn="l" defTabSz="736504" rtl="0" eaLnBrk="0" fontAlgn="base" latinLnBrk="0" hangingPunct="0">
              <a:lnSpc>
                <a:spcPct val="100000"/>
              </a:lnSpc>
              <a:spcBef>
                <a:spcPts val="0"/>
              </a:spcBef>
              <a:spcAft>
                <a:spcPts val="967"/>
              </a:spcAft>
              <a:buClrTx/>
              <a:buSzTx/>
              <a:buFontTx/>
              <a:buNone/>
              <a:tabLst/>
              <a:defRPr sz="1600">
                <a:solidFill>
                  <a:schemeClr val="tx1"/>
                </a:solidFill>
                <a:latin typeface="Franklin Gothic Book"/>
                <a:cs typeface="Franklin Gothic Book"/>
              </a:defRPr>
            </a:lvl1pPr>
            <a:lvl2pPr marL="144488" marR="0" indent="-144488" algn="l" defTabSz="736504" rtl="0" eaLnBrk="0" fontAlgn="base" latinLnBrk="0" hangingPunct="0">
              <a:lnSpc>
                <a:spcPct val="100000"/>
              </a:lnSpc>
              <a:spcBef>
                <a:spcPts val="0"/>
              </a:spcBef>
              <a:spcAft>
                <a:spcPts val="967"/>
              </a:spcAft>
              <a:buClrTx/>
              <a:buSzTx/>
              <a:buFont typeface="Arial" charset="0"/>
              <a:buChar char="•"/>
              <a:tabLst/>
              <a:defRPr>
                <a:solidFill>
                  <a:schemeClr val="tx1"/>
                </a:solidFill>
                <a:latin typeface="Franklin Gothic Book"/>
                <a:ea typeface="Franklin Gothic Book"/>
                <a:cs typeface="Franklin Gothic Book"/>
              </a:defRPr>
            </a:lvl2pPr>
            <a:lvl3pPr marL="289962" marR="0" indent="-144981" algn="l" defTabSz="736504" rtl="0" eaLnBrk="0" fontAlgn="base" latinLnBrk="0" hangingPunct="0">
              <a:lnSpc>
                <a:spcPct val="100000"/>
              </a:lnSpc>
              <a:spcBef>
                <a:spcPts val="0"/>
              </a:spcBef>
              <a:spcAft>
                <a:spcPts val="967"/>
              </a:spcAft>
              <a:buClrTx/>
              <a:buSzTx/>
              <a:buFont typeface="Arial"/>
              <a:buChar char="•"/>
              <a:tabLst/>
              <a:defRPr>
                <a:solidFill>
                  <a:schemeClr val="tx1"/>
                </a:solidFill>
                <a:latin typeface="Franklin Gothic Book"/>
                <a:ea typeface="Franklin Gothic Book"/>
                <a:cs typeface="Franklin Gothic Book"/>
              </a:defRPr>
            </a:lvl3pPr>
            <a:lvl4pPr marL="434943" marR="0" indent="-144981" algn="l" defTabSz="736504" rtl="0" eaLnBrk="0" fontAlgn="base" latinLnBrk="0" hangingPunct="0">
              <a:lnSpc>
                <a:spcPct val="100000"/>
              </a:lnSpc>
              <a:spcBef>
                <a:spcPts val="0"/>
              </a:spcBef>
              <a:spcAft>
                <a:spcPts val="967"/>
              </a:spcAft>
              <a:buClrTx/>
              <a:buSzTx/>
              <a:buFont typeface="Arial"/>
              <a:buChar char="•"/>
              <a:tabLst/>
              <a:defRPr>
                <a:latin typeface="Franklin Gothic Book"/>
                <a:ea typeface="Franklin Gothic Book"/>
                <a:cs typeface="Franklin Gothic Book"/>
              </a:defRPr>
            </a:lvl4pPr>
          </a:lstStyle>
          <a:p>
            <a:pPr marL="0" marR="0" lvl="0" indent="0" algn="l" defTabSz="736504" rtl="0" eaLnBrk="0" fontAlgn="base" latinLnBrk="0" hangingPunct="0">
              <a:lnSpc>
                <a:spcPct val="100000"/>
              </a:lnSpc>
              <a:spcBef>
                <a:spcPts val="0"/>
              </a:spcBef>
              <a:spcAft>
                <a:spcPts val="967"/>
              </a:spcAft>
              <a:buClrTx/>
              <a:buSzTx/>
              <a:buFontTx/>
              <a:buNone/>
              <a:tabLst/>
              <a:defRPr/>
            </a:pPr>
            <a:r>
              <a:rPr kumimoji="0" lang="en-US" sz="900" b="0" i="0" u="none" strike="noStrike" kern="1200" cap="none" spc="0" normalizeH="0" baseline="0" noProof="0" smtClean="0">
                <a:ln>
                  <a:noFill/>
                </a:ln>
                <a:solidFill>
                  <a:srgbClr val="58595B"/>
                </a:solidFill>
                <a:effectLst/>
                <a:uLnTx/>
                <a:uFillTx/>
                <a:latin typeface="Arial" pitchFamily="34" charset="0"/>
                <a:ea typeface="ＭＳ Ｐゴシック" charset="0"/>
                <a:cs typeface="Arial" pitchFamily="34" charset="0"/>
              </a:rPr>
              <a:t>Click to edit Master text styles</a:t>
            </a:r>
          </a:p>
          <a:p>
            <a:pPr marL="0" marR="0" lvl="1" indent="0" algn="l" defTabSz="736504" rtl="0" eaLnBrk="0" fontAlgn="base" latinLnBrk="0" hangingPunct="0">
              <a:lnSpc>
                <a:spcPct val="100000"/>
              </a:lnSpc>
              <a:spcBef>
                <a:spcPts val="0"/>
              </a:spcBef>
              <a:spcAft>
                <a:spcPts val="967"/>
              </a:spcAft>
              <a:buClrTx/>
              <a:buSzTx/>
              <a:buFontTx/>
              <a:buNone/>
              <a:tabLst/>
              <a:defRPr/>
            </a:pPr>
            <a:r>
              <a:rPr kumimoji="0" lang="en-US" sz="900" b="0" i="0" u="none" strike="noStrike" kern="1200" cap="none" spc="0" normalizeH="0" baseline="0" noProof="0" smtClean="0">
                <a:ln>
                  <a:noFill/>
                </a:ln>
                <a:solidFill>
                  <a:srgbClr val="58595B"/>
                </a:solidFill>
                <a:effectLst/>
                <a:uLnTx/>
                <a:uFillTx/>
                <a:latin typeface="Arial" pitchFamily="34" charset="0"/>
                <a:ea typeface="ＭＳ Ｐゴシック" charset="0"/>
                <a:cs typeface="Arial" pitchFamily="34" charset="0"/>
              </a:rPr>
              <a:t>Second level</a:t>
            </a:r>
          </a:p>
          <a:p>
            <a:pPr marL="0" marR="0" lvl="2" indent="0" algn="l" defTabSz="736504" rtl="0" eaLnBrk="0" fontAlgn="base" latinLnBrk="0" hangingPunct="0">
              <a:lnSpc>
                <a:spcPct val="100000"/>
              </a:lnSpc>
              <a:spcBef>
                <a:spcPts val="0"/>
              </a:spcBef>
              <a:spcAft>
                <a:spcPts val="967"/>
              </a:spcAft>
              <a:buClrTx/>
              <a:buSzTx/>
              <a:buFontTx/>
              <a:buNone/>
              <a:tabLst/>
              <a:defRPr/>
            </a:pPr>
            <a:r>
              <a:rPr kumimoji="0" lang="en-US" sz="900" b="0" i="0" u="none" strike="noStrike" kern="1200" cap="none" spc="0" normalizeH="0" baseline="0" noProof="0" smtClean="0">
                <a:ln>
                  <a:noFill/>
                </a:ln>
                <a:solidFill>
                  <a:srgbClr val="58595B"/>
                </a:solidFill>
                <a:effectLst/>
                <a:uLnTx/>
                <a:uFillTx/>
                <a:latin typeface="Arial" pitchFamily="34" charset="0"/>
                <a:ea typeface="ＭＳ Ｐゴシック" charset="0"/>
                <a:cs typeface="Arial" pitchFamily="34" charset="0"/>
              </a:rPr>
              <a:t>Third level</a:t>
            </a:r>
          </a:p>
          <a:p>
            <a:pPr marL="0" marR="0" lvl="3" indent="0" algn="l" defTabSz="736504" rtl="0" eaLnBrk="0" fontAlgn="base" latinLnBrk="0" hangingPunct="0">
              <a:lnSpc>
                <a:spcPct val="100000"/>
              </a:lnSpc>
              <a:spcBef>
                <a:spcPts val="0"/>
              </a:spcBef>
              <a:spcAft>
                <a:spcPts val="967"/>
              </a:spcAft>
              <a:buClrTx/>
              <a:buSzTx/>
              <a:buFontTx/>
              <a:buNone/>
              <a:tabLst/>
              <a:defRPr/>
            </a:pPr>
            <a:r>
              <a:rPr kumimoji="0" lang="en-US" sz="900" b="0" i="0" u="none" strike="noStrike" kern="1200" cap="none" spc="0" normalizeH="0" baseline="0" noProof="0" smtClean="0">
                <a:ln>
                  <a:noFill/>
                </a:ln>
                <a:solidFill>
                  <a:srgbClr val="58595B"/>
                </a:solidFill>
                <a:effectLst/>
                <a:uLnTx/>
                <a:uFillTx/>
                <a:latin typeface="Arial" pitchFamily="34" charset="0"/>
                <a:ea typeface="ＭＳ Ｐゴシック" charset="0"/>
                <a:cs typeface="Arial" pitchFamily="34" charset="0"/>
              </a:rPr>
              <a:t>Fourth level</a:t>
            </a:r>
          </a:p>
        </p:txBody>
      </p:sp>
      <p:sp>
        <p:nvSpPr>
          <p:cNvPr id="59" name="Text Placeholder 6"/>
          <p:cNvSpPr>
            <a:spLocks noGrp="1"/>
          </p:cNvSpPr>
          <p:nvPr>
            <p:ph type="body" sz="quarter" idx="16"/>
          </p:nvPr>
        </p:nvSpPr>
        <p:spPr>
          <a:xfrm>
            <a:off x="5059220" y="1118894"/>
            <a:ext cx="1817462" cy="2797850"/>
          </a:xfrm>
          <a:prstGeom prst="roundRect">
            <a:avLst>
              <a:gd name="adj" fmla="val 5995"/>
            </a:avLst>
          </a:prstGeom>
          <a:solidFill>
            <a:schemeClr val="bg1"/>
          </a:solidFill>
          <a:ln>
            <a:noFill/>
          </a:ln>
        </p:spPr>
        <p:txBody>
          <a:bodyPr lIns="28996" tIns="28996" rIns="28996" bIns="28996">
            <a:noAutofit/>
          </a:bodyPr>
          <a:lstStyle>
            <a:lvl1pPr marL="0" marR="0" indent="0" algn="l" defTabSz="736504" rtl="0" eaLnBrk="0" fontAlgn="base" latinLnBrk="0" hangingPunct="0">
              <a:lnSpc>
                <a:spcPct val="100000"/>
              </a:lnSpc>
              <a:spcBef>
                <a:spcPts val="0"/>
              </a:spcBef>
              <a:spcAft>
                <a:spcPts val="967"/>
              </a:spcAft>
              <a:buClrTx/>
              <a:buSzTx/>
              <a:buFontTx/>
              <a:buNone/>
              <a:tabLst/>
              <a:defRPr sz="1600">
                <a:solidFill>
                  <a:schemeClr val="tx1"/>
                </a:solidFill>
                <a:latin typeface="Franklin Gothic Book"/>
                <a:cs typeface="Franklin Gothic Book"/>
              </a:defRPr>
            </a:lvl1pPr>
            <a:lvl2pPr marL="144488" marR="0" indent="-144488" algn="l" defTabSz="736504" rtl="0" eaLnBrk="0" fontAlgn="base" latinLnBrk="0" hangingPunct="0">
              <a:lnSpc>
                <a:spcPct val="100000"/>
              </a:lnSpc>
              <a:spcBef>
                <a:spcPts val="0"/>
              </a:spcBef>
              <a:spcAft>
                <a:spcPts val="967"/>
              </a:spcAft>
              <a:buClrTx/>
              <a:buSzTx/>
              <a:buFont typeface="Arial" charset="0"/>
              <a:buChar char="•"/>
              <a:tabLst/>
              <a:defRPr>
                <a:solidFill>
                  <a:schemeClr val="tx1"/>
                </a:solidFill>
                <a:latin typeface="Franklin Gothic Book"/>
                <a:ea typeface="Franklin Gothic Book"/>
                <a:cs typeface="Franklin Gothic Book"/>
              </a:defRPr>
            </a:lvl2pPr>
            <a:lvl3pPr marL="289962" marR="0" indent="-144981" algn="l" defTabSz="736504" rtl="0" eaLnBrk="0" fontAlgn="base" latinLnBrk="0" hangingPunct="0">
              <a:lnSpc>
                <a:spcPct val="100000"/>
              </a:lnSpc>
              <a:spcBef>
                <a:spcPts val="0"/>
              </a:spcBef>
              <a:spcAft>
                <a:spcPts val="967"/>
              </a:spcAft>
              <a:buClrTx/>
              <a:buSzTx/>
              <a:buFont typeface="Arial"/>
              <a:buChar char="•"/>
              <a:tabLst/>
              <a:defRPr>
                <a:solidFill>
                  <a:schemeClr val="tx1"/>
                </a:solidFill>
                <a:latin typeface="Franklin Gothic Book"/>
                <a:ea typeface="Franklin Gothic Book"/>
                <a:cs typeface="Franklin Gothic Book"/>
              </a:defRPr>
            </a:lvl3pPr>
            <a:lvl4pPr marL="434943" marR="0" indent="-144981" algn="l" defTabSz="736504" rtl="0" eaLnBrk="0" fontAlgn="base" latinLnBrk="0" hangingPunct="0">
              <a:lnSpc>
                <a:spcPct val="100000"/>
              </a:lnSpc>
              <a:spcBef>
                <a:spcPts val="0"/>
              </a:spcBef>
              <a:spcAft>
                <a:spcPts val="967"/>
              </a:spcAft>
              <a:buClrTx/>
              <a:buSzTx/>
              <a:buFont typeface="Arial"/>
              <a:buChar char="•"/>
              <a:tabLst/>
              <a:defRPr>
                <a:latin typeface="Franklin Gothic Book"/>
                <a:ea typeface="Franklin Gothic Book"/>
                <a:cs typeface="Franklin Gothic Book"/>
              </a:defRPr>
            </a:lvl4pPr>
          </a:lstStyle>
          <a:p>
            <a:pPr marL="0" marR="0" lvl="0" indent="0" algn="l" defTabSz="736504" rtl="0" eaLnBrk="0" fontAlgn="base" latinLnBrk="0" hangingPunct="0">
              <a:lnSpc>
                <a:spcPct val="100000"/>
              </a:lnSpc>
              <a:spcBef>
                <a:spcPts val="0"/>
              </a:spcBef>
              <a:spcAft>
                <a:spcPts val="967"/>
              </a:spcAft>
              <a:buClrTx/>
              <a:buSzTx/>
              <a:buFontTx/>
              <a:buNone/>
              <a:tabLst/>
              <a:defRPr/>
            </a:pPr>
            <a:r>
              <a:rPr kumimoji="0" lang="en-US" sz="900" b="0" i="0" u="none" strike="noStrike" kern="1200" cap="none" spc="0" normalizeH="0" baseline="0" noProof="0" smtClean="0">
                <a:ln>
                  <a:noFill/>
                </a:ln>
                <a:solidFill>
                  <a:srgbClr val="58595B"/>
                </a:solidFill>
                <a:effectLst/>
                <a:uLnTx/>
                <a:uFillTx/>
                <a:latin typeface="Arial" pitchFamily="34" charset="0"/>
                <a:ea typeface="ＭＳ Ｐゴシック" charset="0"/>
                <a:cs typeface="Arial" pitchFamily="34" charset="0"/>
              </a:rPr>
              <a:t>Click to edit Master text styles</a:t>
            </a:r>
          </a:p>
          <a:p>
            <a:pPr marL="0" marR="0" lvl="1" indent="0" algn="l" defTabSz="736504" rtl="0" eaLnBrk="0" fontAlgn="base" latinLnBrk="0" hangingPunct="0">
              <a:lnSpc>
                <a:spcPct val="100000"/>
              </a:lnSpc>
              <a:spcBef>
                <a:spcPts val="0"/>
              </a:spcBef>
              <a:spcAft>
                <a:spcPts val="967"/>
              </a:spcAft>
              <a:buClrTx/>
              <a:buSzTx/>
              <a:buFontTx/>
              <a:buNone/>
              <a:tabLst/>
              <a:defRPr/>
            </a:pPr>
            <a:r>
              <a:rPr kumimoji="0" lang="en-US" sz="900" b="0" i="0" u="none" strike="noStrike" kern="1200" cap="none" spc="0" normalizeH="0" baseline="0" noProof="0" smtClean="0">
                <a:ln>
                  <a:noFill/>
                </a:ln>
                <a:solidFill>
                  <a:srgbClr val="58595B"/>
                </a:solidFill>
                <a:effectLst/>
                <a:uLnTx/>
                <a:uFillTx/>
                <a:latin typeface="Arial" pitchFamily="34" charset="0"/>
                <a:ea typeface="ＭＳ Ｐゴシック" charset="0"/>
                <a:cs typeface="Arial" pitchFamily="34" charset="0"/>
              </a:rPr>
              <a:t>Second level</a:t>
            </a:r>
          </a:p>
          <a:p>
            <a:pPr marL="0" marR="0" lvl="2" indent="0" algn="l" defTabSz="736504" rtl="0" eaLnBrk="0" fontAlgn="base" latinLnBrk="0" hangingPunct="0">
              <a:lnSpc>
                <a:spcPct val="100000"/>
              </a:lnSpc>
              <a:spcBef>
                <a:spcPts val="0"/>
              </a:spcBef>
              <a:spcAft>
                <a:spcPts val="967"/>
              </a:spcAft>
              <a:buClrTx/>
              <a:buSzTx/>
              <a:buFontTx/>
              <a:buNone/>
              <a:tabLst/>
              <a:defRPr/>
            </a:pPr>
            <a:r>
              <a:rPr kumimoji="0" lang="en-US" sz="900" b="0" i="0" u="none" strike="noStrike" kern="1200" cap="none" spc="0" normalizeH="0" baseline="0" noProof="0" smtClean="0">
                <a:ln>
                  <a:noFill/>
                </a:ln>
                <a:solidFill>
                  <a:srgbClr val="58595B"/>
                </a:solidFill>
                <a:effectLst/>
                <a:uLnTx/>
                <a:uFillTx/>
                <a:latin typeface="Arial" pitchFamily="34" charset="0"/>
                <a:ea typeface="ＭＳ Ｐゴシック" charset="0"/>
                <a:cs typeface="Arial" pitchFamily="34" charset="0"/>
              </a:rPr>
              <a:t>Third level</a:t>
            </a:r>
          </a:p>
          <a:p>
            <a:pPr marL="0" marR="0" lvl="3" indent="0" algn="l" defTabSz="736504" rtl="0" eaLnBrk="0" fontAlgn="base" latinLnBrk="0" hangingPunct="0">
              <a:lnSpc>
                <a:spcPct val="100000"/>
              </a:lnSpc>
              <a:spcBef>
                <a:spcPts val="0"/>
              </a:spcBef>
              <a:spcAft>
                <a:spcPts val="967"/>
              </a:spcAft>
              <a:buClrTx/>
              <a:buSzTx/>
              <a:buFontTx/>
              <a:buNone/>
              <a:tabLst/>
              <a:defRPr/>
            </a:pPr>
            <a:r>
              <a:rPr kumimoji="0" lang="en-US" sz="900" b="0" i="0" u="none" strike="noStrike" kern="1200" cap="none" spc="0" normalizeH="0" baseline="0" noProof="0" smtClean="0">
                <a:ln>
                  <a:noFill/>
                </a:ln>
                <a:solidFill>
                  <a:srgbClr val="58595B"/>
                </a:solidFill>
                <a:effectLst/>
                <a:uLnTx/>
                <a:uFillTx/>
                <a:latin typeface="Arial" pitchFamily="34" charset="0"/>
                <a:ea typeface="ＭＳ Ｐゴシック" charset="0"/>
                <a:cs typeface="Arial" pitchFamily="34" charset="0"/>
              </a:rPr>
              <a:t>Fourth level</a:t>
            </a:r>
          </a:p>
        </p:txBody>
      </p:sp>
    </p:spTree>
    <p:extLst>
      <p:ext uri="{BB962C8B-B14F-4D97-AF65-F5344CB8AC3E}">
        <p14:creationId xmlns:p14="http://schemas.microsoft.com/office/powerpoint/2010/main" val="1217150317"/>
      </p:ext>
    </p:extLst>
  </p:cSld>
  <p:clrMapOvr>
    <a:masterClrMapping/>
  </p:clrMapOvr>
  <p:timing>
    <p:tnLst>
      <p:par>
        <p:cTn id="1" dur="indefinite" restart="never" nodeType="tmRoot"/>
      </p:par>
    </p:tnLst>
  </p:timing>
</p:sldLayout>
</file>

<file path=ppt/slideLayouts/slideLayout283.xml><?xml version="1.0" encoding="utf-8"?>
<p:sldLayout xmlns:a="http://schemas.openxmlformats.org/drawingml/2006/main" xmlns:r="http://schemas.openxmlformats.org/officeDocument/2006/relationships" xmlns:p="http://schemas.openxmlformats.org/presentationml/2006/main" preserve="1" userDrawn="1">
  <p:cSld name="12_Custom Layout">
    <p:spTree>
      <p:nvGrpSpPr>
        <p:cNvPr id="1" name=""/>
        <p:cNvGrpSpPr/>
        <p:nvPr/>
      </p:nvGrpSpPr>
      <p:grpSpPr>
        <a:xfrm>
          <a:off x="0" y="0"/>
          <a:ext cx="0" cy="0"/>
          <a:chOff x="0" y="0"/>
          <a:chExt cx="0" cy="0"/>
        </a:xfrm>
      </p:grpSpPr>
      <p:sp>
        <p:nvSpPr>
          <p:cNvPr id="10" name="Rectangle 9"/>
          <p:cNvSpPr/>
          <p:nvPr userDrawn="1"/>
        </p:nvSpPr>
        <p:spPr>
          <a:xfrm>
            <a:off x="1" y="1398925"/>
            <a:ext cx="7561264" cy="3636575"/>
          </a:xfrm>
          <a:prstGeom prst="rect">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lIns="73650" tIns="36825" rIns="73650" bIns="36825" rtlCol="0" anchor="t"/>
          <a:lstStyle/>
          <a:p>
            <a:pPr algn="ctr">
              <a:spcAft>
                <a:spcPts val="483"/>
              </a:spcAft>
            </a:pPr>
            <a:endParaRPr lang="en-US" dirty="0" smtClean="0">
              <a:solidFill>
                <a:srgbClr val="FFFFFF"/>
              </a:solidFill>
            </a:endParaRPr>
          </a:p>
        </p:txBody>
      </p:sp>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8B6E079F-0502-CC4C-9C8B-39554E94F19E}" type="datetime3">
              <a:rPr lang="en-GB" smtClean="0">
                <a:solidFill>
                  <a:srgbClr val="00539B"/>
                </a:solidFill>
              </a:rPr>
              <a:pPr/>
              <a:t>13 July, 2016</a:t>
            </a:fld>
            <a:endParaRPr lang="en-GB" dirty="0">
              <a:solidFill>
                <a:srgbClr val="00539B"/>
              </a:solidFill>
            </a:endParaRPr>
          </a:p>
        </p:txBody>
      </p:sp>
      <p:sp>
        <p:nvSpPr>
          <p:cNvPr id="4" name="Footer Placeholder 3"/>
          <p:cNvSpPr>
            <a:spLocks noGrp="1"/>
          </p:cNvSpPr>
          <p:nvPr>
            <p:ph type="ftr" sz="quarter" idx="11"/>
            <p:custDataLst>
              <p:tags r:id="rId1"/>
            </p:custDataLst>
          </p:nvPr>
        </p:nvSpPr>
        <p:spPr>
          <a:xfrm>
            <a:off x="0" y="5035501"/>
            <a:ext cx="7561263" cy="293738"/>
          </a:xfrm>
        </p:spPr>
        <p:txBody>
          <a:bodyPr/>
          <a:lstStyle>
            <a:lvl1pPr algn="ctr">
              <a:defRPr lang="en-GB" sz="800" b="0" i="0" u="none">
                <a:solidFill>
                  <a:srgbClr val="FFFFFF"/>
                </a:solidFill>
                <a:latin typeface="Arial"/>
              </a:defRPr>
            </a:lvl1pPr>
          </a:lstStyle>
          <a:p>
            <a:endParaRPr b="1"/>
          </a:p>
        </p:txBody>
      </p:sp>
      <p:sp>
        <p:nvSpPr>
          <p:cNvPr id="5" name="Slide Number Placeholder 4"/>
          <p:cNvSpPr>
            <a:spLocks noGrp="1"/>
          </p:cNvSpPr>
          <p:nvPr>
            <p:ph type="sldNum" sz="quarter" idx="12"/>
          </p:nvPr>
        </p:nvSpPr>
        <p:spPr/>
        <p:txBody>
          <a:bodyPr/>
          <a:lstStyle/>
          <a:p>
            <a:fld id="{71F9F866-B438-9445-8D9F-1F8FF6608833}" type="slidenum">
              <a:rPr lang="en-GB" smtClean="0">
                <a:solidFill>
                  <a:srgbClr val="00539B"/>
                </a:solidFill>
              </a:rPr>
              <a:pPr/>
              <a:t>‹#›</a:t>
            </a:fld>
            <a:endParaRPr lang="en-GB" dirty="0">
              <a:solidFill>
                <a:srgbClr val="00539B"/>
              </a:solidFill>
            </a:endParaRPr>
          </a:p>
        </p:txBody>
      </p:sp>
      <p:sp>
        <p:nvSpPr>
          <p:cNvPr id="7" name="Oval 6"/>
          <p:cNvSpPr/>
          <p:nvPr userDrawn="1"/>
        </p:nvSpPr>
        <p:spPr>
          <a:xfrm>
            <a:off x="595975" y="1677602"/>
            <a:ext cx="1488624" cy="1398925"/>
          </a:xfrm>
          <a:prstGeom prst="ellipse">
            <a:avLst/>
          </a:prstGeom>
          <a:solidFill>
            <a:schemeClr val="bg1"/>
          </a:solidFill>
          <a:ln w="3175" cmpd="sng">
            <a:noFill/>
          </a:ln>
          <a:effectLst/>
        </p:spPr>
        <p:style>
          <a:lnRef idx="1">
            <a:schemeClr val="accent1"/>
          </a:lnRef>
          <a:fillRef idx="3">
            <a:schemeClr val="accent1"/>
          </a:fillRef>
          <a:effectRef idx="2">
            <a:schemeClr val="accent1"/>
          </a:effectRef>
          <a:fontRef idx="minor">
            <a:schemeClr val="lt1"/>
          </a:fontRef>
        </p:style>
        <p:txBody>
          <a:bodyPr lIns="28996" tIns="28996" rIns="28996" bIns="28996" rtlCol="0" anchor="t"/>
          <a:lstStyle/>
          <a:p>
            <a:pPr>
              <a:spcAft>
                <a:spcPts val="483"/>
              </a:spcAft>
            </a:pPr>
            <a:r>
              <a:rPr lang="en-GB" sz="1000" dirty="0">
                <a:solidFill>
                  <a:srgbClr val="FFFFFF"/>
                </a:solidFill>
                <a:latin typeface="Franklin Gothic Book"/>
                <a:cs typeface="Franklin Gothic Book"/>
              </a:rPr>
              <a:t>Project </a:t>
            </a:r>
            <a:r>
              <a:rPr lang="en-GB" sz="1000" dirty="0" smtClean="0">
                <a:solidFill>
                  <a:srgbClr val="FFFFFF"/>
                </a:solidFill>
                <a:latin typeface="Franklin Gothic Book"/>
                <a:cs typeface="Franklin Gothic Book"/>
              </a:rPr>
              <a:t>Summary</a:t>
            </a:r>
            <a:endParaRPr lang="en-GB" sz="1000" dirty="0">
              <a:solidFill>
                <a:srgbClr val="FFFFFF"/>
              </a:solidFill>
              <a:latin typeface="Franklin Gothic Book"/>
              <a:cs typeface="Franklin Gothic Book"/>
            </a:endParaRPr>
          </a:p>
        </p:txBody>
      </p:sp>
      <p:sp>
        <p:nvSpPr>
          <p:cNvPr id="8" name="Rounded Rectangle 7"/>
          <p:cNvSpPr/>
          <p:nvPr userDrawn="1"/>
        </p:nvSpPr>
        <p:spPr>
          <a:xfrm>
            <a:off x="595975" y="3356826"/>
            <a:ext cx="1488624" cy="1398925"/>
          </a:xfrm>
          <a:prstGeom prst="roundRect">
            <a:avLst>
              <a:gd name="adj" fmla="val 7738"/>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lIns="73650" tIns="36825" rIns="73650" bIns="36825" rtlCol="0" anchor="t"/>
          <a:lstStyle/>
          <a:p>
            <a:pPr algn="ctr">
              <a:spcAft>
                <a:spcPts val="483"/>
              </a:spcAft>
            </a:pPr>
            <a:endParaRPr lang="en-US" dirty="0" smtClean="0">
              <a:solidFill>
                <a:srgbClr val="FFFFFF"/>
              </a:solidFill>
            </a:endParaRPr>
          </a:p>
        </p:txBody>
      </p:sp>
      <p:sp>
        <p:nvSpPr>
          <p:cNvPr id="9" name="Round Same Side Corner Rectangle 8"/>
          <p:cNvSpPr/>
          <p:nvPr userDrawn="1"/>
        </p:nvSpPr>
        <p:spPr>
          <a:xfrm>
            <a:off x="4166570" y="1677602"/>
            <a:ext cx="2977574" cy="3350633"/>
          </a:xfrm>
          <a:prstGeom prst="round2SameRect">
            <a:avLst>
              <a:gd name="adj1" fmla="val 3720"/>
              <a:gd name="adj2" fmla="val 0"/>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lIns="73650" tIns="36825" rIns="73650" bIns="36825" rtlCol="0" anchor="t"/>
          <a:lstStyle/>
          <a:p>
            <a:pPr algn="ctr">
              <a:spcAft>
                <a:spcPts val="483"/>
              </a:spcAft>
            </a:pPr>
            <a:endParaRPr lang="en-US" dirty="0" smtClean="0">
              <a:solidFill>
                <a:srgbClr val="FFFFFF"/>
              </a:solidFill>
            </a:endParaRPr>
          </a:p>
        </p:txBody>
      </p:sp>
      <p:sp>
        <p:nvSpPr>
          <p:cNvPr id="12"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14"/>
          </p:nvPr>
        </p:nvSpPr>
        <p:spPr>
          <a:xfrm>
            <a:off x="2379958" y="1678957"/>
            <a:ext cx="1488625" cy="3349278"/>
          </a:xfrm>
          <a:prstGeom prst="round2SameRect">
            <a:avLst>
              <a:gd name="adj1" fmla="val 10230"/>
              <a:gd name="adj2" fmla="val 0"/>
            </a:avLst>
          </a:prstGeom>
        </p:spPr>
        <p:txBody>
          <a:bodyPr/>
          <a:lstStyle/>
          <a:p>
            <a:pPr lvl="0"/>
            <a:r>
              <a:rPr lang="en-US" noProof="0" smtClean="0"/>
              <a:t>Click icon to add picture</a:t>
            </a:r>
            <a:endParaRPr lang="en-GB" noProof="0" dirty="0"/>
          </a:p>
        </p:txBody>
      </p:sp>
    </p:spTree>
    <p:extLst>
      <p:ext uri="{BB962C8B-B14F-4D97-AF65-F5344CB8AC3E}">
        <p14:creationId xmlns:p14="http://schemas.microsoft.com/office/powerpoint/2010/main" val="2475915079"/>
      </p:ext>
    </p:extLst>
  </p:cSld>
  <p:clrMapOvr>
    <a:masterClrMapping/>
  </p:clrMapOvr>
  <p:timing>
    <p:tnLst>
      <p:par>
        <p:cTn id="1" dur="indefinite" restart="never" nodeType="tmRoot"/>
      </p:par>
    </p:tnLst>
  </p:timing>
</p:sldLayout>
</file>

<file path=ppt/slideLayouts/slideLayout284.xml><?xml version="1.0" encoding="utf-8"?>
<p:sldLayout xmlns:a="http://schemas.openxmlformats.org/drawingml/2006/main" xmlns:r="http://schemas.openxmlformats.org/officeDocument/2006/relationships" xmlns:p="http://schemas.openxmlformats.org/presentationml/2006/main" preserve="1" userDrawn="1">
  <p:cSld name="14_Custom Layout">
    <p:spTree>
      <p:nvGrpSpPr>
        <p:cNvPr id="1" name=""/>
        <p:cNvGrpSpPr/>
        <p:nvPr/>
      </p:nvGrpSpPr>
      <p:grpSpPr>
        <a:xfrm>
          <a:off x="0" y="0"/>
          <a:ext cx="0" cy="0"/>
          <a:chOff x="0" y="0"/>
          <a:chExt cx="0" cy="0"/>
        </a:xfrm>
      </p:grpSpPr>
      <p:sp>
        <p:nvSpPr>
          <p:cNvPr id="10" name="Rectangle 9"/>
          <p:cNvSpPr/>
          <p:nvPr userDrawn="1"/>
        </p:nvSpPr>
        <p:spPr>
          <a:xfrm>
            <a:off x="1" y="1398926"/>
            <a:ext cx="7561264" cy="3636575"/>
          </a:xfrm>
          <a:prstGeom prst="rect">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lIns="73650" tIns="36825" rIns="73650" bIns="36825" rtlCol="0" anchor="t"/>
          <a:lstStyle/>
          <a:p>
            <a:pPr algn="ctr">
              <a:spcAft>
                <a:spcPts val="483"/>
              </a:spcAft>
            </a:pPr>
            <a:endParaRPr lang="en-US" dirty="0" smtClean="0">
              <a:solidFill>
                <a:srgbClr val="FFFFFF"/>
              </a:solidFill>
            </a:endParaRPr>
          </a:p>
        </p:txBody>
      </p:sp>
      <p:sp>
        <p:nvSpPr>
          <p:cNvPr id="11"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14"/>
          </p:nvPr>
        </p:nvSpPr>
        <p:spPr>
          <a:xfrm>
            <a:off x="595974" y="3356680"/>
            <a:ext cx="3272608" cy="1671555"/>
          </a:xfrm>
          <a:prstGeom prst="round2SameRect">
            <a:avLst>
              <a:gd name="adj1" fmla="val 10230"/>
              <a:gd name="adj2" fmla="val 0"/>
            </a:avLst>
          </a:prstGeom>
        </p:spPr>
        <p:txBody>
          <a:bodyPr/>
          <a:lstStyle/>
          <a:p>
            <a:pPr lvl="0"/>
            <a:r>
              <a:rPr lang="en-US" noProof="0" smtClean="0"/>
              <a:t>Click icon to add picture</a:t>
            </a:r>
            <a:endParaRPr lang="en-GB" noProof="0" dirty="0"/>
          </a:p>
        </p:txBody>
      </p:sp>
      <p:sp>
        <p:nvSpPr>
          <p:cNvPr id="2" name="Title 1"/>
          <p:cNvSpPr>
            <a:spLocks noGrp="1"/>
          </p:cNvSpPr>
          <p:nvPr>
            <p:ph type="title"/>
          </p:nvPr>
        </p:nvSpPr>
        <p:spPr/>
        <p:txBody>
          <a:bodyPr/>
          <a:lstStyle>
            <a:lvl1pPr>
              <a:defRPr>
                <a:latin typeface="Bodoni MT" panose="02070603080606020203" pitchFamily="18" charset="0"/>
              </a:defRPr>
            </a:lvl1p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8B6E079F-0502-CC4C-9C8B-39554E94F19E}" type="datetime3">
              <a:rPr lang="en-GB" smtClean="0">
                <a:solidFill>
                  <a:srgbClr val="00539B"/>
                </a:solidFill>
              </a:rPr>
              <a:pPr/>
              <a:t>13 July, 2016</a:t>
            </a:fld>
            <a:endParaRPr lang="en-GB" dirty="0">
              <a:solidFill>
                <a:srgbClr val="00539B"/>
              </a:solidFill>
            </a:endParaRPr>
          </a:p>
        </p:txBody>
      </p:sp>
      <p:sp>
        <p:nvSpPr>
          <p:cNvPr id="4" name="Footer Placeholder 3"/>
          <p:cNvSpPr>
            <a:spLocks noGrp="1"/>
          </p:cNvSpPr>
          <p:nvPr>
            <p:ph type="ftr" sz="quarter" idx="11"/>
            <p:custDataLst>
              <p:tags r:id="rId1"/>
            </p:custDataLst>
          </p:nvPr>
        </p:nvSpPr>
        <p:spPr>
          <a:xfrm>
            <a:off x="0" y="5035501"/>
            <a:ext cx="7561263" cy="293738"/>
          </a:xfrm>
        </p:spPr>
        <p:txBody>
          <a:bodyPr/>
          <a:lstStyle>
            <a:lvl1pPr algn="ctr">
              <a:defRPr lang="en-GB" sz="800" b="0" i="0" u="none">
                <a:solidFill>
                  <a:srgbClr val="FFFFFF"/>
                </a:solidFill>
                <a:latin typeface="Arial"/>
              </a:defRPr>
            </a:lvl1pPr>
          </a:lstStyle>
          <a:p>
            <a:endParaRPr b="1"/>
          </a:p>
        </p:txBody>
      </p:sp>
      <p:sp>
        <p:nvSpPr>
          <p:cNvPr id="5" name="Slide Number Placeholder 4"/>
          <p:cNvSpPr>
            <a:spLocks noGrp="1"/>
          </p:cNvSpPr>
          <p:nvPr>
            <p:ph type="sldNum" sz="quarter" idx="12"/>
          </p:nvPr>
        </p:nvSpPr>
        <p:spPr/>
        <p:txBody>
          <a:bodyPr/>
          <a:lstStyle/>
          <a:p>
            <a:fld id="{71F9F866-B438-9445-8D9F-1F8FF6608833}" type="slidenum">
              <a:rPr lang="en-GB" smtClean="0">
                <a:solidFill>
                  <a:srgbClr val="00539B"/>
                </a:solidFill>
              </a:rPr>
              <a:pPr/>
              <a:t>‹#›</a:t>
            </a:fld>
            <a:endParaRPr lang="en-GB" dirty="0">
              <a:solidFill>
                <a:srgbClr val="00539B"/>
              </a:solidFill>
            </a:endParaRPr>
          </a:p>
        </p:txBody>
      </p:sp>
      <p:sp>
        <p:nvSpPr>
          <p:cNvPr id="7" name="Oval 6"/>
          <p:cNvSpPr/>
          <p:nvPr userDrawn="1"/>
        </p:nvSpPr>
        <p:spPr>
          <a:xfrm>
            <a:off x="595975" y="1677602"/>
            <a:ext cx="1488624" cy="1398925"/>
          </a:xfrm>
          <a:prstGeom prst="ellipse">
            <a:avLst/>
          </a:prstGeom>
          <a:solidFill>
            <a:schemeClr val="bg1"/>
          </a:solidFill>
          <a:ln w="3175" cmpd="sng">
            <a:noFill/>
          </a:ln>
          <a:effectLst/>
        </p:spPr>
        <p:style>
          <a:lnRef idx="1">
            <a:schemeClr val="accent1"/>
          </a:lnRef>
          <a:fillRef idx="3">
            <a:schemeClr val="accent1"/>
          </a:fillRef>
          <a:effectRef idx="2">
            <a:schemeClr val="accent1"/>
          </a:effectRef>
          <a:fontRef idx="minor">
            <a:schemeClr val="lt1"/>
          </a:fontRef>
        </p:style>
        <p:txBody>
          <a:bodyPr lIns="28996" tIns="28996" rIns="28996" bIns="28996" rtlCol="0" anchor="t"/>
          <a:lstStyle/>
          <a:p>
            <a:pPr>
              <a:spcAft>
                <a:spcPts val="483"/>
              </a:spcAft>
            </a:pPr>
            <a:r>
              <a:rPr lang="en-GB" sz="1000" dirty="0">
                <a:solidFill>
                  <a:srgbClr val="FFFFFF"/>
                </a:solidFill>
                <a:latin typeface="Franklin Gothic Book"/>
                <a:cs typeface="Franklin Gothic Book"/>
              </a:rPr>
              <a:t>Project </a:t>
            </a:r>
            <a:r>
              <a:rPr lang="en-GB" sz="1000" dirty="0" smtClean="0">
                <a:solidFill>
                  <a:srgbClr val="FFFFFF"/>
                </a:solidFill>
                <a:latin typeface="Franklin Gothic Book"/>
                <a:cs typeface="Franklin Gothic Book"/>
              </a:rPr>
              <a:t>Summary</a:t>
            </a:r>
            <a:endParaRPr lang="en-GB" sz="1000" dirty="0">
              <a:solidFill>
                <a:srgbClr val="FFFFFF"/>
              </a:solidFill>
              <a:latin typeface="Franklin Gothic Book"/>
              <a:cs typeface="Franklin Gothic Book"/>
            </a:endParaRPr>
          </a:p>
        </p:txBody>
      </p:sp>
      <p:sp>
        <p:nvSpPr>
          <p:cNvPr id="8" name="Rounded Rectangle 7"/>
          <p:cNvSpPr/>
          <p:nvPr userDrawn="1"/>
        </p:nvSpPr>
        <p:spPr>
          <a:xfrm>
            <a:off x="2379959" y="1677602"/>
            <a:ext cx="1488624" cy="1398925"/>
          </a:xfrm>
          <a:prstGeom prst="roundRect">
            <a:avLst>
              <a:gd name="adj" fmla="val 7738"/>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lIns="73650" tIns="36825" rIns="73650" bIns="36825" rtlCol="0" anchor="t"/>
          <a:lstStyle/>
          <a:p>
            <a:pPr algn="ctr">
              <a:spcAft>
                <a:spcPts val="483"/>
              </a:spcAft>
            </a:pPr>
            <a:endParaRPr lang="en-US" dirty="0" smtClean="0">
              <a:solidFill>
                <a:srgbClr val="FFFFFF"/>
              </a:solidFill>
            </a:endParaRPr>
          </a:p>
        </p:txBody>
      </p:sp>
      <p:sp>
        <p:nvSpPr>
          <p:cNvPr id="9" name="Round Same Side Corner Rectangle 8"/>
          <p:cNvSpPr/>
          <p:nvPr userDrawn="1"/>
        </p:nvSpPr>
        <p:spPr>
          <a:xfrm>
            <a:off x="4166570" y="1677602"/>
            <a:ext cx="2977574" cy="3350633"/>
          </a:xfrm>
          <a:prstGeom prst="round2SameRect">
            <a:avLst>
              <a:gd name="adj1" fmla="val 3720"/>
              <a:gd name="adj2" fmla="val 0"/>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lIns="73650" tIns="36825" rIns="73650" bIns="36825" rtlCol="0" anchor="t"/>
          <a:lstStyle/>
          <a:p>
            <a:pPr algn="ctr">
              <a:spcAft>
                <a:spcPts val="483"/>
              </a:spcAft>
            </a:pPr>
            <a:endParaRPr lang="en-US" dirty="0" smtClean="0">
              <a:solidFill>
                <a:srgbClr val="FFFFFF"/>
              </a:solidFill>
            </a:endParaRPr>
          </a:p>
        </p:txBody>
      </p:sp>
    </p:spTree>
    <p:extLst>
      <p:ext uri="{BB962C8B-B14F-4D97-AF65-F5344CB8AC3E}">
        <p14:creationId xmlns:p14="http://schemas.microsoft.com/office/powerpoint/2010/main" val="1376028591"/>
      </p:ext>
    </p:extLst>
  </p:cSld>
  <p:clrMapOvr>
    <a:masterClrMapping/>
  </p:clrMapOvr>
  <p:timing>
    <p:tnLst>
      <p:par>
        <p:cTn id="1" dur="indefinite" restart="never" nodeType="tmRoot"/>
      </p:par>
    </p:tnLst>
  </p:timing>
</p:sldLayout>
</file>

<file path=ppt/slideLayouts/slideLayout285.xml><?xml version="1.0" encoding="utf-8"?>
<p:sldLayout xmlns:a="http://schemas.openxmlformats.org/drawingml/2006/main" xmlns:r="http://schemas.openxmlformats.org/officeDocument/2006/relationships" xmlns:p="http://schemas.openxmlformats.org/presentationml/2006/main" userDrawn="1">
  <p:cSld name="Smart graphic">
    <p:spTree>
      <p:nvGrpSpPr>
        <p:cNvPr id="1" name=""/>
        <p:cNvGrpSpPr/>
        <p:nvPr/>
      </p:nvGrpSpPr>
      <p:grpSpPr>
        <a:xfrm>
          <a:off x="0" y="0"/>
          <a:ext cx="0" cy="0"/>
          <a:chOff x="0" y="0"/>
          <a:chExt cx="0" cy="0"/>
        </a:xfrm>
      </p:grpSpPr>
      <p:sp>
        <p:nvSpPr>
          <p:cNvPr id="4" name="Round Same Side Corner Rectangle 3"/>
          <p:cNvSpPr/>
          <p:nvPr userDrawn="1"/>
        </p:nvSpPr>
        <p:spPr>
          <a:xfrm>
            <a:off x="296674" y="1401393"/>
            <a:ext cx="6847470" cy="3619440"/>
          </a:xfrm>
          <a:prstGeom prst="round2SameRect">
            <a:avLst>
              <a:gd name="adj1" fmla="val 2778"/>
              <a:gd name="adj2" fmla="val 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73650" tIns="36825" rIns="73650" bIns="36825" anchor="ctr"/>
          <a:lstStyle/>
          <a:p>
            <a:pPr algn="ctr">
              <a:spcAft>
                <a:spcPct val="50000"/>
              </a:spcAft>
              <a:defRPr/>
            </a:pPr>
            <a:endParaRPr lang="en-GB" dirty="0">
              <a:solidFill>
                <a:srgbClr val="FFFFFF"/>
              </a:solidFill>
              <a:latin typeface="Franklin Gothic Book"/>
            </a:endParaRPr>
          </a:p>
        </p:txBody>
      </p:sp>
      <p:sp>
        <p:nvSpPr>
          <p:cNvPr id="2" name="Title 1" descr="Ideally your title should fit on one line." title="Slide title"/>
          <p:cNvSpPr>
            <a:spLocks noGrp="1"/>
          </p:cNvSpPr>
          <p:nvPr>
            <p:ph type="title"/>
          </p:nvPr>
        </p:nvSpPr>
        <p:spPr/>
        <p:txBody>
          <a:bodyPr/>
          <a:lstStyle/>
          <a:p>
            <a:r>
              <a:rPr lang="en-US" smtClean="0"/>
              <a:t>Click to edit Master title style</a:t>
            </a:r>
            <a:endParaRPr lang="en-GB"/>
          </a:p>
        </p:txBody>
      </p:sp>
      <p:sp>
        <p:nvSpPr>
          <p:cNvPr id="7" name="SmartArt Placeholder 6" descr="SmartArt can be a very easy way to create decent looking graphics. Use the templates as they will quickly restyle your text and apply the correct colours. &#10;Try several options to see which one fits your content best.&#10;Just don't over do it." title="SmartArt"/>
          <p:cNvSpPr>
            <a:spLocks noGrp="1"/>
          </p:cNvSpPr>
          <p:nvPr>
            <p:ph type="dgm" sz="quarter" idx="13"/>
          </p:nvPr>
        </p:nvSpPr>
        <p:spPr>
          <a:xfrm>
            <a:off x="594661" y="1685126"/>
            <a:ext cx="6251795" cy="3070625"/>
          </a:xfrm>
          <a:prstGeom prst="rect">
            <a:avLst/>
          </a:prstGeom>
        </p:spPr>
        <p:txBody>
          <a:bodyPr/>
          <a:lstStyle/>
          <a:p>
            <a:pPr lvl="0"/>
            <a:r>
              <a:rPr lang="en-US" noProof="0" smtClean="0"/>
              <a:t>Click icon to add SmartArt graphic</a:t>
            </a:r>
            <a:endParaRPr lang="en-GB" noProof="0" dirty="0"/>
          </a:p>
        </p:txBody>
      </p:sp>
      <p:cxnSp>
        <p:nvCxnSpPr>
          <p:cNvPr id="98" name="Straight Connector 97"/>
          <p:cNvCxnSpPr/>
          <p:nvPr userDrawn="1"/>
        </p:nvCxnSpPr>
        <p:spPr>
          <a:xfrm>
            <a:off x="-2550" y="1328186"/>
            <a:ext cx="7563813" cy="0"/>
          </a:xfrm>
          <a:prstGeom prst="line">
            <a:avLst/>
          </a:prstGeom>
          <a:ln w="3175">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99" name="Date Placeholder 3"/>
          <p:cNvSpPr>
            <a:spLocks noGrp="1"/>
          </p:cNvSpPr>
          <p:nvPr>
            <p:ph type="dt" sz="half" idx="2"/>
          </p:nvPr>
        </p:nvSpPr>
        <p:spPr>
          <a:xfrm>
            <a:off x="594661" y="5035501"/>
            <a:ext cx="1547697" cy="293738"/>
          </a:xfrm>
          <a:prstGeom prst="rect">
            <a:avLst/>
          </a:prstGeom>
        </p:spPr>
        <p:txBody>
          <a:bodyPr lIns="0" tIns="0" rIns="0" bIns="0" anchor="ctr"/>
          <a:lstStyle>
            <a:lvl1pPr>
              <a:defRPr sz="700">
                <a:solidFill>
                  <a:schemeClr val="accent1"/>
                </a:solidFill>
              </a:defRPr>
            </a:lvl1pPr>
          </a:lstStyle>
          <a:p>
            <a:fld id="{AC6FD2B1-39C9-5645-A6AB-AC163D18084F}" type="datetime3">
              <a:rPr lang="en-GB" smtClean="0">
                <a:solidFill>
                  <a:srgbClr val="00539B"/>
                </a:solidFill>
              </a:rPr>
              <a:pPr/>
              <a:t>13 July, 2016</a:t>
            </a:fld>
            <a:endParaRPr lang="en-GB" dirty="0">
              <a:solidFill>
                <a:srgbClr val="00539B"/>
              </a:solidFill>
            </a:endParaRPr>
          </a:p>
        </p:txBody>
      </p:sp>
      <p:sp>
        <p:nvSpPr>
          <p:cNvPr id="100" name="Footer Placeholder 4"/>
          <p:cNvSpPr>
            <a:spLocks noGrp="1"/>
          </p:cNvSpPr>
          <p:nvPr>
            <p:ph type="ftr" sz="quarter" idx="3"/>
            <p:custDataLst>
              <p:tags r:id="rId1"/>
            </p:custDataLst>
          </p:nvPr>
        </p:nvSpPr>
        <p:spPr>
          <a:xfrm>
            <a:off x="0" y="5035501"/>
            <a:ext cx="7561263" cy="293738"/>
          </a:xfrm>
          <a:prstGeom prst="rect">
            <a:avLst/>
          </a:prstGeom>
        </p:spPr>
        <p:txBody>
          <a:bodyPr lIns="0" tIns="0" rIns="0" bIns="0" anchor="ctr"/>
          <a:lstStyle>
            <a:lvl1pPr algn="ctr">
              <a:defRPr lang="en-GB" sz="800" b="0" i="0" u="none">
                <a:solidFill>
                  <a:srgbClr val="FFFFFF"/>
                </a:solidFill>
                <a:latin typeface="Arial"/>
              </a:defRPr>
            </a:lvl1pPr>
          </a:lstStyle>
          <a:p>
            <a:endParaRPr b="1"/>
          </a:p>
        </p:txBody>
      </p:sp>
      <p:sp>
        <p:nvSpPr>
          <p:cNvPr id="103" name="Slide Number Placeholder 5"/>
          <p:cNvSpPr>
            <a:spLocks noGrp="1"/>
          </p:cNvSpPr>
          <p:nvPr>
            <p:ph type="sldNum" sz="quarter" idx="4"/>
          </p:nvPr>
        </p:nvSpPr>
        <p:spPr>
          <a:xfrm>
            <a:off x="6846455" y="5035501"/>
            <a:ext cx="297689" cy="293738"/>
          </a:xfrm>
          <a:prstGeom prst="rect">
            <a:avLst/>
          </a:prstGeom>
        </p:spPr>
        <p:txBody>
          <a:bodyPr lIns="0" tIns="0" rIns="0" bIns="0" anchor="ctr"/>
          <a:lstStyle>
            <a:lvl1pPr algn="r">
              <a:defRPr sz="700">
                <a:solidFill>
                  <a:schemeClr val="accent1"/>
                </a:solidFill>
              </a:defRPr>
            </a:lvl1pPr>
          </a:lstStyle>
          <a:p>
            <a:fld id="{71F9F866-B438-9445-8D9F-1F8FF6608833}" type="slidenum">
              <a:rPr lang="en-GB" smtClean="0">
                <a:solidFill>
                  <a:srgbClr val="00539B"/>
                </a:solidFill>
              </a:rPr>
              <a:pPr/>
              <a:t>‹#›</a:t>
            </a:fld>
            <a:endParaRPr lang="en-GB" dirty="0">
              <a:solidFill>
                <a:srgbClr val="00539B"/>
              </a:solidFill>
            </a:endParaRPr>
          </a:p>
        </p:txBody>
      </p:sp>
    </p:spTree>
    <p:extLst>
      <p:ext uri="{BB962C8B-B14F-4D97-AF65-F5344CB8AC3E}">
        <p14:creationId xmlns:p14="http://schemas.microsoft.com/office/powerpoint/2010/main" val="3228565675"/>
      </p:ext>
    </p:extLst>
  </p:cSld>
  <p:clrMapOvr>
    <a:masterClrMapping/>
  </p:clrMapOvr>
  <p:timing>
    <p:tnLst>
      <p:par>
        <p:cTn id="1" dur="indefinite" restart="never" nodeType="tmRoot"/>
      </p:par>
    </p:tn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Image + text">
    <p:spTree>
      <p:nvGrpSpPr>
        <p:cNvPr id="1" name=""/>
        <p:cNvGrpSpPr/>
        <p:nvPr/>
      </p:nvGrpSpPr>
      <p:grpSpPr>
        <a:xfrm>
          <a:off x="0" y="0"/>
          <a:ext cx="0" cy="0"/>
          <a:chOff x="0" y="0"/>
          <a:chExt cx="0" cy="0"/>
        </a:xfrm>
      </p:grpSpPr>
      <p:sp>
        <p:nvSpPr>
          <p:cNvPr id="2" name="Title 1" descr="Ideally your title should fit on one line." title="Slide title"/>
          <p:cNvSpPr>
            <a:spLocks noGrp="1"/>
          </p:cNvSpPr>
          <p:nvPr>
            <p:ph type="title"/>
          </p:nvPr>
        </p:nvSpPr>
        <p:spPr/>
        <p:txBody>
          <a:bodyPr/>
          <a:lstStyle/>
          <a:p>
            <a:r>
              <a:rPr lang="en-US" smtClean="0"/>
              <a:t>Click to edit Master title style</a:t>
            </a:r>
            <a:endParaRPr lang="en-GB" dirty="0"/>
          </a:p>
        </p:txBody>
      </p:sp>
      <p:sp>
        <p:nvSpPr>
          <p:cNvPr id="7" name="Text Placeholder 6"/>
          <p:cNvSpPr>
            <a:spLocks noGrp="1"/>
          </p:cNvSpPr>
          <p:nvPr>
            <p:ph type="body" sz="quarter" idx="13"/>
          </p:nvPr>
        </p:nvSpPr>
        <p:spPr>
          <a:xfrm>
            <a:off x="4191513" y="1678957"/>
            <a:ext cx="2952631" cy="2936918"/>
          </a:xfrm>
          <a:prstGeom prst="rect">
            <a:avLst/>
          </a:prstGeom>
        </p:spPr>
        <p:txBody>
          <a:bodyPr>
            <a:normAutofit/>
          </a:bodyPr>
          <a:lstStyle>
            <a:lvl1pPr marL="0" marR="0" indent="0" algn="l" defTabSz="736504" rtl="0" eaLnBrk="0" fontAlgn="base" latinLnBrk="0" hangingPunct="0">
              <a:lnSpc>
                <a:spcPct val="100000"/>
              </a:lnSpc>
              <a:spcBef>
                <a:spcPts val="0"/>
              </a:spcBef>
              <a:spcAft>
                <a:spcPts val="967"/>
              </a:spcAft>
              <a:buClrTx/>
              <a:buSzTx/>
              <a:buFontTx/>
              <a:buNone/>
              <a:tabLst/>
              <a:defRPr sz="1600">
                <a:solidFill>
                  <a:schemeClr val="tx1"/>
                </a:solidFill>
                <a:latin typeface="Franklin Gothic Book"/>
                <a:cs typeface="Franklin Gothic Book"/>
              </a:defRPr>
            </a:lvl1pPr>
            <a:lvl2pPr marL="144488" marR="0" indent="-144488" algn="l" defTabSz="736504" rtl="0" eaLnBrk="0" fontAlgn="base" latinLnBrk="0" hangingPunct="0">
              <a:lnSpc>
                <a:spcPct val="100000"/>
              </a:lnSpc>
              <a:spcBef>
                <a:spcPts val="0"/>
              </a:spcBef>
              <a:spcAft>
                <a:spcPts val="967"/>
              </a:spcAft>
              <a:buClrTx/>
              <a:buSzTx/>
              <a:buFont typeface="Arial" charset="0"/>
              <a:buChar char="•"/>
              <a:tabLst/>
              <a:defRPr>
                <a:solidFill>
                  <a:schemeClr val="tx1"/>
                </a:solidFill>
                <a:latin typeface="Franklin Gothic Book"/>
                <a:ea typeface="Franklin Gothic Book"/>
                <a:cs typeface="Franklin Gothic Book"/>
              </a:defRPr>
            </a:lvl2pPr>
            <a:lvl3pPr marL="289962" marR="0" indent="-144981" algn="l" defTabSz="736504" rtl="0" eaLnBrk="0" fontAlgn="base" latinLnBrk="0" hangingPunct="0">
              <a:lnSpc>
                <a:spcPct val="100000"/>
              </a:lnSpc>
              <a:spcBef>
                <a:spcPts val="0"/>
              </a:spcBef>
              <a:spcAft>
                <a:spcPts val="967"/>
              </a:spcAft>
              <a:buClrTx/>
              <a:buSzTx/>
              <a:buFont typeface="Arial"/>
              <a:buChar char="•"/>
              <a:tabLst/>
              <a:defRPr>
                <a:solidFill>
                  <a:schemeClr val="tx1"/>
                </a:solidFill>
                <a:latin typeface="Franklin Gothic Book"/>
                <a:ea typeface="Franklin Gothic Book"/>
                <a:cs typeface="Franklin Gothic Book"/>
              </a:defRPr>
            </a:lvl3pPr>
            <a:lvl4pPr marL="434943" marR="0" indent="-144981" algn="l" defTabSz="736504" rtl="0" eaLnBrk="0" fontAlgn="base" latinLnBrk="0" hangingPunct="0">
              <a:lnSpc>
                <a:spcPct val="100000"/>
              </a:lnSpc>
              <a:spcBef>
                <a:spcPts val="0"/>
              </a:spcBef>
              <a:spcAft>
                <a:spcPts val="967"/>
              </a:spcAft>
              <a:buClrTx/>
              <a:buSzTx/>
              <a:buFont typeface="Arial"/>
              <a:buChar char="•"/>
              <a:tabLst/>
              <a:defRPr>
                <a:latin typeface="Franklin Gothic Book"/>
                <a:ea typeface="Franklin Gothic Book"/>
                <a:cs typeface="Franklin Gothic Book"/>
              </a:defRPr>
            </a:lvl4pPr>
          </a:lstStyle>
          <a:p>
            <a:pPr marL="0" marR="0" lvl="0" indent="0" algn="l" defTabSz="736504" rtl="0" eaLnBrk="0" fontAlgn="base" latinLnBrk="0" hangingPunct="0">
              <a:lnSpc>
                <a:spcPct val="100000"/>
              </a:lnSpc>
              <a:spcBef>
                <a:spcPts val="0"/>
              </a:spcBef>
              <a:spcAft>
                <a:spcPts val="967"/>
              </a:spcAft>
              <a:buClrTx/>
              <a:buSzTx/>
              <a:buFontTx/>
              <a:buNone/>
              <a:tabLst/>
              <a:defRPr/>
            </a:pPr>
            <a:r>
              <a:rPr kumimoji="0" lang="en-US" sz="900" b="0" i="0" u="none" strike="noStrike" kern="1200" cap="none" spc="0" normalizeH="0" baseline="0" noProof="0" smtClean="0">
                <a:ln>
                  <a:noFill/>
                </a:ln>
                <a:solidFill>
                  <a:srgbClr val="58595B"/>
                </a:solidFill>
                <a:effectLst/>
                <a:uLnTx/>
                <a:uFillTx/>
                <a:latin typeface="Arial" pitchFamily="34" charset="0"/>
                <a:ea typeface="ＭＳ Ｐゴシック" charset="0"/>
                <a:cs typeface="Arial" pitchFamily="34" charset="0"/>
              </a:rPr>
              <a:t>Click to edit Master text styles</a:t>
            </a:r>
          </a:p>
          <a:p>
            <a:pPr marL="0" marR="0" lvl="1" indent="0" algn="l" defTabSz="736504" rtl="0" eaLnBrk="0" fontAlgn="base" latinLnBrk="0" hangingPunct="0">
              <a:lnSpc>
                <a:spcPct val="100000"/>
              </a:lnSpc>
              <a:spcBef>
                <a:spcPts val="0"/>
              </a:spcBef>
              <a:spcAft>
                <a:spcPts val="967"/>
              </a:spcAft>
              <a:buClrTx/>
              <a:buSzTx/>
              <a:buFontTx/>
              <a:buNone/>
              <a:tabLst/>
              <a:defRPr/>
            </a:pPr>
            <a:r>
              <a:rPr kumimoji="0" lang="en-US" sz="900" b="0" i="0" u="none" strike="noStrike" kern="1200" cap="none" spc="0" normalizeH="0" baseline="0" noProof="0" smtClean="0">
                <a:ln>
                  <a:noFill/>
                </a:ln>
                <a:solidFill>
                  <a:srgbClr val="58595B"/>
                </a:solidFill>
                <a:effectLst/>
                <a:uLnTx/>
                <a:uFillTx/>
                <a:latin typeface="Arial" pitchFamily="34" charset="0"/>
                <a:ea typeface="ＭＳ Ｐゴシック" charset="0"/>
                <a:cs typeface="Arial" pitchFamily="34" charset="0"/>
              </a:rPr>
              <a:t>Second level</a:t>
            </a:r>
          </a:p>
          <a:p>
            <a:pPr marL="0" marR="0" lvl="2" indent="0" algn="l" defTabSz="736504" rtl="0" eaLnBrk="0" fontAlgn="base" latinLnBrk="0" hangingPunct="0">
              <a:lnSpc>
                <a:spcPct val="100000"/>
              </a:lnSpc>
              <a:spcBef>
                <a:spcPts val="0"/>
              </a:spcBef>
              <a:spcAft>
                <a:spcPts val="967"/>
              </a:spcAft>
              <a:buClrTx/>
              <a:buSzTx/>
              <a:buFontTx/>
              <a:buNone/>
              <a:tabLst/>
              <a:defRPr/>
            </a:pPr>
            <a:r>
              <a:rPr kumimoji="0" lang="en-US" sz="900" b="0" i="0" u="none" strike="noStrike" kern="1200" cap="none" spc="0" normalizeH="0" baseline="0" noProof="0" smtClean="0">
                <a:ln>
                  <a:noFill/>
                </a:ln>
                <a:solidFill>
                  <a:srgbClr val="58595B"/>
                </a:solidFill>
                <a:effectLst/>
                <a:uLnTx/>
                <a:uFillTx/>
                <a:latin typeface="Arial" pitchFamily="34" charset="0"/>
                <a:ea typeface="ＭＳ Ｐゴシック" charset="0"/>
                <a:cs typeface="Arial" pitchFamily="34" charset="0"/>
              </a:rPr>
              <a:t>Third level</a:t>
            </a:r>
          </a:p>
          <a:p>
            <a:pPr marL="0" marR="0" lvl="3" indent="0" algn="l" defTabSz="736504" rtl="0" eaLnBrk="0" fontAlgn="base" latinLnBrk="0" hangingPunct="0">
              <a:lnSpc>
                <a:spcPct val="100000"/>
              </a:lnSpc>
              <a:spcBef>
                <a:spcPts val="0"/>
              </a:spcBef>
              <a:spcAft>
                <a:spcPts val="967"/>
              </a:spcAft>
              <a:buClrTx/>
              <a:buSzTx/>
              <a:buFontTx/>
              <a:buNone/>
              <a:tabLst/>
              <a:defRPr/>
            </a:pPr>
            <a:r>
              <a:rPr kumimoji="0" lang="en-US" sz="900" b="0" i="0" u="none" strike="noStrike" kern="1200" cap="none" spc="0" normalizeH="0" baseline="0" noProof="0" smtClean="0">
                <a:ln>
                  <a:noFill/>
                </a:ln>
                <a:solidFill>
                  <a:srgbClr val="58595B"/>
                </a:solidFill>
                <a:effectLst/>
                <a:uLnTx/>
                <a:uFillTx/>
                <a:latin typeface="Arial" pitchFamily="34" charset="0"/>
                <a:ea typeface="ＭＳ Ｐゴシック" charset="0"/>
                <a:cs typeface="Arial" pitchFamily="34" charset="0"/>
              </a:rPr>
              <a:t>Fourth level</a:t>
            </a:r>
          </a:p>
        </p:txBody>
      </p:sp>
      <p:sp>
        <p:nvSpPr>
          <p:cNvPr id="9"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14"/>
          </p:nvPr>
        </p:nvSpPr>
        <p:spPr>
          <a:xfrm>
            <a:off x="593349" y="1678957"/>
            <a:ext cx="3195159" cy="3349278"/>
          </a:xfrm>
          <a:prstGeom prst="round2SameRect">
            <a:avLst>
              <a:gd name="adj1" fmla="val 1674"/>
              <a:gd name="adj2" fmla="val 0"/>
            </a:avLst>
          </a:prstGeom>
        </p:spPr>
        <p:txBody>
          <a:bodyPr/>
          <a:lstStyle/>
          <a:p>
            <a:pPr lvl="0"/>
            <a:r>
              <a:rPr lang="en-US" noProof="0" smtClean="0"/>
              <a:t>Click icon to add picture</a:t>
            </a:r>
            <a:endParaRPr lang="en-GB" noProof="0" dirty="0"/>
          </a:p>
        </p:txBody>
      </p:sp>
      <p:sp>
        <p:nvSpPr>
          <p:cNvPr id="100" name="Date Placeholder 3"/>
          <p:cNvSpPr>
            <a:spLocks noGrp="1"/>
          </p:cNvSpPr>
          <p:nvPr>
            <p:ph type="dt" sz="half" idx="2"/>
          </p:nvPr>
        </p:nvSpPr>
        <p:spPr>
          <a:xfrm>
            <a:off x="594661" y="5035501"/>
            <a:ext cx="1547697" cy="293738"/>
          </a:xfrm>
          <a:prstGeom prst="rect">
            <a:avLst/>
          </a:prstGeom>
        </p:spPr>
        <p:txBody>
          <a:bodyPr lIns="0" tIns="0" rIns="0" bIns="0" anchor="ctr"/>
          <a:lstStyle>
            <a:lvl1pPr>
              <a:defRPr sz="700">
                <a:solidFill>
                  <a:schemeClr val="accent1"/>
                </a:solidFill>
              </a:defRPr>
            </a:lvl1pPr>
          </a:lstStyle>
          <a:p>
            <a:fld id="{BA67E7FA-D7F1-764C-B0E1-8E31A2AA8DD1}" type="datetime3">
              <a:rPr lang="en-GB" smtClean="0"/>
              <a:t>13 July, 2016</a:t>
            </a:fld>
            <a:endParaRPr lang="en-GB" dirty="0"/>
          </a:p>
        </p:txBody>
      </p:sp>
      <p:sp>
        <p:nvSpPr>
          <p:cNvPr id="101" name="Footer Placeholder 4"/>
          <p:cNvSpPr>
            <a:spLocks noGrp="1"/>
          </p:cNvSpPr>
          <p:nvPr>
            <p:ph type="ftr" sz="quarter" idx="3"/>
            <p:custDataLst>
              <p:tags r:id="rId1"/>
            </p:custDataLst>
          </p:nvPr>
        </p:nvSpPr>
        <p:spPr>
          <a:xfrm>
            <a:off x="0" y="5035501"/>
            <a:ext cx="7561263" cy="293738"/>
          </a:xfrm>
          <a:prstGeom prst="rect">
            <a:avLst/>
          </a:prstGeom>
        </p:spPr>
        <p:txBody>
          <a:bodyPr lIns="0" tIns="0" rIns="0" bIns="0" anchor="ctr"/>
          <a:lstStyle>
            <a:lvl1pPr algn="ctr">
              <a:defRPr lang="en-GB" sz="800" b="0" i="0" u="none">
                <a:solidFill>
                  <a:srgbClr val="FFFFFF"/>
                </a:solidFill>
                <a:latin typeface="Arial"/>
              </a:defRPr>
            </a:lvl1pPr>
          </a:lstStyle>
          <a:p>
            <a:endParaRPr lang="en-GB" b="1"/>
          </a:p>
        </p:txBody>
      </p:sp>
      <p:sp>
        <p:nvSpPr>
          <p:cNvPr id="103" name="Slide Number Placeholder 5"/>
          <p:cNvSpPr>
            <a:spLocks noGrp="1"/>
          </p:cNvSpPr>
          <p:nvPr>
            <p:ph type="sldNum" sz="quarter" idx="4"/>
          </p:nvPr>
        </p:nvSpPr>
        <p:spPr>
          <a:xfrm>
            <a:off x="6846455" y="5035501"/>
            <a:ext cx="297689" cy="293738"/>
          </a:xfrm>
          <a:prstGeom prst="rect">
            <a:avLst/>
          </a:prstGeom>
        </p:spPr>
        <p:txBody>
          <a:bodyPr lIns="0" tIns="0" rIns="0" bIns="0" anchor="ctr"/>
          <a:lstStyle>
            <a:lvl1pPr algn="r">
              <a:defRPr sz="700">
                <a:solidFill>
                  <a:schemeClr val="accent1"/>
                </a:solidFill>
              </a:defRPr>
            </a:lvl1pPr>
          </a:lstStyle>
          <a:p>
            <a:fld id="{71F9F866-B438-9445-8D9F-1F8FF6608833}" type="slidenum">
              <a:rPr lang="en-GB" smtClean="0"/>
              <a:pPr/>
              <a:t>‹#›</a:t>
            </a:fld>
            <a:endParaRPr lang="en-GB" dirty="0"/>
          </a:p>
        </p:txBody>
      </p:sp>
    </p:spTree>
    <p:extLst>
      <p:ext uri="{BB962C8B-B14F-4D97-AF65-F5344CB8AC3E}">
        <p14:creationId xmlns:p14="http://schemas.microsoft.com/office/powerpoint/2010/main" val="3604152908"/>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6_Single column layout">
    <p:spTree>
      <p:nvGrpSpPr>
        <p:cNvPr id="1" name=""/>
        <p:cNvGrpSpPr/>
        <p:nvPr/>
      </p:nvGrpSpPr>
      <p:grpSpPr>
        <a:xfrm>
          <a:off x="0" y="0"/>
          <a:ext cx="0" cy="0"/>
          <a:chOff x="0" y="0"/>
          <a:chExt cx="0" cy="0"/>
        </a:xfrm>
      </p:grpSpPr>
      <p:sp>
        <p:nvSpPr>
          <p:cNvPr id="2" name="Title 1" descr="Ideally your title should fit on one line." title="Slide title"/>
          <p:cNvSpPr>
            <a:spLocks noGrp="1"/>
          </p:cNvSpPr>
          <p:nvPr>
            <p:ph type="title"/>
          </p:nvPr>
        </p:nvSpPr>
        <p:spPr/>
        <p:txBody>
          <a:bodyPr/>
          <a:lstStyle/>
          <a:p>
            <a:r>
              <a:rPr lang="en-US" smtClean="0"/>
              <a:t>Click to edit Master title style</a:t>
            </a:r>
            <a:endParaRPr lang="en-GB" dirty="0"/>
          </a:p>
        </p:txBody>
      </p:sp>
      <p:sp>
        <p:nvSpPr>
          <p:cNvPr id="56" name="Date Placeholder 3"/>
          <p:cNvSpPr>
            <a:spLocks noGrp="1"/>
          </p:cNvSpPr>
          <p:nvPr>
            <p:ph type="dt" sz="half" idx="2"/>
          </p:nvPr>
        </p:nvSpPr>
        <p:spPr>
          <a:xfrm>
            <a:off x="594661" y="5035501"/>
            <a:ext cx="1547697" cy="293738"/>
          </a:xfrm>
          <a:prstGeom prst="rect">
            <a:avLst/>
          </a:prstGeom>
        </p:spPr>
        <p:txBody>
          <a:bodyPr lIns="0" tIns="0" rIns="0" bIns="0" anchor="ctr"/>
          <a:lstStyle>
            <a:lvl1pPr>
              <a:defRPr sz="700">
                <a:solidFill>
                  <a:schemeClr val="accent1"/>
                </a:solidFill>
              </a:defRPr>
            </a:lvl1pPr>
          </a:lstStyle>
          <a:p>
            <a:fld id="{4AC23DB2-FB1A-4E43-8F6F-8E1E5CEC6EBA}" type="datetime3">
              <a:rPr lang="en-GB" smtClean="0"/>
              <a:t>13 July, 2016</a:t>
            </a:fld>
            <a:endParaRPr lang="en-GB" dirty="0"/>
          </a:p>
        </p:txBody>
      </p:sp>
      <p:sp>
        <p:nvSpPr>
          <p:cNvPr id="57" name="Footer Placeholder 4"/>
          <p:cNvSpPr>
            <a:spLocks noGrp="1"/>
          </p:cNvSpPr>
          <p:nvPr>
            <p:ph type="ftr" sz="quarter" idx="3"/>
            <p:custDataLst>
              <p:tags r:id="rId1"/>
            </p:custDataLst>
          </p:nvPr>
        </p:nvSpPr>
        <p:spPr>
          <a:xfrm>
            <a:off x="0" y="5035501"/>
            <a:ext cx="7561263" cy="293738"/>
          </a:xfrm>
          <a:prstGeom prst="rect">
            <a:avLst/>
          </a:prstGeom>
        </p:spPr>
        <p:txBody>
          <a:bodyPr lIns="0" tIns="0" rIns="0" bIns="0" anchor="ctr"/>
          <a:lstStyle>
            <a:lvl1pPr algn="ctr">
              <a:defRPr lang="en-GB" sz="800" b="0" i="0" u="none">
                <a:solidFill>
                  <a:srgbClr val="FFFFFF"/>
                </a:solidFill>
                <a:latin typeface="Arial"/>
              </a:defRPr>
            </a:lvl1pPr>
          </a:lstStyle>
          <a:p>
            <a:endParaRPr lang="en-GB" b="1"/>
          </a:p>
        </p:txBody>
      </p:sp>
      <p:sp>
        <p:nvSpPr>
          <p:cNvPr id="59" name="Slide Number Placeholder 5"/>
          <p:cNvSpPr>
            <a:spLocks noGrp="1"/>
          </p:cNvSpPr>
          <p:nvPr>
            <p:ph type="sldNum" sz="quarter" idx="4"/>
          </p:nvPr>
        </p:nvSpPr>
        <p:spPr>
          <a:xfrm>
            <a:off x="6846455" y="5035501"/>
            <a:ext cx="297689" cy="293738"/>
          </a:xfrm>
          <a:prstGeom prst="rect">
            <a:avLst/>
          </a:prstGeom>
        </p:spPr>
        <p:txBody>
          <a:bodyPr lIns="0" tIns="0" rIns="0" bIns="0" anchor="ctr"/>
          <a:lstStyle>
            <a:lvl1pPr algn="r">
              <a:defRPr sz="700">
                <a:solidFill>
                  <a:schemeClr val="accent1"/>
                </a:solidFill>
              </a:defRPr>
            </a:lvl1pPr>
          </a:lstStyle>
          <a:p>
            <a:fld id="{71F9F866-B438-9445-8D9F-1F8FF6608833}" type="slidenum">
              <a:rPr lang="en-GB" smtClean="0"/>
              <a:pPr/>
              <a:t>‹#›</a:t>
            </a:fld>
            <a:endParaRPr lang="en-GB" dirty="0"/>
          </a:p>
        </p:txBody>
      </p:sp>
      <p:sp>
        <p:nvSpPr>
          <p:cNvPr id="4" name="Text Placeholder 3"/>
          <p:cNvSpPr>
            <a:spLocks noGrp="1"/>
          </p:cNvSpPr>
          <p:nvPr>
            <p:ph type="body" sz="quarter" idx="10"/>
          </p:nvPr>
        </p:nvSpPr>
        <p:spPr>
          <a:xfrm>
            <a:off x="595974" y="1123828"/>
            <a:ext cx="6370627" cy="277564"/>
          </a:xfrm>
        </p:spPr>
        <p:txBody>
          <a:bodyPr/>
          <a:lstStyle>
            <a:lvl1pPr>
              <a:defRPr>
                <a:latin typeface="Franklin Gothic Medium" panose="020B0603020102020204" pitchFamily="34" charset="0"/>
              </a:defRPr>
            </a:lvl1pPr>
          </a:lstStyle>
          <a:p>
            <a:pPr lvl="0"/>
            <a:r>
              <a:rPr lang="en-US" smtClean="0"/>
              <a:t>Click to edit Master text styles</a:t>
            </a:r>
          </a:p>
        </p:txBody>
      </p:sp>
      <p:sp>
        <p:nvSpPr>
          <p:cNvPr id="6" name="Text Placeholder 5"/>
          <p:cNvSpPr>
            <a:spLocks noGrp="1"/>
          </p:cNvSpPr>
          <p:nvPr>
            <p:ph type="body" sz="quarter" idx="11"/>
          </p:nvPr>
        </p:nvSpPr>
        <p:spPr>
          <a:xfrm>
            <a:off x="595974" y="1685124"/>
            <a:ext cx="6370627" cy="3074181"/>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Tree>
    <p:extLst>
      <p:ext uri="{BB962C8B-B14F-4D97-AF65-F5344CB8AC3E}">
        <p14:creationId xmlns:p14="http://schemas.microsoft.com/office/powerpoint/2010/main" val="2933553091"/>
      </p:ext>
    </p:extLst>
  </p:cSld>
  <p:clrMapOvr>
    <a:masterClrMapping/>
  </p:clrMapOvr>
  <p:timing>
    <p:tnLst>
      <p:par>
        <p:cTn id="1" dur="indefinite" restart="never" nodeType="tmRoot"/>
      </p:par>
    </p:tnLst>
  </p:timing>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1_Image + text">
    <p:spTree>
      <p:nvGrpSpPr>
        <p:cNvPr id="1" name=""/>
        <p:cNvGrpSpPr/>
        <p:nvPr/>
      </p:nvGrpSpPr>
      <p:grpSpPr>
        <a:xfrm>
          <a:off x="0" y="0"/>
          <a:ext cx="0" cy="0"/>
          <a:chOff x="0" y="0"/>
          <a:chExt cx="0" cy="0"/>
        </a:xfrm>
      </p:grpSpPr>
      <p:sp>
        <p:nvSpPr>
          <p:cNvPr id="2" name="Title 1" descr="Ideally your title should fit on one line." title="Slide title"/>
          <p:cNvSpPr>
            <a:spLocks noGrp="1"/>
          </p:cNvSpPr>
          <p:nvPr>
            <p:ph type="title"/>
          </p:nvPr>
        </p:nvSpPr>
        <p:spPr/>
        <p:txBody>
          <a:bodyPr/>
          <a:lstStyle/>
          <a:p>
            <a:r>
              <a:rPr lang="en-US" smtClean="0"/>
              <a:t>Click to edit Master title style</a:t>
            </a:r>
            <a:endParaRPr lang="en-GB" dirty="0"/>
          </a:p>
        </p:txBody>
      </p:sp>
      <p:sp>
        <p:nvSpPr>
          <p:cNvPr id="7" name="Text Placeholder 6"/>
          <p:cNvSpPr>
            <a:spLocks noGrp="1"/>
          </p:cNvSpPr>
          <p:nvPr>
            <p:ph type="body" sz="quarter" idx="13"/>
          </p:nvPr>
        </p:nvSpPr>
        <p:spPr>
          <a:xfrm>
            <a:off x="4191513" y="2237787"/>
            <a:ext cx="2952631" cy="2378088"/>
          </a:xfrm>
          <a:prstGeom prst="rect">
            <a:avLst/>
          </a:prstGeom>
        </p:spPr>
        <p:txBody>
          <a:bodyPr>
            <a:normAutofit/>
          </a:bodyPr>
          <a:lstStyle>
            <a:lvl1pPr marL="0" marR="0" indent="0" algn="l" defTabSz="736504" rtl="0" eaLnBrk="0" fontAlgn="base" latinLnBrk="0" hangingPunct="0">
              <a:lnSpc>
                <a:spcPct val="100000"/>
              </a:lnSpc>
              <a:spcBef>
                <a:spcPts val="0"/>
              </a:spcBef>
              <a:spcAft>
                <a:spcPts val="967"/>
              </a:spcAft>
              <a:buClrTx/>
              <a:buSzTx/>
              <a:buFontTx/>
              <a:buNone/>
              <a:tabLst/>
              <a:defRPr sz="1600">
                <a:solidFill>
                  <a:schemeClr val="tx1"/>
                </a:solidFill>
                <a:latin typeface="Franklin Gothic Book"/>
                <a:cs typeface="Franklin Gothic Book"/>
              </a:defRPr>
            </a:lvl1pPr>
            <a:lvl2pPr marL="144488" marR="0" indent="-144488" algn="l" defTabSz="736504" rtl="0" eaLnBrk="0" fontAlgn="base" latinLnBrk="0" hangingPunct="0">
              <a:lnSpc>
                <a:spcPct val="100000"/>
              </a:lnSpc>
              <a:spcBef>
                <a:spcPts val="0"/>
              </a:spcBef>
              <a:spcAft>
                <a:spcPts val="967"/>
              </a:spcAft>
              <a:buClrTx/>
              <a:buSzTx/>
              <a:buFont typeface="Arial" charset="0"/>
              <a:buChar char="•"/>
              <a:tabLst/>
              <a:defRPr>
                <a:solidFill>
                  <a:schemeClr val="tx1"/>
                </a:solidFill>
                <a:latin typeface="Franklin Gothic Book"/>
                <a:ea typeface="Franklin Gothic Book"/>
                <a:cs typeface="Franklin Gothic Book"/>
              </a:defRPr>
            </a:lvl2pPr>
            <a:lvl3pPr marL="289962" marR="0" indent="-144981" algn="l" defTabSz="736504" rtl="0" eaLnBrk="0" fontAlgn="base" latinLnBrk="0" hangingPunct="0">
              <a:lnSpc>
                <a:spcPct val="100000"/>
              </a:lnSpc>
              <a:spcBef>
                <a:spcPts val="0"/>
              </a:spcBef>
              <a:spcAft>
                <a:spcPts val="967"/>
              </a:spcAft>
              <a:buClrTx/>
              <a:buSzTx/>
              <a:buFont typeface="Arial"/>
              <a:buChar char="•"/>
              <a:tabLst/>
              <a:defRPr>
                <a:solidFill>
                  <a:schemeClr val="tx1"/>
                </a:solidFill>
                <a:latin typeface="Franklin Gothic Book"/>
                <a:ea typeface="Franklin Gothic Book"/>
                <a:cs typeface="Franklin Gothic Book"/>
              </a:defRPr>
            </a:lvl3pPr>
            <a:lvl4pPr marL="434943" marR="0" indent="-144981" algn="l" defTabSz="736504" rtl="0" eaLnBrk="0" fontAlgn="base" latinLnBrk="0" hangingPunct="0">
              <a:lnSpc>
                <a:spcPct val="100000"/>
              </a:lnSpc>
              <a:spcBef>
                <a:spcPts val="0"/>
              </a:spcBef>
              <a:spcAft>
                <a:spcPts val="967"/>
              </a:spcAft>
              <a:buClrTx/>
              <a:buSzTx/>
              <a:buFont typeface="Arial"/>
              <a:buChar char="•"/>
              <a:tabLst/>
              <a:defRPr>
                <a:latin typeface="Franklin Gothic Book"/>
                <a:ea typeface="Franklin Gothic Book"/>
                <a:cs typeface="Franklin Gothic Book"/>
              </a:defRPr>
            </a:lvl4pPr>
          </a:lstStyle>
          <a:p>
            <a:pPr marL="0" marR="0" lvl="0" indent="0" algn="l" defTabSz="736504" rtl="0" eaLnBrk="0" fontAlgn="base" latinLnBrk="0" hangingPunct="0">
              <a:lnSpc>
                <a:spcPct val="100000"/>
              </a:lnSpc>
              <a:spcBef>
                <a:spcPts val="0"/>
              </a:spcBef>
              <a:spcAft>
                <a:spcPts val="967"/>
              </a:spcAft>
              <a:buClrTx/>
              <a:buSzTx/>
              <a:buFontTx/>
              <a:buNone/>
              <a:tabLst/>
              <a:defRPr/>
            </a:pPr>
            <a:r>
              <a:rPr kumimoji="0" lang="en-US" sz="900" b="0" i="0" u="none" strike="noStrike" kern="1200" cap="none" spc="0" normalizeH="0" baseline="0" noProof="0" smtClean="0">
                <a:ln>
                  <a:noFill/>
                </a:ln>
                <a:solidFill>
                  <a:srgbClr val="58595B"/>
                </a:solidFill>
                <a:effectLst/>
                <a:uLnTx/>
                <a:uFillTx/>
                <a:latin typeface="Arial" pitchFamily="34" charset="0"/>
                <a:ea typeface="ＭＳ Ｐゴシック" charset="0"/>
                <a:cs typeface="Arial" pitchFamily="34" charset="0"/>
              </a:rPr>
              <a:t>Click to edit Master text styles</a:t>
            </a:r>
          </a:p>
          <a:p>
            <a:pPr marL="0" marR="0" lvl="1" indent="0" algn="l" defTabSz="736504" rtl="0" eaLnBrk="0" fontAlgn="base" latinLnBrk="0" hangingPunct="0">
              <a:lnSpc>
                <a:spcPct val="100000"/>
              </a:lnSpc>
              <a:spcBef>
                <a:spcPts val="0"/>
              </a:spcBef>
              <a:spcAft>
                <a:spcPts val="967"/>
              </a:spcAft>
              <a:buClrTx/>
              <a:buSzTx/>
              <a:buFontTx/>
              <a:buNone/>
              <a:tabLst/>
              <a:defRPr/>
            </a:pPr>
            <a:r>
              <a:rPr kumimoji="0" lang="en-US" sz="900" b="0" i="0" u="none" strike="noStrike" kern="1200" cap="none" spc="0" normalizeH="0" baseline="0" noProof="0" smtClean="0">
                <a:ln>
                  <a:noFill/>
                </a:ln>
                <a:solidFill>
                  <a:srgbClr val="58595B"/>
                </a:solidFill>
                <a:effectLst/>
                <a:uLnTx/>
                <a:uFillTx/>
                <a:latin typeface="Arial" pitchFamily="34" charset="0"/>
                <a:ea typeface="ＭＳ Ｐゴシック" charset="0"/>
                <a:cs typeface="Arial" pitchFamily="34" charset="0"/>
              </a:rPr>
              <a:t>Second level</a:t>
            </a:r>
          </a:p>
          <a:p>
            <a:pPr marL="0" marR="0" lvl="2" indent="0" algn="l" defTabSz="736504" rtl="0" eaLnBrk="0" fontAlgn="base" latinLnBrk="0" hangingPunct="0">
              <a:lnSpc>
                <a:spcPct val="100000"/>
              </a:lnSpc>
              <a:spcBef>
                <a:spcPts val="0"/>
              </a:spcBef>
              <a:spcAft>
                <a:spcPts val="967"/>
              </a:spcAft>
              <a:buClrTx/>
              <a:buSzTx/>
              <a:buFontTx/>
              <a:buNone/>
              <a:tabLst/>
              <a:defRPr/>
            </a:pPr>
            <a:r>
              <a:rPr kumimoji="0" lang="en-US" sz="900" b="0" i="0" u="none" strike="noStrike" kern="1200" cap="none" spc="0" normalizeH="0" baseline="0" noProof="0" smtClean="0">
                <a:ln>
                  <a:noFill/>
                </a:ln>
                <a:solidFill>
                  <a:srgbClr val="58595B"/>
                </a:solidFill>
                <a:effectLst/>
                <a:uLnTx/>
                <a:uFillTx/>
                <a:latin typeface="Arial" pitchFamily="34" charset="0"/>
                <a:ea typeface="ＭＳ Ｐゴシック" charset="0"/>
                <a:cs typeface="Arial" pitchFamily="34" charset="0"/>
              </a:rPr>
              <a:t>Third level</a:t>
            </a:r>
          </a:p>
          <a:p>
            <a:pPr marL="0" marR="0" lvl="3" indent="0" algn="l" defTabSz="736504" rtl="0" eaLnBrk="0" fontAlgn="base" latinLnBrk="0" hangingPunct="0">
              <a:lnSpc>
                <a:spcPct val="100000"/>
              </a:lnSpc>
              <a:spcBef>
                <a:spcPts val="0"/>
              </a:spcBef>
              <a:spcAft>
                <a:spcPts val="967"/>
              </a:spcAft>
              <a:buClrTx/>
              <a:buSzTx/>
              <a:buFontTx/>
              <a:buNone/>
              <a:tabLst/>
              <a:defRPr/>
            </a:pPr>
            <a:r>
              <a:rPr kumimoji="0" lang="en-US" sz="900" b="0" i="0" u="none" strike="noStrike" kern="1200" cap="none" spc="0" normalizeH="0" baseline="0" noProof="0" smtClean="0">
                <a:ln>
                  <a:noFill/>
                </a:ln>
                <a:solidFill>
                  <a:srgbClr val="58595B"/>
                </a:solidFill>
                <a:effectLst/>
                <a:uLnTx/>
                <a:uFillTx/>
                <a:latin typeface="Arial" pitchFamily="34" charset="0"/>
                <a:ea typeface="ＭＳ Ｐゴシック" charset="0"/>
                <a:cs typeface="Arial" pitchFamily="34" charset="0"/>
              </a:rPr>
              <a:t>Fourth level</a:t>
            </a:r>
          </a:p>
        </p:txBody>
      </p:sp>
      <p:sp>
        <p:nvSpPr>
          <p:cNvPr id="9"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14"/>
          </p:nvPr>
        </p:nvSpPr>
        <p:spPr>
          <a:xfrm>
            <a:off x="593348" y="1678957"/>
            <a:ext cx="3275234" cy="3349278"/>
          </a:xfrm>
          <a:prstGeom prst="round2SameRect">
            <a:avLst>
              <a:gd name="adj1" fmla="val 6315"/>
              <a:gd name="adj2" fmla="val 0"/>
            </a:avLst>
          </a:prstGeom>
        </p:spPr>
        <p:txBody>
          <a:bodyPr/>
          <a:lstStyle/>
          <a:p>
            <a:pPr lvl="0"/>
            <a:r>
              <a:rPr lang="en-US" noProof="0" smtClean="0"/>
              <a:t>Click icon to add picture</a:t>
            </a:r>
            <a:endParaRPr lang="en-GB" noProof="0" dirty="0"/>
          </a:p>
        </p:txBody>
      </p:sp>
      <p:sp>
        <p:nvSpPr>
          <p:cNvPr id="100" name="Date Placeholder 3"/>
          <p:cNvSpPr>
            <a:spLocks noGrp="1"/>
          </p:cNvSpPr>
          <p:nvPr>
            <p:ph type="dt" sz="half" idx="2"/>
          </p:nvPr>
        </p:nvSpPr>
        <p:spPr>
          <a:xfrm>
            <a:off x="594661" y="5035501"/>
            <a:ext cx="1547697" cy="293738"/>
          </a:xfrm>
          <a:prstGeom prst="rect">
            <a:avLst/>
          </a:prstGeom>
        </p:spPr>
        <p:txBody>
          <a:bodyPr lIns="0" tIns="0" rIns="0" bIns="0" anchor="ctr"/>
          <a:lstStyle>
            <a:lvl1pPr>
              <a:defRPr sz="700">
                <a:solidFill>
                  <a:schemeClr val="accent1"/>
                </a:solidFill>
              </a:defRPr>
            </a:lvl1pPr>
          </a:lstStyle>
          <a:p>
            <a:fld id="{BA67E7FA-D7F1-764C-B0E1-8E31A2AA8DD1}" type="datetime3">
              <a:rPr lang="en-GB" smtClean="0"/>
              <a:t>13 July, 2016</a:t>
            </a:fld>
            <a:endParaRPr lang="en-GB" dirty="0"/>
          </a:p>
        </p:txBody>
      </p:sp>
      <p:sp>
        <p:nvSpPr>
          <p:cNvPr id="101" name="Footer Placeholder 4"/>
          <p:cNvSpPr>
            <a:spLocks noGrp="1"/>
          </p:cNvSpPr>
          <p:nvPr>
            <p:ph type="ftr" sz="quarter" idx="3"/>
            <p:custDataLst>
              <p:tags r:id="rId1"/>
            </p:custDataLst>
          </p:nvPr>
        </p:nvSpPr>
        <p:spPr>
          <a:xfrm>
            <a:off x="0" y="5035501"/>
            <a:ext cx="7561263" cy="293738"/>
          </a:xfrm>
          <a:prstGeom prst="rect">
            <a:avLst/>
          </a:prstGeom>
        </p:spPr>
        <p:txBody>
          <a:bodyPr lIns="0" tIns="0" rIns="0" bIns="0" anchor="ctr"/>
          <a:lstStyle>
            <a:lvl1pPr algn="ctr">
              <a:defRPr lang="en-GB" sz="800" b="0" i="0" u="none">
                <a:solidFill>
                  <a:srgbClr val="FFFFFF"/>
                </a:solidFill>
                <a:latin typeface="Arial"/>
              </a:defRPr>
            </a:lvl1pPr>
          </a:lstStyle>
          <a:p>
            <a:endParaRPr lang="en-GB" b="1"/>
          </a:p>
        </p:txBody>
      </p:sp>
      <p:sp>
        <p:nvSpPr>
          <p:cNvPr id="103" name="Slide Number Placeholder 5"/>
          <p:cNvSpPr>
            <a:spLocks noGrp="1"/>
          </p:cNvSpPr>
          <p:nvPr>
            <p:ph type="sldNum" sz="quarter" idx="4"/>
          </p:nvPr>
        </p:nvSpPr>
        <p:spPr>
          <a:xfrm>
            <a:off x="6846455" y="5035501"/>
            <a:ext cx="297689" cy="293738"/>
          </a:xfrm>
          <a:prstGeom prst="rect">
            <a:avLst/>
          </a:prstGeom>
        </p:spPr>
        <p:txBody>
          <a:bodyPr lIns="0" tIns="0" rIns="0" bIns="0" anchor="ctr"/>
          <a:lstStyle>
            <a:lvl1pPr algn="r">
              <a:defRPr sz="700">
                <a:solidFill>
                  <a:schemeClr val="accent1"/>
                </a:solidFill>
              </a:defRPr>
            </a:lvl1pPr>
          </a:lstStyle>
          <a:p>
            <a:fld id="{71F9F866-B438-9445-8D9F-1F8FF6608833}" type="slidenum">
              <a:rPr lang="en-GB" smtClean="0"/>
              <a:pPr/>
              <a:t>‹#›</a:t>
            </a:fld>
            <a:endParaRPr lang="en-GB" dirty="0"/>
          </a:p>
        </p:txBody>
      </p:sp>
      <p:sp>
        <p:nvSpPr>
          <p:cNvPr id="102" name="Text Placeholder 6" descr="First level - paragraph text&#10;Second level - bullet 1&#10;Third level - bullet 2&#10;&#10;No more than 100 words per slide" title="Main text copy"/>
          <p:cNvSpPr>
            <a:spLocks noGrp="1"/>
          </p:cNvSpPr>
          <p:nvPr>
            <p:ph type="body" sz="quarter" idx="15"/>
          </p:nvPr>
        </p:nvSpPr>
        <p:spPr>
          <a:xfrm>
            <a:off x="4191513" y="1678957"/>
            <a:ext cx="2952631" cy="280031"/>
          </a:xfrm>
          <a:prstGeom prst="rect">
            <a:avLst/>
          </a:prstGeom>
        </p:spPr>
        <p:txBody>
          <a:bodyPr>
            <a:normAutofit/>
          </a:bodyPr>
          <a:lstStyle>
            <a:lvl1pPr marL="0" marR="0" indent="0" algn="l" defTabSz="736504" rtl="0" eaLnBrk="0" fontAlgn="base" latinLnBrk="0" hangingPunct="0">
              <a:lnSpc>
                <a:spcPct val="100000"/>
              </a:lnSpc>
              <a:spcBef>
                <a:spcPts val="0"/>
              </a:spcBef>
              <a:spcAft>
                <a:spcPts val="967"/>
              </a:spcAft>
              <a:buClrTx/>
              <a:buSzTx/>
              <a:buFontTx/>
              <a:buNone/>
              <a:tabLst/>
              <a:defRPr sz="1600">
                <a:solidFill>
                  <a:schemeClr val="tx1"/>
                </a:solidFill>
                <a:latin typeface="Franklin Gothic Book"/>
                <a:cs typeface="Franklin Gothic Book"/>
              </a:defRPr>
            </a:lvl1pPr>
            <a:lvl2pPr marL="144488" marR="0" indent="-144488" algn="l" defTabSz="736504" rtl="0" eaLnBrk="0" fontAlgn="base" latinLnBrk="0" hangingPunct="0">
              <a:lnSpc>
                <a:spcPct val="100000"/>
              </a:lnSpc>
              <a:spcBef>
                <a:spcPts val="0"/>
              </a:spcBef>
              <a:spcAft>
                <a:spcPts val="967"/>
              </a:spcAft>
              <a:buClrTx/>
              <a:buSzTx/>
              <a:buFont typeface="Arial" charset="0"/>
              <a:buChar char="•"/>
              <a:tabLst/>
              <a:defRPr>
                <a:solidFill>
                  <a:schemeClr val="tx1"/>
                </a:solidFill>
              </a:defRPr>
            </a:lvl2pPr>
            <a:lvl3pPr marL="289962" marR="0" indent="-144981" algn="l" defTabSz="736504" rtl="0" eaLnBrk="0" fontAlgn="base" latinLnBrk="0" hangingPunct="0">
              <a:lnSpc>
                <a:spcPct val="100000"/>
              </a:lnSpc>
              <a:spcBef>
                <a:spcPts val="0"/>
              </a:spcBef>
              <a:spcAft>
                <a:spcPts val="967"/>
              </a:spcAft>
              <a:buClrTx/>
              <a:buSzTx/>
              <a:buFont typeface="Arial"/>
              <a:buChar char="•"/>
              <a:tabLst/>
              <a:defRPr>
                <a:solidFill>
                  <a:schemeClr val="tx1"/>
                </a:solidFill>
              </a:defRPr>
            </a:lvl3pPr>
            <a:lvl4pPr marL="434943" marR="0" indent="-144981" algn="l" defTabSz="736504" rtl="0" eaLnBrk="0" fontAlgn="base" latinLnBrk="0" hangingPunct="0">
              <a:lnSpc>
                <a:spcPct val="100000"/>
              </a:lnSpc>
              <a:spcBef>
                <a:spcPts val="0"/>
              </a:spcBef>
              <a:spcAft>
                <a:spcPts val="967"/>
              </a:spcAft>
              <a:buClrTx/>
              <a:buSzTx/>
              <a:buFont typeface="Arial"/>
              <a:buChar char="•"/>
              <a:tabLst/>
              <a:defRPr/>
            </a:lvl4pPr>
          </a:lstStyle>
          <a:p>
            <a:pPr marL="0" marR="0" lvl="0" indent="0" algn="l" defTabSz="736504" rtl="0" eaLnBrk="0" fontAlgn="base" latinLnBrk="0" hangingPunct="0">
              <a:lnSpc>
                <a:spcPct val="100000"/>
              </a:lnSpc>
              <a:spcBef>
                <a:spcPts val="0"/>
              </a:spcBef>
              <a:spcAft>
                <a:spcPts val="967"/>
              </a:spcAft>
              <a:buClrTx/>
              <a:buSzTx/>
              <a:buFontTx/>
              <a:buNone/>
              <a:tabLst/>
              <a:defRPr/>
            </a:pPr>
            <a:r>
              <a:rPr kumimoji="0" lang="en-US" sz="900" b="0" i="0" u="none" strike="noStrike" kern="1200" cap="none" spc="0" normalizeH="0" baseline="0" noProof="0" smtClean="0">
                <a:ln>
                  <a:noFill/>
                </a:ln>
                <a:solidFill>
                  <a:srgbClr val="58595B"/>
                </a:solidFill>
                <a:effectLst/>
                <a:uLnTx/>
                <a:uFillTx/>
                <a:latin typeface="Arial" pitchFamily="34" charset="0"/>
                <a:ea typeface="ＭＳ Ｐゴシック" charset="0"/>
                <a:cs typeface="Arial" pitchFamily="34" charset="0"/>
              </a:rPr>
              <a:t>Click to edit Master text styles</a:t>
            </a:r>
          </a:p>
        </p:txBody>
      </p:sp>
    </p:spTree>
    <p:extLst>
      <p:ext uri="{BB962C8B-B14F-4D97-AF65-F5344CB8AC3E}">
        <p14:creationId xmlns:p14="http://schemas.microsoft.com/office/powerpoint/2010/main" val="2389258069"/>
      </p:ext>
    </p:extLst>
  </p:cSld>
  <p:clrMapOvr>
    <a:masterClrMapping/>
  </p:clrMapOvr>
  <p:timing>
    <p:tnLst>
      <p:par>
        <p:cTn id="1" dur="indefinite" restart="never" nodeType="tmRoot"/>
      </p:par>
    </p:tn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8_Text + image">
    <p:spTree>
      <p:nvGrpSpPr>
        <p:cNvPr id="1" name=""/>
        <p:cNvGrpSpPr/>
        <p:nvPr/>
      </p:nvGrpSpPr>
      <p:grpSpPr>
        <a:xfrm>
          <a:off x="0" y="0"/>
          <a:ext cx="0" cy="0"/>
          <a:chOff x="0" y="0"/>
          <a:chExt cx="0" cy="0"/>
        </a:xfrm>
      </p:grpSpPr>
      <p:sp>
        <p:nvSpPr>
          <p:cNvPr id="2" name="Title 1" descr="Ideally your title should fit on one line." title="Slide title"/>
          <p:cNvSpPr>
            <a:spLocks noGrp="1"/>
          </p:cNvSpPr>
          <p:nvPr>
            <p:ph type="title"/>
          </p:nvPr>
        </p:nvSpPr>
        <p:spPr/>
        <p:txBody>
          <a:bodyPr/>
          <a:lstStyle/>
          <a:p>
            <a:r>
              <a:rPr lang="en-US" smtClean="0"/>
              <a:t>Click to edit Master title style</a:t>
            </a:r>
            <a:endParaRPr lang="en-GB"/>
          </a:p>
        </p:txBody>
      </p:sp>
      <p:sp>
        <p:nvSpPr>
          <p:cNvPr id="9"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14"/>
          </p:nvPr>
        </p:nvSpPr>
        <p:spPr>
          <a:xfrm>
            <a:off x="585050" y="2797850"/>
            <a:ext cx="6559093" cy="2230385"/>
          </a:xfrm>
          <a:prstGeom prst="round2SameRect">
            <a:avLst>
              <a:gd name="adj1" fmla="val 1788"/>
              <a:gd name="adj2" fmla="val 0"/>
            </a:avLst>
          </a:prstGeom>
        </p:spPr>
        <p:txBody>
          <a:bodyPr/>
          <a:lstStyle/>
          <a:p>
            <a:pPr lvl="0"/>
            <a:r>
              <a:rPr lang="en-US" noProof="0" smtClean="0"/>
              <a:t>Click icon to add picture</a:t>
            </a:r>
            <a:endParaRPr lang="en-GB" noProof="0" dirty="0"/>
          </a:p>
        </p:txBody>
      </p:sp>
      <p:sp>
        <p:nvSpPr>
          <p:cNvPr id="98" name="Text Placeholder 6" descr="First level - paragraph text&#10;Second level - bullet 1&#10;Third level - bullet 2&#10;&#10;No more than 100 words per slide" title="Main text copy"/>
          <p:cNvSpPr>
            <a:spLocks noGrp="1"/>
          </p:cNvSpPr>
          <p:nvPr>
            <p:ph type="body" sz="quarter" idx="13"/>
          </p:nvPr>
        </p:nvSpPr>
        <p:spPr>
          <a:xfrm>
            <a:off x="595974" y="1678957"/>
            <a:ext cx="6548169" cy="838862"/>
          </a:xfrm>
          <a:prstGeom prst="rect">
            <a:avLst/>
          </a:prstGeom>
        </p:spPr>
        <p:txBody>
          <a:bodyPr>
            <a:normAutofit/>
          </a:bodyPr>
          <a:lstStyle>
            <a:lvl1pPr marL="0" marR="0" indent="0" algn="l" defTabSz="736504" rtl="0" eaLnBrk="0" fontAlgn="base" latinLnBrk="0" hangingPunct="0">
              <a:lnSpc>
                <a:spcPct val="100000"/>
              </a:lnSpc>
              <a:spcBef>
                <a:spcPts val="0"/>
              </a:spcBef>
              <a:spcAft>
                <a:spcPts val="483"/>
              </a:spcAft>
              <a:buClrTx/>
              <a:buSzTx/>
              <a:buFontTx/>
              <a:buNone/>
              <a:tabLst/>
              <a:defRPr sz="1600">
                <a:solidFill>
                  <a:schemeClr val="tx1"/>
                </a:solidFill>
                <a:latin typeface="Franklin Gothic Book"/>
                <a:cs typeface="Franklin Gothic Book"/>
              </a:defRPr>
            </a:lvl1pPr>
            <a:lvl2pPr marL="144488" marR="0" indent="-144488" algn="l" defTabSz="736504" rtl="0" eaLnBrk="0" fontAlgn="base" latinLnBrk="0" hangingPunct="0">
              <a:lnSpc>
                <a:spcPct val="100000"/>
              </a:lnSpc>
              <a:spcBef>
                <a:spcPts val="0"/>
              </a:spcBef>
              <a:spcAft>
                <a:spcPts val="483"/>
              </a:spcAft>
              <a:buClrTx/>
              <a:buSzTx/>
              <a:buFont typeface="Arial" charset="0"/>
              <a:buChar char="•"/>
              <a:tabLst/>
              <a:defRPr>
                <a:solidFill>
                  <a:schemeClr val="tx1"/>
                </a:solidFill>
                <a:latin typeface="Franklin Gothic Book"/>
                <a:ea typeface="Franklin Gothic Book"/>
                <a:cs typeface="Franklin Gothic Book"/>
              </a:defRPr>
            </a:lvl2pPr>
            <a:lvl3pPr marL="289962" marR="0" indent="-144981" algn="l" defTabSz="736504" rtl="0" eaLnBrk="0" fontAlgn="base" latinLnBrk="0" hangingPunct="0">
              <a:lnSpc>
                <a:spcPct val="100000"/>
              </a:lnSpc>
              <a:spcBef>
                <a:spcPts val="0"/>
              </a:spcBef>
              <a:spcAft>
                <a:spcPts val="483"/>
              </a:spcAft>
              <a:buClrTx/>
              <a:buSzTx/>
              <a:buFont typeface="Arial"/>
              <a:buChar char="•"/>
              <a:tabLst/>
              <a:defRPr>
                <a:solidFill>
                  <a:schemeClr val="tx1"/>
                </a:solidFill>
                <a:latin typeface="Franklin Gothic Book"/>
                <a:ea typeface="Franklin Gothic Book"/>
                <a:cs typeface="Franklin Gothic Book"/>
              </a:defRPr>
            </a:lvl3pPr>
            <a:lvl4pPr marL="289962" marR="0" indent="0" algn="l" defTabSz="736504" rtl="0" eaLnBrk="0" fontAlgn="base" latinLnBrk="0" hangingPunct="0">
              <a:lnSpc>
                <a:spcPct val="100000"/>
              </a:lnSpc>
              <a:spcBef>
                <a:spcPts val="0"/>
              </a:spcBef>
              <a:spcAft>
                <a:spcPts val="483"/>
              </a:spcAft>
              <a:buClrTx/>
              <a:buSzTx/>
              <a:buFont typeface="Arial"/>
              <a:buNone/>
              <a:tabLst/>
              <a:defRPr>
                <a:latin typeface="Franklin Gothic Book"/>
                <a:ea typeface="Franklin Gothic Book"/>
                <a:cs typeface="Franklin Gothic Book"/>
              </a:defRPr>
            </a:lvl4pPr>
          </a:lstStyle>
          <a:p>
            <a:pPr marL="0" marR="0" lvl="0" indent="0" algn="l" defTabSz="736504" rtl="0" eaLnBrk="0" fontAlgn="base" latinLnBrk="0" hangingPunct="0">
              <a:lnSpc>
                <a:spcPct val="100000"/>
              </a:lnSpc>
              <a:spcBef>
                <a:spcPts val="0"/>
              </a:spcBef>
              <a:spcAft>
                <a:spcPts val="967"/>
              </a:spcAft>
              <a:buClrTx/>
              <a:buSzTx/>
              <a:buFontTx/>
              <a:buNone/>
              <a:tabLst/>
              <a:defRPr/>
            </a:pPr>
            <a:r>
              <a:rPr kumimoji="0" lang="en-US" sz="900" b="0" i="0" u="none" strike="noStrike" kern="1200" cap="none" spc="0" normalizeH="0" baseline="0" noProof="0" smtClean="0">
                <a:ln>
                  <a:noFill/>
                </a:ln>
                <a:solidFill>
                  <a:srgbClr val="58595B"/>
                </a:solidFill>
                <a:effectLst/>
                <a:uLnTx/>
                <a:uFillTx/>
                <a:latin typeface="Arial" pitchFamily="34" charset="0"/>
                <a:ea typeface="ＭＳ Ｐゴシック" charset="0"/>
                <a:cs typeface="Arial" pitchFamily="34" charset="0"/>
              </a:rPr>
              <a:t>Click to edit Master text styles</a:t>
            </a:r>
          </a:p>
          <a:p>
            <a:pPr marL="0" marR="0" lvl="1" indent="0" algn="l" defTabSz="736504" rtl="0" eaLnBrk="0" fontAlgn="base" latinLnBrk="0" hangingPunct="0">
              <a:lnSpc>
                <a:spcPct val="100000"/>
              </a:lnSpc>
              <a:spcBef>
                <a:spcPts val="0"/>
              </a:spcBef>
              <a:spcAft>
                <a:spcPts val="967"/>
              </a:spcAft>
              <a:buClrTx/>
              <a:buSzTx/>
              <a:buFontTx/>
              <a:buNone/>
              <a:tabLst/>
              <a:defRPr/>
            </a:pPr>
            <a:r>
              <a:rPr kumimoji="0" lang="en-US" sz="900" b="0" i="0" u="none" strike="noStrike" kern="1200" cap="none" spc="0" normalizeH="0" baseline="0" noProof="0" smtClean="0">
                <a:ln>
                  <a:noFill/>
                </a:ln>
                <a:solidFill>
                  <a:srgbClr val="58595B"/>
                </a:solidFill>
                <a:effectLst/>
                <a:uLnTx/>
                <a:uFillTx/>
                <a:latin typeface="Arial" pitchFamily="34" charset="0"/>
                <a:ea typeface="ＭＳ Ｐゴシック" charset="0"/>
                <a:cs typeface="Arial" pitchFamily="34" charset="0"/>
              </a:rPr>
              <a:t>Second level</a:t>
            </a:r>
          </a:p>
          <a:p>
            <a:pPr marL="0" marR="0" lvl="2" indent="0" algn="l" defTabSz="736504" rtl="0" eaLnBrk="0" fontAlgn="base" latinLnBrk="0" hangingPunct="0">
              <a:lnSpc>
                <a:spcPct val="100000"/>
              </a:lnSpc>
              <a:spcBef>
                <a:spcPts val="0"/>
              </a:spcBef>
              <a:spcAft>
                <a:spcPts val="967"/>
              </a:spcAft>
              <a:buClrTx/>
              <a:buSzTx/>
              <a:buFontTx/>
              <a:buNone/>
              <a:tabLst/>
              <a:defRPr/>
            </a:pPr>
            <a:r>
              <a:rPr kumimoji="0" lang="en-US" sz="900" b="0" i="0" u="none" strike="noStrike" kern="1200" cap="none" spc="0" normalizeH="0" baseline="0" noProof="0" smtClean="0">
                <a:ln>
                  <a:noFill/>
                </a:ln>
                <a:solidFill>
                  <a:srgbClr val="58595B"/>
                </a:solidFill>
                <a:effectLst/>
                <a:uLnTx/>
                <a:uFillTx/>
                <a:latin typeface="Arial" pitchFamily="34" charset="0"/>
                <a:ea typeface="ＭＳ Ｐゴシック" charset="0"/>
                <a:cs typeface="Arial" pitchFamily="34" charset="0"/>
              </a:rPr>
              <a:t>Third level</a:t>
            </a:r>
          </a:p>
          <a:p>
            <a:pPr marL="0" marR="0" lvl="3" indent="0" algn="l" defTabSz="736504" rtl="0" eaLnBrk="0" fontAlgn="base" latinLnBrk="0" hangingPunct="0">
              <a:lnSpc>
                <a:spcPct val="100000"/>
              </a:lnSpc>
              <a:spcBef>
                <a:spcPts val="0"/>
              </a:spcBef>
              <a:spcAft>
                <a:spcPts val="967"/>
              </a:spcAft>
              <a:buClrTx/>
              <a:buSzTx/>
              <a:buFontTx/>
              <a:buNone/>
              <a:tabLst/>
              <a:defRPr/>
            </a:pPr>
            <a:r>
              <a:rPr kumimoji="0" lang="en-US" sz="900" b="0" i="0" u="none" strike="noStrike" kern="1200" cap="none" spc="0" normalizeH="0" baseline="0" noProof="0" smtClean="0">
                <a:ln>
                  <a:noFill/>
                </a:ln>
                <a:solidFill>
                  <a:srgbClr val="58595B"/>
                </a:solidFill>
                <a:effectLst/>
                <a:uLnTx/>
                <a:uFillTx/>
                <a:latin typeface="Arial" pitchFamily="34" charset="0"/>
                <a:ea typeface="ＭＳ Ｐゴシック" charset="0"/>
                <a:cs typeface="Arial" pitchFamily="34" charset="0"/>
              </a:rPr>
              <a:t>Fourth level</a:t>
            </a:r>
          </a:p>
        </p:txBody>
      </p:sp>
      <p:sp>
        <p:nvSpPr>
          <p:cNvPr id="99" name="Date Placeholder 3"/>
          <p:cNvSpPr>
            <a:spLocks noGrp="1"/>
          </p:cNvSpPr>
          <p:nvPr>
            <p:ph type="dt" sz="half" idx="2"/>
          </p:nvPr>
        </p:nvSpPr>
        <p:spPr>
          <a:xfrm>
            <a:off x="594661" y="5035501"/>
            <a:ext cx="1547697" cy="293738"/>
          </a:xfrm>
          <a:prstGeom prst="rect">
            <a:avLst/>
          </a:prstGeom>
        </p:spPr>
        <p:txBody>
          <a:bodyPr lIns="0" tIns="0" rIns="0" bIns="0" anchor="ctr"/>
          <a:lstStyle>
            <a:lvl1pPr>
              <a:defRPr sz="700">
                <a:solidFill>
                  <a:schemeClr val="accent1"/>
                </a:solidFill>
              </a:defRPr>
            </a:lvl1pPr>
          </a:lstStyle>
          <a:p>
            <a:fld id="{58A08D2F-58AB-0E44-B578-C5D8D2B4BF3B}" type="datetime3">
              <a:rPr lang="en-GB" smtClean="0"/>
              <a:t>13 July, 2016</a:t>
            </a:fld>
            <a:endParaRPr lang="en-GB" dirty="0"/>
          </a:p>
        </p:txBody>
      </p:sp>
      <p:sp>
        <p:nvSpPr>
          <p:cNvPr id="100" name="Footer Placeholder 4"/>
          <p:cNvSpPr>
            <a:spLocks noGrp="1"/>
          </p:cNvSpPr>
          <p:nvPr>
            <p:ph type="ftr" sz="quarter" idx="3"/>
            <p:custDataLst>
              <p:tags r:id="rId1"/>
            </p:custDataLst>
          </p:nvPr>
        </p:nvSpPr>
        <p:spPr>
          <a:xfrm>
            <a:off x="0" y="5035501"/>
            <a:ext cx="7561263" cy="293738"/>
          </a:xfrm>
          <a:prstGeom prst="rect">
            <a:avLst/>
          </a:prstGeom>
        </p:spPr>
        <p:txBody>
          <a:bodyPr lIns="0" tIns="0" rIns="0" bIns="0" anchor="ctr"/>
          <a:lstStyle>
            <a:lvl1pPr algn="ctr">
              <a:defRPr lang="en-GB" sz="800" b="0" i="0" u="none">
                <a:solidFill>
                  <a:srgbClr val="FFFFFF"/>
                </a:solidFill>
                <a:latin typeface="Arial"/>
              </a:defRPr>
            </a:lvl1pPr>
          </a:lstStyle>
          <a:p>
            <a:endParaRPr lang="en-GB" b="1"/>
          </a:p>
        </p:txBody>
      </p:sp>
      <p:sp>
        <p:nvSpPr>
          <p:cNvPr id="102" name="Slide Number Placeholder 5"/>
          <p:cNvSpPr>
            <a:spLocks noGrp="1"/>
          </p:cNvSpPr>
          <p:nvPr>
            <p:ph type="sldNum" sz="quarter" idx="4"/>
          </p:nvPr>
        </p:nvSpPr>
        <p:spPr>
          <a:xfrm>
            <a:off x="6846455" y="5035501"/>
            <a:ext cx="297689" cy="293738"/>
          </a:xfrm>
          <a:prstGeom prst="rect">
            <a:avLst/>
          </a:prstGeom>
        </p:spPr>
        <p:txBody>
          <a:bodyPr lIns="0" tIns="0" rIns="0" bIns="0" anchor="ctr"/>
          <a:lstStyle>
            <a:lvl1pPr algn="r">
              <a:defRPr sz="700">
                <a:solidFill>
                  <a:schemeClr val="accent1"/>
                </a:solidFill>
              </a:defRPr>
            </a:lvl1pPr>
          </a:lstStyle>
          <a:p>
            <a:fld id="{71F9F866-B438-9445-8D9F-1F8FF6608833}" type="slidenum">
              <a:rPr lang="en-GB" smtClean="0"/>
              <a:pPr/>
              <a:t>‹#›</a:t>
            </a:fld>
            <a:endParaRPr lang="en-GB" dirty="0"/>
          </a:p>
        </p:txBody>
      </p:sp>
    </p:spTree>
    <p:extLst>
      <p:ext uri="{BB962C8B-B14F-4D97-AF65-F5344CB8AC3E}">
        <p14:creationId xmlns:p14="http://schemas.microsoft.com/office/powerpoint/2010/main" val="1509894829"/>
      </p:ext>
    </p:extLst>
  </p:cSld>
  <p:clrMapOvr>
    <a:masterClrMapping/>
  </p:clrMapOvr>
  <p:timing>
    <p:tnLst>
      <p:par>
        <p:cTn id="1" dur="indefinite" restart="never" nodeType="tmRoot"/>
      </p:par>
    </p:tnLst>
  </p:timing>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11_Text + image">
    <p:spTree>
      <p:nvGrpSpPr>
        <p:cNvPr id="1" name=""/>
        <p:cNvGrpSpPr/>
        <p:nvPr/>
      </p:nvGrpSpPr>
      <p:grpSpPr>
        <a:xfrm>
          <a:off x="0" y="0"/>
          <a:ext cx="0" cy="0"/>
          <a:chOff x="0" y="0"/>
          <a:chExt cx="0" cy="0"/>
        </a:xfrm>
      </p:grpSpPr>
      <p:sp>
        <p:nvSpPr>
          <p:cNvPr id="2" name="Title 1" descr="Ideally your title should fit on one line." title="Slide title"/>
          <p:cNvSpPr>
            <a:spLocks noGrp="1"/>
          </p:cNvSpPr>
          <p:nvPr>
            <p:ph type="title"/>
          </p:nvPr>
        </p:nvSpPr>
        <p:spPr/>
        <p:txBody>
          <a:bodyPr/>
          <a:lstStyle/>
          <a:p>
            <a:r>
              <a:rPr lang="en-US" smtClean="0"/>
              <a:t>Click to edit Master title style</a:t>
            </a:r>
            <a:endParaRPr lang="en-GB"/>
          </a:p>
        </p:txBody>
      </p:sp>
      <p:sp>
        <p:nvSpPr>
          <p:cNvPr id="9"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14"/>
          </p:nvPr>
        </p:nvSpPr>
        <p:spPr>
          <a:xfrm>
            <a:off x="585051" y="2797850"/>
            <a:ext cx="2986858" cy="2230385"/>
          </a:xfrm>
          <a:prstGeom prst="round2SameRect">
            <a:avLst>
              <a:gd name="adj1" fmla="val 1788"/>
              <a:gd name="adj2" fmla="val 0"/>
            </a:avLst>
          </a:prstGeom>
        </p:spPr>
        <p:txBody>
          <a:bodyPr/>
          <a:lstStyle/>
          <a:p>
            <a:pPr lvl="0"/>
            <a:r>
              <a:rPr lang="en-US" noProof="0" smtClean="0"/>
              <a:t>Click icon to add picture</a:t>
            </a:r>
            <a:endParaRPr lang="en-GB" noProof="0" dirty="0"/>
          </a:p>
        </p:txBody>
      </p:sp>
      <p:sp>
        <p:nvSpPr>
          <p:cNvPr id="98" name="Text Placeholder 6" descr="First level - paragraph text&#10;Second level - bullet 1&#10;Third level - bullet 2&#10;&#10;No more than 100 words per slide" title="Main text copy"/>
          <p:cNvSpPr>
            <a:spLocks noGrp="1"/>
          </p:cNvSpPr>
          <p:nvPr>
            <p:ph type="body" sz="quarter" idx="13"/>
          </p:nvPr>
        </p:nvSpPr>
        <p:spPr>
          <a:xfrm>
            <a:off x="595975" y="1678957"/>
            <a:ext cx="6250481" cy="838862"/>
          </a:xfrm>
          <a:prstGeom prst="rect">
            <a:avLst/>
          </a:prstGeom>
        </p:spPr>
        <p:txBody>
          <a:bodyPr>
            <a:normAutofit/>
          </a:bodyPr>
          <a:lstStyle>
            <a:lvl1pPr marL="0" marR="0" indent="0" algn="l" defTabSz="736504" rtl="0" eaLnBrk="0" fontAlgn="base" latinLnBrk="0" hangingPunct="0">
              <a:lnSpc>
                <a:spcPct val="100000"/>
              </a:lnSpc>
              <a:spcBef>
                <a:spcPts val="0"/>
              </a:spcBef>
              <a:spcAft>
                <a:spcPts val="483"/>
              </a:spcAft>
              <a:buClrTx/>
              <a:buSzTx/>
              <a:buFontTx/>
              <a:buNone/>
              <a:tabLst/>
              <a:defRPr sz="1600">
                <a:solidFill>
                  <a:schemeClr val="tx1"/>
                </a:solidFill>
                <a:latin typeface="Franklin Gothic Book"/>
                <a:cs typeface="Franklin Gothic Book"/>
              </a:defRPr>
            </a:lvl1pPr>
            <a:lvl2pPr marL="144488" marR="0" indent="-144488" algn="l" defTabSz="736504" rtl="0" eaLnBrk="0" fontAlgn="base" latinLnBrk="0" hangingPunct="0">
              <a:lnSpc>
                <a:spcPct val="100000"/>
              </a:lnSpc>
              <a:spcBef>
                <a:spcPts val="0"/>
              </a:spcBef>
              <a:spcAft>
                <a:spcPts val="483"/>
              </a:spcAft>
              <a:buClrTx/>
              <a:buSzTx/>
              <a:buFont typeface="Arial" charset="0"/>
              <a:buChar char="•"/>
              <a:tabLst/>
              <a:defRPr>
                <a:solidFill>
                  <a:schemeClr val="tx1"/>
                </a:solidFill>
                <a:latin typeface="Franklin Gothic Book"/>
                <a:ea typeface="Franklin Gothic Book"/>
                <a:cs typeface="Franklin Gothic Book"/>
              </a:defRPr>
            </a:lvl2pPr>
            <a:lvl3pPr marL="289962" marR="0" indent="-144981" algn="l" defTabSz="736504" rtl="0" eaLnBrk="0" fontAlgn="base" latinLnBrk="0" hangingPunct="0">
              <a:lnSpc>
                <a:spcPct val="100000"/>
              </a:lnSpc>
              <a:spcBef>
                <a:spcPts val="0"/>
              </a:spcBef>
              <a:spcAft>
                <a:spcPts val="483"/>
              </a:spcAft>
              <a:buClrTx/>
              <a:buSzTx/>
              <a:buFont typeface="Arial"/>
              <a:buChar char="•"/>
              <a:tabLst/>
              <a:defRPr>
                <a:solidFill>
                  <a:schemeClr val="tx1"/>
                </a:solidFill>
                <a:latin typeface="Franklin Gothic Book"/>
                <a:ea typeface="Franklin Gothic Book"/>
                <a:cs typeface="Franklin Gothic Book"/>
              </a:defRPr>
            </a:lvl3pPr>
            <a:lvl4pPr marL="289962" marR="0" indent="0" algn="l" defTabSz="736504" rtl="0" eaLnBrk="0" fontAlgn="base" latinLnBrk="0" hangingPunct="0">
              <a:lnSpc>
                <a:spcPct val="100000"/>
              </a:lnSpc>
              <a:spcBef>
                <a:spcPts val="0"/>
              </a:spcBef>
              <a:spcAft>
                <a:spcPts val="483"/>
              </a:spcAft>
              <a:buClrTx/>
              <a:buSzTx/>
              <a:buFont typeface="Arial"/>
              <a:buNone/>
              <a:tabLst/>
              <a:defRPr>
                <a:latin typeface="Franklin Gothic Book"/>
                <a:ea typeface="Franklin Gothic Book"/>
                <a:cs typeface="Franklin Gothic Book"/>
              </a:defRPr>
            </a:lvl4pPr>
          </a:lstStyle>
          <a:p>
            <a:pPr marL="0" marR="0" lvl="0" indent="0" algn="l" defTabSz="736504" rtl="0" eaLnBrk="0" fontAlgn="base" latinLnBrk="0" hangingPunct="0">
              <a:lnSpc>
                <a:spcPct val="100000"/>
              </a:lnSpc>
              <a:spcBef>
                <a:spcPts val="0"/>
              </a:spcBef>
              <a:spcAft>
                <a:spcPts val="967"/>
              </a:spcAft>
              <a:buClrTx/>
              <a:buSzTx/>
              <a:buFontTx/>
              <a:buNone/>
              <a:tabLst/>
              <a:defRPr/>
            </a:pPr>
            <a:r>
              <a:rPr kumimoji="0" lang="en-US" sz="900" b="0" i="0" u="none" strike="noStrike" kern="1200" cap="none" spc="0" normalizeH="0" baseline="0" noProof="0" smtClean="0">
                <a:ln>
                  <a:noFill/>
                </a:ln>
                <a:solidFill>
                  <a:srgbClr val="58595B"/>
                </a:solidFill>
                <a:effectLst/>
                <a:uLnTx/>
                <a:uFillTx/>
                <a:latin typeface="Arial" pitchFamily="34" charset="0"/>
                <a:ea typeface="ＭＳ Ｐゴシック" charset="0"/>
                <a:cs typeface="Arial" pitchFamily="34" charset="0"/>
              </a:rPr>
              <a:t>Click to edit Master text styles</a:t>
            </a:r>
          </a:p>
          <a:p>
            <a:pPr marL="0" marR="0" lvl="1" indent="0" algn="l" defTabSz="736504" rtl="0" eaLnBrk="0" fontAlgn="base" latinLnBrk="0" hangingPunct="0">
              <a:lnSpc>
                <a:spcPct val="100000"/>
              </a:lnSpc>
              <a:spcBef>
                <a:spcPts val="0"/>
              </a:spcBef>
              <a:spcAft>
                <a:spcPts val="967"/>
              </a:spcAft>
              <a:buClrTx/>
              <a:buSzTx/>
              <a:buFontTx/>
              <a:buNone/>
              <a:tabLst/>
              <a:defRPr/>
            </a:pPr>
            <a:r>
              <a:rPr kumimoji="0" lang="en-US" sz="900" b="0" i="0" u="none" strike="noStrike" kern="1200" cap="none" spc="0" normalizeH="0" baseline="0" noProof="0" smtClean="0">
                <a:ln>
                  <a:noFill/>
                </a:ln>
                <a:solidFill>
                  <a:srgbClr val="58595B"/>
                </a:solidFill>
                <a:effectLst/>
                <a:uLnTx/>
                <a:uFillTx/>
                <a:latin typeface="Arial" pitchFamily="34" charset="0"/>
                <a:ea typeface="ＭＳ Ｐゴシック" charset="0"/>
                <a:cs typeface="Arial" pitchFamily="34" charset="0"/>
              </a:rPr>
              <a:t>Second level</a:t>
            </a:r>
          </a:p>
          <a:p>
            <a:pPr marL="0" marR="0" lvl="2" indent="0" algn="l" defTabSz="736504" rtl="0" eaLnBrk="0" fontAlgn="base" latinLnBrk="0" hangingPunct="0">
              <a:lnSpc>
                <a:spcPct val="100000"/>
              </a:lnSpc>
              <a:spcBef>
                <a:spcPts val="0"/>
              </a:spcBef>
              <a:spcAft>
                <a:spcPts val="967"/>
              </a:spcAft>
              <a:buClrTx/>
              <a:buSzTx/>
              <a:buFontTx/>
              <a:buNone/>
              <a:tabLst/>
              <a:defRPr/>
            </a:pPr>
            <a:r>
              <a:rPr kumimoji="0" lang="en-US" sz="900" b="0" i="0" u="none" strike="noStrike" kern="1200" cap="none" spc="0" normalizeH="0" baseline="0" noProof="0" smtClean="0">
                <a:ln>
                  <a:noFill/>
                </a:ln>
                <a:solidFill>
                  <a:srgbClr val="58595B"/>
                </a:solidFill>
                <a:effectLst/>
                <a:uLnTx/>
                <a:uFillTx/>
                <a:latin typeface="Arial" pitchFamily="34" charset="0"/>
                <a:ea typeface="ＭＳ Ｐゴシック" charset="0"/>
                <a:cs typeface="Arial" pitchFamily="34" charset="0"/>
              </a:rPr>
              <a:t>Third level</a:t>
            </a:r>
          </a:p>
          <a:p>
            <a:pPr marL="0" marR="0" lvl="3" indent="0" algn="l" defTabSz="736504" rtl="0" eaLnBrk="0" fontAlgn="base" latinLnBrk="0" hangingPunct="0">
              <a:lnSpc>
                <a:spcPct val="100000"/>
              </a:lnSpc>
              <a:spcBef>
                <a:spcPts val="0"/>
              </a:spcBef>
              <a:spcAft>
                <a:spcPts val="967"/>
              </a:spcAft>
              <a:buClrTx/>
              <a:buSzTx/>
              <a:buFontTx/>
              <a:buNone/>
              <a:tabLst/>
              <a:defRPr/>
            </a:pPr>
            <a:r>
              <a:rPr kumimoji="0" lang="en-US" sz="900" b="0" i="0" u="none" strike="noStrike" kern="1200" cap="none" spc="0" normalizeH="0" baseline="0" noProof="0" smtClean="0">
                <a:ln>
                  <a:noFill/>
                </a:ln>
                <a:solidFill>
                  <a:srgbClr val="58595B"/>
                </a:solidFill>
                <a:effectLst/>
                <a:uLnTx/>
                <a:uFillTx/>
                <a:latin typeface="Arial" pitchFamily="34" charset="0"/>
                <a:ea typeface="ＭＳ Ｐゴシック" charset="0"/>
                <a:cs typeface="Arial" pitchFamily="34" charset="0"/>
              </a:rPr>
              <a:t>Fourth level</a:t>
            </a:r>
          </a:p>
        </p:txBody>
      </p:sp>
      <p:sp>
        <p:nvSpPr>
          <p:cNvPr id="99" name="Date Placeholder 3"/>
          <p:cNvSpPr>
            <a:spLocks noGrp="1"/>
          </p:cNvSpPr>
          <p:nvPr>
            <p:ph type="dt" sz="half" idx="2"/>
          </p:nvPr>
        </p:nvSpPr>
        <p:spPr>
          <a:xfrm>
            <a:off x="594661" y="5035501"/>
            <a:ext cx="1547697" cy="293738"/>
          </a:xfrm>
          <a:prstGeom prst="rect">
            <a:avLst/>
          </a:prstGeom>
        </p:spPr>
        <p:txBody>
          <a:bodyPr lIns="0" tIns="0" rIns="0" bIns="0" anchor="ctr"/>
          <a:lstStyle>
            <a:lvl1pPr>
              <a:defRPr sz="700">
                <a:solidFill>
                  <a:schemeClr val="accent1"/>
                </a:solidFill>
              </a:defRPr>
            </a:lvl1pPr>
          </a:lstStyle>
          <a:p>
            <a:fld id="{58A08D2F-58AB-0E44-B578-C5D8D2B4BF3B}" type="datetime3">
              <a:rPr lang="en-GB" smtClean="0"/>
              <a:t>13 July, 2016</a:t>
            </a:fld>
            <a:endParaRPr lang="en-GB" dirty="0"/>
          </a:p>
        </p:txBody>
      </p:sp>
      <p:sp>
        <p:nvSpPr>
          <p:cNvPr id="100" name="Footer Placeholder 4"/>
          <p:cNvSpPr>
            <a:spLocks noGrp="1"/>
          </p:cNvSpPr>
          <p:nvPr>
            <p:ph type="ftr" sz="quarter" idx="3"/>
            <p:custDataLst>
              <p:tags r:id="rId1"/>
            </p:custDataLst>
          </p:nvPr>
        </p:nvSpPr>
        <p:spPr>
          <a:xfrm>
            <a:off x="0" y="5035501"/>
            <a:ext cx="7561263" cy="293738"/>
          </a:xfrm>
          <a:prstGeom prst="rect">
            <a:avLst/>
          </a:prstGeom>
        </p:spPr>
        <p:txBody>
          <a:bodyPr lIns="0" tIns="0" rIns="0" bIns="0" anchor="ctr"/>
          <a:lstStyle>
            <a:lvl1pPr algn="ctr">
              <a:defRPr lang="en-GB" sz="800" b="0" i="0" u="none">
                <a:solidFill>
                  <a:srgbClr val="FFFFFF"/>
                </a:solidFill>
                <a:latin typeface="Arial"/>
              </a:defRPr>
            </a:lvl1pPr>
          </a:lstStyle>
          <a:p>
            <a:endParaRPr lang="en-GB" b="1"/>
          </a:p>
        </p:txBody>
      </p:sp>
      <p:sp>
        <p:nvSpPr>
          <p:cNvPr id="102" name="Slide Number Placeholder 5"/>
          <p:cNvSpPr>
            <a:spLocks noGrp="1"/>
          </p:cNvSpPr>
          <p:nvPr>
            <p:ph type="sldNum" sz="quarter" idx="4"/>
          </p:nvPr>
        </p:nvSpPr>
        <p:spPr>
          <a:xfrm>
            <a:off x="6846455" y="5035501"/>
            <a:ext cx="297689" cy="293738"/>
          </a:xfrm>
          <a:prstGeom prst="rect">
            <a:avLst/>
          </a:prstGeom>
        </p:spPr>
        <p:txBody>
          <a:bodyPr lIns="0" tIns="0" rIns="0" bIns="0" anchor="ctr"/>
          <a:lstStyle>
            <a:lvl1pPr algn="r">
              <a:defRPr sz="700">
                <a:solidFill>
                  <a:schemeClr val="accent1"/>
                </a:solidFill>
              </a:defRPr>
            </a:lvl1pPr>
          </a:lstStyle>
          <a:p>
            <a:fld id="{71F9F866-B438-9445-8D9F-1F8FF6608833}" type="slidenum">
              <a:rPr lang="en-GB" smtClean="0"/>
              <a:pPr/>
              <a:t>‹#›</a:t>
            </a:fld>
            <a:endParaRPr lang="en-GB" dirty="0"/>
          </a:p>
        </p:txBody>
      </p:sp>
      <p:sp>
        <p:nvSpPr>
          <p:cNvPr id="101"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15"/>
          </p:nvPr>
        </p:nvSpPr>
        <p:spPr>
          <a:xfrm>
            <a:off x="3868582" y="2797850"/>
            <a:ext cx="2977873" cy="2230385"/>
          </a:xfrm>
          <a:prstGeom prst="round2SameRect">
            <a:avLst>
              <a:gd name="adj1" fmla="val 1788"/>
              <a:gd name="adj2" fmla="val 0"/>
            </a:avLst>
          </a:prstGeom>
        </p:spPr>
        <p:txBody>
          <a:bodyPr/>
          <a:lstStyle/>
          <a:p>
            <a:pPr lvl="0"/>
            <a:r>
              <a:rPr lang="en-US" noProof="0" smtClean="0"/>
              <a:t>Click icon to add picture</a:t>
            </a:r>
            <a:endParaRPr lang="en-GB" noProof="0" dirty="0"/>
          </a:p>
        </p:txBody>
      </p:sp>
    </p:spTree>
    <p:extLst>
      <p:ext uri="{BB962C8B-B14F-4D97-AF65-F5344CB8AC3E}">
        <p14:creationId xmlns:p14="http://schemas.microsoft.com/office/powerpoint/2010/main" val="1605490854"/>
      </p:ext>
    </p:extLst>
  </p:cSld>
  <p:clrMapOvr>
    <a:masterClrMapping/>
  </p:clrMapOvr>
  <p:timing>
    <p:tnLst>
      <p:par>
        <p:cTn id="1" dur="indefinite" restart="never" nodeType="tmRoot"/>
      </p:par>
    </p:tnLst>
  </p:timing>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3_Text + image">
    <p:spTree>
      <p:nvGrpSpPr>
        <p:cNvPr id="1" name=""/>
        <p:cNvGrpSpPr/>
        <p:nvPr/>
      </p:nvGrpSpPr>
      <p:grpSpPr>
        <a:xfrm>
          <a:off x="0" y="0"/>
          <a:ext cx="0" cy="0"/>
          <a:chOff x="0" y="0"/>
          <a:chExt cx="0" cy="0"/>
        </a:xfrm>
      </p:grpSpPr>
      <p:sp>
        <p:nvSpPr>
          <p:cNvPr id="2" name="Title 1" descr="Ideally your title should fit on one line." title="Slide title"/>
          <p:cNvSpPr>
            <a:spLocks noGrp="1"/>
          </p:cNvSpPr>
          <p:nvPr>
            <p:ph type="title"/>
          </p:nvPr>
        </p:nvSpPr>
        <p:spPr/>
        <p:txBody>
          <a:bodyPr/>
          <a:lstStyle/>
          <a:p>
            <a:r>
              <a:rPr lang="en-US" smtClean="0"/>
              <a:t>Click to edit Master title style</a:t>
            </a:r>
            <a:endParaRPr lang="en-GB"/>
          </a:p>
        </p:txBody>
      </p:sp>
      <p:sp>
        <p:nvSpPr>
          <p:cNvPr id="7" name="Text Placeholder 6" descr="First level - paragraph text&#10;Second level - bullet 1&#10;Third level - bullet 2&#10;&#10;No more than 100 words per slide" title="Main text copy"/>
          <p:cNvSpPr>
            <a:spLocks noGrp="1"/>
          </p:cNvSpPr>
          <p:nvPr>
            <p:ph type="body" sz="quarter" idx="13"/>
          </p:nvPr>
        </p:nvSpPr>
        <p:spPr>
          <a:xfrm>
            <a:off x="595974" y="1678957"/>
            <a:ext cx="2081973" cy="2936918"/>
          </a:xfrm>
          <a:prstGeom prst="rect">
            <a:avLst/>
          </a:prstGeom>
        </p:spPr>
        <p:txBody>
          <a:bodyPr>
            <a:normAutofit/>
          </a:bodyPr>
          <a:lstStyle>
            <a:lvl1pPr marL="0" marR="0" indent="0" algn="l" defTabSz="736504" rtl="0" eaLnBrk="0" fontAlgn="base" latinLnBrk="0" hangingPunct="0">
              <a:lnSpc>
                <a:spcPct val="100000"/>
              </a:lnSpc>
              <a:spcBef>
                <a:spcPts val="0"/>
              </a:spcBef>
              <a:spcAft>
                <a:spcPts val="967"/>
              </a:spcAft>
              <a:buClrTx/>
              <a:buSzTx/>
              <a:buFontTx/>
              <a:buNone/>
              <a:tabLst/>
              <a:defRPr sz="1600">
                <a:solidFill>
                  <a:schemeClr val="tx1"/>
                </a:solidFill>
                <a:latin typeface="Franklin Gothic Book"/>
                <a:cs typeface="Franklin Gothic Book"/>
              </a:defRPr>
            </a:lvl1pPr>
            <a:lvl2pPr marL="144488" marR="0" indent="-144488" algn="l" defTabSz="736504" rtl="0" eaLnBrk="0" fontAlgn="base" latinLnBrk="0" hangingPunct="0">
              <a:lnSpc>
                <a:spcPct val="100000"/>
              </a:lnSpc>
              <a:spcBef>
                <a:spcPts val="0"/>
              </a:spcBef>
              <a:spcAft>
                <a:spcPts val="967"/>
              </a:spcAft>
              <a:buClrTx/>
              <a:buSzTx/>
              <a:buFont typeface="Arial" charset="0"/>
              <a:buChar char="•"/>
              <a:tabLst/>
              <a:defRPr>
                <a:solidFill>
                  <a:schemeClr val="tx1"/>
                </a:solidFill>
                <a:latin typeface="Franklin Gothic Book"/>
                <a:ea typeface="Franklin Gothic Book"/>
                <a:cs typeface="Franklin Gothic Book"/>
              </a:defRPr>
            </a:lvl2pPr>
            <a:lvl3pPr marL="289962" marR="0" indent="-144981" algn="l" defTabSz="736504" rtl="0" eaLnBrk="0" fontAlgn="base" latinLnBrk="0" hangingPunct="0">
              <a:lnSpc>
                <a:spcPct val="100000"/>
              </a:lnSpc>
              <a:spcBef>
                <a:spcPts val="0"/>
              </a:spcBef>
              <a:spcAft>
                <a:spcPts val="967"/>
              </a:spcAft>
              <a:buClrTx/>
              <a:buSzTx/>
              <a:buFont typeface="Arial"/>
              <a:buChar char="•"/>
              <a:tabLst/>
              <a:defRPr>
                <a:solidFill>
                  <a:schemeClr val="tx1"/>
                </a:solidFill>
                <a:latin typeface="Franklin Gothic Book"/>
                <a:ea typeface="Franklin Gothic Book"/>
                <a:cs typeface="Franklin Gothic Book"/>
              </a:defRPr>
            </a:lvl3pPr>
            <a:lvl4pPr marL="434943" marR="0" indent="-144981" algn="l" defTabSz="736504" rtl="0" eaLnBrk="0" fontAlgn="base" latinLnBrk="0" hangingPunct="0">
              <a:lnSpc>
                <a:spcPct val="100000"/>
              </a:lnSpc>
              <a:spcBef>
                <a:spcPts val="0"/>
              </a:spcBef>
              <a:spcAft>
                <a:spcPts val="967"/>
              </a:spcAft>
              <a:buClrTx/>
              <a:buSzTx/>
              <a:buFont typeface="Arial"/>
              <a:buChar char="•"/>
              <a:tabLst/>
              <a:defRPr>
                <a:latin typeface="Franklin Gothic Book"/>
                <a:ea typeface="Franklin Gothic Book"/>
                <a:cs typeface="Franklin Gothic Book"/>
              </a:defRPr>
            </a:lvl4pPr>
          </a:lstStyle>
          <a:p>
            <a:pPr marL="0" marR="0" lvl="0" indent="0" algn="l" defTabSz="736504" rtl="0" eaLnBrk="0" fontAlgn="base" latinLnBrk="0" hangingPunct="0">
              <a:lnSpc>
                <a:spcPct val="100000"/>
              </a:lnSpc>
              <a:spcBef>
                <a:spcPts val="0"/>
              </a:spcBef>
              <a:spcAft>
                <a:spcPts val="967"/>
              </a:spcAft>
              <a:buClrTx/>
              <a:buSzTx/>
              <a:buFontTx/>
              <a:buNone/>
              <a:tabLst/>
              <a:defRPr/>
            </a:pPr>
            <a:r>
              <a:rPr kumimoji="0" lang="en-US" sz="900" b="0" i="0" u="none" strike="noStrike" kern="1200" cap="none" spc="0" normalizeH="0" baseline="0" noProof="0" smtClean="0">
                <a:ln>
                  <a:noFill/>
                </a:ln>
                <a:solidFill>
                  <a:srgbClr val="58595B"/>
                </a:solidFill>
                <a:effectLst/>
                <a:uLnTx/>
                <a:uFillTx/>
                <a:latin typeface="Arial" pitchFamily="34" charset="0"/>
                <a:ea typeface="ＭＳ Ｐゴシック" charset="0"/>
                <a:cs typeface="Arial" pitchFamily="34" charset="0"/>
              </a:rPr>
              <a:t>Click to edit Master text styles</a:t>
            </a:r>
          </a:p>
          <a:p>
            <a:pPr marL="0" marR="0" lvl="1" indent="0" algn="l" defTabSz="736504" rtl="0" eaLnBrk="0" fontAlgn="base" latinLnBrk="0" hangingPunct="0">
              <a:lnSpc>
                <a:spcPct val="100000"/>
              </a:lnSpc>
              <a:spcBef>
                <a:spcPts val="0"/>
              </a:spcBef>
              <a:spcAft>
                <a:spcPts val="967"/>
              </a:spcAft>
              <a:buClrTx/>
              <a:buSzTx/>
              <a:buFontTx/>
              <a:buNone/>
              <a:tabLst/>
              <a:defRPr/>
            </a:pPr>
            <a:r>
              <a:rPr kumimoji="0" lang="en-US" sz="900" b="0" i="0" u="none" strike="noStrike" kern="1200" cap="none" spc="0" normalizeH="0" baseline="0" noProof="0" smtClean="0">
                <a:ln>
                  <a:noFill/>
                </a:ln>
                <a:solidFill>
                  <a:srgbClr val="58595B"/>
                </a:solidFill>
                <a:effectLst/>
                <a:uLnTx/>
                <a:uFillTx/>
                <a:latin typeface="Arial" pitchFamily="34" charset="0"/>
                <a:ea typeface="ＭＳ Ｐゴシック" charset="0"/>
                <a:cs typeface="Arial" pitchFamily="34" charset="0"/>
              </a:rPr>
              <a:t>Second level</a:t>
            </a:r>
          </a:p>
          <a:p>
            <a:pPr marL="0" marR="0" lvl="2" indent="0" algn="l" defTabSz="736504" rtl="0" eaLnBrk="0" fontAlgn="base" latinLnBrk="0" hangingPunct="0">
              <a:lnSpc>
                <a:spcPct val="100000"/>
              </a:lnSpc>
              <a:spcBef>
                <a:spcPts val="0"/>
              </a:spcBef>
              <a:spcAft>
                <a:spcPts val="967"/>
              </a:spcAft>
              <a:buClrTx/>
              <a:buSzTx/>
              <a:buFontTx/>
              <a:buNone/>
              <a:tabLst/>
              <a:defRPr/>
            </a:pPr>
            <a:r>
              <a:rPr kumimoji="0" lang="en-US" sz="900" b="0" i="0" u="none" strike="noStrike" kern="1200" cap="none" spc="0" normalizeH="0" baseline="0" noProof="0" smtClean="0">
                <a:ln>
                  <a:noFill/>
                </a:ln>
                <a:solidFill>
                  <a:srgbClr val="58595B"/>
                </a:solidFill>
                <a:effectLst/>
                <a:uLnTx/>
                <a:uFillTx/>
                <a:latin typeface="Arial" pitchFamily="34" charset="0"/>
                <a:ea typeface="ＭＳ Ｐゴシック" charset="0"/>
                <a:cs typeface="Arial" pitchFamily="34" charset="0"/>
              </a:rPr>
              <a:t>Third level</a:t>
            </a:r>
          </a:p>
          <a:p>
            <a:pPr marL="0" marR="0" lvl="3" indent="0" algn="l" defTabSz="736504" rtl="0" eaLnBrk="0" fontAlgn="base" latinLnBrk="0" hangingPunct="0">
              <a:lnSpc>
                <a:spcPct val="100000"/>
              </a:lnSpc>
              <a:spcBef>
                <a:spcPts val="0"/>
              </a:spcBef>
              <a:spcAft>
                <a:spcPts val="967"/>
              </a:spcAft>
              <a:buClrTx/>
              <a:buSzTx/>
              <a:buFontTx/>
              <a:buNone/>
              <a:tabLst/>
              <a:defRPr/>
            </a:pPr>
            <a:r>
              <a:rPr kumimoji="0" lang="en-US" sz="900" b="0" i="0" u="none" strike="noStrike" kern="1200" cap="none" spc="0" normalizeH="0" baseline="0" noProof="0" smtClean="0">
                <a:ln>
                  <a:noFill/>
                </a:ln>
                <a:solidFill>
                  <a:srgbClr val="58595B"/>
                </a:solidFill>
                <a:effectLst/>
                <a:uLnTx/>
                <a:uFillTx/>
                <a:latin typeface="Arial" pitchFamily="34" charset="0"/>
                <a:ea typeface="ＭＳ Ｐゴシック" charset="0"/>
                <a:cs typeface="Arial" pitchFamily="34" charset="0"/>
              </a:rPr>
              <a:t>Fourth level</a:t>
            </a:r>
          </a:p>
        </p:txBody>
      </p:sp>
      <p:sp>
        <p:nvSpPr>
          <p:cNvPr id="103"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17"/>
          </p:nvPr>
        </p:nvSpPr>
        <p:spPr>
          <a:xfrm>
            <a:off x="2975933" y="1678957"/>
            <a:ext cx="1785298" cy="2936918"/>
          </a:xfrm>
          <a:prstGeom prst="roundRect">
            <a:avLst>
              <a:gd name="adj" fmla="val 5286"/>
            </a:avLst>
          </a:prstGeom>
        </p:spPr>
        <p:txBody>
          <a:bodyPr/>
          <a:lstStyle/>
          <a:p>
            <a:pPr lvl="0"/>
            <a:r>
              <a:rPr lang="en-US" noProof="0" smtClean="0"/>
              <a:t>Click icon to add picture</a:t>
            </a:r>
            <a:endParaRPr lang="en-GB" noProof="0" dirty="0"/>
          </a:p>
        </p:txBody>
      </p:sp>
      <p:sp>
        <p:nvSpPr>
          <p:cNvPr id="100"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18"/>
          </p:nvPr>
        </p:nvSpPr>
        <p:spPr>
          <a:xfrm>
            <a:off x="5059219" y="1694123"/>
            <a:ext cx="1785298" cy="2936918"/>
          </a:xfrm>
          <a:prstGeom prst="roundRect">
            <a:avLst>
              <a:gd name="adj" fmla="val 5286"/>
            </a:avLst>
          </a:prstGeom>
        </p:spPr>
        <p:txBody>
          <a:bodyPr/>
          <a:lstStyle/>
          <a:p>
            <a:pPr lvl="0"/>
            <a:r>
              <a:rPr lang="en-US" noProof="0" smtClean="0"/>
              <a:t>Click icon to add picture</a:t>
            </a:r>
            <a:endParaRPr lang="en-GB" noProof="0" dirty="0"/>
          </a:p>
        </p:txBody>
      </p:sp>
      <p:sp>
        <p:nvSpPr>
          <p:cNvPr id="102" name="Date Placeholder 3"/>
          <p:cNvSpPr>
            <a:spLocks noGrp="1"/>
          </p:cNvSpPr>
          <p:nvPr>
            <p:ph type="dt" sz="half" idx="2"/>
          </p:nvPr>
        </p:nvSpPr>
        <p:spPr>
          <a:xfrm>
            <a:off x="594661" y="5035501"/>
            <a:ext cx="1547697" cy="293738"/>
          </a:xfrm>
          <a:prstGeom prst="rect">
            <a:avLst/>
          </a:prstGeom>
        </p:spPr>
        <p:txBody>
          <a:bodyPr lIns="0" tIns="0" rIns="0" bIns="0" anchor="ctr"/>
          <a:lstStyle>
            <a:lvl1pPr>
              <a:defRPr sz="700">
                <a:solidFill>
                  <a:schemeClr val="accent1"/>
                </a:solidFill>
              </a:defRPr>
            </a:lvl1pPr>
          </a:lstStyle>
          <a:p>
            <a:fld id="{EDCE6523-1D77-094B-8E5B-28D72BCF4B9A}" type="datetime3">
              <a:rPr lang="en-GB" smtClean="0"/>
              <a:t>13 July, 2016</a:t>
            </a:fld>
            <a:endParaRPr lang="en-GB" dirty="0"/>
          </a:p>
        </p:txBody>
      </p:sp>
      <p:sp>
        <p:nvSpPr>
          <p:cNvPr id="104" name="Footer Placeholder 4"/>
          <p:cNvSpPr>
            <a:spLocks noGrp="1"/>
          </p:cNvSpPr>
          <p:nvPr>
            <p:ph type="ftr" sz="quarter" idx="3"/>
            <p:custDataLst>
              <p:tags r:id="rId1"/>
            </p:custDataLst>
          </p:nvPr>
        </p:nvSpPr>
        <p:spPr>
          <a:xfrm>
            <a:off x="0" y="5035501"/>
            <a:ext cx="7561263" cy="293738"/>
          </a:xfrm>
          <a:prstGeom prst="rect">
            <a:avLst/>
          </a:prstGeom>
        </p:spPr>
        <p:txBody>
          <a:bodyPr lIns="0" tIns="0" rIns="0" bIns="0" anchor="ctr"/>
          <a:lstStyle>
            <a:lvl1pPr algn="ctr">
              <a:defRPr lang="en-GB" sz="800" b="0" i="0" u="none">
                <a:solidFill>
                  <a:srgbClr val="FFFFFF"/>
                </a:solidFill>
                <a:latin typeface="Arial"/>
              </a:defRPr>
            </a:lvl1pPr>
          </a:lstStyle>
          <a:p>
            <a:endParaRPr lang="en-GB" b="1"/>
          </a:p>
        </p:txBody>
      </p:sp>
      <p:sp>
        <p:nvSpPr>
          <p:cNvPr id="101" name="Slide Number Placeholder 5"/>
          <p:cNvSpPr>
            <a:spLocks noGrp="1"/>
          </p:cNvSpPr>
          <p:nvPr>
            <p:ph type="sldNum" sz="quarter" idx="4"/>
          </p:nvPr>
        </p:nvSpPr>
        <p:spPr>
          <a:xfrm>
            <a:off x="6846455" y="5035501"/>
            <a:ext cx="297689" cy="293738"/>
          </a:xfrm>
          <a:prstGeom prst="rect">
            <a:avLst/>
          </a:prstGeom>
        </p:spPr>
        <p:txBody>
          <a:bodyPr lIns="0" tIns="0" rIns="0" bIns="0" anchor="ctr"/>
          <a:lstStyle>
            <a:lvl1pPr algn="r">
              <a:defRPr sz="700">
                <a:solidFill>
                  <a:schemeClr val="accent1"/>
                </a:solidFill>
              </a:defRPr>
            </a:lvl1pPr>
          </a:lstStyle>
          <a:p>
            <a:fld id="{71F9F866-B438-9445-8D9F-1F8FF6608833}" type="slidenum">
              <a:rPr lang="en-GB" smtClean="0"/>
              <a:pPr/>
              <a:t>‹#›</a:t>
            </a:fld>
            <a:endParaRPr lang="en-GB" dirty="0"/>
          </a:p>
        </p:txBody>
      </p:sp>
    </p:spTree>
    <p:extLst>
      <p:ext uri="{BB962C8B-B14F-4D97-AF65-F5344CB8AC3E}">
        <p14:creationId xmlns:p14="http://schemas.microsoft.com/office/powerpoint/2010/main" val="2185066128"/>
      </p:ext>
    </p:extLst>
  </p:cSld>
  <p:clrMapOvr>
    <a:masterClrMapping/>
  </p:clrMapOvr>
  <p:timing>
    <p:tnLst>
      <p:par>
        <p:cTn id="1" dur="indefinite" restart="never" nodeType="tmRoot"/>
      </p:par>
    </p:tnLst>
  </p:timing>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7_Text + image">
    <p:spTree>
      <p:nvGrpSpPr>
        <p:cNvPr id="1" name=""/>
        <p:cNvGrpSpPr/>
        <p:nvPr/>
      </p:nvGrpSpPr>
      <p:grpSpPr>
        <a:xfrm>
          <a:off x="0" y="0"/>
          <a:ext cx="0" cy="0"/>
          <a:chOff x="0" y="0"/>
          <a:chExt cx="0" cy="0"/>
        </a:xfrm>
      </p:grpSpPr>
      <p:sp>
        <p:nvSpPr>
          <p:cNvPr id="2" name="Title 1" descr="Ideally your title should fit on one line." title="Slide title"/>
          <p:cNvSpPr>
            <a:spLocks noGrp="1"/>
          </p:cNvSpPr>
          <p:nvPr>
            <p:ph type="title"/>
          </p:nvPr>
        </p:nvSpPr>
        <p:spPr/>
        <p:txBody>
          <a:bodyPr/>
          <a:lstStyle/>
          <a:p>
            <a:r>
              <a:rPr lang="en-US" smtClean="0"/>
              <a:t>Click to edit Master title style</a:t>
            </a:r>
            <a:endParaRPr lang="en-GB"/>
          </a:p>
        </p:txBody>
      </p:sp>
      <p:sp>
        <p:nvSpPr>
          <p:cNvPr id="7" name="Text Placeholder 6" descr="First level - paragraph text&#10;Second level - bullet 1&#10;Third level - bullet 2&#10;&#10;No more than 100 words per slide" title="Main text copy"/>
          <p:cNvSpPr>
            <a:spLocks noGrp="1"/>
          </p:cNvSpPr>
          <p:nvPr>
            <p:ph type="body" sz="quarter" idx="13"/>
          </p:nvPr>
        </p:nvSpPr>
        <p:spPr>
          <a:xfrm>
            <a:off x="595974" y="1678957"/>
            <a:ext cx="2081973" cy="2936918"/>
          </a:xfrm>
          <a:prstGeom prst="rect">
            <a:avLst/>
          </a:prstGeom>
        </p:spPr>
        <p:txBody>
          <a:bodyPr>
            <a:normAutofit/>
          </a:bodyPr>
          <a:lstStyle>
            <a:lvl1pPr marL="0" marR="0" indent="0" algn="l" defTabSz="736504" rtl="0" eaLnBrk="0" fontAlgn="base" latinLnBrk="0" hangingPunct="0">
              <a:lnSpc>
                <a:spcPct val="100000"/>
              </a:lnSpc>
              <a:spcBef>
                <a:spcPts val="0"/>
              </a:spcBef>
              <a:spcAft>
                <a:spcPts val="967"/>
              </a:spcAft>
              <a:buClrTx/>
              <a:buSzTx/>
              <a:buFontTx/>
              <a:buNone/>
              <a:tabLst/>
              <a:defRPr sz="1600">
                <a:solidFill>
                  <a:schemeClr val="tx1"/>
                </a:solidFill>
                <a:latin typeface="Franklin Gothic Book"/>
                <a:cs typeface="Franklin Gothic Book"/>
              </a:defRPr>
            </a:lvl1pPr>
            <a:lvl2pPr marL="144488" marR="0" indent="-144488" algn="l" defTabSz="736504" rtl="0" eaLnBrk="0" fontAlgn="base" latinLnBrk="0" hangingPunct="0">
              <a:lnSpc>
                <a:spcPct val="100000"/>
              </a:lnSpc>
              <a:spcBef>
                <a:spcPts val="0"/>
              </a:spcBef>
              <a:spcAft>
                <a:spcPts val="967"/>
              </a:spcAft>
              <a:buClrTx/>
              <a:buSzTx/>
              <a:buFont typeface="Arial" charset="0"/>
              <a:buChar char="•"/>
              <a:tabLst/>
              <a:defRPr>
                <a:solidFill>
                  <a:schemeClr val="tx1"/>
                </a:solidFill>
                <a:latin typeface="Franklin Gothic Book"/>
                <a:ea typeface="Franklin Gothic Book"/>
                <a:cs typeface="Franklin Gothic Book"/>
              </a:defRPr>
            </a:lvl2pPr>
            <a:lvl3pPr marL="289962" marR="0" indent="-144981" algn="l" defTabSz="736504" rtl="0" eaLnBrk="0" fontAlgn="base" latinLnBrk="0" hangingPunct="0">
              <a:lnSpc>
                <a:spcPct val="100000"/>
              </a:lnSpc>
              <a:spcBef>
                <a:spcPts val="0"/>
              </a:spcBef>
              <a:spcAft>
                <a:spcPts val="967"/>
              </a:spcAft>
              <a:buClrTx/>
              <a:buSzTx/>
              <a:buFont typeface="Arial"/>
              <a:buChar char="•"/>
              <a:tabLst/>
              <a:defRPr>
                <a:solidFill>
                  <a:schemeClr val="tx1"/>
                </a:solidFill>
                <a:latin typeface="Franklin Gothic Book"/>
                <a:ea typeface="Franklin Gothic Book"/>
                <a:cs typeface="Franklin Gothic Book"/>
              </a:defRPr>
            </a:lvl3pPr>
            <a:lvl4pPr marL="434943" marR="0" indent="-144981" algn="l" defTabSz="736504" rtl="0" eaLnBrk="0" fontAlgn="base" latinLnBrk="0" hangingPunct="0">
              <a:lnSpc>
                <a:spcPct val="100000"/>
              </a:lnSpc>
              <a:spcBef>
                <a:spcPts val="0"/>
              </a:spcBef>
              <a:spcAft>
                <a:spcPts val="967"/>
              </a:spcAft>
              <a:buClrTx/>
              <a:buSzTx/>
              <a:buFont typeface="Arial"/>
              <a:buChar char="•"/>
              <a:tabLst/>
              <a:defRPr>
                <a:latin typeface="Franklin Gothic Book"/>
                <a:ea typeface="Franklin Gothic Book"/>
                <a:cs typeface="Franklin Gothic Book"/>
              </a:defRPr>
            </a:lvl4pPr>
          </a:lstStyle>
          <a:p>
            <a:pPr marL="0" marR="0" lvl="0" indent="0" algn="l" defTabSz="736504" rtl="0" eaLnBrk="0" fontAlgn="base" latinLnBrk="0" hangingPunct="0">
              <a:lnSpc>
                <a:spcPct val="100000"/>
              </a:lnSpc>
              <a:spcBef>
                <a:spcPts val="0"/>
              </a:spcBef>
              <a:spcAft>
                <a:spcPts val="967"/>
              </a:spcAft>
              <a:buClrTx/>
              <a:buSzTx/>
              <a:buFontTx/>
              <a:buNone/>
              <a:tabLst/>
              <a:defRPr/>
            </a:pPr>
            <a:r>
              <a:rPr kumimoji="0" lang="en-US" sz="900" b="0" i="0" u="none" strike="noStrike" kern="1200" cap="none" spc="0" normalizeH="0" baseline="0" noProof="0" smtClean="0">
                <a:ln>
                  <a:noFill/>
                </a:ln>
                <a:solidFill>
                  <a:srgbClr val="58595B"/>
                </a:solidFill>
                <a:effectLst/>
                <a:uLnTx/>
                <a:uFillTx/>
                <a:latin typeface="Arial" pitchFamily="34" charset="0"/>
                <a:ea typeface="ＭＳ Ｐゴシック" charset="0"/>
                <a:cs typeface="Arial" pitchFamily="34" charset="0"/>
              </a:rPr>
              <a:t>Click to edit Master text styles</a:t>
            </a:r>
          </a:p>
          <a:p>
            <a:pPr marL="0" marR="0" lvl="1" indent="0" algn="l" defTabSz="736504" rtl="0" eaLnBrk="0" fontAlgn="base" latinLnBrk="0" hangingPunct="0">
              <a:lnSpc>
                <a:spcPct val="100000"/>
              </a:lnSpc>
              <a:spcBef>
                <a:spcPts val="0"/>
              </a:spcBef>
              <a:spcAft>
                <a:spcPts val="967"/>
              </a:spcAft>
              <a:buClrTx/>
              <a:buSzTx/>
              <a:buFontTx/>
              <a:buNone/>
              <a:tabLst/>
              <a:defRPr/>
            </a:pPr>
            <a:r>
              <a:rPr kumimoji="0" lang="en-US" sz="900" b="0" i="0" u="none" strike="noStrike" kern="1200" cap="none" spc="0" normalizeH="0" baseline="0" noProof="0" smtClean="0">
                <a:ln>
                  <a:noFill/>
                </a:ln>
                <a:solidFill>
                  <a:srgbClr val="58595B"/>
                </a:solidFill>
                <a:effectLst/>
                <a:uLnTx/>
                <a:uFillTx/>
                <a:latin typeface="Arial" pitchFamily="34" charset="0"/>
                <a:ea typeface="ＭＳ Ｐゴシック" charset="0"/>
                <a:cs typeface="Arial" pitchFamily="34" charset="0"/>
              </a:rPr>
              <a:t>Second level</a:t>
            </a:r>
          </a:p>
          <a:p>
            <a:pPr marL="0" marR="0" lvl="2" indent="0" algn="l" defTabSz="736504" rtl="0" eaLnBrk="0" fontAlgn="base" latinLnBrk="0" hangingPunct="0">
              <a:lnSpc>
                <a:spcPct val="100000"/>
              </a:lnSpc>
              <a:spcBef>
                <a:spcPts val="0"/>
              </a:spcBef>
              <a:spcAft>
                <a:spcPts val="967"/>
              </a:spcAft>
              <a:buClrTx/>
              <a:buSzTx/>
              <a:buFontTx/>
              <a:buNone/>
              <a:tabLst/>
              <a:defRPr/>
            </a:pPr>
            <a:r>
              <a:rPr kumimoji="0" lang="en-US" sz="900" b="0" i="0" u="none" strike="noStrike" kern="1200" cap="none" spc="0" normalizeH="0" baseline="0" noProof="0" smtClean="0">
                <a:ln>
                  <a:noFill/>
                </a:ln>
                <a:solidFill>
                  <a:srgbClr val="58595B"/>
                </a:solidFill>
                <a:effectLst/>
                <a:uLnTx/>
                <a:uFillTx/>
                <a:latin typeface="Arial" pitchFamily="34" charset="0"/>
                <a:ea typeface="ＭＳ Ｐゴシック" charset="0"/>
                <a:cs typeface="Arial" pitchFamily="34" charset="0"/>
              </a:rPr>
              <a:t>Third level</a:t>
            </a:r>
          </a:p>
          <a:p>
            <a:pPr marL="0" marR="0" lvl="3" indent="0" algn="l" defTabSz="736504" rtl="0" eaLnBrk="0" fontAlgn="base" latinLnBrk="0" hangingPunct="0">
              <a:lnSpc>
                <a:spcPct val="100000"/>
              </a:lnSpc>
              <a:spcBef>
                <a:spcPts val="0"/>
              </a:spcBef>
              <a:spcAft>
                <a:spcPts val="967"/>
              </a:spcAft>
              <a:buClrTx/>
              <a:buSzTx/>
              <a:buFontTx/>
              <a:buNone/>
              <a:tabLst/>
              <a:defRPr/>
            </a:pPr>
            <a:r>
              <a:rPr kumimoji="0" lang="en-US" sz="900" b="0" i="0" u="none" strike="noStrike" kern="1200" cap="none" spc="0" normalizeH="0" baseline="0" noProof="0" smtClean="0">
                <a:ln>
                  <a:noFill/>
                </a:ln>
                <a:solidFill>
                  <a:srgbClr val="58595B"/>
                </a:solidFill>
                <a:effectLst/>
                <a:uLnTx/>
                <a:uFillTx/>
                <a:latin typeface="Arial" pitchFamily="34" charset="0"/>
                <a:ea typeface="ＭＳ Ｐゴシック" charset="0"/>
                <a:cs typeface="Arial" pitchFamily="34" charset="0"/>
              </a:rPr>
              <a:t>Fourth level</a:t>
            </a:r>
          </a:p>
        </p:txBody>
      </p:sp>
      <p:sp>
        <p:nvSpPr>
          <p:cNvPr id="103"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17"/>
          </p:nvPr>
        </p:nvSpPr>
        <p:spPr>
          <a:xfrm>
            <a:off x="2975933" y="1678957"/>
            <a:ext cx="4170300" cy="1398926"/>
          </a:xfrm>
          <a:prstGeom prst="roundRect">
            <a:avLst>
              <a:gd name="adj" fmla="val 5286"/>
            </a:avLst>
          </a:prstGeom>
        </p:spPr>
        <p:txBody>
          <a:bodyPr/>
          <a:lstStyle/>
          <a:p>
            <a:pPr lvl="0"/>
            <a:r>
              <a:rPr lang="en-US" noProof="0" smtClean="0"/>
              <a:t>Click icon to add picture</a:t>
            </a:r>
            <a:endParaRPr lang="en-GB" noProof="0" dirty="0"/>
          </a:p>
        </p:txBody>
      </p:sp>
      <p:sp>
        <p:nvSpPr>
          <p:cNvPr id="100"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18"/>
          </p:nvPr>
        </p:nvSpPr>
        <p:spPr>
          <a:xfrm>
            <a:off x="2975932" y="3356681"/>
            <a:ext cx="4168211" cy="1274359"/>
          </a:xfrm>
          <a:prstGeom prst="roundRect">
            <a:avLst>
              <a:gd name="adj" fmla="val 5286"/>
            </a:avLst>
          </a:prstGeom>
        </p:spPr>
        <p:txBody>
          <a:bodyPr/>
          <a:lstStyle/>
          <a:p>
            <a:pPr lvl="0"/>
            <a:r>
              <a:rPr lang="en-US" noProof="0" smtClean="0"/>
              <a:t>Click icon to add picture</a:t>
            </a:r>
            <a:endParaRPr lang="en-GB" noProof="0" dirty="0"/>
          </a:p>
        </p:txBody>
      </p:sp>
      <p:sp>
        <p:nvSpPr>
          <p:cNvPr id="101" name="Date Placeholder 3"/>
          <p:cNvSpPr>
            <a:spLocks noGrp="1"/>
          </p:cNvSpPr>
          <p:nvPr>
            <p:ph type="dt" sz="half" idx="2"/>
          </p:nvPr>
        </p:nvSpPr>
        <p:spPr>
          <a:xfrm>
            <a:off x="594661" y="5035501"/>
            <a:ext cx="1547697" cy="293738"/>
          </a:xfrm>
          <a:prstGeom prst="rect">
            <a:avLst/>
          </a:prstGeom>
        </p:spPr>
        <p:txBody>
          <a:bodyPr lIns="0" tIns="0" rIns="0" bIns="0" anchor="ctr"/>
          <a:lstStyle>
            <a:lvl1pPr>
              <a:defRPr sz="700">
                <a:solidFill>
                  <a:schemeClr val="accent1"/>
                </a:solidFill>
              </a:defRPr>
            </a:lvl1pPr>
          </a:lstStyle>
          <a:p>
            <a:fld id="{DDB9F3E3-D95D-7744-B1A9-3A5E9661014B}" type="datetime3">
              <a:rPr lang="en-GB" smtClean="0"/>
              <a:t>13 July, 2016</a:t>
            </a:fld>
            <a:endParaRPr lang="en-GB" dirty="0"/>
          </a:p>
        </p:txBody>
      </p:sp>
      <p:sp>
        <p:nvSpPr>
          <p:cNvPr id="102" name="Footer Placeholder 4"/>
          <p:cNvSpPr>
            <a:spLocks noGrp="1"/>
          </p:cNvSpPr>
          <p:nvPr>
            <p:ph type="ftr" sz="quarter" idx="3"/>
            <p:custDataLst>
              <p:tags r:id="rId1"/>
            </p:custDataLst>
          </p:nvPr>
        </p:nvSpPr>
        <p:spPr>
          <a:xfrm>
            <a:off x="0" y="5035501"/>
            <a:ext cx="7561263" cy="293738"/>
          </a:xfrm>
          <a:prstGeom prst="rect">
            <a:avLst/>
          </a:prstGeom>
        </p:spPr>
        <p:txBody>
          <a:bodyPr lIns="0" tIns="0" rIns="0" bIns="0" anchor="ctr"/>
          <a:lstStyle>
            <a:lvl1pPr algn="ctr">
              <a:defRPr lang="en-GB" sz="800" b="0" i="0" u="none">
                <a:solidFill>
                  <a:srgbClr val="FFFFFF"/>
                </a:solidFill>
                <a:latin typeface="Arial"/>
              </a:defRPr>
            </a:lvl1pPr>
          </a:lstStyle>
          <a:p>
            <a:endParaRPr lang="en-GB" b="1"/>
          </a:p>
        </p:txBody>
      </p:sp>
      <p:sp>
        <p:nvSpPr>
          <p:cNvPr id="105" name="Slide Number Placeholder 5"/>
          <p:cNvSpPr>
            <a:spLocks noGrp="1"/>
          </p:cNvSpPr>
          <p:nvPr>
            <p:ph type="sldNum" sz="quarter" idx="4"/>
          </p:nvPr>
        </p:nvSpPr>
        <p:spPr>
          <a:xfrm>
            <a:off x="6846455" y="5035501"/>
            <a:ext cx="297689" cy="293738"/>
          </a:xfrm>
          <a:prstGeom prst="rect">
            <a:avLst/>
          </a:prstGeom>
        </p:spPr>
        <p:txBody>
          <a:bodyPr lIns="0" tIns="0" rIns="0" bIns="0" anchor="ctr"/>
          <a:lstStyle>
            <a:lvl1pPr algn="r">
              <a:defRPr sz="700">
                <a:solidFill>
                  <a:schemeClr val="accent1"/>
                </a:solidFill>
              </a:defRPr>
            </a:lvl1pPr>
          </a:lstStyle>
          <a:p>
            <a:fld id="{71F9F866-B438-9445-8D9F-1F8FF6608833}" type="slidenum">
              <a:rPr lang="en-GB" smtClean="0"/>
              <a:pPr/>
              <a:t>‹#›</a:t>
            </a:fld>
            <a:endParaRPr lang="en-GB" dirty="0"/>
          </a:p>
        </p:txBody>
      </p:sp>
    </p:spTree>
    <p:extLst>
      <p:ext uri="{BB962C8B-B14F-4D97-AF65-F5344CB8AC3E}">
        <p14:creationId xmlns:p14="http://schemas.microsoft.com/office/powerpoint/2010/main" val="733067803"/>
      </p:ext>
    </p:extLst>
  </p:cSld>
  <p:clrMapOvr>
    <a:masterClrMapping/>
  </p:clrMapOvr>
  <p:timing>
    <p:tnLst>
      <p:par>
        <p:cTn id="1" dur="indefinite" restart="never" nodeType="tmRoot"/>
      </p:par>
    </p:tnLst>
  </p:timing>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2_Text + image">
    <p:spTree>
      <p:nvGrpSpPr>
        <p:cNvPr id="1" name=""/>
        <p:cNvGrpSpPr/>
        <p:nvPr/>
      </p:nvGrpSpPr>
      <p:grpSpPr>
        <a:xfrm>
          <a:off x="0" y="0"/>
          <a:ext cx="0" cy="0"/>
          <a:chOff x="0" y="0"/>
          <a:chExt cx="0" cy="0"/>
        </a:xfrm>
      </p:grpSpPr>
      <p:sp>
        <p:nvSpPr>
          <p:cNvPr id="2" name="Title 1" descr="Ideally your title should fit on one line." title="Slide title"/>
          <p:cNvSpPr>
            <a:spLocks noGrp="1"/>
          </p:cNvSpPr>
          <p:nvPr>
            <p:ph type="title"/>
          </p:nvPr>
        </p:nvSpPr>
        <p:spPr/>
        <p:txBody>
          <a:bodyPr/>
          <a:lstStyle/>
          <a:p>
            <a:r>
              <a:rPr lang="en-US" smtClean="0"/>
              <a:t>Click to edit Master title style</a:t>
            </a:r>
            <a:endParaRPr lang="en-GB"/>
          </a:p>
        </p:txBody>
      </p:sp>
      <p:sp>
        <p:nvSpPr>
          <p:cNvPr id="7" name="Text Placeholder 6" descr="First level - paragraph text&#10;Second level - bullet 1&#10;Third level - bullet 2&#10;&#10;No more than 100 words per slide" title="Main text copy"/>
          <p:cNvSpPr>
            <a:spLocks noGrp="1"/>
          </p:cNvSpPr>
          <p:nvPr>
            <p:ph type="body" sz="quarter" idx="13"/>
          </p:nvPr>
        </p:nvSpPr>
        <p:spPr>
          <a:xfrm>
            <a:off x="595975" y="1678957"/>
            <a:ext cx="3272607" cy="2936918"/>
          </a:xfrm>
          <a:prstGeom prst="rect">
            <a:avLst/>
          </a:prstGeom>
        </p:spPr>
        <p:txBody>
          <a:bodyPr>
            <a:normAutofit/>
          </a:bodyPr>
          <a:lstStyle>
            <a:lvl1pPr marL="0" marR="0" indent="0" algn="l" defTabSz="736504" rtl="0" eaLnBrk="0" fontAlgn="base" latinLnBrk="0" hangingPunct="0">
              <a:lnSpc>
                <a:spcPct val="100000"/>
              </a:lnSpc>
              <a:spcBef>
                <a:spcPts val="0"/>
              </a:spcBef>
              <a:spcAft>
                <a:spcPts val="967"/>
              </a:spcAft>
              <a:buClrTx/>
              <a:buSzTx/>
              <a:buFontTx/>
              <a:buNone/>
              <a:tabLst/>
              <a:defRPr sz="1600">
                <a:solidFill>
                  <a:schemeClr val="tx1"/>
                </a:solidFill>
                <a:latin typeface="Franklin Gothic Book"/>
                <a:cs typeface="Franklin Gothic Book"/>
              </a:defRPr>
            </a:lvl1pPr>
            <a:lvl2pPr marL="144488" marR="0" indent="-144488" algn="l" defTabSz="736504" rtl="0" eaLnBrk="0" fontAlgn="base" latinLnBrk="0" hangingPunct="0">
              <a:lnSpc>
                <a:spcPct val="100000"/>
              </a:lnSpc>
              <a:spcBef>
                <a:spcPts val="0"/>
              </a:spcBef>
              <a:spcAft>
                <a:spcPts val="967"/>
              </a:spcAft>
              <a:buClrTx/>
              <a:buSzTx/>
              <a:buFont typeface="Arial" charset="0"/>
              <a:buChar char="•"/>
              <a:tabLst/>
              <a:defRPr>
                <a:solidFill>
                  <a:schemeClr val="tx1"/>
                </a:solidFill>
                <a:latin typeface="Franklin Gothic Book"/>
                <a:ea typeface="Franklin Gothic Book"/>
                <a:cs typeface="Franklin Gothic Book"/>
              </a:defRPr>
            </a:lvl2pPr>
            <a:lvl3pPr marL="289962" marR="0" indent="-144981" algn="l" defTabSz="736504" rtl="0" eaLnBrk="0" fontAlgn="base" latinLnBrk="0" hangingPunct="0">
              <a:lnSpc>
                <a:spcPct val="100000"/>
              </a:lnSpc>
              <a:spcBef>
                <a:spcPts val="0"/>
              </a:spcBef>
              <a:spcAft>
                <a:spcPts val="967"/>
              </a:spcAft>
              <a:buClrTx/>
              <a:buSzTx/>
              <a:buFont typeface="Arial"/>
              <a:buChar char="•"/>
              <a:tabLst/>
              <a:defRPr>
                <a:solidFill>
                  <a:schemeClr val="tx1"/>
                </a:solidFill>
                <a:latin typeface="Franklin Gothic Book"/>
                <a:ea typeface="Franklin Gothic Book"/>
                <a:cs typeface="Franklin Gothic Book"/>
              </a:defRPr>
            </a:lvl3pPr>
            <a:lvl4pPr marL="434943" marR="0" indent="-144981" algn="l" defTabSz="736504" rtl="0" eaLnBrk="0" fontAlgn="base" latinLnBrk="0" hangingPunct="0">
              <a:lnSpc>
                <a:spcPct val="100000"/>
              </a:lnSpc>
              <a:spcBef>
                <a:spcPts val="0"/>
              </a:spcBef>
              <a:spcAft>
                <a:spcPts val="967"/>
              </a:spcAft>
              <a:buClrTx/>
              <a:buSzTx/>
              <a:buFont typeface="Arial"/>
              <a:buChar char="•"/>
              <a:tabLst/>
              <a:defRPr>
                <a:latin typeface="Franklin Gothic Book"/>
                <a:ea typeface="Franklin Gothic Book"/>
                <a:cs typeface="Franklin Gothic Book"/>
              </a:defRPr>
            </a:lvl4pPr>
          </a:lstStyle>
          <a:p>
            <a:pPr marL="0" marR="0" lvl="0" indent="0" algn="l" defTabSz="736504" rtl="0" eaLnBrk="0" fontAlgn="base" latinLnBrk="0" hangingPunct="0">
              <a:lnSpc>
                <a:spcPct val="100000"/>
              </a:lnSpc>
              <a:spcBef>
                <a:spcPts val="0"/>
              </a:spcBef>
              <a:spcAft>
                <a:spcPts val="967"/>
              </a:spcAft>
              <a:buClrTx/>
              <a:buSzTx/>
              <a:buFontTx/>
              <a:buNone/>
              <a:tabLst/>
              <a:defRPr/>
            </a:pPr>
            <a:r>
              <a:rPr kumimoji="0" lang="en-US" sz="900" b="0" i="0" u="none" strike="noStrike" kern="1200" cap="none" spc="0" normalizeH="0" baseline="0" noProof="0" smtClean="0">
                <a:ln>
                  <a:noFill/>
                </a:ln>
                <a:solidFill>
                  <a:srgbClr val="58595B"/>
                </a:solidFill>
                <a:effectLst/>
                <a:uLnTx/>
                <a:uFillTx/>
                <a:latin typeface="Arial" pitchFamily="34" charset="0"/>
                <a:ea typeface="ＭＳ Ｐゴシック" charset="0"/>
                <a:cs typeface="Arial" pitchFamily="34" charset="0"/>
              </a:rPr>
              <a:t>Click to edit Master text styles</a:t>
            </a:r>
          </a:p>
          <a:p>
            <a:pPr marL="0" marR="0" lvl="1" indent="0" algn="l" defTabSz="736504" rtl="0" eaLnBrk="0" fontAlgn="base" latinLnBrk="0" hangingPunct="0">
              <a:lnSpc>
                <a:spcPct val="100000"/>
              </a:lnSpc>
              <a:spcBef>
                <a:spcPts val="0"/>
              </a:spcBef>
              <a:spcAft>
                <a:spcPts val="967"/>
              </a:spcAft>
              <a:buClrTx/>
              <a:buSzTx/>
              <a:buFontTx/>
              <a:buNone/>
              <a:tabLst/>
              <a:defRPr/>
            </a:pPr>
            <a:r>
              <a:rPr kumimoji="0" lang="en-US" sz="900" b="0" i="0" u="none" strike="noStrike" kern="1200" cap="none" spc="0" normalizeH="0" baseline="0" noProof="0" smtClean="0">
                <a:ln>
                  <a:noFill/>
                </a:ln>
                <a:solidFill>
                  <a:srgbClr val="58595B"/>
                </a:solidFill>
                <a:effectLst/>
                <a:uLnTx/>
                <a:uFillTx/>
                <a:latin typeface="Arial" pitchFamily="34" charset="0"/>
                <a:ea typeface="ＭＳ Ｐゴシック" charset="0"/>
                <a:cs typeface="Arial" pitchFamily="34" charset="0"/>
              </a:rPr>
              <a:t>Second level</a:t>
            </a:r>
          </a:p>
          <a:p>
            <a:pPr marL="0" marR="0" lvl="2" indent="0" algn="l" defTabSz="736504" rtl="0" eaLnBrk="0" fontAlgn="base" latinLnBrk="0" hangingPunct="0">
              <a:lnSpc>
                <a:spcPct val="100000"/>
              </a:lnSpc>
              <a:spcBef>
                <a:spcPts val="0"/>
              </a:spcBef>
              <a:spcAft>
                <a:spcPts val="967"/>
              </a:spcAft>
              <a:buClrTx/>
              <a:buSzTx/>
              <a:buFontTx/>
              <a:buNone/>
              <a:tabLst/>
              <a:defRPr/>
            </a:pPr>
            <a:r>
              <a:rPr kumimoji="0" lang="en-US" sz="900" b="0" i="0" u="none" strike="noStrike" kern="1200" cap="none" spc="0" normalizeH="0" baseline="0" noProof="0" smtClean="0">
                <a:ln>
                  <a:noFill/>
                </a:ln>
                <a:solidFill>
                  <a:srgbClr val="58595B"/>
                </a:solidFill>
                <a:effectLst/>
                <a:uLnTx/>
                <a:uFillTx/>
                <a:latin typeface="Arial" pitchFamily="34" charset="0"/>
                <a:ea typeface="ＭＳ Ｐゴシック" charset="0"/>
                <a:cs typeface="Arial" pitchFamily="34" charset="0"/>
              </a:rPr>
              <a:t>Third level</a:t>
            </a:r>
          </a:p>
          <a:p>
            <a:pPr marL="0" marR="0" lvl="3" indent="0" algn="l" defTabSz="736504" rtl="0" eaLnBrk="0" fontAlgn="base" latinLnBrk="0" hangingPunct="0">
              <a:lnSpc>
                <a:spcPct val="100000"/>
              </a:lnSpc>
              <a:spcBef>
                <a:spcPts val="0"/>
              </a:spcBef>
              <a:spcAft>
                <a:spcPts val="967"/>
              </a:spcAft>
              <a:buClrTx/>
              <a:buSzTx/>
              <a:buFontTx/>
              <a:buNone/>
              <a:tabLst/>
              <a:defRPr/>
            </a:pPr>
            <a:r>
              <a:rPr kumimoji="0" lang="en-US" sz="900" b="0" i="0" u="none" strike="noStrike" kern="1200" cap="none" spc="0" normalizeH="0" baseline="0" noProof="0" smtClean="0">
                <a:ln>
                  <a:noFill/>
                </a:ln>
                <a:solidFill>
                  <a:srgbClr val="58595B"/>
                </a:solidFill>
                <a:effectLst/>
                <a:uLnTx/>
                <a:uFillTx/>
                <a:latin typeface="Arial" pitchFamily="34" charset="0"/>
                <a:ea typeface="ＭＳ Ｐゴシック" charset="0"/>
                <a:cs typeface="Arial" pitchFamily="34" charset="0"/>
              </a:rPr>
              <a:t>Fourth level</a:t>
            </a:r>
          </a:p>
        </p:txBody>
      </p:sp>
      <p:sp>
        <p:nvSpPr>
          <p:cNvPr id="9"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14"/>
          </p:nvPr>
        </p:nvSpPr>
        <p:spPr>
          <a:xfrm>
            <a:off x="4166570" y="1678956"/>
            <a:ext cx="1488438" cy="1398926"/>
          </a:xfrm>
          <a:prstGeom prst="roundRect">
            <a:avLst>
              <a:gd name="adj" fmla="val 1665"/>
            </a:avLst>
          </a:prstGeom>
        </p:spPr>
        <p:txBody>
          <a:bodyPr/>
          <a:lstStyle/>
          <a:p>
            <a:pPr lvl="0"/>
            <a:r>
              <a:rPr lang="en-US" noProof="0" smtClean="0"/>
              <a:t>Click icon to add picture</a:t>
            </a:r>
            <a:endParaRPr lang="en-GB" noProof="0" dirty="0"/>
          </a:p>
        </p:txBody>
      </p:sp>
      <p:sp>
        <p:nvSpPr>
          <p:cNvPr id="100"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15"/>
          </p:nvPr>
        </p:nvSpPr>
        <p:spPr>
          <a:xfrm>
            <a:off x="5804936" y="1678957"/>
            <a:ext cx="1338994" cy="846513"/>
          </a:xfrm>
          <a:prstGeom prst="roundRect">
            <a:avLst>
              <a:gd name="adj" fmla="val 5742"/>
            </a:avLst>
          </a:prstGeom>
        </p:spPr>
        <p:txBody>
          <a:bodyPr/>
          <a:lstStyle/>
          <a:p>
            <a:pPr lvl="0"/>
            <a:r>
              <a:rPr lang="en-US" noProof="0" smtClean="0"/>
              <a:t>Click icon to add picture</a:t>
            </a:r>
            <a:endParaRPr lang="en-GB" noProof="0" dirty="0"/>
          </a:p>
        </p:txBody>
      </p:sp>
      <p:sp>
        <p:nvSpPr>
          <p:cNvPr id="101"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16"/>
          </p:nvPr>
        </p:nvSpPr>
        <p:spPr>
          <a:xfrm>
            <a:off x="4166570" y="3217369"/>
            <a:ext cx="1190750" cy="1398750"/>
          </a:xfrm>
          <a:prstGeom prst="roundRect">
            <a:avLst>
              <a:gd name="adj" fmla="val 4466"/>
            </a:avLst>
          </a:prstGeom>
        </p:spPr>
        <p:txBody>
          <a:bodyPr/>
          <a:lstStyle/>
          <a:p>
            <a:pPr lvl="0"/>
            <a:r>
              <a:rPr lang="en-US" noProof="0" smtClean="0"/>
              <a:t>Click icon to add picture</a:t>
            </a:r>
            <a:endParaRPr lang="en-GB" noProof="0" dirty="0"/>
          </a:p>
        </p:txBody>
      </p:sp>
      <p:sp>
        <p:nvSpPr>
          <p:cNvPr id="102"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17"/>
          </p:nvPr>
        </p:nvSpPr>
        <p:spPr>
          <a:xfrm>
            <a:off x="5953180" y="2657587"/>
            <a:ext cx="1190750" cy="979125"/>
          </a:xfrm>
          <a:prstGeom prst="roundRect">
            <a:avLst>
              <a:gd name="adj" fmla="val 5336"/>
            </a:avLst>
          </a:prstGeom>
        </p:spPr>
        <p:txBody>
          <a:bodyPr/>
          <a:lstStyle/>
          <a:p>
            <a:pPr lvl="0"/>
            <a:r>
              <a:rPr lang="en-US" noProof="0" smtClean="0"/>
              <a:t>Click icon to add picture</a:t>
            </a:r>
            <a:endParaRPr lang="en-GB" noProof="0" dirty="0"/>
          </a:p>
        </p:txBody>
      </p:sp>
      <p:sp>
        <p:nvSpPr>
          <p:cNvPr id="104"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18"/>
          </p:nvPr>
        </p:nvSpPr>
        <p:spPr>
          <a:xfrm>
            <a:off x="5510333" y="3779231"/>
            <a:ext cx="1633598" cy="829967"/>
          </a:xfrm>
          <a:prstGeom prst="roundRect">
            <a:avLst>
              <a:gd name="adj" fmla="val 5591"/>
            </a:avLst>
          </a:prstGeom>
        </p:spPr>
        <p:txBody>
          <a:bodyPr/>
          <a:lstStyle/>
          <a:p>
            <a:pPr lvl="0"/>
            <a:r>
              <a:rPr lang="en-US" noProof="0" smtClean="0"/>
              <a:t>Click icon to add picture</a:t>
            </a:r>
            <a:endParaRPr lang="en-GB" noProof="0" dirty="0"/>
          </a:p>
        </p:txBody>
      </p:sp>
      <p:sp>
        <p:nvSpPr>
          <p:cNvPr id="103" name="Date Placeholder 3"/>
          <p:cNvSpPr>
            <a:spLocks noGrp="1"/>
          </p:cNvSpPr>
          <p:nvPr>
            <p:ph type="dt" sz="half" idx="2"/>
          </p:nvPr>
        </p:nvSpPr>
        <p:spPr>
          <a:xfrm>
            <a:off x="594661" y="5035501"/>
            <a:ext cx="1547697" cy="293738"/>
          </a:xfrm>
          <a:prstGeom prst="rect">
            <a:avLst/>
          </a:prstGeom>
        </p:spPr>
        <p:txBody>
          <a:bodyPr lIns="0" tIns="0" rIns="0" bIns="0" anchor="ctr"/>
          <a:lstStyle>
            <a:lvl1pPr>
              <a:defRPr sz="700">
                <a:solidFill>
                  <a:schemeClr val="accent1"/>
                </a:solidFill>
              </a:defRPr>
            </a:lvl1pPr>
          </a:lstStyle>
          <a:p>
            <a:fld id="{D9A64614-7B90-2844-BF62-27C15202A4B6}" type="datetime3">
              <a:rPr lang="en-GB" smtClean="0"/>
              <a:t>13 July, 2016</a:t>
            </a:fld>
            <a:endParaRPr lang="en-GB" dirty="0"/>
          </a:p>
        </p:txBody>
      </p:sp>
      <p:sp>
        <p:nvSpPr>
          <p:cNvPr id="105" name="Footer Placeholder 4"/>
          <p:cNvSpPr>
            <a:spLocks noGrp="1"/>
          </p:cNvSpPr>
          <p:nvPr>
            <p:ph type="ftr" sz="quarter" idx="3"/>
            <p:custDataLst>
              <p:tags r:id="rId1"/>
            </p:custDataLst>
          </p:nvPr>
        </p:nvSpPr>
        <p:spPr>
          <a:xfrm>
            <a:off x="0" y="5035501"/>
            <a:ext cx="7561263" cy="293738"/>
          </a:xfrm>
          <a:prstGeom prst="rect">
            <a:avLst/>
          </a:prstGeom>
        </p:spPr>
        <p:txBody>
          <a:bodyPr lIns="0" tIns="0" rIns="0" bIns="0" anchor="ctr"/>
          <a:lstStyle>
            <a:lvl1pPr algn="ctr">
              <a:defRPr lang="en-GB" sz="800" b="0" i="0" u="none">
                <a:solidFill>
                  <a:srgbClr val="FFFFFF"/>
                </a:solidFill>
                <a:latin typeface="Arial"/>
              </a:defRPr>
            </a:lvl1pPr>
          </a:lstStyle>
          <a:p>
            <a:endParaRPr lang="en-GB" b="1"/>
          </a:p>
        </p:txBody>
      </p:sp>
      <p:sp>
        <p:nvSpPr>
          <p:cNvPr id="107" name="Slide Number Placeholder 5"/>
          <p:cNvSpPr>
            <a:spLocks noGrp="1"/>
          </p:cNvSpPr>
          <p:nvPr>
            <p:ph type="sldNum" sz="quarter" idx="4"/>
          </p:nvPr>
        </p:nvSpPr>
        <p:spPr>
          <a:xfrm>
            <a:off x="6846455" y="5035501"/>
            <a:ext cx="297689" cy="293738"/>
          </a:xfrm>
          <a:prstGeom prst="rect">
            <a:avLst/>
          </a:prstGeom>
        </p:spPr>
        <p:txBody>
          <a:bodyPr lIns="0" tIns="0" rIns="0" bIns="0" anchor="ctr"/>
          <a:lstStyle>
            <a:lvl1pPr algn="r">
              <a:defRPr sz="700">
                <a:solidFill>
                  <a:schemeClr val="accent1"/>
                </a:solidFill>
              </a:defRPr>
            </a:lvl1pPr>
          </a:lstStyle>
          <a:p>
            <a:fld id="{71F9F866-B438-9445-8D9F-1F8FF6608833}" type="slidenum">
              <a:rPr lang="en-GB" smtClean="0"/>
              <a:pPr/>
              <a:t>‹#›</a:t>
            </a:fld>
            <a:endParaRPr lang="en-GB" dirty="0"/>
          </a:p>
        </p:txBody>
      </p:sp>
    </p:spTree>
    <p:extLst>
      <p:ext uri="{BB962C8B-B14F-4D97-AF65-F5344CB8AC3E}">
        <p14:creationId xmlns:p14="http://schemas.microsoft.com/office/powerpoint/2010/main" val="2641623639"/>
      </p:ext>
    </p:extLst>
  </p:cSld>
  <p:clrMapOvr>
    <a:masterClrMapping/>
  </p:clrMapOvr>
  <p:timing>
    <p:tnLst>
      <p:par>
        <p:cTn id="1" dur="indefinite" restart="never" nodeType="tmRoot"/>
      </p:par>
    </p:tnLst>
  </p:timing>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4_Text + image">
    <p:spTree>
      <p:nvGrpSpPr>
        <p:cNvPr id="1" name=""/>
        <p:cNvGrpSpPr/>
        <p:nvPr/>
      </p:nvGrpSpPr>
      <p:grpSpPr>
        <a:xfrm>
          <a:off x="0" y="0"/>
          <a:ext cx="0" cy="0"/>
          <a:chOff x="0" y="0"/>
          <a:chExt cx="0" cy="0"/>
        </a:xfrm>
      </p:grpSpPr>
      <p:sp>
        <p:nvSpPr>
          <p:cNvPr id="2" name="Title 1" descr="Ideally your title should fit on one line." title="Slide title"/>
          <p:cNvSpPr>
            <a:spLocks noGrp="1"/>
          </p:cNvSpPr>
          <p:nvPr>
            <p:ph type="title"/>
          </p:nvPr>
        </p:nvSpPr>
        <p:spPr/>
        <p:txBody>
          <a:bodyPr/>
          <a:lstStyle/>
          <a:p>
            <a:r>
              <a:rPr lang="en-US" smtClean="0"/>
              <a:t>Click to edit Master title style</a:t>
            </a:r>
            <a:endParaRPr lang="en-GB"/>
          </a:p>
        </p:txBody>
      </p:sp>
      <p:sp>
        <p:nvSpPr>
          <p:cNvPr id="9"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14"/>
          </p:nvPr>
        </p:nvSpPr>
        <p:spPr>
          <a:xfrm>
            <a:off x="595975" y="1678956"/>
            <a:ext cx="2382399" cy="1398926"/>
          </a:xfrm>
          <a:prstGeom prst="roundRect">
            <a:avLst>
              <a:gd name="adj" fmla="val 5400"/>
            </a:avLst>
          </a:prstGeom>
        </p:spPr>
        <p:txBody>
          <a:bodyPr/>
          <a:lstStyle/>
          <a:p>
            <a:pPr lvl="0"/>
            <a:r>
              <a:rPr lang="en-US" noProof="0" smtClean="0"/>
              <a:t>Click icon to add picture</a:t>
            </a:r>
            <a:endParaRPr lang="en-GB" noProof="0" dirty="0"/>
          </a:p>
        </p:txBody>
      </p:sp>
      <p:sp>
        <p:nvSpPr>
          <p:cNvPr id="100"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15"/>
          </p:nvPr>
        </p:nvSpPr>
        <p:spPr>
          <a:xfrm>
            <a:off x="3271895" y="1678957"/>
            <a:ext cx="2085311" cy="1405342"/>
          </a:xfrm>
          <a:prstGeom prst="roundRect">
            <a:avLst>
              <a:gd name="adj" fmla="val 4197"/>
            </a:avLst>
          </a:prstGeom>
        </p:spPr>
        <p:txBody>
          <a:bodyPr/>
          <a:lstStyle/>
          <a:p>
            <a:pPr lvl="0"/>
            <a:r>
              <a:rPr lang="en-US" noProof="0" smtClean="0"/>
              <a:t>Click icon to add picture</a:t>
            </a:r>
            <a:endParaRPr lang="en-GB" noProof="0" dirty="0"/>
          </a:p>
        </p:txBody>
      </p:sp>
      <p:sp>
        <p:nvSpPr>
          <p:cNvPr id="101"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16"/>
          </p:nvPr>
        </p:nvSpPr>
        <p:spPr>
          <a:xfrm>
            <a:off x="2379959" y="3356681"/>
            <a:ext cx="2977362" cy="1399069"/>
          </a:xfrm>
          <a:prstGeom prst="roundRect">
            <a:avLst>
              <a:gd name="adj" fmla="val 4986"/>
            </a:avLst>
          </a:prstGeom>
        </p:spPr>
        <p:txBody>
          <a:bodyPr/>
          <a:lstStyle/>
          <a:p>
            <a:pPr lvl="0"/>
            <a:r>
              <a:rPr lang="en-US" noProof="0" smtClean="0"/>
              <a:t>Click icon to add picture</a:t>
            </a:r>
            <a:endParaRPr lang="en-GB" noProof="0" dirty="0"/>
          </a:p>
        </p:txBody>
      </p:sp>
      <p:sp>
        <p:nvSpPr>
          <p:cNvPr id="102"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17"/>
          </p:nvPr>
        </p:nvSpPr>
        <p:spPr>
          <a:xfrm>
            <a:off x="595975" y="3356680"/>
            <a:ext cx="1485996" cy="1399071"/>
          </a:xfrm>
          <a:prstGeom prst="roundRect">
            <a:avLst>
              <a:gd name="adj" fmla="val 6218"/>
            </a:avLst>
          </a:prstGeom>
        </p:spPr>
        <p:txBody>
          <a:bodyPr/>
          <a:lstStyle/>
          <a:p>
            <a:pPr lvl="0"/>
            <a:r>
              <a:rPr lang="en-US" noProof="0" smtClean="0"/>
              <a:t>Click icon to add picture</a:t>
            </a:r>
            <a:endParaRPr lang="en-GB" noProof="0" dirty="0"/>
          </a:p>
        </p:txBody>
      </p:sp>
      <p:sp>
        <p:nvSpPr>
          <p:cNvPr id="104"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18"/>
          </p:nvPr>
        </p:nvSpPr>
        <p:spPr>
          <a:xfrm>
            <a:off x="5655193" y="1678957"/>
            <a:ext cx="1488950" cy="3076793"/>
          </a:xfrm>
          <a:prstGeom prst="roundRect">
            <a:avLst>
              <a:gd name="adj" fmla="val 3743"/>
            </a:avLst>
          </a:prstGeom>
        </p:spPr>
        <p:txBody>
          <a:bodyPr/>
          <a:lstStyle/>
          <a:p>
            <a:pPr lvl="0"/>
            <a:r>
              <a:rPr lang="en-US" noProof="0" smtClean="0"/>
              <a:t>Click icon to add picture</a:t>
            </a:r>
            <a:endParaRPr lang="en-GB" noProof="0" dirty="0"/>
          </a:p>
        </p:txBody>
      </p:sp>
      <p:sp>
        <p:nvSpPr>
          <p:cNvPr id="103" name="Date Placeholder 3"/>
          <p:cNvSpPr>
            <a:spLocks noGrp="1"/>
          </p:cNvSpPr>
          <p:nvPr>
            <p:ph type="dt" sz="half" idx="2"/>
          </p:nvPr>
        </p:nvSpPr>
        <p:spPr>
          <a:xfrm>
            <a:off x="594661" y="5035501"/>
            <a:ext cx="1547697" cy="293738"/>
          </a:xfrm>
          <a:prstGeom prst="rect">
            <a:avLst/>
          </a:prstGeom>
        </p:spPr>
        <p:txBody>
          <a:bodyPr lIns="0" tIns="0" rIns="0" bIns="0" anchor="ctr"/>
          <a:lstStyle>
            <a:lvl1pPr>
              <a:defRPr sz="700">
                <a:solidFill>
                  <a:schemeClr val="accent1"/>
                </a:solidFill>
              </a:defRPr>
            </a:lvl1pPr>
          </a:lstStyle>
          <a:p>
            <a:fld id="{CD9326FB-DCCB-FC47-93A9-9DEA7DB23AC9}" type="datetime3">
              <a:rPr lang="en-GB" smtClean="0"/>
              <a:t>13 July, 2016</a:t>
            </a:fld>
            <a:endParaRPr lang="en-GB" dirty="0"/>
          </a:p>
        </p:txBody>
      </p:sp>
      <p:sp>
        <p:nvSpPr>
          <p:cNvPr id="105" name="Footer Placeholder 4"/>
          <p:cNvSpPr>
            <a:spLocks noGrp="1"/>
          </p:cNvSpPr>
          <p:nvPr>
            <p:ph type="ftr" sz="quarter" idx="3"/>
            <p:custDataLst>
              <p:tags r:id="rId1"/>
            </p:custDataLst>
          </p:nvPr>
        </p:nvSpPr>
        <p:spPr>
          <a:xfrm>
            <a:off x="0" y="5035501"/>
            <a:ext cx="7561263" cy="293738"/>
          </a:xfrm>
          <a:prstGeom prst="rect">
            <a:avLst/>
          </a:prstGeom>
        </p:spPr>
        <p:txBody>
          <a:bodyPr lIns="0" tIns="0" rIns="0" bIns="0" anchor="ctr"/>
          <a:lstStyle>
            <a:lvl1pPr algn="ctr">
              <a:defRPr lang="en-GB" sz="800" b="0" i="0" u="none">
                <a:solidFill>
                  <a:srgbClr val="FFFFFF"/>
                </a:solidFill>
                <a:latin typeface="Arial"/>
              </a:defRPr>
            </a:lvl1pPr>
          </a:lstStyle>
          <a:p>
            <a:endParaRPr lang="en-GB" b="1"/>
          </a:p>
        </p:txBody>
      </p:sp>
      <p:sp>
        <p:nvSpPr>
          <p:cNvPr id="107" name="Slide Number Placeholder 5"/>
          <p:cNvSpPr>
            <a:spLocks noGrp="1"/>
          </p:cNvSpPr>
          <p:nvPr>
            <p:ph type="sldNum" sz="quarter" idx="4"/>
          </p:nvPr>
        </p:nvSpPr>
        <p:spPr>
          <a:xfrm>
            <a:off x="6846455" y="5035501"/>
            <a:ext cx="297689" cy="293738"/>
          </a:xfrm>
          <a:prstGeom prst="rect">
            <a:avLst/>
          </a:prstGeom>
        </p:spPr>
        <p:txBody>
          <a:bodyPr lIns="0" tIns="0" rIns="0" bIns="0" anchor="ctr"/>
          <a:lstStyle>
            <a:lvl1pPr algn="r">
              <a:defRPr sz="700">
                <a:solidFill>
                  <a:schemeClr val="accent1"/>
                </a:solidFill>
              </a:defRPr>
            </a:lvl1pPr>
          </a:lstStyle>
          <a:p>
            <a:fld id="{71F9F866-B438-9445-8D9F-1F8FF6608833}" type="slidenum">
              <a:rPr lang="en-GB" smtClean="0"/>
              <a:pPr/>
              <a:t>‹#›</a:t>
            </a:fld>
            <a:endParaRPr lang="en-GB" dirty="0"/>
          </a:p>
        </p:txBody>
      </p:sp>
    </p:spTree>
    <p:extLst>
      <p:ext uri="{BB962C8B-B14F-4D97-AF65-F5344CB8AC3E}">
        <p14:creationId xmlns:p14="http://schemas.microsoft.com/office/powerpoint/2010/main" val="2055648185"/>
      </p:ext>
    </p:extLst>
  </p:cSld>
  <p:clrMapOvr>
    <a:masterClrMapping/>
  </p:clrMapOvr>
  <p:timing>
    <p:tnLst>
      <p:par>
        <p:cTn id="1" dur="indefinite" restart="never" nodeType="tmRoot"/>
      </p:par>
    </p:tnLst>
  </p:timing>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6_Text + image">
    <p:spTree>
      <p:nvGrpSpPr>
        <p:cNvPr id="1" name=""/>
        <p:cNvGrpSpPr/>
        <p:nvPr/>
      </p:nvGrpSpPr>
      <p:grpSpPr>
        <a:xfrm>
          <a:off x="0" y="0"/>
          <a:ext cx="0" cy="0"/>
          <a:chOff x="0" y="0"/>
          <a:chExt cx="0" cy="0"/>
        </a:xfrm>
      </p:grpSpPr>
      <p:sp>
        <p:nvSpPr>
          <p:cNvPr id="2" name="Title 1" descr="Ideally your title should fit on one line." title="Slide title"/>
          <p:cNvSpPr>
            <a:spLocks noGrp="1"/>
          </p:cNvSpPr>
          <p:nvPr>
            <p:ph type="title"/>
          </p:nvPr>
        </p:nvSpPr>
        <p:spPr/>
        <p:txBody>
          <a:bodyPr/>
          <a:lstStyle/>
          <a:p>
            <a:r>
              <a:rPr lang="en-US" smtClean="0"/>
              <a:t>Click to edit Master title style</a:t>
            </a:r>
            <a:endParaRPr lang="en-GB"/>
          </a:p>
        </p:txBody>
      </p:sp>
      <p:sp>
        <p:nvSpPr>
          <p:cNvPr id="9"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14"/>
          </p:nvPr>
        </p:nvSpPr>
        <p:spPr>
          <a:xfrm>
            <a:off x="594246" y="1678180"/>
            <a:ext cx="1488438" cy="1398750"/>
          </a:xfrm>
          <a:prstGeom prst="roundRect">
            <a:avLst>
              <a:gd name="adj" fmla="val 5400"/>
            </a:avLst>
          </a:prstGeom>
        </p:spPr>
        <p:txBody>
          <a:bodyPr>
            <a:normAutofit/>
          </a:bodyPr>
          <a:lstStyle>
            <a:lvl1pPr>
              <a:defRPr sz="900"/>
            </a:lvl1pPr>
          </a:lstStyle>
          <a:p>
            <a:pPr lvl="0"/>
            <a:r>
              <a:rPr lang="en-US" noProof="0" smtClean="0"/>
              <a:t>Click icon to add picture</a:t>
            </a:r>
            <a:endParaRPr lang="en-GB" noProof="0" dirty="0"/>
          </a:p>
        </p:txBody>
      </p:sp>
      <p:sp>
        <p:nvSpPr>
          <p:cNvPr id="103"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15"/>
          </p:nvPr>
        </p:nvSpPr>
        <p:spPr>
          <a:xfrm>
            <a:off x="593534" y="3356681"/>
            <a:ext cx="1488438" cy="1398750"/>
          </a:xfrm>
          <a:prstGeom prst="roundRect">
            <a:avLst>
              <a:gd name="adj" fmla="val 5400"/>
            </a:avLst>
          </a:prstGeom>
        </p:spPr>
        <p:txBody>
          <a:bodyPr>
            <a:normAutofit/>
          </a:bodyPr>
          <a:lstStyle>
            <a:lvl1pPr>
              <a:defRPr sz="900"/>
            </a:lvl1pPr>
          </a:lstStyle>
          <a:p>
            <a:pPr lvl="0"/>
            <a:r>
              <a:rPr lang="en-US" noProof="0" smtClean="0"/>
              <a:t>Click icon to add picture</a:t>
            </a:r>
            <a:endParaRPr lang="en-GB" noProof="0" dirty="0"/>
          </a:p>
        </p:txBody>
      </p:sp>
      <p:sp>
        <p:nvSpPr>
          <p:cNvPr id="105"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16"/>
          </p:nvPr>
        </p:nvSpPr>
        <p:spPr>
          <a:xfrm>
            <a:off x="2381272" y="1678180"/>
            <a:ext cx="1488438" cy="1398750"/>
          </a:xfrm>
          <a:prstGeom prst="roundRect">
            <a:avLst>
              <a:gd name="adj" fmla="val 5400"/>
            </a:avLst>
          </a:prstGeom>
        </p:spPr>
        <p:txBody>
          <a:bodyPr>
            <a:normAutofit/>
          </a:bodyPr>
          <a:lstStyle>
            <a:lvl1pPr>
              <a:defRPr sz="900"/>
            </a:lvl1pPr>
          </a:lstStyle>
          <a:p>
            <a:pPr lvl="0"/>
            <a:r>
              <a:rPr lang="en-US" noProof="0" smtClean="0"/>
              <a:t>Click icon to add picture</a:t>
            </a:r>
            <a:endParaRPr lang="en-GB" noProof="0" dirty="0"/>
          </a:p>
        </p:txBody>
      </p:sp>
      <p:sp>
        <p:nvSpPr>
          <p:cNvPr id="106"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17"/>
          </p:nvPr>
        </p:nvSpPr>
        <p:spPr>
          <a:xfrm>
            <a:off x="2379958" y="3356681"/>
            <a:ext cx="1488438" cy="1398750"/>
          </a:xfrm>
          <a:prstGeom prst="roundRect">
            <a:avLst>
              <a:gd name="adj" fmla="val 5400"/>
            </a:avLst>
          </a:prstGeom>
        </p:spPr>
        <p:txBody>
          <a:bodyPr>
            <a:normAutofit/>
          </a:bodyPr>
          <a:lstStyle>
            <a:lvl1pPr>
              <a:defRPr sz="900"/>
            </a:lvl1pPr>
          </a:lstStyle>
          <a:p>
            <a:pPr lvl="0"/>
            <a:r>
              <a:rPr lang="en-US" noProof="0" smtClean="0"/>
              <a:t>Click icon to add picture</a:t>
            </a:r>
            <a:endParaRPr lang="en-GB" noProof="0" dirty="0"/>
          </a:p>
        </p:txBody>
      </p:sp>
      <p:sp>
        <p:nvSpPr>
          <p:cNvPr id="110"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20"/>
          </p:nvPr>
        </p:nvSpPr>
        <p:spPr>
          <a:xfrm>
            <a:off x="4164928" y="1678180"/>
            <a:ext cx="1488438" cy="1398750"/>
          </a:xfrm>
          <a:prstGeom prst="roundRect">
            <a:avLst>
              <a:gd name="adj" fmla="val 5400"/>
            </a:avLst>
          </a:prstGeom>
        </p:spPr>
        <p:txBody>
          <a:bodyPr>
            <a:normAutofit/>
          </a:bodyPr>
          <a:lstStyle>
            <a:lvl1pPr>
              <a:defRPr sz="900"/>
            </a:lvl1pPr>
          </a:lstStyle>
          <a:p>
            <a:pPr lvl="0"/>
            <a:r>
              <a:rPr lang="en-US" noProof="0" smtClean="0"/>
              <a:t>Click icon to add picture</a:t>
            </a:r>
            <a:endParaRPr lang="en-GB" noProof="0" dirty="0"/>
          </a:p>
        </p:txBody>
      </p:sp>
      <p:sp>
        <p:nvSpPr>
          <p:cNvPr id="111"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21"/>
          </p:nvPr>
        </p:nvSpPr>
        <p:spPr>
          <a:xfrm>
            <a:off x="4166570" y="3356681"/>
            <a:ext cx="1488438" cy="1398750"/>
          </a:xfrm>
          <a:prstGeom prst="roundRect">
            <a:avLst>
              <a:gd name="adj" fmla="val 5400"/>
            </a:avLst>
          </a:prstGeom>
        </p:spPr>
        <p:txBody>
          <a:bodyPr>
            <a:normAutofit/>
          </a:bodyPr>
          <a:lstStyle>
            <a:lvl1pPr>
              <a:defRPr sz="900"/>
            </a:lvl1pPr>
          </a:lstStyle>
          <a:p>
            <a:pPr lvl="0"/>
            <a:r>
              <a:rPr lang="en-US" noProof="0" smtClean="0"/>
              <a:t>Click icon to add picture</a:t>
            </a:r>
            <a:endParaRPr lang="en-GB" noProof="0" dirty="0"/>
          </a:p>
        </p:txBody>
      </p:sp>
      <p:sp>
        <p:nvSpPr>
          <p:cNvPr id="102" name="Date Placeholder 3"/>
          <p:cNvSpPr>
            <a:spLocks noGrp="1"/>
          </p:cNvSpPr>
          <p:nvPr>
            <p:ph type="dt" sz="half" idx="2"/>
          </p:nvPr>
        </p:nvSpPr>
        <p:spPr>
          <a:xfrm>
            <a:off x="594661" y="5035501"/>
            <a:ext cx="1547697" cy="293738"/>
          </a:xfrm>
          <a:prstGeom prst="rect">
            <a:avLst/>
          </a:prstGeom>
        </p:spPr>
        <p:txBody>
          <a:bodyPr lIns="0" tIns="0" rIns="0" bIns="0" anchor="ctr"/>
          <a:lstStyle>
            <a:lvl1pPr>
              <a:defRPr sz="700">
                <a:solidFill>
                  <a:schemeClr val="accent1"/>
                </a:solidFill>
              </a:defRPr>
            </a:lvl1pPr>
          </a:lstStyle>
          <a:p>
            <a:fld id="{04E479E0-1E06-DE4C-83BA-C65FC6EB3C8D}" type="datetime3">
              <a:rPr lang="en-GB" smtClean="0"/>
              <a:t>13 July, 2016</a:t>
            </a:fld>
            <a:endParaRPr lang="en-GB" dirty="0"/>
          </a:p>
        </p:txBody>
      </p:sp>
      <p:sp>
        <p:nvSpPr>
          <p:cNvPr id="104" name="Footer Placeholder 4"/>
          <p:cNvSpPr>
            <a:spLocks noGrp="1"/>
          </p:cNvSpPr>
          <p:nvPr>
            <p:ph type="ftr" sz="quarter" idx="3"/>
            <p:custDataLst>
              <p:tags r:id="rId1"/>
            </p:custDataLst>
          </p:nvPr>
        </p:nvSpPr>
        <p:spPr>
          <a:xfrm>
            <a:off x="0" y="5035501"/>
            <a:ext cx="7561263" cy="293738"/>
          </a:xfrm>
          <a:prstGeom prst="rect">
            <a:avLst/>
          </a:prstGeom>
        </p:spPr>
        <p:txBody>
          <a:bodyPr lIns="0" tIns="0" rIns="0" bIns="0" anchor="ctr"/>
          <a:lstStyle>
            <a:lvl1pPr algn="ctr">
              <a:defRPr lang="en-GB" sz="800" b="0" i="0" u="none">
                <a:solidFill>
                  <a:srgbClr val="FFFFFF"/>
                </a:solidFill>
                <a:latin typeface="Arial"/>
              </a:defRPr>
            </a:lvl1pPr>
          </a:lstStyle>
          <a:p>
            <a:endParaRPr lang="en-GB" b="1"/>
          </a:p>
        </p:txBody>
      </p:sp>
      <p:sp>
        <p:nvSpPr>
          <p:cNvPr id="100" name="Slide Number Placeholder 5"/>
          <p:cNvSpPr>
            <a:spLocks noGrp="1"/>
          </p:cNvSpPr>
          <p:nvPr>
            <p:ph type="sldNum" sz="quarter" idx="4"/>
          </p:nvPr>
        </p:nvSpPr>
        <p:spPr>
          <a:xfrm>
            <a:off x="6846455" y="5035501"/>
            <a:ext cx="297689" cy="293738"/>
          </a:xfrm>
          <a:prstGeom prst="rect">
            <a:avLst/>
          </a:prstGeom>
        </p:spPr>
        <p:txBody>
          <a:bodyPr lIns="0" tIns="0" rIns="0" bIns="0" anchor="ctr"/>
          <a:lstStyle>
            <a:lvl1pPr algn="r">
              <a:defRPr sz="700">
                <a:solidFill>
                  <a:schemeClr val="accent1"/>
                </a:solidFill>
              </a:defRPr>
            </a:lvl1pPr>
          </a:lstStyle>
          <a:p>
            <a:fld id="{71F9F866-B438-9445-8D9F-1F8FF6608833}" type="slidenum">
              <a:rPr lang="en-GB" smtClean="0"/>
              <a:pPr/>
              <a:t>‹#›</a:t>
            </a:fld>
            <a:endParaRPr lang="en-GB" dirty="0"/>
          </a:p>
        </p:txBody>
      </p:sp>
    </p:spTree>
    <p:extLst>
      <p:ext uri="{BB962C8B-B14F-4D97-AF65-F5344CB8AC3E}">
        <p14:creationId xmlns:p14="http://schemas.microsoft.com/office/powerpoint/2010/main" val="2926601309"/>
      </p:ext>
    </p:extLst>
  </p:cSld>
  <p:clrMapOvr>
    <a:masterClrMapping/>
  </p:clrMapOvr>
  <p:timing>
    <p:tnLst>
      <p:par>
        <p:cTn id="1" dur="indefinite" restart="never" nodeType="tmRoot"/>
      </p:par>
    </p:tnLst>
  </p:timing>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5_Text + image">
    <p:spTree>
      <p:nvGrpSpPr>
        <p:cNvPr id="1" name=""/>
        <p:cNvGrpSpPr/>
        <p:nvPr/>
      </p:nvGrpSpPr>
      <p:grpSpPr>
        <a:xfrm>
          <a:off x="0" y="0"/>
          <a:ext cx="0" cy="0"/>
          <a:chOff x="0" y="0"/>
          <a:chExt cx="0" cy="0"/>
        </a:xfrm>
      </p:grpSpPr>
      <p:sp>
        <p:nvSpPr>
          <p:cNvPr id="2" name="Title 1" descr="Ideally your title should fit on one line." title="Slide title"/>
          <p:cNvSpPr>
            <a:spLocks noGrp="1"/>
          </p:cNvSpPr>
          <p:nvPr>
            <p:ph type="title"/>
          </p:nvPr>
        </p:nvSpPr>
        <p:spPr/>
        <p:txBody>
          <a:bodyPr/>
          <a:lstStyle/>
          <a:p>
            <a:r>
              <a:rPr lang="en-US" smtClean="0"/>
              <a:t>Click to edit Master title style</a:t>
            </a:r>
            <a:endParaRPr lang="en-GB"/>
          </a:p>
        </p:txBody>
      </p:sp>
      <p:sp>
        <p:nvSpPr>
          <p:cNvPr id="9"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14"/>
          </p:nvPr>
        </p:nvSpPr>
        <p:spPr>
          <a:xfrm>
            <a:off x="595974" y="1678957"/>
            <a:ext cx="893063" cy="838862"/>
          </a:xfrm>
          <a:prstGeom prst="roundRect">
            <a:avLst>
              <a:gd name="adj" fmla="val 5400"/>
            </a:avLst>
          </a:prstGeom>
        </p:spPr>
        <p:txBody>
          <a:bodyPr>
            <a:normAutofit/>
          </a:bodyPr>
          <a:lstStyle>
            <a:lvl1pPr>
              <a:defRPr sz="900"/>
            </a:lvl1pPr>
          </a:lstStyle>
          <a:p>
            <a:pPr lvl="0"/>
            <a:r>
              <a:rPr lang="en-US" noProof="0" smtClean="0"/>
              <a:t>Click icon to add picture</a:t>
            </a:r>
            <a:endParaRPr lang="en-GB" noProof="0" dirty="0"/>
          </a:p>
        </p:txBody>
      </p:sp>
      <p:sp>
        <p:nvSpPr>
          <p:cNvPr id="103"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15"/>
          </p:nvPr>
        </p:nvSpPr>
        <p:spPr>
          <a:xfrm>
            <a:off x="594247" y="2797850"/>
            <a:ext cx="893063" cy="838862"/>
          </a:xfrm>
          <a:prstGeom prst="roundRect">
            <a:avLst>
              <a:gd name="adj" fmla="val 5400"/>
            </a:avLst>
          </a:prstGeom>
        </p:spPr>
        <p:txBody>
          <a:bodyPr>
            <a:normAutofit/>
          </a:bodyPr>
          <a:lstStyle>
            <a:lvl1pPr>
              <a:defRPr sz="900"/>
            </a:lvl1pPr>
          </a:lstStyle>
          <a:p>
            <a:pPr lvl="0"/>
            <a:r>
              <a:rPr lang="en-US" noProof="0" smtClean="0"/>
              <a:t>Click icon to add picture</a:t>
            </a:r>
            <a:endParaRPr lang="en-GB" noProof="0" dirty="0"/>
          </a:p>
        </p:txBody>
      </p:sp>
      <p:sp>
        <p:nvSpPr>
          <p:cNvPr id="105"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16"/>
          </p:nvPr>
        </p:nvSpPr>
        <p:spPr>
          <a:xfrm>
            <a:off x="1784883" y="1678958"/>
            <a:ext cx="893063" cy="838862"/>
          </a:xfrm>
          <a:prstGeom prst="roundRect">
            <a:avLst>
              <a:gd name="adj" fmla="val 5400"/>
            </a:avLst>
          </a:prstGeom>
        </p:spPr>
        <p:txBody>
          <a:bodyPr>
            <a:normAutofit/>
          </a:bodyPr>
          <a:lstStyle>
            <a:lvl1pPr>
              <a:defRPr sz="900"/>
            </a:lvl1pPr>
          </a:lstStyle>
          <a:p>
            <a:pPr lvl="0"/>
            <a:r>
              <a:rPr lang="en-US" noProof="0" smtClean="0"/>
              <a:t>Click icon to add picture</a:t>
            </a:r>
            <a:endParaRPr lang="en-GB" noProof="0" dirty="0"/>
          </a:p>
        </p:txBody>
      </p:sp>
      <p:sp>
        <p:nvSpPr>
          <p:cNvPr id="106"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17"/>
          </p:nvPr>
        </p:nvSpPr>
        <p:spPr>
          <a:xfrm>
            <a:off x="1775257" y="2797851"/>
            <a:ext cx="893063" cy="838862"/>
          </a:xfrm>
          <a:prstGeom prst="roundRect">
            <a:avLst>
              <a:gd name="adj" fmla="val 5400"/>
            </a:avLst>
          </a:prstGeom>
        </p:spPr>
        <p:txBody>
          <a:bodyPr>
            <a:normAutofit/>
          </a:bodyPr>
          <a:lstStyle>
            <a:lvl1pPr>
              <a:defRPr sz="900"/>
            </a:lvl1pPr>
          </a:lstStyle>
          <a:p>
            <a:pPr lvl="0"/>
            <a:r>
              <a:rPr lang="en-US" noProof="0" smtClean="0"/>
              <a:t>Click icon to add picture</a:t>
            </a:r>
            <a:endParaRPr lang="en-GB" noProof="0" dirty="0"/>
          </a:p>
        </p:txBody>
      </p:sp>
      <p:sp>
        <p:nvSpPr>
          <p:cNvPr id="107"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18"/>
          </p:nvPr>
        </p:nvSpPr>
        <p:spPr>
          <a:xfrm>
            <a:off x="594247" y="3916889"/>
            <a:ext cx="893063" cy="838862"/>
          </a:xfrm>
          <a:prstGeom prst="roundRect">
            <a:avLst>
              <a:gd name="adj" fmla="val 5400"/>
            </a:avLst>
          </a:prstGeom>
        </p:spPr>
        <p:txBody>
          <a:bodyPr>
            <a:normAutofit/>
          </a:bodyPr>
          <a:lstStyle>
            <a:lvl1pPr>
              <a:defRPr sz="900"/>
            </a:lvl1pPr>
          </a:lstStyle>
          <a:p>
            <a:pPr lvl="0"/>
            <a:r>
              <a:rPr lang="en-US" noProof="0" smtClean="0"/>
              <a:t>Click icon to add picture</a:t>
            </a:r>
            <a:endParaRPr lang="en-GB" noProof="0" dirty="0"/>
          </a:p>
        </p:txBody>
      </p:sp>
      <p:sp>
        <p:nvSpPr>
          <p:cNvPr id="108"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19"/>
          </p:nvPr>
        </p:nvSpPr>
        <p:spPr>
          <a:xfrm>
            <a:off x="1775257" y="3916744"/>
            <a:ext cx="893063" cy="838862"/>
          </a:xfrm>
          <a:prstGeom prst="roundRect">
            <a:avLst>
              <a:gd name="adj" fmla="val 5400"/>
            </a:avLst>
          </a:prstGeom>
        </p:spPr>
        <p:txBody>
          <a:bodyPr>
            <a:normAutofit/>
          </a:bodyPr>
          <a:lstStyle>
            <a:lvl1pPr>
              <a:defRPr sz="900"/>
            </a:lvl1pPr>
          </a:lstStyle>
          <a:p>
            <a:pPr lvl="0"/>
            <a:r>
              <a:rPr lang="en-US" noProof="0" smtClean="0"/>
              <a:t>Click icon to add picture</a:t>
            </a:r>
            <a:endParaRPr lang="en-GB" noProof="0" dirty="0"/>
          </a:p>
        </p:txBody>
      </p:sp>
      <p:sp>
        <p:nvSpPr>
          <p:cNvPr id="110"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20"/>
          </p:nvPr>
        </p:nvSpPr>
        <p:spPr>
          <a:xfrm>
            <a:off x="2977661" y="1678958"/>
            <a:ext cx="893063" cy="838862"/>
          </a:xfrm>
          <a:prstGeom prst="roundRect">
            <a:avLst>
              <a:gd name="adj" fmla="val 5400"/>
            </a:avLst>
          </a:prstGeom>
        </p:spPr>
        <p:txBody>
          <a:bodyPr>
            <a:normAutofit/>
          </a:bodyPr>
          <a:lstStyle>
            <a:lvl1pPr>
              <a:defRPr sz="900"/>
            </a:lvl1pPr>
          </a:lstStyle>
          <a:p>
            <a:pPr lvl="0"/>
            <a:r>
              <a:rPr lang="en-US" noProof="0" smtClean="0"/>
              <a:t>Click icon to add picture</a:t>
            </a:r>
            <a:endParaRPr lang="en-GB" noProof="0" dirty="0"/>
          </a:p>
        </p:txBody>
      </p:sp>
      <p:sp>
        <p:nvSpPr>
          <p:cNvPr id="111"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21"/>
          </p:nvPr>
        </p:nvSpPr>
        <p:spPr>
          <a:xfrm>
            <a:off x="2975933" y="2797851"/>
            <a:ext cx="893063" cy="838862"/>
          </a:xfrm>
          <a:prstGeom prst="roundRect">
            <a:avLst>
              <a:gd name="adj" fmla="val 5400"/>
            </a:avLst>
          </a:prstGeom>
        </p:spPr>
        <p:txBody>
          <a:bodyPr>
            <a:normAutofit/>
          </a:bodyPr>
          <a:lstStyle>
            <a:lvl1pPr>
              <a:defRPr sz="900"/>
            </a:lvl1pPr>
          </a:lstStyle>
          <a:p>
            <a:pPr lvl="0"/>
            <a:r>
              <a:rPr lang="en-US" noProof="0" smtClean="0"/>
              <a:t>Click icon to add picture</a:t>
            </a:r>
            <a:endParaRPr lang="en-GB" noProof="0" dirty="0"/>
          </a:p>
        </p:txBody>
      </p:sp>
      <p:sp>
        <p:nvSpPr>
          <p:cNvPr id="112"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22"/>
          </p:nvPr>
        </p:nvSpPr>
        <p:spPr>
          <a:xfrm>
            <a:off x="4166570" y="1678959"/>
            <a:ext cx="893063" cy="838862"/>
          </a:xfrm>
          <a:prstGeom prst="roundRect">
            <a:avLst>
              <a:gd name="adj" fmla="val 5400"/>
            </a:avLst>
          </a:prstGeom>
        </p:spPr>
        <p:txBody>
          <a:bodyPr>
            <a:normAutofit/>
          </a:bodyPr>
          <a:lstStyle>
            <a:lvl1pPr>
              <a:defRPr sz="900"/>
            </a:lvl1pPr>
          </a:lstStyle>
          <a:p>
            <a:pPr lvl="0"/>
            <a:r>
              <a:rPr lang="en-US" noProof="0" smtClean="0"/>
              <a:t>Click icon to add picture</a:t>
            </a:r>
            <a:endParaRPr lang="en-GB" noProof="0" dirty="0"/>
          </a:p>
        </p:txBody>
      </p:sp>
      <p:sp>
        <p:nvSpPr>
          <p:cNvPr id="113"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23"/>
          </p:nvPr>
        </p:nvSpPr>
        <p:spPr>
          <a:xfrm>
            <a:off x="4156944" y="2797851"/>
            <a:ext cx="893063" cy="838862"/>
          </a:xfrm>
          <a:prstGeom prst="roundRect">
            <a:avLst>
              <a:gd name="adj" fmla="val 5400"/>
            </a:avLst>
          </a:prstGeom>
        </p:spPr>
        <p:txBody>
          <a:bodyPr>
            <a:normAutofit/>
          </a:bodyPr>
          <a:lstStyle>
            <a:lvl1pPr>
              <a:defRPr sz="900"/>
            </a:lvl1pPr>
          </a:lstStyle>
          <a:p>
            <a:pPr lvl="0"/>
            <a:r>
              <a:rPr lang="en-US" noProof="0" smtClean="0"/>
              <a:t>Click icon to add picture</a:t>
            </a:r>
            <a:endParaRPr lang="en-GB" noProof="0" dirty="0"/>
          </a:p>
        </p:txBody>
      </p:sp>
      <p:sp>
        <p:nvSpPr>
          <p:cNvPr id="114"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24"/>
          </p:nvPr>
        </p:nvSpPr>
        <p:spPr>
          <a:xfrm>
            <a:off x="2975933" y="3916889"/>
            <a:ext cx="893063" cy="838862"/>
          </a:xfrm>
          <a:prstGeom prst="roundRect">
            <a:avLst>
              <a:gd name="adj" fmla="val 5400"/>
            </a:avLst>
          </a:prstGeom>
        </p:spPr>
        <p:txBody>
          <a:bodyPr>
            <a:normAutofit/>
          </a:bodyPr>
          <a:lstStyle>
            <a:lvl1pPr>
              <a:defRPr sz="900"/>
            </a:lvl1pPr>
          </a:lstStyle>
          <a:p>
            <a:pPr lvl="0"/>
            <a:r>
              <a:rPr lang="en-US" noProof="0" smtClean="0"/>
              <a:t>Click icon to add picture</a:t>
            </a:r>
            <a:endParaRPr lang="en-GB" noProof="0" dirty="0"/>
          </a:p>
        </p:txBody>
      </p:sp>
      <p:sp>
        <p:nvSpPr>
          <p:cNvPr id="115"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25"/>
          </p:nvPr>
        </p:nvSpPr>
        <p:spPr>
          <a:xfrm>
            <a:off x="4156944" y="3916745"/>
            <a:ext cx="893063" cy="838862"/>
          </a:xfrm>
          <a:prstGeom prst="roundRect">
            <a:avLst>
              <a:gd name="adj" fmla="val 5400"/>
            </a:avLst>
          </a:prstGeom>
        </p:spPr>
        <p:txBody>
          <a:bodyPr>
            <a:normAutofit/>
          </a:bodyPr>
          <a:lstStyle>
            <a:lvl1pPr>
              <a:defRPr sz="900"/>
            </a:lvl1pPr>
          </a:lstStyle>
          <a:p>
            <a:pPr lvl="0"/>
            <a:r>
              <a:rPr lang="en-US" noProof="0" smtClean="0"/>
              <a:t>Click icon to add picture</a:t>
            </a:r>
            <a:endParaRPr lang="en-GB" noProof="0" dirty="0"/>
          </a:p>
        </p:txBody>
      </p:sp>
      <p:sp>
        <p:nvSpPr>
          <p:cNvPr id="116"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26"/>
          </p:nvPr>
        </p:nvSpPr>
        <p:spPr>
          <a:xfrm>
            <a:off x="5360246" y="1678956"/>
            <a:ext cx="893063" cy="838862"/>
          </a:xfrm>
          <a:prstGeom prst="roundRect">
            <a:avLst>
              <a:gd name="adj" fmla="val 5400"/>
            </a:avLst>
          </a:prstGeom>
        </p:spPr>
        <p:txBody>
          <a:bodyPr>
            <a:normAutofit/>
          </a:bodyPr>
          <a:lstStyle>
            <a:lvl1pPr>
              <a:defRPr sz="900"/>
            </a:lvl1pPr>
          </a:lstStyle>
          <a:p>
            <a:pPr lvl="0"/>
            <a:r>
              <a:rPr lang="en-US" noProof="0" smtClean="0"/>
              <a:t>Click icon to add picture</a:t>
            </a:r>
            <a:endParaRPr lang="en-GB" noProof="0" dirty="0"/>
          </a:p>
        </p:txBody>
      </p:sp>
      <p:sp>
        <p:nvSpPr>
          <p:cNvPr id="117"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27"/>
          </p:nvPr>
        </p:nvSpPr>
        <p:spPr>
          <a:xfrm>
            <a:off x="5358518" y="2797849"/>
            <a:ext cx="893063" cy="838862"/>
          </a:xfrm>
          <a:prstGeom prst="roundRect">
            <a:avLst>
              <a:gd name="adj" fmla="val 5400"/>
            </a:avLst>
          </a:prstGeom>
        </p:spPr>
        <p:txBody>
          <a:bodyPr>
            <a:normAutofit/>
          </a:bodyPr>
          <a:lstStyle>
            <a:lvl1pPr>
              <a:defRPr sz="900"/>
            </a:lvl1pPr>
          </a:lstStyle>
          <a:p>
            <a:pPr lvl="0"/>
            <a:r>
              <a:rPr lang="en-US" noProof="0" smtClean="0"/>
              <a:t>Click icon to add picture</a:t>
            </a:r>
            <a:endParaRPr lang="en-GB" noProof="0" dirty="0"/>
          </a:p>
        </p:txBody>
      </p:sp>
      <p:sp>
        <p:nvSpPr>
          <p:cNvPr id="120"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30"/>
          </p:nvPr>
        </p:nvSpPr>
        <p:spPr>
          <a:xfrm>
            <a:off x="5358518" y="3916888"/>
            <a:ext cx="893063" cy="838862"/>
          </a:xfrm>
          <a:prstGeom prst="roundRect">
            <a:avLst>
              <a:gd name="adj" fmla="val 5400"/>
            </a:avLst>
          </a:prstGeom>
        </p:spPr>
        <p:txBody>
          <a:bodyPr>
            <a:normAutofit/>
          </a:bodyPr>
          <a:lstStyle>
            <a:lvl1pPr>
              <a:defRPr sz="900"/>
            </a:lvl1pPr>
          </a:lstStyle>
          <a:p>
            <a:pPr lvl="0"/>
            <a:r>
              <a:rPr lang="en-US" noProof="0" smtClean="0"/>
              <a:t>Click icon to add picture</a:t>
            </a:r>
            <a:endParaRPr lang="en-GB" noProof="0" dirty="0"/>
          </a:p>
        </p:txBody>
      </p:sp>
      <p:sp>
        <p:nvSpPr>
          <p:cNvPr id="122" name="Date Placeholder 3"/>
          <p:cNvSpPr>
            <a:spLocks noGrp="1"/>
          </p:cNvSpPr>
          <p:nvPr>
            <p:ph type="dt" sz="half" idx="2"/>
          </p:nvPr>
        </p:nvSpPr>
        <p:spPr>
          <a:xfrm>
            <a:off x="594661" y="5035501"/>
            <a:ext cx="1547697" cy="293738"/>
          </a:xfrm>
          <a:prstGeom prst="rect">
            <a:avLst/>
          </a:prstGeom>
        </p:spPr>
        <p:txBody>
          <a:bodyPr lIns="0" tIns="0" rIns="0" bIns="0" anchor="ctr"/>
          <a:lstStyle>
            <a:lvl1pPr>
              <a:defRPr sz="700">
                <a:solidFill>
                  <a:schemeClr val="accent1"/>
                </a:solidFill>
              </a:defRPr>
            </a:lvl1pPr>
          </a:lstStyle>
          <a:p>
            <a:fld id="{2B7358CC-5F0F-DE45-B162-F1F79492E334}" type="datetime3">
              <a:rPr lang="en-GB" smtClean="0"/>
              <a:t>13 July, 2016</a:t>
            </a:fld>
            <a:endParaRPr lang="en-GB" dirty="0"/>
          </a:p>
        </p:txBody>
      </p:sp>
      <p:sp>
        <p:nvSpPr>
          <p:cNvPr id="123" name="Footer Placeholder 4"/>
          <p:cNvSpPr>
            <a:spLocks noGrp="1"/>
          </p:cNvSpPr>
          <p:nvPr>
            <p:ph type="ftr" sz="quarter" idx="3"/>
            <p:custDataLst>
              <p:tags r:id="rId1"/>
            </p:custDataLst>
          </p:nvPr>
        </p:nvSpPr>
        <p:spPr>
          <a:xfrm>
            <a:off x="0" y="5035501"/>
            <a:ext cx="7561263" cy="293738"/>
          </a:xfrm>
          <a:prstGeom prst="rect">
            <a:avLst/>
          </a:prstGeom>
        </p:spPr>
        <p:txBody>
          <a:bodyPr lIns="0" tIns="0" rIns="0" bIns="0" anchor="ctr"/>
          <a:lstStyle>
            <a:lvl1pPr algn="ctr">
              <a:defRPr lang="en-GB" sz="800" b="0" i="0" u="none">
                <a:solidFill>
                  <a:srgbClr val="FFFFFF"/>
                </a:solidFill>
                <a:latin typeface="Arial"/>
              </a:defRPr>
            </a:lvl1pPr>
          </a:lstStyle>
          <a:p>
            <a:endParaRPr lang="en-GB" b="1"/>
          </a:p>
        </p:txBody>
      </p:sp>
      <p:sp>
        <p:nvSpPr>
          <p:cNvPr id="100" name="Slide Number Placeholder 5"/>
          <p:cNvSpPr>
            <a:spLocks noGrp="1"/>
          </p:cNvSpPr>
          <p:nvPr>
            <p:ph type="sldNum" sz="quarter" idx="4"/>
          </p:nvPr>
        </p:nvSpPr>
        <p:spPr>
          <a:xfrm>
            <a:off x="6846455" y="5035501"/>
            <a:ext cx="297689" cy="293738"/>
          </a:xfrm>
          <a:prstGeom prst="rect">
            <a:avLst/>
          </a:prstGeom>
        </p:spPr>
        <p:txBody>
          <a:bodyPr lIns="0" tIns="0" rIns="0" bIns="0" anchor="ctr"/>
          <a:lstStyle>
            <a:lvl1pPr algn="r">
              <a:defRPr sz="700">
                <a:solidFill>
                  <a:schemeClr val="accent1"/>
                </a:solidFill>
              </a:defRPr>
            </a:lvl1pPr>
          </a:lstStyle>
          <a:p>
            <a:fld id="{71F9F866-B438-9445-8D9F-1F8FF6608833}" type="slidenum">
              <a:rPr lang="en-GB" smtClean="0"/>
              <a:pPr/>
              <a:t>‹#›</a:t>
            </a:fld>
            <a:endParaRPr lang="en-GB" dirty="0"/>
          </a:p>
        </p:txBody>
      </p:sp>
    </p:spTree>
    <p:extLst>
      <p:ext uri="{BB962C8B-B14F-4D97-AF65-F5344CB8AC3E}">
        <p14:creationId xmlns:p14="http://schemas.microsoft.com/office/powerpoint/2010/main" val="1429119623"/>
      </p:ext>
    </p:extLst>
  </p:cSld>
  <p:clrMapOvr>
    <a:masterClrMapping/>
  </p:clrMapOvr>
  <p:timing>
    <p:tnLst>
      <p:par>
        <p:cTn id="1" dur="indefinite" restart="never" nodeType="tmRoot"/>
      </p:par>
    </p:tnLst>
  </p:timing>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9_Text + image">
    <p:spTree>
      <p:nvGrpSpPr>
        <p:cNvPr id="1" name=""/>
        <p:cNvGrpSpPr/>
        <p:nvPr/>
      </p:nvGrpSpPr>
      <p:grpSpPr>
        <a:xfrm>
          <a:off x="0" y="0"/>
          <a:ext cx="0" cy="0"/>
          <a:chOff x="0" y="0"/>
          <a:chExt cx="0" cy="0"/>
        </a:xfrm>
      </p:grpSpPr>
      <p:sp>
        <p:nvSpPr>
          <p:cNvPr id="2" name="Title 1" descr="Ideally your title should fit on one line." title="Slide title"/>
          <p:cNvSpPr>
            <a:spLocks noGrp="1"/>
          </p:cNvSpPr>
          <p:nvPr>
            <p:ph type="title"/>
          </p:nvPr>
        </p:nvSpPr>
        <p:spPr/>
        <p:txBody>
          <a:bodyPr/>
          <a:lstStyle/>
          <a:p>
            <a:r>
              <a:rPr lang="en-US" smtClean="0"/>
              <a:t>Click to edit Master title style</a:t>
            </a:r>
            <a:endParaRPr lang="en-GB"/>
          </a:p>
        </p:txBody>
      </p:sp>
      <p:sp>
        <p:nvSpPr>
          <p:cNvPr id="9"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14"/>
          </p:nvPr>
        </p:nvSpPr>
        <p:spPr>
          <a:xfrm>
            <a:off x="595974" y="1678957"/>
            <a:ext cx="2081972" cy="838862"/>
          </a:xfrm>
          <a:prstGeom prst="roundRect">
            <a:avLst>
              <a:gd name="adj" fmla="val 5400"/>
            </a:avLst>
          </a:prstGeom>
        </p:spPr>
        <p:txBody>
          <a:bodyPr>
            <a:normAutofit/>
          </a:bodyPr>
          <a:lstStyle>
            <a:lvl1pPr>
              <a:defRPr sz="900"/>
            </a:lvl1pPr>
          </a:lstStyle>
          <a:p>
            <a:pPr lvl="0"/>
            <a:r>
              <a:rPr lang="en-US" noProof="0" smtClean="0"/>
              <a:t>Click icon to add picture</a:t>
            </a:r>
            <a:endParaRPr lang="en-GB" noProof="0" dirty="0"/>
          </a:p>
        </p:txBody>
      </p:sp>
      <p:sp>
        <p:nvSpPr>
          <p:cNvPr id="103"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15"/>
          </p:nvPr>
        </p:nvSpPr>
        <p:spPr>
          <a:xfrm>
            <a:off x="594246" y="2797849"/>
            <a:ext cx="2084252" cy="1957758"/>
          </a:xfrm>
          <a:prstGeom prst="roundRect">
            <a:avLst>
              <a:gd name="adj" fmla="val 5400"/>
            </a:avLst>
          </a:prstGeom>
        </p:spPr>
        <p:txBody>
          <a:bodyPr>
            <a:normAutofit/>
          </a:bodyPr>
          <a:lstStyle>
            <a:lvl1pPr>
              <a:defRPr sz="900"/>
            </a:lvl1pPr>
          </a:lstStyle>
          <a:p>
            <a:pPr lvl="0"/>
            <a:r>
              <a:rPr lang="en-US" noProof="0" smtClean="0"/>
              <a:t>Click icon to add picture</a:t>
            </a:r>
            <a:endParaRPr lang="en-GB" noProof="0" dirty="0"/>
          </a:p>
        </p:txBody>
      </p:sp>
      <p:sp>
        <p:nvSpPr>
          <p:cNvPr id="110"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20"/>
          </p:nvPr>
        </p:nvSpPr>
        <p:spPr>
          <a:xfrm>
            <a:off x="2977660" y="1678957"/>
            <a:ext cx="2084249" cy="1957754"/>
          </a:xfrm>
          <a:prstGeom prst="roundRect">
            <a:avLst>
              <a:gd name="adj" fmla="val 5400"/>
            </a:avLst>
          </a:prstGeom>
        </p:spPr>
        <p:txBody>
          <a:bodyPr>
            <a:normAutofit/>
          </a:bodyPr>
          <a:lstStyle>
            <a:lvl1pPr>
              <a:defRPr sz="900"/>
            </a:lvl1pPr>
          </a:lstStyle>
          <a:p>
            <a:pPr lvl="0"/>
            <a:r>
              <a:rPr lang="en-US" noProof="0" smtClean="0"/>
              <a:t>Click icon to add picture</a:t>
            </a:r>
            <a:endParaRPr lang="en-GB" noProof="0" dirty="0"/>
          </a:p>
        </p:txBody>
      </p:sp>
      <p:sp>
        <p:nvSpPr>
          <p:cNvPr id="114"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24"/>
          </p:nvPr>
        </p:nvSpPr>
        <p:spPr>
          <a:xfrm>
            <a:off x="2975933" y="3916889"/>
            <a:ext cx="2083286" cy="838862"/>
          </a:xfrm>
          <a:prstGeom prst="roundRect">
            <a:avLst>
              <a:gd name="adj" fmla="val 5400"/>
            </a:avLst>
          </a:prstGeom>
        </p:spPr>
        <p:txBody>
          <a:bodyPr>
            <a:normAutofit/>
          </a:bodyPr>
          <a:lstStyle>
            <a:lvl1pPr>
              <a:defRPr sz="900"/>
            </a:lvl1pPr>
          </a:lstStyle>
          <a:p>
            <a:pPr lvl="0"/>
            <a:r>
              <a:rPr lang="en-US" noProof="0" smtClean="0"/>
              <a:t>Click icon to add picture</a:t>
            </a:r>
            <a:endParaRPr lang="en-GB" noProof="0" dirty="0"/>
          </a:p>
        </p:txBody>
      </p:sp>
      <p:sp>
        <p:nvSpPr>
          <p:cNvPr id="116"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26"/>
          </p:nvPr>
        </p:nvSpPr>
        <p:spPr>
          <a:xfrm>
            <a:off x="5360246" y="1678956"/>
            <a:ext cx="1783897" cy="3076796"/>
          </a:xfrm>
          <a:prstGeom prst="roundRect">
            <a:avLst>
              <a:gd name="adj" fmla="val 5400"/>
            </a:avLst>
          </a:prstGeom>
        </p:spPr>
        <p:txBody>
          <a:bodyPr>
            <a:normAutofit/>
          </a:bodyPr>
          <a:lstStyle>
            <a:lvl1pPr>
              <a:defRPr sz="900"/>
            </a:lvl1pPr>
          </a:lstStyle>
          <a:p>
            <a:pPr lvl="0"/>
            <a:r>
              <a:rPr lang="en-US" noProof="0" smtClean="0"/>
              <a:t>Click icon to add picture</a:t>
            </a:r>
            <a:endParaRPr lang="en-GB" noProof="0" dirty="0"/>
          </a:p>
        </p:txBody>
      </p:sp>
      <p:sp>
        <p:nvSpPr>
          <p:cNvPr id="122" name="Date Placeholder 3"/>
          <p:cNvSpPr>
            <a:spLocks noGrp="1"/>
          </p:cNvSpPr>
          <p:nvPr>
            <p:ph type="dt" sz="half" idx="2"/>
          </p:nvPr>
        </p:nvSpPr>
        <p:spPr>
          <a:xfrm>
            <a:off x="594661" y="5035501"/>
            <a:ext cx="1547697" cy="293738"/>
          </a:xfrm>
          <a:prstGeom prst="rect">
            <a:avLst/>
          </a:prstGeom>
        </p:spPr>
        <p:txBody>
          <a:bodyPr lIns="0" tIns="0" rIns="0" bIns="0" anchor="ctr"/>
          <a:lstStyle>
            <a:lvl1pPr>
              <a:defRPr sz="700">
                <a:solidFill>
                  <a:schemeClr val="accent1"/>
                </a:solidFill>
              </a:defRPr>
            </a:lvl1pPr>
          </a:lstStyle>
          <a:p>
            <a:fld id="{2B7358CC-5F0F-DE45-B162-F1F79492E334}" type="datetime3">
              <a:rPr lang="en-GB" smtClean="0"/>
              <a:t>13 July, 2016</a:t>
            </a:fld>
            <a:endParaRPr lang="en-GB" dirty="0"/>
          </a:p>
        </p:txBody>
      </p:sp>
      <p:sp>
        <p:nvSpPr>
          <p:cNvPr id="123" name="Footer Placeholder 4"/>
          <p:cNvSpPr>
            <a:spLocks noGrp="1"/>
          </p:cNvSpPr>
          <p:nvPr>
            <p:ph type="ftr" sz="quarter" idx="3"/>
            <p:custDataLst>
              <p:tags r:id="rId1"/>
            </p:custDataLst>
          </p:nvPr>
        </p:nvSpPr>
        <p:spPr>
          <a:xfrm>
            <a:off x="0" y="5035501"/>
            <a:ext cx="7561263" cy="293738"/>
          </a:xfrm>
          <a:prstGeom prst="rect">
            <a:avLst/>
          </a:prstGeom>
        </p:spPr>
        <p:txBody>
          <a:bodyPr lIns="0" tIns="0" rIns="0" bIns="0" anchor="ctr"/>
          <a:lstStyle>
            <a:lvl1pPr algn="ctr">
              <a:defRPr lang="en-GB" sz="800" b="0" i="0" u="none">
                <a:solidFill>
                  <a:srgbClr val="FFFFFF"/>
                </a:solidFill>
                <a:latin typeface="Arial"/>
              </a:defRPr>
            </a:lvl1pPr>
          </a:lstStyle>
          <a:p>
            <a:endParaRPr lang="en-GB" b="1"/>
          </a:p>
        </p:txBody>
      </p:sp>
      <p:sp>
        <p:nvSpPr>
          <p:cNvPr id="100" name="Slide Number Placeholder 5"/>
          <p:cNvSpPr>
            <a:spLocks noGrp="1"/>
          </p:cNvSpPr>
          <p:nvPr>
            <p:ph type="sldNum" sz="quarter" idx="4"/>
          </p:nvPr>
        </p:nvSpPr>
        <p:spPr>
          <a:xfrm>
            <a:off x="6846455" y="5035501"/>
            <a:ext cx="297689" cy="293738"/>
          </a:xfrm>
          <a:prstGeom prst="rect">
            <a:avLst/>
          </a:prstGeom>
        </p:spPr>
        <p:txBody>
          <a:bodyPr lIns="0" tIns="0" rIns="0" bIns="0" anchor="ctr"/>
          <a:lstStyle>
            <a:lvl1pPr algn="r">
              <a:defRPr sz="700">
                <a:solidFill>
                  <a:schemeClr val="accent1"/>
                </a:solidFill>
              </a:defRPr>
            </a:lvl1pPr>
          </a:lstStyle>
          <a:p>
            <a:fld id="{71F9F866-B438-9445-8D9F-1F8FF6608833}" type="slidenum">
              <a:rPr lang="en-GB" smtClean="0"/>
              <a:pPr/>
              <a:t>‹#›</a:t>
            </a:fld>
            <a:endParaRPr lang="en-GB" dirty="0"/>
          </a:p>
        </p:txBody>
      </p:sp>
    </p:spTree>
    <p:extLst>
      <p:ext uri="{BB962C8B-B14F-4D97-AF65-F5344CB8AC3E}">
        <p14:creationId xmlns:p14="http://schemas.microsoft.com/office/powerpoint/2010/main" val="2762893991"/>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594659" y="1"/>
            <a:ext cx="5202310" cy="838861"/>
          </a:xfrm>
        </p:spPr>
        <p:txBody>
          <a:bodyPr/>
          <a:lstStyle/>
          <a:p>
            <a:r>
              <a:rPr lang="en-US" smtClean="0"/>
              <a:t>Click to edit Master title style</a:t>
            </a:r>
            <a:endParaRPr lang="en-US" dirty="0"/>
          </a:p>
        </p:txBody>
      </p:sp>
      <p:sp>
        <p:nvSpPr>
          <p:cNvPr id="54" name="Date Placeholder 3"/>
          <p:cNvSpPr>
            <a:spLocks noGrp="1"/>
          </p:cNvSpPr>
          <p:nvPr>
            <p:ph type="dt" sz="half" idx="10"/>
          </p:nvPr>
        </p:nvSpPr>
        <p:spPr>
          <a:xfrm>
            <a:off x="594661" y="5035501"/>
            <a:ext cx="1547697" cy="293738"/>
          </a:xfrm>
          <a:prstGeom prst="rect">
            <a:avLst/>
          </a:prstGeom>
        </p:spPr>
        <p:txBody>
          <a:bodyPr lIns="0" tIns="0" rIns="0" bIns="0" anchor="ctr"/>
          <a:lstStyle>
            <a:lvl1pPr>
              <a:defRPr sz="700">
                <a:solidFill>
                  <a:schemeClr val="accent1"/>
                </a:solidFill>
              </a:defRPr>
            </a:lvl1pPr>
          </a:lstStyle>
          <a:p>
            <a:fld id="{64815ECD-0D2A-4942-A2BB-9C0FFC9E6DD9}" type="datetime3">
              <a:rPr lang="en-GB" smtClean="0"/>
              <a:t>13 July, 2016</a:t>
            </a:fld>
            <a:endParaRPr lang="en-GB" dirty="0"/>
          </a:p>
        </p:txBody>
      </p:sp>
      <p:sp>
        <p:nvSpPr>
          <p:cNvPr id="55" name="Footer Placeholder 4"/>
          <p:cNvSpPr>
            <a:spLocks noGrp="1"/>
          </p:cNvSpPr>
          <p:nvPr>
            <p:ph type="ftr" sz="quarter" idx="3"/>
            <p:custDataLst>
              <p:tags r:id="rId1"/>
            </p:custDataLst>
          </p:nvPr>
        </p:nvSpPr>
        <p:spPr>
          <a:xfrm>
            <a:off x="0" y="5035501"/>
            <a:ext cx="7561263" cy="293738"/>
          </a:xfrm>
          <a:prstGeom prst="rect">
            <a:avLst/>
          </a:prstGeom>
        </p:spPr>
        <p:txBody>
          <a:bodyPr lIns="0" tIns="0" rIns="0" bIns="0" anchor="ctr"/>
          <a:lstStyle>
            <a:lvl1pPr algn="ctr">
              <a:defRPr lang="en-GB" sz="800" b="0" i="0" u="none">
                <a:solidFill>
                  <a:srgbClr val="FFFFFF"/>
                </a:solidFill>
                <a:latin typeface="Arial"/>
              </a:defRPr>
            </a:lvl1pPr>
          </a:lstStyle>
          <a:p>
            <a:endParaRPr lang="en-GB" b="1"/>
          </a:p>
        </p:txBody>
      </p:sp>
      <p:sp>
        <p:nvSpPr>
          <p:cNvPr id="57" name="Slide Number Placeholder 5"/>
          <p:cNvSpPr>
            <a:spLocks noGrp="1"/>
          </p:cNvSpPr>
          <p:nvPr>
            <p:ph type="sldNum" sz="quarter" idx="4"/>
          </p:nvPr>
        </p:nvSpPr>
        <p:spPr>
          <a:xfrm>
            <a:off x="6846455" y="5035501"/>
            <a:ext cx="297689" cy="293738"/>
          </a:xfrm>
          <a:prstGeom prst="rect">
            <a:avLst/>
          </a:prstGeom>
        </p:spPr>
        <p:txBody>
          <a:bodyPr lIns="0" tIns="0" rIns="0" bIns="0" anchor="ctr"/>
          <a:lstStyle>
            <a:lvl1pPr algn="r">
              <a:defRPr sz="700">
                <a:solidFill>
                  <a:schemeClr val="accent1"/>
                </a:solidFill>
              </a:defRPr>
            </a:lvl1pPr>
          </a:lstStyle>
          <a:p>
            <a:fld id="{71F9F866-B438-9445-8D9F-1F8FF6608833}" type="slidenum">
              <a:rPr lang="en-GB" smtClean="0"/>
              <a:pPr/>
              <a:t>‹#›</a:t>
            </a:fld>
            <a:endParaRPr lang="en-GB" dirty="0"/>
          </a:p>
        </p:txBody>
      </p:sp>
      <p:sp>
        <p:nvSpPr>
          <p:cNvPr id="5" name="Text Placeholder 4"/>
          <p:cNvSpPr>
            <a:spLocks noGrp="1"/>
          </p:cNvSpPr>
          <p:nvPr>
            <p:ph type="body" sz="quarter" idx="11"/>
          </p:nvPr>
        </p:nvSpPr>
        <p:spPr>
          <a:xfrm>
            <a:off x="594662" y="1123829"/>
            <a:ext cx="2981185" cy="391180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7" name="Text Placeholder 6"/>
          <p:cNvSpPr>
            <a:spLocks noGrp="1"/>
          </p:cNvSpPr>
          <p:nvPr>
            <p:ph type="body" sz="quarter" idx="12"/>
          </p:nvPr>
        </p:nvSpPr>
        <p:spPr>
          <a:xfrm>
            <a:off x="3985417" y="1123829"/>
            <a:ext cx="2981186" cy="391180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Tree>
    <p:extLst>
      <p:ext uri="{BB962C8B-B14F-4D97-AF65-F5344CB8AC3E}">
        <p14:creationId xmlns:p14="http://schemas.microsoft.com/office/powerpoint/2010/main" val="3199726294"/>
      </p:ext>
    </p:extLst>
  </p:cSld>
  <p:clrMapOvr>
    <a:masterClrMapping/>
  </p:clrMapOvr>
  <p:timing>
    <p:tnLst>
      <p:par>
        <p:cTn id="1" dur="indefinite" restart="never" nodeType="tmRoot"/>
      </p:par>
    </p:tnLst>
  </p:timing>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1_Single column layout">
    <p:spTree>
      <p:nvGrpSpPr>
        <p:cNvPr id="1" name=""/>
        <p:cNvGrpSpPr/>
        <p:nvPr/>
      </p:nvGrpSpPr>
      <p:grpSpPr>
        <a:xfrm>
          <a:off x="0" y="0"/>
          <a:ext cx="0" cy="0"/>
          <a:chOff x="0" y="0"/>
          <a:chExt cx="0" cy="0"/>
        </a:xfrm>
      </p:grpSpPr>
      <p:sp>
        <p:nvSpPr>
          <p:cNvPr id="2" name="Title 1" descr="Ideally your title should fit on one line." title="Slide title"/>
          <p:cNvSpPr>
            <a:spLocks noGrp="1"/>
          </p:cNvSpPr>
          <p:nvPr>
            <p:ph type="title"/>
          </p:nvPr>
        </p:nvSpPr>
        <p:spPr/>
        <p:txBody>
          <a:bodyPr/>
          <a:lstStyle/>
          <a:p>
            <a:r>
              <a:rPr lang="en-US" smtClean="0"/>
              <a:t>Click to edit Master title style</a:t>
            </a:r>
            <a:endParaRPr lang="en-GB" dirty="0"/>
          </a:p>
        </p:txBody>
      </p:sp>
      <p:sp>
        <p:nvSpPr>
          <p:cNvPr id="16" name="Text Placeholder 6" descr="First level - paragraph text&#10;Second level - bullet 1&#10;Third level - bullet 2&#10;&#10;No more than 100 words per slide" title="Main text copy"/>
          <p:cNvSpPr>
            <a:spLocks noGrp="1"/>
          </p:cNvSpPr>
          <p:nvPr>
            <p:ph type="body" sz="quarter" idx="13"/>
          </p:nvPr>
        </p:nvSpPr>
        <p:spPr>
          <a:xfrm>
            <a:off x="2081971" y="1678957"/>
            <a:ext cx="4764486" cy="2517293"/>
          </a:xfrm>
        </p:spPr>
        <p:txBody>
          <a:bodyPr/>
          <a:lstStyle>
            <a:lvl1pPr marL="0" marR="0" indent="0" algn="l" defTabSz="736504" rtl="0" eaLnBrk="0" fontAlgn="base" latinLnBrk="0" hangingPunct="0">
              <a:lnSpc>
                <a:spcPct val="100000"/>
              </a:lnSpc>
              <a:spcBef>
                <a:spcPts val="0"/>
              </a:spcBef>
              <a:spcAft>
                <a:spcPts val="483"/>
              </a:spcAft>
              <a:buClrTx/>
              <a:buSzTx/>
              <a:buFontTx/>
              <a:buNone/>
              <a:tabLst/>
              <a:defRPr sz="1600">
                <a:solidFill>
                  <a:schemeClr val="tx1"/>
                </a:solidFill>
                <a:latin typeface="Franklin Gothic Book"/>
                <a:cs typeface="Franklin Gothic Book"/>
              </a:defRPr>
            </a:lvl1pPr>
            <a:lvl2pPr marL="144488" marR="0" indent="-144488" algn="l" defTabSz="736504" rtl="0" eaLnBrk="0" fontAlgn="base" latinLnBrk="0" hangingPunct="0">
              <a:lnSpc>
                <a:spcPct val="100000"/>
              </a:lnSpc>
              <a:spcBef>
                <a:spcPts val="0"/>
              </a:spcBef>
              <a:spcAft>
                <a:spcPts val="483"/>
              </a:spcAft>
              <a:buClrTx/>
              <a:buSzTx/>
              <a:buFont typeface="Arial" charset="0"/>
              <a:buChar char="•"/>
              <a:tabLst/>
              <a:defRPr>
                <a:solidFill>
                  <a:schemeClr val="tx1"/>
                </a:solidFill>
                <a:latin typeface="Franklin Gothic Book"/>
                <a:ea typeface="Franklin Gothic Book"/>
                <a:cs typeface="Franklin Gothic Book"/>
              </a:defRPr>
            </a:lvl2pPr>
            <a:lvl3pPr marL="289962" marR="0" indent="-144981" algn="l" defTabSz="736504" rtl="0" eaLnBrk="0" fontAlgn="base" latinLnBrk="0" hangingPunct="0">
              <a:lnSpc>
                <a:spcPct val="100000"/>
              </a:lnSpc>
              <a:spcBef>
                <a:spcPts val="0"/>
              </a:spcBef>
              <a:spcAft>
                <a:spcPts val="483"/>
              </a:spcAft>
              <a:buClrTx/>
              <a:buSzTx/>
              <a:buFont typeface="Arial"/>
              <a:buChar char="•"/>
              <a:tabLst/>
              <a:defRPr>
                <a:solidFill>
                  <a:schemeClr val="tx1"/>
                </a:solidFill>
                <a:latin typeface="Franklin Gothic Book"/>
                <a:ea typeface="Franklin Gothic Book"/>
                <a:cs typeface="Franklin Gothic Book"/>
              </a:defRPr>
            </a:lvl3pPr>
            <a:lvl4pPr marL="434943" marR="0" indent="-144981" algn="l" defTabSz="736504" rtl="0" eaLnBrk="0" fontAlgn="base" latinLnBrk="0" hangingPunct="0">
              <a:lnSpc>
                <a:spcPct val="100000"/>
              </a:lnSpc>
              <a:spcBef>
                <a:spcPts val="0"/>
              </a:spcBef>
              <a:spcAft>
                <a:spcPts val="483"/>
              </a:spcAft>
              <a:buClrTx/>
              <a:buSzTx/>
              <a:buFont typeface="Arial"/>
              <a:buChar char="•"/>
              <a:tabLst/>
              <a:defRPr>
                <a:latin typeface="Franklin Gothic Book"/>
                <a:ea typeface="Franklin Gothic Book"/>
                <a:cs typeface="Franklin Gothic Book"/>
              </a:defRPr>
            </a:lvl4pPr>
          </a:lstStyle>
          <a:p>
            <a:pPr marL="0" marR="0" lvl="0" indent="0" algn="l" defTabSz="736504" rtl="0" eaLnBrk="0" fontAlgn="base" latinLnBrk="0" hangingPunct="0">
              <a:lnSpc>
                <a:spcPct val="100000"/>
              </a:lnSpc>
              <a:spcBef>
                <a:spcPts val="0"/>
              </a:spcBef>
              <a:spcAft>
                <a:spcPts val="967"/>
              </a:spcAft>
              <a:buClrTx/>
              <a:buSzTx/>
              <a:buFontTx/>
              <a:buNone/>
              <a:tabLst/>
              <a:defRPr/>
            </a:pPr>
            <a:r>
              <a:rPr kumimoji="0" lang="en-US" sz="900" b="0" i="0" u="none" strike="noStrike" kern="1200" cap="none" spc="0" normalizeH="0" baseline="0" noProof="0" smtClean="0">
                <a:ln>
                  <a:noFill/>
                </a:ln>
                <a:solidFill>
                  <a:srgbClr val="58595B"/>
                </a:solidFill>
                <a:effectLst/>
                <a:uLnTx/>
                <a:uFillTx/>
                <a:latin typeface="Arial" pitchFamily="34" charset="0"/>
                <a:ea typeface="ＭＳ Ｐゴシック" charset="0"/>
                <a:cs typeface="Arial" pitchFamily="34" charset="0"/>
              </a:rPr>
              <a:t>Click to edit Master text styles</a:t>
            </a:r>
          </a:p>
          <a:p>
            <a:pPr marL="0" marR="0" lvl="1" indent="0" algn="l" defTabSz="736504" rtl="0" eaLnBrk="0" fontAlgn="base" latinLnBrk="0" hangingPunct="0">
              <a:lnSpc>
                <a:spcPct val="100000"/>
              </a:lnSpc>
              <a:spcBef>
                <a:spcPts val="0"/>
              </a:spcBef>
              <a:spcAft>
                <a:spcPts val="967"/>
              </a:spcAft>
              <a:buClrTx/>
              <a:buSzTx/>
              <a:buFontTx/>
              <a:buNone/>
              <a:tabLst/>
              <a:defRPr/>
            </a:pPr>
            <a:r>
              <a:rPr kumimoji="0" lang="en-US" sz="900" b="0" i="0" u="none" strike="noStrike" kern="1200" cap="none" spc="0" normalizeH="0" baseline="0" noProof="0" smtClean="0">
                <a:ln>
                  <a:noFill/>
                </a:ln>
                <a:solidFill>
                  <a:srgbClr val="58595B"/>
                </a:solidFill>
                <a:effectLst/>
                <a:uLnTx/>
                <a:uFillTx/>
                <a:latin typeface="Arial" pitchFamily="34" charset="0"/>
                <a:ea typeface="ＭＳ Ｐゴシック" charset="0"/>
                <a:cs typeface="Arial" pitchFamily="34" charset="0"/>
              </a:rPr>
              <a:t>Second level</a:t>
            </a:r>
          </a:p>
          <a:p>
            <a:pPr marL="0" marR="0" lvl="2" indent="0" algn="l" defTabSz="736504" rtl="0" eaLnBrk="0" fontAlgn="base" latinLnBrk="0" hangingPunct="0">
              <a:lnSpc>
                <a:spcPct val="100000"/>
              </a:lnSpc>
              <a:spcBef>
                <a:spcPts val="0"/>
              </a:spcBef>
              <a:spcAft>
                <a:spcPts val="967"/>
              </a:spcAft>
              <a:buClrTx/>
              <a:buSzTx/>
              <a:buFontTx/>
              <a:buNone/>
              <a:tabLst/>
              <a:defRPr/>
            </a:pPr>
            <a:r>
              <a:rPr kumimoji="0" lang="en-US" sz="900" b="0" i="0" u="none" strike="noStrike" kern="1200" cap="none" spc="0" normalizeH="0" baseline="0" noProof="0" smtClean="0">
                <a:ln>
                  <a:noFill/>
                </a:ln>
                <a:solidFill>
                  <a:srgbClr val="58595B"/>
                </a:solidFill>
                <a:effectLst/>
                <a:uLnTx/>
                <a:uFillTx/>
                <a:latin typeface="Arial" pitchFamily="34" charset="0"/>
                <a:ea typeface="ＭＳ Ｐゴシック" charset="0"/>
                <a:cs typeface="Arial" pitchFamily="34" charset="0"/>
              </a:rPr>
              <a:t>Third level</a:t>
            </a:r>
          </a:p>
          <a:p>
            <a:pPr marL="0" marR="0" lvl="3" indent="0" algn="l" defTabSz="736504" rtl="0" eaLnBrk="0" fontAlgn="base" latinLnBrk="0" hangingPunct="0">
              <a:lnSpc>
                <a:spcPct val="100000"/>
              </a:lnSpc>
              <a:spcBef>
                <a:spcPts val="0"/>
              </a:spcBef>
              <a:spcAft>
                <a:spcPts val="967"/>
              </a:spcAft>
              <a:buClrTx/>
              <a:buSzTx/>
              <a:buFontTx/>
              <a:buNone/>
              <a:tabLst/>
              <a:defRPr/>
            </a:pPr>
            <a:r>
              <a:rPr kumimoji="0" lang="en-US" sz="900" b="0" i="0" u="none" strike="noStrike" kern="1200" cap="none" spc="0" normalizeH="0" baseline="0" noProof="0" smtClean="0">
                <a:ln>
                  <a:noFill/>
                </a:ln>
                <a:solidFill>
                  <a:srgbClr val="58595B"/>
                </a:solidFill>
                <a:effectLst/>
                <a:uLnTx/>
                <a:uFillTx/>
                <a:latin typeface="Arial" pitchFamily="34" charset="0"/>
                <a:ea typeface="ＭＳ Ｐゴシック" charset="0"/>
                <a:cs typeface="Arial" pitchFamily="34" charset="0"/>
              </a:rPr>
              <a:t>Fourth level</a:t>
            </a:r>
          </a:p>
        </p:txBody>
      </p:sp>
      <p:sp>
        <p:nvSpPr>
          <p:cNvPr id="56" name="Date Placeholder 3"/>
          <p:cNvSpPr>
            <a:spLocks noGrp="1"/>
          </p:cNvSpPr>
          <p:nvPr>
            <p:ph type="dt" sz="half" idx="2"/>
          </p:nvPr>
        </p:nvSpPr>
        <p:spPr>
          <a:xfrm>
            <a:off x="594661" y="5035501"/>
            <a:ext cx="1547697" cy="293738"/>
          </a:xfrm>
          <a:prstGeom prst="rect">
            <a:avLst/>
          </a:prstGeom>
        </p:spPr>
        <p:txBody>
          <a:bodyPr lIns="0" tIns="0" rIns="0" bIns="0" anchor="ctr"/>
          <a:lstStyle>
            <a:lvl1pPr>
              <a:defRPr sz="700">
                <a:solidFill>
                  <a:schemeClr val="accent1"/>
                </a:solidFill>
              </a:defRPr>
            </a:lvl1pPr>
          </a:lstStyle>
          <a:p>
            <a:fld id="{4AC23DB2-FB1A-4E43-8F6F-8E1E5CEC6EBA}" type="datetime3">
              <a:rPr lang="en-GB" smtClean="0"/>
              <a:t>13 July, 2016</a:t>
            </a:fld>
            <a:endParaRPr lang="en-GB" dirty="0"/>
          </a:p>
        </p:txBody>
      </p:sp>
      <p:sp>
        <p:nvSpPr>
          <p:cNvPr id="57" name="Footer Placeholder 4"/>
          <p:cNvSpPr>
            <a:spLocks noGrp="1"/>
          </p:cNvSpPr>
          <p:nvPr>
            <p:ph type="ftr" sz="quarter" idx="3"/>
            <p:custDataLst>
              <p:tags r:id="rId1"/>
            </p:custDataLst>
          </p:nvPr>
        </p:nvSpPr>
        <p:spPr>
          <a:xfrm>
            <a:off x="0" y="5035501"/>
            <a:ext cx="7561263" cy="293738"/>
          </a:xfrm>
          <a:prstGeom prst="rect">
            <a:avLst/>
          </a:prstGeom>
        </p:spPr>
        <p:txBody>
          <a:bodyPr lIns="0" tIns="0" rIns="0" bIns="0" anchor="ctr"/>
          <a:lstStyle>
            <a:lvl1pPr algn="ctr">
              <a:defRPr lang="en-GB" sz="800" b="0" i="0" u="none">
                <a:solidFill>
                  <a:srgbClr val="FFFFFF"/>
                </a:solidFill>
                <a:latin typeface="Arial"/>
              </a:defRPr>
            </a:lvl1pPr>
          </a:lstStyle>
          <a:p>
            <a:endParaRPr lang="en-GB" b="1"/>
          </a:p>
        </p:txBody>
      </p:sp>
      <p:sp>
        <p:nvSpPr>
          <p:cNvPr id="59"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14"/>
          </p:nvPr>
        </p:nvSpPr>
        <p:spPr>
          <a:xfrm>
            <a:off x="594659" y="1678956"/>
            <a:ext cx="1190638" cy="2936918"/>
          </a:xfrm>
          <a:prstGeom prst="roundRect">
            <a:avLst>
              <a:gd name="adj" fmla="val 10455"/>
            </a:avLst>
          </a:prstGeom>
        </p:spPr>
        <p:txBody>
          <a:bodyPr>
            <a:normAutofit/>
          </a:bodyPr>
          <a:lstStyle>
            <a:lvl1pPr>
              <a:defRPr sz="900"/>
            </a:lvl1pPr>
          </a:lstStyle>
          <a:p>
            <a:pPr lvl="0"/>
            <a:r>
              <a:rPr lang="en-US" noProof="0" smtClean="0"/>
              <a:t>Click icon to add picture</a:t>
            </a:r>
            <a:endParaRPr lang="en-GB" noProof="0" dirty="0"/>
          </a:p>
        </p:txBody>
      </p:sp>
      <p:sp>
        <p:nvSpPr>
          <p:cNvPr id="60" name="Text Placeholder 6" descr="First level - paragraph text&#10;Second level - bullet 1&#10;Third level - bullet 2&#10;&#10;No more than 100 words per slide" title="Main text copy"/>
          <p:cNvSpPr>
            <a:spLocks noGrp="1"/>
          </p:cNvSpPr>
          <p:nvPr>
            <p:ph type="body" sz="quarter" idx="15"/>
          </p:nvPr>
        </p:nvSpPr>
        <p:spPr>
          <a:xfrm>
            <a:off x="2081970" y="4196250"/>
            <a:ext cx="4764486" cy="412492"/>
          </a:xfrm>
        </p:spPr>
        <p:txBody>
          <a:bodyPr anchor="b">
            <a:normAutofit/>
          </a:bodyPr>
          <a:lstStyle>
            <a:lvl1pPr marL="0" marR="0" indent="0" algn="l" defTabSz="736504" rtl="0" eaLnBrk="0" fontAlgn="base" latinLnBrk="0" hangingPunct="0">
              <a:lnSpc>
                <a:spcPct val="100000"/>
              </a:lnSpc>
              <a:spcBef>
                <a:spcPts val="0"/>
              </a:spcBef>
              <a:spcAft>
                <a:spcPts val="967"/>
              </a:spcAft>
              <a:buClrTx/>
              <a:buSzTx/>
              <a:buFontTx/>
              <a:buNone/>
              <a:tabLst/>
              <a:defRPr sz="800">
                <a:solidFill>
                  <a:schemeClr val="tx1"/>
                </a:solidFill>
                <a:latin typeface="Franklin Gothic Book"/>
                <a:cs typeface="Franklin Gothic Book"/>
              </a:defRPr>
            </a:lvl1pPr>
            <a:lvl2pPr marL="144488" marR="0" indent="-144488" algn="l" defTabSz="736504" rtl="0" eaLnBrk="0" fontAlgn="base" latinLnBrk="0" hangingPunct="0">
              <a:lnSpc>
                <a:spcPct val="100000"/>
              </a:lnSpc>
              <a:spcBef>
                <a:spcPts val="0"/>
              </a:spcBef>
              <a:spcAft>
                <a:spcPts val="967"/>
              </a:spcAft>
              <a:buClrTx/>
              <a:buSzTx/>
              <a:buFont typeface="Arial" charset="0"/>
              <a:buChar char="•"/>
              <a:tabLst/>
              <a:defRPr>
                <a:solidFill>
                  <a:schemeClr val="tx1"/>
                </a:solidFill>
              </a:defRPr>
            </a:lvl2pPr>
            <a:lvl3pPr marL="289962" marR="0" indent="-144981" algn="l" defTabSz="736504" rtl="0" eaLnBrk="0" fontAlgn="base" latinLnBrk="0" hangingPunct="0">
              <a:lnSpc>
                <a:spcPct val="100000"/>
              </a:lnSpc>
              <a:spcBef>
                <a:spcPts val="0"/>
              </a:spcBef>
              <a:spcAft>
                <a:spcPts val="967"/>
              </a:spcAft>
              <a:buClrTx/>
              <a:buSzTx/>
              <a:buFont typeface="Arial"/>
              <a:buChar char="•"/>
              <a:tabLst/>
              <a:defRPr>
                <a:solidFill>
                  <a:schemeClr val="tx1"/>
                </a:solidFill>
              </a:defRPr>
            </a:lvl3pPr>
            <a:lvl4pPr marL="434943" marR="0" indent="-144981" algn="l" defTabSz="736504" rtl="0" eaLnBrk="0" fontAlgn="base" latinLnBrk="0" hangingPunct="0">
              <a:lnSpc>
                <a:spcPct val="100000"/>
              </a:lnSpc>
              <a:spcBef>
                <a:spcPts val="0"/>
              </a:spcBef>
              <a:spcAft>
                <a:spcPts val="967"/>
              </a:spcAft>
              <a:buClrTx/>
              <a:buSzTx/>
              <a:buFont typeface="Arial"/>
              <a:buChar char="•"/>
              <a:tabLst/>
              <a:defRPr/>
            </a:lvl4pPr>
          </a:lstStyle>
          <a:p>
            <a:pPr marL="0" marR="0" lvl="0" indent="0" algn="l" defTabSz="736504" rtl="0" eaLnBrk="0" fontAlgn="base" latinLnBrk="0" hangingPunct="0">
              <a:lnSpc>
                <a:spcPct val="100000"/>
              </a:lnSpc>
              <a:spcBef>
                <a:spcPts val="0"/>
              </a:spcBef>
              <a:spcAft>
                <a:spcPts val="967"/>
              </a:spcAft>
              <a:buClrTx/>
              <a:buSzTx/>
              <a:buFontTx/>
              <a:buNone/>
              <a:tabLst/>
              <a:defRPr/>
            </a:pPr>
            <a:r>
              <a:rPr kumimoji="0" lang="en-US" sz="900" b="0" i="0" u="none" strike="noStrike" kern="1200" cap="none" spc="0" normalizeH="0" baseline="0" noProof="0" smtClean="0">
                <a:ln>
                  <a:noFill/>
                </a:ln>
                <a:solidFill>
                  <a:srgbClr val="58595B"/>
                </a:solidFill>
                <a:effectLst/>
                <a:uLnTx/>
                <a:uFillTx/>
                <a:latin typeface="Arial" pitchFamily="34" charset="0"/>
                <a:ea typeface="ＭＳ Ｐゴシック" charset="0"/>
                <a:cs typeface="Arial" pitchFamily="34" charset="0"/>
              </a:rPr>
              <a:t>Click to edit Master text styles</a:t>
            </a:r>
          </a:p>
        </p:txBody>
      </p:sp>
      <p:sp>
        <p:nvSpPr>
          <p:cNvPr id="61" name="Slide Number Placeholder 5"/>
          <p:cNvSpPr>
            <a:spLocks noGrp="1"/>
          </p:cNvSpPr>
          <p:nvPr>
            <p:ph type="sldNum" sz="quarter" idx="4"/>
          </p:nvPr>
        </p:nvSpPr>
        <p:spPr>
          <a:xfrm>
            <a:off x="6846455" y="5035501"/>
            <a:ext cx="297689" cy="293738"/>
          </a:xfrm>
          <a:prstGeom prst="rect">
            <a:avLst/>
          </a:prstGeom>
        </p:spPr>
        <p:txBody>
          <a:bodyPr lIns="0" tIns="0" rIns="0" bIns="0" anchor="ctr"/>
          <a:lstStyle>
            <a:lvl1pPr algn="r">
              <a:defRPr sz="700">
                <a:solidFill>
                  <a:schemeClr val="accent1"/>
                </a:solidFill>
              </a:defRPr>
            </a:lvl1pPr>
          </a:lstStyle>
          <a:p>
            <a:fld id="{71F9F866-B438-9445-8D9F-1F8FF6608833}" type="slidenum">
              <a:rPr lang="en-GB" smtClean="0"/>
              <a:pPr/>
              <a:t>‹#›</a:t>
            </a:fld>
            <a:endParaRPr lang="en-GB" dirty="0"/>
          </a:p>
        </p:txBody>
      </p:sp>
    </p:spTree>
    <p:extLst>
      <p:ext uri="{BB962C8B-B14F-4D97-AF65-F5344CB8AC3E}">
        <p14:creationId xmlns:p14="http://schemas.microsoft.com/office/powerpoint/2010/main" val="365882255"/>
      </p:ext>
    </p:extLst>
  </p:cSld>
  <p:clrMapOvr>
    <a:masterClrMapping/>
  </p:clrMapOvr>
  <p:timing>
    <p:tnLst>
      <p:par>
        <p:cTn id="1" dur="indefinite" restart="never" nodeType="tmRoot"/>
      </p:par>
    </p:tnLst>
  </p:timing>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2_Single column layout">
    <p:spTree>
      <p:nvGrpSpPr>
        <p:cNvPr id="1" name=""/>
        <p:cNvGrpSpPr/>
        <p:nvPr/>
      </p:nvGrpSpPr>
      <p:grpSpPr>
        <a:xfrm>
          <a:off x="0" y="0"/>
          <a:ext cx="0" cy="0"/>
          <a:chOff x="0" y="0"/>
          <a:chExt cx="0" cy="0"/>
        </a:xfrm>
      </p:grpSpPr>
      <p:sp>
        <p:nvSpPr>
          <p:cNvPr id="2" name="Title 1" descr="Ideally your title should fit on one line." title="Slide title"/>
          <p:cNvSpPr>
            <a:spLocks noGrp="1"/>
          </p:cNvSpPr>
          <p:nvPr>
            <p:ph type="title"/>
          </p:nvPr>
        </p:nvSpPr>
        <p:spPr/>
        <p:txBody>
          <a:bodyPr/>
          <a:lstStyle/>
          <a:p>
            <a:r>
              <a:rPr lang="en-US" smtClean="0"/>
              <a:t>Click to edit Master title style</a:t>
            </a:r>
            <a:endParaRPr lang="en-GB" dirty="0"/>
          </a:p>
        </p:txBody>
      </p:sp>
      <p:sp>
        <p:nvSpPr>
          <p:cNvPr id="16" name="Text Placeholder 6" descr="First level - paragraph text&#10;Second level - bullet 1&#10;Third level - bullet 2&#10;&#10;No more than 100 words per slide" title="Main text copy"/>
          <p:cNvSpPr>
            <a:spLocks noGrp="1"/>
          </p:cNvSpPr>
          <p:nvPr>
            <p:ph type="body" sz="quarter" idx="13"/>
          </p:nvPr>
        </p:nvSpPr>
        <p:spPr>
          <a:xfrm>
            <a:off x="594659" y="1678957"/>
            <a:ext cx="5060534" cy="2517293"/>
          </a:xfrm>
        </p:spPr>
        <p:txBody>
          <a:bodyPr/>
          <a:lstStyle>
            <a:lvl1pPr marL="0" marR="0" indent="0" algn="l" defTabSz="736504" rtl="0" eaLnBrk="0" fontAlgn="base" latinLnBrk="0" hangingPunct="0">
              <a:lnSpc>
                <a:spcPct val="100000"/>
              </a:lnSpc>
              <a:spcBef>
                <a:spcPts val="0"/>
              </a:spcBef>
              <a:spcAft>
                <a:spcPts val="967"/>
              </a:spcAft>
              <a:buClrTx/>
              <a:buSzTx/>
              <a:buFontTx/>
              <a:buNone/>
              <a:tabLst/>
              <a:defRPr sz="1600">
                <a:solidFill>
                  <a:schemeClr val="tx1"/>
                </a:solidFill>
                <a:latin typeface="Franklin Gothic Book"/>
                <a:cs typeface="Franklin Gothic Book"/>
              </a:defRPr>
            </a:lvl1pPr>
            <a:lvl2pPr marL="144488" marR="0" indent="-144488" algn="l" defTabSz="736504" rtl="0" eaLnBrk="0" fontAlgn="base" latinLnBrk="0" hangingPunct="0">
              <a:lnSpc>
                <a:spcPct val="100000"/>
              </a:lnSpc>
              <a:spcBef>
                <a:spcPts val="0"/>
              </a:spcBef>
              <a:spcAft>
                <a:spcPts val="967"/>
              </a:spcAft>
              <a:buClrTx/>
              <a:buSzTx/>
              <a:buFont typeface="Arial" charset="0"/>
              <a:buChar char="•"/>
              <a:tabLst/>
              <a:defRPr>
                <a:solidFill>
                  <a:schemeClr val="tx1"/>
                </a:solidFill>
                <a:latin typeface="Franklin Gothic Book"/>
                <a:ea typeface="Franklin Gothic Book"/>
                <a:cs typeface="Franklin Gothic Book"/>
              </a:defRPr>
            </a:lvl2pPr>
            <a:lvl3pPr marL="289962" marR="0" indent="-144981" algn="l" defTabSz="736504" rtl="0" eaLnBrk="0" fontAlgn="base" latinLnBrk="0" hangingPunct="0">
              <a:lnSpc>
                <a:spcPct val="100000"/>
              </a:lnSpc>
              <a:spcBef>
                <a:spcPts val="0"/>
              </a:spcBef>
              <a:spcAft>
                <a:spcPts val="967"/>
              </a:spcAft>
              <a:buClrTx/>
              <a:buSzTx/>
              <a:buFont typeface="Arial"/>
              <a:buChar char="•"/>
              <a:tabLst/>
              <a:defRPr>
                <a:solidFill>
                  <a:schemeClr val="tx1"/>
                </a:solidFill>
                <a:latin typeface="Franklin Gothic Book"/>
                <a:ea typeface="Franklin Gothic Book"/>
                <a:cs typeface="Franklin Gothic Book"/>
              </a:defRPr>
            </a:lvl3pPr>
            <a:lvl4pPr marL="434943" marR="0" indent="-144981" algn="l" defTabSz="736504" rtl="0" eaLnBrk="0" fontAlgn="base" latinLnBrk="0" hangingPunct="0">
              <a:lnSpc>
                <a:spcPct val="100000"/>
              </a:lnSpc>
              <a:spcBef>
                <a:spcPts val="0"/>
              </a:spcBef>
              <a:spcAft>
                <a:spcPts val="967"/>
              </a:spcAft>
              <a:buClrTx/>
              <a:buSzTx/>
              <a:buFont typeface="Arial"/>
              <a:buChar char="•"/>
              <a:tabLst/>
              <a:defRPr>
                <a:latin typeface="Franklin Gothic Book"/>
                <a:ea typeface="Franklin Gothic Book"/>
                <a:cs typeface="Franklin Gothic Book"/>
              </a:defRPr>
            </a:lvl4pPr>
          </a:lstStyle>
          <a:p>
            <a:pPr marL="0" marR="0" lvl="0" indent="0" algn="l" defTabSz="736504" rtl="0" eaLnBrk="0" fontAlgn="base" latinLnBrk="0" hangingPunct="0">
              <a:lnSpc>
                <a:spcPct val="100000"/>
              </a:lnSpc>
              <a:spcBef>
                <a:spcPts val="0"/>
              </a:spcBef>
              <a:spcAft>
                <a:spcPts val="967"/>
              </a:spcAft>
              <a:buClrTx/>
              <a:buSzTx/>
              <a:buFontTx/>
              <a:buNone/>
              <a:tabLst/>
              <a:defRPr/>
            </a:pPr>
            <a:r>
              <a:rPr kumimoji="0" lang="en-US" sz="900" b="0" i="0" u="none" strike="noStrike" kern="1200" cap="none" spc="0" normalizeH="0" baseline="0" noProof="0" smtClean="0">
                <a:ln>
                  <a:noFill/>
                </a:ln>
                <a:solidFill>
                  <a:srgbClr val="58595B"/>
                </a:solidFill>
                <a:effectLst/>
                <a:uLnTx/>
                <a:uFillTx/>
                <a:latin typeface="Arial" pitchFamily="34" charset="0"/>
                <a:ea typeface="ＭＳ Ｐゴシック" charset="0"/>
                <a:cs typeface="Arial" pitchFamily="34" charset="0"/>
              </a:rPr>
              <a:t>Click to edit Master text styles</a:t>
            </a:r>
          </a:p>
          <a:p>
            <a:pPr marL="0" marR="0" lvl="1" indent="0" algn="l" defTabSz="736504" rtl="0" eaLnBrk="0" fontAlgn="base" latinLnBrk="0" hangingPunct="0">
              <a:lnSpc>
                <a:spcPct val="100000"/>
              </a:lnSpc>
              <a:spcBef>
                <a:spcPts val="0"/>
              </a:spcBef>
              <a:spcAft>
                <a:spcPts val="967"/>
              </a:spcAft>
              <a:buClrTx/>
              <a:buSzTx/>
              <a:buFontTx/>
              <a:buNone/>
              <a:tabLst/>
              <a:defRPr/>
            </a:pPr>
            <a:r>
              <a:rPr kumimoji="0" lang="en-US" sz="900" b="0" i="0" u="none" strike="noStrike" kern="1200" cap="none" spc="0" normalizeH="0" baseline="0" noProof="0" smtClean="0">
                <a:ln>
                  <a:noFill/>
                </a:ln>
                <a:solidFill>
                  <a:srgbClr val="58595B"/>
                </a:solidFill>
                <a:effectLst/>
                <a:uLnTx/>
                <a:uFillTx/>
                <a:latin typeface="Arial" pitchFamily="34" charset="0"/>
                <a:ea typeface="ＭＳ Ｐゴシック" charset="0"/>
                <a:cs typeface="Arial" pitchFamily="34" charset="0"/>
              </a:rPr>
              <a:t>Second level</a:t>
            </a:r>
          </a:p>
          <a:p>
            <a:pPr marL="0" marR="0" lvl="2" indent="0" algn="l" defTabSz="736504" rtl="0" eaLnBrk="0" fontAlgn="base" latinLnBrk="0" hangingPunct="0">
              <a:lnSpc>
                <a:spcPct val="100000"/>
              </a:lnSpc>
              <a:spcBef>
                <a:spcPts val="0"/>
              </a:spcBef>
              <a:spcAft>
                <a:spcPts val="967"/>
              </a:spcAft>
              <a:buClrTx/>
              <a:buSzTx/>
              <a:buFontTx/>
              <a:buNone/>
              <a:tabLst/>
              <a:defRPr/>
            </a:pPr>
            <a:r>
              <a:rPr kumimoji="0" lang="en-US" sz="900" b="0" i="0" u="none" strike="noStrike" kern="1200" cap="none" spc="0" normalizeH="0" baseline="0" noProof="0" smtClean="0">
                <a:ln>
                  <a:noFill/>
                </a:ln>
                <a:solidFill>
                  <a:srgbClr val="58595B"/>
                </a:solidFill>
                <a:effectLst/>
                <a:uLnTx/>
                <a:uFillTx/>
                <a:latin typeface="Arial" pitchFamily="34" charset="0"/>
                <a:ea typeface="ＭＳ Ｐゴシック" charset="0"/>
                <a:cs typeface="Arial" pitchFamily="34" charset="0"/>
              </a:rPr>
              <a:t>Third level</a:t>
            </a:r>
          </a:p>
          <a:p>
            <a:pPr marL="0" marR="0" lvl="3" indent="0" algn="l" defTabSz="736504" rtl="0" eaLnBrk="0" fontAlgn="base" latinLnBrk="0" hangingPunct="0">
              <a:lnSpc>
                <a:spcPct val="100000"/>
              </a:lnSpc>
              <a:spcBef>
                <a:spcPts val="0"/>
              </a:spcBef>
              <a:spcAft>
                <a:spcPts val="967"/>
              </a:spcAft>
              <a:buClrTx/>
              <a:buSzTx/>
              <a:buFontTx/>
              <a:buNone/>
              <a:tabLst/>
              <a:defRPr/>
            </a:pPr>
            <a:r>
              <a:rPr kumimoji="0" lang="en-US" sz="900" b="0" i="0" u="none" strike="noStrike" kern="1200" cap="none" spc="0" normalizeH="0" baseline="0" noProof="0" smtClean="0">
                <a:ln>
                  <a:noFill/>
                </a:ln>
                <a:solidFill>
                  <a:srgbClr val="58595B"/>
                </a:solidFill>
                <a:effectLst/>
                <a:uLnTx/>
                <a:uFillTx/>
                <a:latin typeface="Arial" pitchFamily="34" charset="0"/>
                <a:ea typeface="ＭＳ Ｐゴシック" charset="0"/>
                <a:cs typeface="Arial" pitchFamily="34" charset="0"/>
              </a:rPr>
              <a:t>Fourth level</a:t>
            </a:r>
          </a:p>
        </p:txBody>
      </p:sp>
      <p:sp>
        <p:nvSpPr>
          <p:cNvPr id="56" name="Date Placeholder 3"/>
          <p:cNvSpPr>
            <a:spLocks noGrp="1"/>
          </p:cNvSpPr>
          <p:nvPr>
            <p:ph type="dt" sz="half" idx="2"/>
          </p:nvPr>
        </p:nvSpPr>
        <p:spPr>
          <a:xfrm>
            <a:off x="594661" y="5035501"/>
            <a:ext cx="1547697" cy="293738"/>
          </a:xfrm>
          <a:prstGeom prst="rect">
            <a:avLst/>
          </a:prstGeom>
        </p:spPr>
        <p:txBody>
          <a:bodyPr lIns="0" tIns="0" rIns="0" bIns="0" anchor="ctr"/>
          <a:lstStyle>
            <a:lvl1pPr>
              <a:defRPr sz="700">
                <a:solidFill>
                  <a:schemeClr val="accent1"/>
                </a:solidFill>
              </a:defRPr>
            </a:lvl1pPr>
          </a:lstStyle>
          <a:p>
            <a:fld id="{4AC23DB2-FB1A-4E43-8F6F-8E1E5CEC6EBA}" type="datetime3">
              <a:rPr lang="en-GB" smtClean="0"/>
              <a:t>13 July, 2016</a:t>
            </a:fld>
            <a:endParaRPr lang="en-GB" dirty="0"/>
          </a:p>
        </p:txBody>
      </p:sp>
      <p:sp>
        <p:nvSpPr>
          <p:cNvPr id="57" name="Footer Placeholder 4"/>
          <p:cNvSpPr>
            <a:spLocks noGrp="1"/>
          </p:cNvSpPr>
          <p:nvPr>
            <p:ph type="ftr" sz="quarter" idx="3"/>
            <p:custDataLst>
              <p:tags r:id="rId1"/>
            </p:custDataLst>
          </p:nvPr>
        </p:nvSpPr>
        <p:spPr>
          <a:xfrm>
            <a:off x="0" y="5035501"/>
            <a:ext cx="7561263" cy="293738"/>
          </a:xfrm>
          <a:prstGeom prst="rect">
            <a:avLst/>
          </a:prstGeom>
        </p:spPr>
        <p:txBody>
          <a:bodyPr lIns="0" tIns="0" rIns="0" bIns="0" anchor="ctr"/>
          <a:lstStyle>
            <a:lvl1pPr algn="ctr">
              <a:defRPr lang="en-GB" sz="800" b="0" i="0" u="none">
                <a:solidFill>
                  <a:srgbClr val="FFFFFF"/>
                </a:solidFill>
                <a:latin typeface="Arial"/>
              </a:defRPr>
            </a:lvl1pPr>
          </a:lstStyle>
          <a:p>
            <a:endParaRPr lang="en-GB" b="1"/>
          </a:p>
        </p:txBody>
      </p:sp>
      <p:sp>
        <p:nvSpPr>
          <p:cNvPr id="59"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14"/>
          </p:nvPr>
        </p:nvSpPr>
        <p:spPr>
          <a:xfrm>
            <a:off x="5953836" y="1678958"/>
            <a:ext cx="1190638" cy="2936918"/>
          </a:xfrm>
          <a:prstGeom prst="roundRect">
            <a:avLst>
              <a:gd name="adj" fmla="val 10455"/>
            </a:avLst>
          </a:prstGeom>
        </p:spPr>
        <p:txBody>
          <a:bodyPr>
            <a:normAutofit/>
          </a:bodyPr>
          <a:lstStyle>
            <a:lvl1pPr>
              <a:defRPr sz="900"/>
            </a:lvl1pPr>
          </a:lstStyle>
          <a:p>
            <a:pPr lvl="0"/>
            <a:r>
              <a:rPr lang="en-US" noProof="0" smtClean="0"/>
              <a:t>Click icon to add picture</a:t>
            </a:r>
            <a:endParaRPr lang="en-GB" noProof="0" dirty="0"/>
          </a:p>
        </p:txBody>
      </p:sp>
      <p:sp>
        <p:nvSpPr>
          <p:cNvPr id="60" name="Text Placeholder 6" descr="First level - paragraph text&#10;Second level - bullet 1&#10;Third level - bullet 2&#10;&#10;No more than 100 words per slide" title="Main text copy"/>
          <p:cNvSpPr>
            <a:spLocks noGrp="1"/>
          </p:cNvSpPr>
          <p:nvPr>
            <p:ph type="body" sz="quarter" idx="15"/>
          </p:nvPr>
        </p:nvSpPr>
        <p:spPr>
          <a:xfrm>
            <a:off x="595974" y="4203383"/>
            <a:ext cx="5059219" cy="412492"/>
          </a:xfrm>
        </p:spPr>
        <p:txBody>
          <a:bodyPr anchor="b">
            <a:normAutofit/>
          </a:bodyPr>
          <a:lstStyle>
            <a:lvl1pPr marL="0" marR="0" indent="0" algn="l" defTabSz="736504" rtl="0" eaLnBrk="0" fontAlgn="base" latinLnBrk="0" hangingPunct="0">
              <a:lnSpc>
                <a:spcPct val="100000"/>
              </a:lnSpc>
              <a:spcBef>
                <a:spcPts val="0"/>
              </a:spcBef>
              <a:spcAft>
                <a:spcPts val="967"/>
              </a:spcAft>
              <a:buClrTx/>
              <a:buSzTx/>
              <a:buFontTx/>
              <a:buNone/>
              <a:tabLst/>
              <a:defRPr sz="800">
                <a:solidFill>
                  <a:schemeClr val="tx1"/>
                </a:solidFill>
                <a:latin typeface="Franklin Gothic Book"/>
                <a:cs typeface="Franklin Gothic Book"/>
              </a:defRPr>
            </a:lvl1pPr>
            <a:lvl2pPr marL="144488" marR="0" indent="-144488" algn="l" defTabSz="736504" rtl="0" eaLnBrk="0" fontAlgn="base" latinLnBrk="0" hangingPunct="0">
              <a:lnSpc>
                <a:spcPct val="100000"/>
              </a:lnSpc>
              <a:spcBef>
                <a:spcPts val="0"/>
              </a:spcBef>
              <a:spcAft>
                <a:spcPts val="967"/>
              </a:spcAft>
              <a:buClrTx/>
              <a:buSzTx/>
              <a:buFont typeface="Arial" charset="0"/>
              <a:buChar char="•"/>
              <a:tabLst/>
              <a:defRPr>
                <a:solidFill>
                  <a:schemeClr val="tx1"/>
                </a:solidFill>
              </a:defRPr>
            </a:lvl2pPr>
            <a:lvl3pPr marL="289962" marR="0" indent="-144981" algn="l" defTabSz="736504" rtl="0" eaLnBrk="0" fontAlgn="base" latinLnBrk="0" hangingPunct="0">
              <a:lnSpc>
                <a:spcPct val="100000"/>
              </a:lnSpc>
              <a:spcBef>
                <a:spcPts val="0"/>
              </a:spcBef>
              <a:spcAft>
                <a:spcPts val="967"/>
              </a:spcAft>
              <a:buClrTx/>
              <a:buSzTx/>
              <a:buFont typeface="Arial"/>
              <a:buChar char="•"/>
              <a:tabLst/>
              <a:defRPr>
                <a:solidFill>
                  <a:schemeClr val="tx1"/>
                </a:solidFill>
              </a:defRPr>
            </a:lvl3pPr>
            <a:lvl4pPr marL="434943" marR="0" indent="-144981" algn="l" defTabSz="736504" rtl="0" eaLnBrk="0" fontAlgn="base" latinLnBrk="0" hangingPunct="0">
              <a:lnSpc>
                <a:spcPct val="100000"/>
              </a:lnSpc>
              <a:spcBef>
                <a:spcPts val="0"/>
              </a:spcBef>
              <a:spcAft>
                <a:spcPts val="967"/>
              </a:spcAft>
              <a:buClrTx/>
              <a:buSzTx/>
              <a:buFont typeface="Arial"/>
              <a:buChar char="•"/>
              <a:tabLst/>
              <a:defRPr/>
            </a:lvl4pPr>
          </a:lstStyle>
          <a:p>
            <a:pPr marL="0" marR="0" lvl="0" indent="0" algn="l" defTabSz="736504" rtl="0" eaLnBrk="0" fontAlgn="base" latinLnBrk="0" hangingPunct="0">
              <a:lnSpc>
                <a:spcPct val="100000"/>
              </a:lnSpc>
              <a:spcBef>
                <a:spcPts val="0"/>
              </a:spcBef>
              <a:spcAft>
                <a:spcPts val="967"/>
              </a:spcAft>
              <a:buClrTx/>
              <a:buSzTx/>
              <a:buFontTx/>
              <a:buNone/>
              <a:tabLst/>
              <a:defRPr/>
            </a:pPr>
            <a:r>
              <a:rPr kumimoji="0" lang="en-US" sz="900" b="0" i="0" u="none" strike="noStrike" kern="1200" cap="none" spc="0" normalizeH="0" baseline="0" noProof="0" smtClean="0">
                <a:ln>
                  <a:noFill/>
                </a:ln>
                <a:solidFill>
                  <a:srgbClr val="58595B"/>
                </a:solidFill>
                <a:effectLst/>
                <a:uLnTx/>
                <a:uFillTx/>
                <a:latin typeface="Arial" pitchFamily="34" charset="0"/>
                <a:ea typeface="ＭＳ Ｐゴシック" charset="0"/>
                <a:cs typeface="Arial" pitchFamily="34" charset="0"/>
              </a:rPr>
              <a:t>Click to edit Master text styles</a:t>
            </a:r>
          </a:p>
        </p:txBody>
      </p:sp>
      <p:sp>
        <p:nvSpPr>
          <p:cNvPr id="61" name="Slide Number Placeholder 5"/>
          <p:cNvSpPr>
            <a:spLocks noGrp="1"/>
          </p:cNvSpPr>
          <p:nvPr>
            <p:ph type="sldNum" sz="quarter" idx="4"/>
          </p:nvPr>
        </p:nvSpPr>
        <p:spPr>
          <a:xfrm>
            <a:off x="6846455" y="5035501"/>
            <a:ext cx="297689" cy="293738"/>
          </a:xfrm>
          <a:prstGeom prst="rect">
            <a:avLst/>
          </a:prstGeom>
        </p:spPr>
        <p:txBody>
          <a:bodyPr lIns="0" tIns="0" rIns="0" bIns="0" anchor="ctr"/>
          <a:lstStyle>
            <a:lvl1pPr algn="r">
              <a:defRPr sz="700">
                <a:solidFill>
                  <a:schemeClr val="accent1"/>
                </a:solidFill>
              </a:defRPr>
            </a:lvl1pPr>
          </a:lstStyle>
          <a:p>
            <a:fld id="{71F9F866-B438-9445-8D9F-1F8FF6608833}" type="slidenum">
              <a:rPr lang="en-GB" smtClean="0"/>
              <a:pPr/>
              <a:t>‹#›</a:t>
            </a:fld>
            <a:endParaRPr lang="en-GB" dirty="0"/>
          </a:p>
        </p:txBody>
      </p:sp>
    </p:spTree>
    <p:extLst>
      <p:ext uri="{BB962C8B-B14F-4D97-AF65-F5344CB8AC3E}">
        <p14:creationId xmlns:p14="http://schemas.microsoft.com/office/powerpoint/2010/main" val="1680058998"/>
      </p:ext>
    </p:extLst>
  </p:cSld>
  <p:clrMapOvr>
    <a:masterClrMapping/>
  </p:clrMapOvr>
  <p:timing>
    <p:tnLst>
      <p:par>
        <p:cTn id="1" dur="indefinite" restart="never" nodeType="tmRoot"/>
      </p:par>
    </p:tnLst>
  </p:timing>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2_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594659" y="1"/>
            <a:ext cx="5202310" cy="838861"/>
          </a:xfrm>
        </p:spPr>
        <p:txBody>
          <a:bodyPr/>
          <a:lstStyle/>
          <a:p>
            <a:r>
              <a:rPr lang="en-US" smtClean="0"/>
              <a:t>Click to edit Master title style</a:t>
            </a:r>
            <a:endParaRPr lang="en-US" dirty="0"/>
          </a:p>
        </p:txBody>
      </p:sp>
      <p:sp>
        <p:nvSpPr>
          <p:cNvPr id="4" name="Text Placeholder 3"/>
          <p:cNvSpPr>
            <a:spLocks noGrp="1"/>
          </p:cNvSpPr>
          <p:nvPr>
            <p:ph type="body" sz="half" idx="2"/>
          </p:nvPr>
        </p:nvSpPr>
        <p:spPr>
          <a:xfrm>
            <a:off x="4166571" y="1678957"/>
            <a:ext cx="2977573" cy="3076794"/>
          </a:xfrm>
          <a:prstGeom prst="rect">
            <a:avLst/>
          </a:prstGeom>
        </p:spPr>
        <p:txBody>
          <a:bodyPr>
            <a:normAutofit/>
          </a:bodyPr>
          <a:lstStyle>
            <a:lvl1pPr marL="0" marR="0" indent="0" algn="l" defTabSz="736504" rtl="0" eaLnBrk="0" fontAlgn="base" latinLnBrk="0" hangingPunct="0">
              <a:lnSpc>
                <a:spcPct val="100000"/>
              </a:lnSpc>
              <a:spcBef>
                <a:spcPts val="0"/>
              </a:spcBef>
              <a:spcAft>
                <a:spcPts val="483"/>
              </a:spcAft>
              <a:buClrTx/>
              <a:buSzTx/>
              <a:buFontTx/>
              <a:buNone/>
              <a:tabLst/>
              <a:defRPr>
                <a:latin typeface="Franklin Gothic Book"/>
                <a:cs typeface="Franklin Gothic Book"/>
              </a:defRPr>
            </a:lvl1pPr>
            <a:lvl2pPr marL="144488" marR="0" indent="-144488" algn="l" defTabSz="736504" rtl="0" eaLnBrk="0" fontAlgn="base" latinLnBrk="0" hangingPunct="0">
              <a:lnSpc>
                <a:spcPct val="100000"/>
              </a:lnSpc>
              <a:spcBef>
                <a:spcPts val="0"/>
              </a:spcBef>
              <a:spcAft>
                <a:spcPts val="483"/>
              </a:spcAft>
              <a:buClrTx/>
              <a:buSzTx/>
              <a:buFont typeface="Arial" charset="0"/>
              <a:buChar char="•"/>
              <a:tabLst/>
              <a:defRPr>
                <a:latin typeface="Franklin Gothic Book"/>
                <a:ea typeface="Franklin Gothic Book"/>
                <a:cs typeface="Franklin Gothic Book"/>
              </a:defRPr>
            </a:lvl2pPr>
            <a:lvl3pPr marL="289962" marR="0" indent="-144981" algn="l" defTabSz="736504" rtl="0" eaLnBrk="0" fontAlgn="base" latinLnBrk="0" hangingPunct="0">
              <a:lnSpc>
                <a:spcPct val="100000"/>
              </a:lnSpc>
              <a:spcBef>
                <a:spcPts val="0"/>
              </a:spcBef>
              <a:spcAft>
                <a:spcPts val="483"/>
              </a:spcAft>
              <a:buClrTx/>
              <a:buSzTx/>
              <a:buFont typeface="Arial"/>
              <a:buChar char="•"/>
              <a:tabLst/>
              <a:defRPr>
                <a:latin typeface="Franklin Gothic Book"/>
                <a:ea typeface="Franklin Gothic Book"/>
                <a:cs typeface="Franklin Gothic Book"/>
              </a:defRPr>
            </a:lvl3pPr>
            <a:lvl4pPr marL="434943" marR="0" indent="-144981" algn="l" defTabSz="736504" rtl="0" eaLnBrk="0" fontAlgn="base" latinLnBrk="0" hangingPunct="0">
              <a:lnSpc>
                <a:spcPct val="100000"/>
              </a:lnSpc>
              <a:spcBef>
                <a:spcPts val="0"/>
              </a:spcBef>
              <a:spcAft>
                <a:spcPts val="483"/>
              </a:spcAft>
              <a:buClrTx/>
              <a:buSzTx/>
              <a:buFont typeface="Arial"/>
              <a:buChar char="•"/>
              <a:tabLst/>
              <a:defRPr>
                <a:latin typeface="Franklin Gothic Book"/>
                <a:ea typeface="Franklin Gothic Book"/>
                <a:cs typeface="Franklin Gothic Book"/>
              </a:defRPr>
            </a:lvl4pPr>
          </a:lstStyle>
          <a:p>
            <a:pPr marL="0" marR="0" lvl="0" indent="0" algn="l" defTabSz="736504" rtl="0" eaLnBrk="0" fontAlgn="base" latinLnBrk="0" hangingPunct="0">
              <a:lnSpc>
                <a:spcPct val="100000"/>
              </a:lnSpc>
              <a:spcBef>
                <a:spcPts val="0"/>
              </a:spcBef>
              <a:spcAft>
                <a:spcPts val="967"/>
              </a:spcAft>
              <a:buClrTx/>
              <a:buSzTx/>
              <a:buFontTx/>
              <a:buNone/>
              <a:tabLst/>
              <a:defRPr/>
            </a:pPr>
            <a:r>
              <a:rPr kumimoji="0" lang="en-US" sz="900" b="0" i="0" u="none" strike="noStrike" kern="1200" cap="none" spc="0" normalizeH="0" baseline="0" noProof="0" smtClean="0">
                <a:ln>
                  <a:noFill/>
                </a:ln>
                <a:solidFill>
                  <a:srgbClr val="58595B"/>
                </a:solidFill>
                <a:effectLst/>
                <a:uLnTx/>
                <a:uFillTx/>
                <a:latin typeface="Arial" pitchFamily="34" charset="0"/>
                <a:ea typeface="ＭＳ Ｐゴシック" charset="0"/>
                <a:cs typeface="Arial" pitchFamily="34" charset="0"/>
              </a:rPr>
              <a:t>Click to edit Master text styles</a:t>
            </a:r>
          </a:p>
          <a:p>
            <a:pPr marL="0" marR="0" lvl="1" indent="0" algn="l" defTabSz="736504" rtl="0" eaLnBrk="0" fontAlgn="base" latinLnBrk="0" hangingPunct="0">
              <a:lnSpc>
                <a:spcPct val="100000"/>
              </a:lnSpc>
              <a:spcBef>
                <a:spcPts val="0"/>
              </a:spcBef>
              <a:spcAft>
                <a:spcPts val="967"/>
              </a:spcAft>
              <a:buClrTx/>
              <a:buSzTx/>
              <a:buFontTx/>
              <a:buNone/>
              <a:tabLst/>
              <a:defRPr/>
            </a:pPr>
            <a:r>
              <a:rPr kumimoji="0" lang="en-US" sz="900" b="0" i="0" u="none" strike="noStrike" kern="1200" cap="none" spc="0" normalizeH="0" baseline="0" noProof="0" smtClean="0">
                <a:ln>
                  <a:noFill/>
                </a:ln>
                <a:solidFill>
                  <a:srgbClr val="58595B"/>
                </a:solidFill>
                <a:effectLst/>
                <a:uLnTx/>
                <a:uFillTx/>
                <a:latin typeface="Arial" pitchFamily="34" charset="0"/>
                <a:ea typeface="ＭＳ Ｐゴシック" charset="0"/>
                <a:cs typeface="Arial" pitchFamily="34" charset="0"/>
              </a:rPr>
              <a:t>Second level</a:t>
            </a:r>
          </a:p>
          <a:p>
            <a:pPr marL="0" marR="0" lvl="2" indent="0" algn="l" defTabSz="736504" rtl="0" eaLnBrk="0" fontAlgn="base" latinLnBrk="0" hangingPunct="0">
              <a:lnSpc>
                <a:spcPct val="100000"/>
              </a:lnSpc>
              <a:spcBef>
                <a:spcPts val="0"/>
              </a:spcBef>
              <a:spcAft>
                <a:spcPts val="967"/>
              </a:spcAft>
              <a:buClrTx/>
              <a:buSzTx/>
              <a:buFontTx/>
              <a:buNone/>
              <a:tabLst/>
              <a:defRPr/>
            </a:pPr>
            <a:r>
              <a:rPr kumimoji="0" lang="en-US" sz="900" b="0" i="0" u="none" strike="noStrike" kern="1200" cap="none" spc="0" normalizeH="0" baseline="0" noProof="0" smtClean="0">
                <a:ln>
                  <a:noFill/>
                </a:ln>
                <a:solidFill>
                  <a:srgbClr val="58595B"/>
                </a:solidFill>
                <a:effectLst/>
                <a:uLnTx/>
                <a:uFillTx/>
                <a:latin typeface="Arial" pitchFamily="34" charset="0"/>
                <a:ea typeface="ＭＳ Ｐゴシック" charset="0"/>
                <a:cs typeface="Arial" pitchFamily="34" charset="0"/>
              </a:rPr>
              <a:t>Third level</a:t>
            </a:r>
          </a:p>
          <a:p>
            <a:pPr marL="0" marR="0" lvl="3" indent="0" algn="l" defTabSz="736504" rtl="0" eaLnBrk="0" fontAlgn="base" latinLnBrk="0" hangingPunct="0">
              <a:lnSpc>
                <a:spcPct val="100000"/>
              </a:lnSpc>
              <a:spcBef>
                <a:spcPts val="0"/>
              </a:spcBef>
              <a:spcAft>
                <a:spcPts val="967"/>
              </a:spcAft>
              <a:buClrTx/>
              <a:buSzTx/>
              <a:buFontTx/>
              <a:buNone/>
              <a:tabLst/>
              <a:defRPr/>
            </a:pPr>
            <a:r>
              <a:rPr kumimoji="0" lang="en-US" sz="900" b="0" i="0" u="none" strike="noStrike" kern="1200" cap="none" spc="0" normalizeH="0" baseline="0" noProof="0" smtClean="0">
                <a:ln>
                  <a:noFill/>
                </a:ln>
                <a:solidFill>
                  <a:srgbClr val="58595B"/>
                </a:solidFill>
                <a:effectLst/>
                <a:uLnTx/>
                <a:uFillTx/>
                <a:latin typeface="Arial" pitchFamily="34" charset="0"/>
                <a:ea typeface="ＭＳ Ｐゴシック" charset="0"/>
                <a:cs typeface="Arial" pitchFamily="34" charset="0"/>
              </a:rPr>
              <a:t>Fourth level</a:t>
            </a:r>
          </a:p>
        </p:txBody>
      </p:sp>
      <p:sp>
        <p:nvSpPr>
          <p:cNvPr id="54" name="Date Placeholder 3"/>
          <p:cNvSpPr>
            <a:spLocks noGrp="1"/>
          </p:cNvSpPr>
          <p:nvPr>
            <p:ph type="dt" sz="half" idx="10"/>
          </p:nvPr>
        </p:nvSpPr>
        <p:spPr>
          <a:xfrm>
            <a:off x="594661" y="5035501"/>
            <a:ext cx="1547697" cy="293738"/>
          </a:xfrm>
          <a:prstGeom prst="rect">
            <a:avLst/>
          </a:prstGeom>
        </p:spPr>
        <p:txBody>
          <a:bodyPr lIns="0" tIns="0" rIns="0" bIns="0" anchor="ctr"/>
          <a:lstStyle>
            <a:lvl1pPr>
              <a:defRPr sz="700">
                <a:solidFill>
                  <a:schemeClr val="accent1"/>
                </a:solidFill>
              </a:defRPr>
            </a:lvl1pPr>
          </a:lstStyle>
          <a:p>
            <a:fld id="{64815ECD-0D2A-4942-A2BB-9C0FFC9E6DD9}" type="datetime3">
              <a:rPr lang="en-GB" smtClean="0"/>
              <a:t>13 July, 2016</a:t>
            </a:fld>
            <a:endParaRPr lang="en-GB" dirty="0"/>
          </a:p>
        </p:txBody>
      </p:sp>
      <p:sp>
        <p:nvSpPr>
          <p:cNvPr id="55" name="Footer Placeholder 4"/>
          <p:cNvSpPr>
            <a:spLocks noGrp="1"/>
          </p:cNvSpPr>
          <p:nvPr>
            <p:ph type="ftr" sz="quarter" idx="3"/>
            <p:custDataLst>
              <p:tags r:id="rId1"/>
            </p:custDataLst>
          </p:nvPr>
        </p:nvSpPr>
        <p:spPr>
          <a:xfrm>
            <a:off x="0" y="5035501"/>
            <a:ext cx="7561263" cy="293738"/>
          </a:xfrm>
          <a:prstGeom prst="rect">
            <a:avLst/>
          </a:prstGeom>
        </p:spPr>
        <p:txBody>
          <a:bodyPr lIns="0" tIns="0" rIns="0" bIns="0" anchor="ctr"/>
          <a:lstStyle>
            <a:lvl1pPr algn="ctr">
              <a:defRPr lang="en-GB" sz="800" b="0" i="0" u="none">
                <a:solidFill>
                  <a:srgbClr val="FFFFFF"/>
                </a:solidFill>
                <a:latin typeface="Arial"/>
              </a:defRPr>
            </a:lvl1pPr>
          </a:lstStyle>
          <a:p>
            <a:endParaRPr lang="en-GB" b="1"/>
          </a:p>
        </p:txBody>
      </p:sp>
      <p:sp>
        <p:nvSpPr>
          <p:cNvPr id="58"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17"/>
          </p:nvPr>
        </p:nvSpPr>
        <p:spPr>
          <a:xfrm>
            <a:off x="594661" y="1678957"/>
            <a:ext cx="3273922" cy="2517963"/>
          </a:xfrm>
          <a:prstGeom prst="roundRect">
            <a:avLst>
              <a:gd name="adj" fmla="val 3484"/>
            </a:avLst>
          </a:prstGeom>
        </p:spPr>
        <p:txBody>
          <a:bodyPr/>
          <a:lstStyle/>
          <a:p>
            <a:pPr lvl="0"/>
            <a:r>
              <a:rPr lang="en-US" noProof="0" smtClean="0"/>
              <a:t>Click icon to add picture</a:t>
            </a:r>
            <a:endParaRPr lang="en-GB" noProof="0" dirty="0"/>
          </a:p>
        </p:txBody>
      </p:sp>
      <p:sp>
        <p:nvSpPr>
          <p:cNvPr id="62" name="Text Placeholder 6"/>
          <p:cNvSpPr>
            <a:spLocks noGrp="1"/>
          </p:cNvSpPr>
          <p:nvPr>
            <p:ph type="body" sz="quarter" idx="13"/>
          </p:nvPr>
        </p:nvSpPr>
        <p:spPr>
          <a:xfrm>
            <a:off x="594661" y="4476001"/>
            <a:ext cx="3273921" cy="280032"/>
          </a:xfrm>
          <a:prstGeom prst="rect">
            <a:avLst/>
          </a:prstGeom>
        </p:spPr>
        <p:txBody>
          <a:bodyPr>
            <a:normAutofit/>
          </a:bodyPr>
          <a:lstStyle>
            <a:lvl1pPr marL="0" marR="0" indent="0" algn="l" defTabSz="736504" rtl="0" eaLnBrk="0" fontAlgn="base" latinLnBrk="0" hangingPunct="0">
              <a:lnSpc>
                <a:spcPct val="100000"/>
              </a:lnSpc>
              <a:spcBef>
                <a:spcPts val="0"/>
              </a:spcBef>
              <a:spcAft>
                <a:spcPts val="967"/>
              </a:spcAft>
              <a:buClrTx/>
              <a:buSzTx/>
              <a:buFontTx/>
              <a:buNone/>
              <a:tabLst/>
              <a:defRPr sz="1600">
                <a:solidFill>
                  <a:schemeClr val="tx1"/>
                </a:solidFill>
                <a:latin typeface="Franklin Gothic Book"/>
                <a:cs typeface="Franklin Gothic Book"/>
              </a:defRPr>
            </a:lvl1pPr>
            <a:lvl2pPr marL="144488" marR="0" indent="-144488" algn="l" defTabSz="736504" rtl="0" eaLnBrk="0" fontAlgn="base" latinLnBrk="0" hangingPunct="0">
              <a:lnSpc>
                <a:spcPct val="100000"/>
              </a:lnSpc>
              <a:spcBef>
                <a:spcPts val="0"/>
              </a:spcBef>
              <a:spcAft>
                <a:spcPts val="967"/>
              </a:spcAft>
              <a:buClrTx/>
              <a:buSzTx/>
              <a:buFont typeface="Arial" charset="0"/>
              <a:buChar char="•"/>
              <a:tabLst/>
              <a:defRPr>
                <a:solidFill>
                  <a:schemeClr val="tx1"/>
                </a:solidFill>
              </a:defRPr>
            </a:lvl2pPr>
            <a:lvl3pPr marL="289962" marR="0" indent="-144981" algn="l" defTabSz="736504" rtl="0" eaLnBrk="0" fontAlgn="base" latinLnBrk="0" hangingPunct="0">
              <a:lnSpc>
                <a:spcPct val="100000"/>
              </a:lnSpc>
              <a:spcBef>
                <a:spcPts val="0"/>
              </a:spcBef>
              <a:spcAft>
                <a:spcPts val="967"/>
              </a:spcAft>
              <a:buClrTx/>
              <a:buSzTx/>
              <a:buFont typeface="Arial"/>
              <a:buChar char="•"/>
              <a:tabLst/>
              <a:defRPr>
                <a:solidFill>
                  <a:schemeClr val="tx1"/>
                </a:solidFill>
              </a:defRPr>
            </a:lvl3pPr>
            <a:lvl4pPr marL="434943" marR="0" indent="-144981" algn="l" defTabSz="736504" rtl="0" eaLnBrk="0" fontAlgn="base" latinLnBrk="0" hangingPunct="0">
              <a:lnSpc>
                <a:spcPct val="100000"/>
              </a:lnSpc>
              <a:spcBef>
                <a:spcPts val="0"/>
              </a:spcBef>
              <a:spcAft>
                <a:spcPts val="967"/>
              </a:spcAft>
              <a:buClrTx/>
              <a:buSzTx/>
              <a:buFont typeface="Arial"/>
              <a:buChar char="•"/>
              <a:tabLst/>
              <a:defRPr/>
            </a:lvl4pPr>
          </a:lstStyle>
          <a:p>
            <a:pPr marL="0" marR="0" lvl="0" indent="0" algn="l" defTabSz="736504" rtl="0" eaLnBrk="0" fontAlgn="base" latinLnBrk="0" hangingPunct="0">
              <a:lnSpc>
                <a:spcPct val="100000"/>
              </a:lnSpc>
              <a:spcBef>
                <a:spcPts val="0"/>
              </a:spcBef>
              <a:spcAft>
                <a:spcPts val="967"/>
              </a:spcAft>
              <a:buClrTx/>
              <a:buSzTx/>
              <a:buFontTx/>
              <a:buNone/>
              <a:tabLst/>
              <a:defRPr/>
            </a:pPr>
            <a:r>
              <a:rPr kumimoji="0" lang="en-US" sz="900" b="0" i="0" u="none" strike="noStrike" kern="1200" cap="none" spc="0" normalizeH="0" baseline="0" noProof="0" smtClean="0">
                <a:ln>
                  <a:noFill/>
                </a:ln>
                <a:solidFill>
                  <a:srgbClr val="58595B"/>
                </a:solidFill>
                <a:effectLst/>
                <a:uLnTx/>
                <a:uFillTx/>
                <a:latin typeface="Arial" pitchFamily="34" charset="0"/>
                <a:ea typeface="ＭＳ Ｐゴシック" charset="0"/>
                <a:cs typeface="Arial" pitchFamily="34" charset="0"/>
              </a:rPr>
              <a:t>Click to edit Master text styles</a:t>
            </a:r>
          </a:p>
        </p:txBody>
      </p:sp>
      <p:sp>
        <p:nvSpPr>
          <p:cNvPr id="57" name="Slide Number Placeholder 5"/>
          <p:cNvSpPr>
            <a:spLocks noGrp="1"/>
          </p:cNvSpPr>
          <p:nvPr>
            <p:ph type="sldNum" sz="quarter" idx="4"/>
          </p:nvPr>
        </p:nvSpPr>
        <p:spPr>
          <a:xfrm>
            <a:off x="6846455" y="5035501"/>
            <a:ext cx="297689" cy="293738"/>
          </a:xfrm>
          <a:prstGeom prst="rect">
            <a:avLst/>
          </a:prstGeom>
        </p:spPr>
        <p:txBody>
          <a:bodyPr lIns="0" tIns="0" rIns="0" bIns="0" anchor="ctr"/>
          <a:lstStyle>
            <a:lvl1pPr algn="r">
              <a:defRPr sz="700">
                <a:solidFill>
                  <a:schemeClr val="accent1"/>
                </a:solidFill>
              </a:defRPr>
            </a:lvl1pPr>
          </a:lstStyle>
          <a:p>
            <a:fld id="{71F9F866-B438-9445-8D9F-1F8FF6608833}" type="slidenum">
              <a:rPr lang="en-GB" smtClean="0"/>
              <a:pPr/>
              <a:t>‹#›</a:t>
            </a:fld>
            <a:endParaRPr lang="en-GB" dirty="0"/>
          </a:p>
        </p:txBody>
      </p:sp>
    </p:spTree>
    <p:extLst>
      <p:ext uri="{BB962C8B-B14F-4D97-AF65-F5344CB8AC3E}">
        <p14:creationId xmlns:p14="http://schemas.microsoft.com/office/powerpoint/2010/main" val="3993915602"/>
      </p:ext>
    </p:extLst>
  </p:cSld>
  <p:clrMapOvr>
    <a:masterClrMapping/>
  </p:clrMapOvr>
  <p:timing>
    <p:tnLst>
      <p:par>
        <p:cTn id="1" dur="indefinite" restart="never" nodeType="tmRoot"/>
      </p:par>
    </p:tnLst>
  </p:timing>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3_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594659" y="1"/>
            <a:ext cx="5202310" cy="838861"/>
          </a:xfrm>
        </p:spPr>
        <p:txBody>
          <a:bodyPr/>
          <a:lstStyle/>
          <a:p>
            <a:r>
              <a:rPr lang="en-US" smtClean="0"/>
              <a:t>Click to edit Master title style</a:t>
            </a:r>
            <a:endParaRPr lang="en-US" dirty="0"/>
          </a:p>
        </p:txBody>
      </p:sp>
      <p:sp>
        <p:nvSpPr>
          <p:cNvPr id="4" name="Text Placeholder 3"/>
          <p:cNvSpPr>
            <a:spLocks noGrp="1"/>
          </p:cNvSpPr>
          <p:nvPr>
            <p:ph type="body" sz="half" idx="2"/>
          </p:nvPr>
        </p:nvSpPr>
        <p:spPr>
          <a:xfrm>
            <a:off x="4166571" y="1678957"/>
            <a:ext cx="2977573" cy="3077076"/>
          </a:xfrm>
          <a:prstGeom prst="rect">
            <a:avLst/>
          </a:prstGeom>
        </p:spPr>
        <p:txBody>
          <a:bodyPr>
            <a:normAutofit/>
          </a:bodyPr>
          <a:lstStyle>
            <a:lvl1pPr marL="0" marR="0" indent="0" algn="l" defTabSz="736504" rtl="0" eaLnBrk="0" fontAlgn="base" latinLnBrk="0" hangingPunct="0">
              <a:lnSpc>
                <a:spcPct val="100000"/>
              </a:lnSpc>
              <a:spcBef>
                <a:spcPts val="0"/>
              </a:spcBef>
              <a:spcAft>
                <a:spcPts val="967"/>
              </a:spcAft>
              <a:buClrTx/>
              <a:buSzTx/>
              <a:buFontTx/>
              <a:buNone/>
              <a:tabLst/>
              <a:defRPr>
                <a:latin typeface="Franklin Gothic Book"/>
                <a:cs typeface="Franklin Gothic Book"/>
              </a:defRPr>
            </a:lvl1pPr>
            <a:lvl2pPr marL="144488" marR="0" indent="-144488" algn="l" defTabSz="736504" rtl="0" eaLnBrk="0" fontAlgn="base" latinLnBrk="0" hangingPunct="0">
              <a:lnSpc>
                <a:spcPct val="100000"/>
              </a:lnSpc>
              <a:spcBef>
                <a:spcPts val="0"/>
              </a:spcBef>
              <a:spcAft>
                <a:spcPts val="967"/>
              </a:spcAft>
              <a:buClrTx/>
              <a:buSzTx/>
              <a:buFont typeface="Arial" charset="0"/>
              <a:buChar char="•"/>
              <a:tabLst/>
              <a:defRPr>
                <a:latin typeface="Franklin Gothic Book"/>
                <a:ea typeface="Franklin Gothic Book"/>
                <a:cs typeface="Franklin Gothic Book"/>
              </a:defRPr>
            </a:lvl2pPr>
            <a:lvl3pPr marL="289962" marR="0" indent="-144981" algn="l" defTabSz="736504" rtl="0" eaLnBrk="0" fontAlgn="base" latinLnBrk="0" hangingPunct="0">
              <a:lnSpc>
                <a:spcPct val="100000"/>
              </a:lnSpc>
              <a:spcBef>
                <a:spcPts val="0"/>
              </a:spcBef>
              <a:spcAft>
                <a:spcPts val="967"/>
              </a:spcAft>
              <a:buClrTx/>
              <a:buSzTx/>
              <a:buFont typeface="Arial"/>
              <a:buChar char="•"/>
              <a:tabLst/>
              <a:defRPr>
                <a:latin typeface="Franklin Gothic Book"/>
                <a:ea typeface="Franklin Gothic Book"/>
                <a:cs typeface="Franklin Gothic Book"/>
              </a:defRPr>
            </a:lvl3pPr>
            <a:lvl4pPr marL="434943" marR="0" indent="-144981" algn="l" defTabSz="736504" rtl="0" eaLnBrk="0" fontAlgn="base" latinLnBrk="0" hangingPunct="0">
              <a:lnSpc>
                <a:spcPct val="100000"/>
              </a:lnSpc>
              <a:spcBef>
                <a:spcPts val="0"/>
              </a:spcBef>
              <a:spcAft>
                <a:spcPts val="967"/>
              </a:spcAft>
              <a:buClrTx/>
              <a:buSzTx/>
              <a:buFont typeface="Arial"/>
              <a:buChar char="•"/>
              <a:tabLst/>
              <a:defRPr>
                <a:latin typeface="Franklin Gothic Book"/>
                <a:ea typeface="Franklin Gothic Book"/>
                <a:cs typeface="Franklin Gothic Book"/>
              </a:defRPr>
            </a:lvl4pPr>
          </a:lstStyle>
          <a:p>
            <a:pPr marL="0" marR="0" lvl="0" indent="0" algn="l" defTabSz="736504" rtl="0" eaLnBrk="0" fontAlgn="base" latinLnBrk="0" hangingPunct="0">
              <a:lnSpc>
                <a:spcPct val="100000"/>
              </a:lnSpc>
              <a:spcBef>
                <a:spcPts val="0"/>
              </a:spcBef>
              <a:spcAft>
                <a:spcPts val="967"/>
              </a:spcAft>
              <a:buClrTx/>
              <a:buSzTx/>
              <a:buFontTx/>
              <a:buNone/>
              <a:tabLst/>
              <a:defRPr/>
            </a:pPr>
            <a:r>
              <a:rPr kumimoji="0" lang="en-US" sz="900" b="0" i="0" u="none" strike="noStrike" kern="1200" cap="none" spc="0" normalizeH="0" baseline="0" noProof="0" smtClean="0">
                <a:ln>
                  <a:noFill/>
                </a:ln>
                <a:solidFill>
                  <a:srgbClr val="58595B"/>
                </a:solidFill>
                <a:effectLst/>
                <a:uLnTx/>
                <a:uFillTx/>
                <a:latin typeface="Arial" pitchFamily="34" charset="0"/>
                <a:ea typeface="ＭＳ Ｐゴシック" charset="0"/>
                <a:cs typeface="Arial" pitchFamily="34" charset="0"/>
              </a:rPr>
              <a:t>Click to edit Master text styles</a:t>
            </a:r>
          </a:p>
          <a:p>
            <a:pPr marL="0" marR="0" lvl="1" indent="0" algn="l" defTabSz="736504" rtl="0" eaLnBrk="0" fontAlgn="base" latinLnBrk="0" hangingPunct="0">
              <a:lnSpc>
                <a:spcPct val="100000"/>
              </a:lnSpc>
              <a:spcBef>
                <a:spcPts val="0"/>
              </a:spcBef>
              <a:spcAft>
                <a:spcPts val="967"/>
              </a:spcAft>
              <a:buClrTx/>
              <a:buSzTx/>
              <a:buFontTx/>
              <a:buNone/>
              <a:tabLst/>
              <a:defRPr/>
            </a:pPr>
            <a:r>
              <a:rPr kumimoji="0" lang="en-US" sz="900" b="0" i="0" u="none" strike="noStrike" kern="1200" cap="none" spc="0" normalizeH="0" baseline="0" noProof="0" smtClean="0">
                <a:ln>
                  <a:noFill/>
                </a:ln>
                <a:solidFill>
                  <a:srgbClr val="58595B"/>
                </a:solidFill>
                <a:effectLst/>
                <a:uLnTx/>
                <a:uFillTx/>
                <a:latin typeface="Arial" pitchFamily="34" charset="0"/>
                <a:ea typeface="ＭＳ Ｐゴシック" charset="0"/>
                <a:cs typeface="Arial" pitchFamily="34" charset="0"/>
              </a:rPr>
              <a:t>Second level</a:t>
            </a:r>
          </a:p>
          <a:p>
            <a:pPr marL="0" marR="0" lvl="2" indent="0" algn="l" defTabSz="736504" rtl="0" eaLnBrk="0" fontAlgn="base" latinLnBrk="0" hangingPunct="0">
              <a:lnSpc>
                <a:spcPct val="100000"/>
              </a:lnSpc>
              <a:spcBef>
                <a:spcPts val="0"/>
              </a:spcBef>
              <a:spcAft>
                <a:spcPts val="967"/>
              </a:spcAft>
              <a:buClrTx/>
              <a:buSzTx/>
              <a:buFontTx/>
              <a:buNone/>
              <a:tabLst/>
              <a:defRPr/>
            </a:pPr>
            <a:r>
              <a:rPr kumimoji="0" lang="en-US" sz="900" b="0" i="0" u="none" strike="noStrike" kern="1200" cap="none" spc="0" normalizeH="0" baseline="0" noProof="0" smtClean="0">
                <a:ln>
                  <a:noFill/>
                </a:ln>
                <a:solidFill>
                  <a:srgbClr val="58595B"/>
                </a:solidFill>
                <a:effectLst/>
                <a:uLnTx/>
                <a:uFillTx/>
                <a:latin typeface="Arial" pitchFamily="34" charset="0"/>
                <a:ea typeface="ＭＳ Ｐゴシック" charset="0"/>
                <a:cs typeface="Arial" pitchFamily="34" charset="0"/>
              </a:rPr>
              <a:t>Third level</a:t>
            </a:r>
          </a:p>
          <a:p>
            <a:pPr marL="0" marR="0" lvl="3" indent="0" algn="l" defTabSz="736504" rtl="0" eaLnBrk="0" fontAlgn="base" latinLnBrk="0" hangingPunct="0">
              <a:lnSpc>
                <a:spcPct val="100000"/>
              </a:lnSpc>
              <a:spcBef>
                <a:spcPts val="0"/>
              </a:spcBef>
              <a:spcAft>
                <a:spcPts val="967"/>
              </a:spcAft>
              <a:buClrTx/>
              <a:buSzTx/>
              <a:buFontTx/>
              <a:buNone/>
              <a:tabLst/>
              <a:defRPr/>
            </a:pPr>
            <a:r>
              <a:rPr kumimoji="0" lang="en-US" sz="900" b="0" i="0" u="none" strike="noStrike" kern="1200" cap="none" spc="0" normalizeH="0" baseline="0" noProof="0" smtClean="0">
                <a:ln>
                  <a:noFill/>
                </a:ln>
                <a:solidFill>
                  <a:srgbClr val="58595B"/>
                </a:solidFill>
                <a:effectLst/>
                <a:uLnTx/>
                <a:uFillTx/>
                <a:latin typeface="Arial" pitchFamily="34" charset="0"/>
                <a:ea typeface="ＭＳ Ｐゴシック" charset="0"/>
                <a:cs typeface="Arial" pitchFamily="34" charset="0"/>
              </a:rPr>
              <a:t>Fourth level</a:t>
            </a:r>
          </a:p>
        </p:txBody>
      </p:sp>
      <p:sp>
        <p:nvSpPr>
          <p:cNvPr id="54" name="Date Placeholder 3"/>
          <p:cNvSpPr>
            <a:spLocks noGrp="1"/>
          </p:cNvSpPr>
          <p:nvPr>
            <p:ph type="dt" sz="half" idx="10"/>
          </p:nvPr>
        </p:nvSpPr>
        <p:spPr>
          <a:xfrm>
            <a:off x="594661" y="5035501"/>
            <a:ext cx="1547697" cy="293738"/>
          </a:xfrm>
          <a:prstGeom prst="rect">
            <a:avLst/>
          </a:prstGeom>
        </p:spPr>
        <p:txBody>
          <a:bodyPr lIns="0" tIns="0" rIns="0" bIns="0" anchor="ctr"/>
          <a:lstStyle>
            <a:lvl1pPr>
              <a:defRPr sz="700">
                <a:solidFill>
                  <a:schemeClr val="accent1"/>
                </a:solidFill>
              </a:defRPr>
            </a:lvl1pPr>
          </a:lstStyle>
          <a:p>
            <a:fld id="{64815ECD-0D2A-4942-A2BB-9C0FFC9E6DD9}" type="datetime3">
              <a:rPr lang="en-GB" smtClean="0"/>
              <a:t>13 July, 2016</a:t>
            </a:fld>
            <a:endParaRPr lang="en-GB" dirty="0"/>
          </a:p>
        </p:txBody>
      </p:sp>
      <p:sp>
        <p:nvSpPr>
          <p:cNvPr id="55" name="Footer Placeholder 4"/>
          <p:cNvSpPr>
            <a:spLocks noGrp="1"/>
          </p:cNvSpPr>
          <p:nvPr>
            <p:ph type="ftr" sz="quarter" idx="3"/>
            <p:custDataLst>
              <p:tags r:id="rId1"/>
            </p:custDataLst>
          </p:nvPr>
        </p:nvSpPr>
        <p:spPr>
          <a:xfrm>
            <a:off x="0" y="5035501"/>
            <a:ext cx="7561263" cy="293738"/>
          </a:xfrm>
          <a:prstGeom prst="rect">
            <a:avLst/>
          </a:prstGeom>
        </p:spPr>
        <p:txBody>
          <a:bodyPr lIns="0" tIns="0" rIns="0" bIns="0" anchor="ctr"/>
          <a:lstStyle>
            <a:lvl1pPr algn="ctr">
              <a:defRPr lang="en-GB" sz="800" b="0" i="0" u="none">
                <a:solidFill>
                  <a:srgbClr val="FFFFFF"/>
                </a:solidFill>
                <a:latin typeface="Arial"/>
              </a:defRPr>
            </a:lvl1pPr>
          </a:lstStyle>
          <a:p>
            <a:endParaRPr lang="en-GB" b="1"/>
          </a:p>
        </p:txBody>
      </p:sp>
      <p:sp>
        <p:nvSpPr>
          <p:cNvPr id="58"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17"/>
          </p:nvPr>
        </p:nvSpPr>
        <p:spPr>
          <a:xfrm>
            <a:off x="595315" y="1678957"/>
            <a:ext cx="3273267" cy="1118893"/>
          </a:xfrm>
          <a:prstGeom prst="roundRect">
            <a:avLst>
              <a:gd name="adj" fmla="val 5286"/>
            </a:avLst>
          </a:prstGeom>
        </p:spPr>
        <p:txBody>
          <a:bodyPr/>
          <a:lstStyle/>
          <a:p>
            <a:pPr lvl="0"/>
            <a:r>
              <a:rPr lang="en-US" noProof="0" smtClean="0"/>
              <a:t>Click icon to add picture</a:t>
            </a:r>
            <a:endParaRPr lang="en-GB" noProof="0" dirty="0"/>
          </a:p>
        </p:txBody>
      </p:sp>
      <p:sp>
        <p:nvSpPr>
          <p:cNvPr id="59"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18"/>
          </p:nvPr>
        </p:nvSpPr>
        <p:spPr>
          <a:xfrm>
            <a:off x="595315" y="3077882"/>
            <a:ext cx="3273267" cy="1119039"/>
          </a:xfrm>
          <a:prstGeom prst="roundRect">
            <a:avLst>
              <a:gd name="adj" fmla="val 5286"/>
            </a:avLst>
          </a:prstGeom>
        </p:spPr>
        <p:txBody>
          <a:bodyPr/>
          <a:lstStyle/>
          <a:p>
            <a:pPr lvl="0"/>
            <a:r>
              <a:rPr lang="en-US" noProof="0" smtClean="0"/>
              <a:t>Click icon to add picture</a:t>
            </a:r>
            <a:endParaRPr lang="en-GB" noProof="0" dirty="0"/>
          </a:p>
        </p:txBody>
      </p:sp>
      <p:sp>
        <p:nvSpPr>
          <p:cNvPr id="61" name="Text Placeholder 6"/>
          <p:cNvSpPr>
            <a:spLocks noGrp="1"/>
          </p:cNvSpPr>
          <p:nvPr>
            <p:ph type="body" sz="quarter" idx="13"/>
          </p:nvPr>
        </p:nvSpPr>
        <p:spPr>
          <a:xfrm>
            <a:off x="594661" y="4476001"/>
            <a:ext cx="3273922" cy="280032"/>
          </a:xfrm>
          <a:prstGeom prst="rect">
            <a:avLst/>
          </a:prstGeom>
        </p:spPr>
        <p:txBody>
          <a:bodyPr>
            <a:normAutofit/>
          </a:bodyPr>
          <a:lstStyle>
            <a:lvl1pPr marL="0" marR="0" indent="0" algn="l" defTabSz="736504" rtl="0" eaLnBrk="0" fontAlgn="base" latinLnBrk="0" hangingPunct="0">
              <a:lnSpc>
                <a:spcPct val="100000"/>
              </a:lnSpc>
              <a:spcBef>
                <a:spcPts val="0"/>
              </a:spcBef>
              <a:spcAft>
                <a:spcPts val="967"/>
              </a:spcAft>
              <a:buClrTx/>
              <a:buSzTx/>
              <a:buFontTx/>
              <a:buNone/>
              <a:tabLst/>
              <a:defRPr sz="1600">
                <a:solidFill>
                  <a:schemeClr val="tx1"/>
                </a:solidFill>
                <a:latin typeface="Franklin Gothic Book"/>
                <a:cs typeface="Franklin Gothic Book"/>
              </a:defRPr>
            </a:lvl1pPr>
            <a:lvl2pPr marL="144488" marR="0" indent="-144488" algn="l" defTabSz="736504" rtl="0" eaLnBrk="0" fontAlgn="base" latinLnBrk="0" hangingPunct="0">
              <a:lnSpc>
                <a:spcPct val="100000"/>
              </a:lnSpc>
              <a:spcBef>
                <a:spcPts val="0"/>
              </a:spcBef>
              <a:spcAft>
                <a:spcPts val="967"/>
              </a:spcAft>
              <a:buClrTx/>
              <a:buSzTx/>
              <a:buFont typeface="Arial" charset="0"/>
              <a:buChar char="•"/>
              <a:tabLst/>
              <a:defRPr>
                <a:solidFill>
                  <a:schemeClr val="tx1"/>
                </a:solidFill>
              </a:defRPr>
            </a:lvl2pPr>
            <a:lvl3pPr marL="289962" marR="0" indent="-144981" algn="l" defTabSz="736504" rtl="0" eaLnBrk="0" fontAlgn="base" latinLnBrk="0" hangingPunct="0">
              <a:lnSpc>
                <a:spcPct val="100000"/>
              </a:lnSpc>
              <a:spcBef>
                <a:spcPts val="0"/>
              </a:spcBef>
              <a:spcAft>
                <a:spcPts val="967"/>
              </a:spcAft>
              <a:buClrTx/>
              <a:buSzTx/>
              <a:buFont typeface="Arial"/>
              <a:buChar char="•"/>
              <a:tabLst/>
              <a:defRPr>
                <a:solidFill>
                  <a:schemeClr val="tx1"/>
                </a:solidFill>
              </a:defRPr>
            </a:lvl3pPr>
            <a:lvl4pPr marL="434943" marR="0" indent="-144981" algn="l" defTabSz="736504" rtl="0" eaLnBrk="0" fontAlgn="base" latinLnBrk="0" hangingPunct="0">
              <a:lnSpc>
                <a:spcPct val="100000"/>
              </a:lnSpc>
              <a:spcBef>
                <a:spcPts val="0"/>
              </a:spcBef>
              <a:spcAft>
                <a:spcPts val="967"/>
              </a:spcAft>
              <a:buClrTx/>
              <a:buSzTx/>
              <a:buFont typeface="Arial"/>
              <a:buChar char="•"/>
              <a:tabLst/>
              <a:defRPr/>
            </a:lvl4pPr>
          </a:lstStyle>
          <a:p>
            <a:pPr marL="0" marR="0" lvl="0" indent="0" algn="l" defTabSz="736504" rtl="0" eaLnBrk="0" fontAlgn="base" latinLnBrk="0" hangingPunct="0">
              <a:lnSpc>
                <a:spcPct val="100000"/>
              </a:lnSpc>
              <a:spcBef>
                <a:spcPts val="0"/>
              </a:spcBef>
              <a:spcAft>
                <a:spcPts val="967"/>
              </a:spcAft>
              <a:buClrTx/>
              <a:buSzTx/>
              <a:buFontTx/>
              <a:buNone/>
              <a:tabLst/>
              <a:defRPr/>
            </a:pPr>
            <a:r>
              <a:rPr kumimoji="0" lang="en-US" sz="900" b="0" i="0" u="none" strike="noStrike" kern="1200" cap="none" spc="0" normalizeH="0" baseline="0" noProof="0" smtClean="0">
                <a:ln>
                  <a:noFill/>
                </a:ln>
                <a:solidFill>
                  <a:srgbClr val="58595B"/>
                </a:solidFill>
                <a:effectLst/>
                <a:uLnTx/>
                <a:uFillTx/>
                <a:latin typeface="Arial" pitchFamily="34" charset="0"/>
                <a:ea typeface="ＭＳ Ｐゴシック" charset="0"/>
                <a:cs typeface="Arial" pitchFamily="34" charset="0"/>
              </a:rPr>
              <a:t>Click to edit Master text styles</a:t>
            </a:r>
          </a:p>
        </p:txBody>
      </p:sp>
      <p:sp>
        <p:nvSpPr>
          <p:cNvPr id="60" name="Slide Number Placeholder 5"/>
          <p:cNvSpPr>
            <a:spLocks noGrp="1"/>
          </p:cNvSpPr>
          <p:nvPr>
            <p:ph type="sldNum" sz="quarter" idx="4"/>
          </p:nvPr>
        </p:nvSpPr>
        <p:spPr>
          <a:xfrm>
            <a:off x="6846455" y="5035501"/>
            <a:ext cx="297689" cy="293738"/>
          </a:xfrm>
          <a:prstGeom prst="rect">
            <a:avLst/>
          </a:prstGeom>
        </p:spPr>
        <p:txBody>
          <a:bodyPr lIns="0" tIns="0" rIns="0" bIns="0" anchor="ctr"/>
          <a:lstStyle>
            <a:lvl1pPr algn="r">
              <a:defRPr sz="700">
                <a:solidFill>
                  <a:schemeClr val="accent1"/>
                </a:solidFill>
              </a:defRPr>
            </a:lvl1pPr>
          </a:lstStyle>
          <a:p>
            <a:fld id="{71F9F866-B438-9445-8D9F-1F8FF6608833}" type="slidenum">
              <a:rPr lang="en-GB" smtClean="0"/>
              <a:pPr/>
              <a:t>‹#›</a:t>
            </a:fld>
            <a:endParaRPr lang="en-GB" dirty="0"/>
          </a:p>
        </p:txBody>
      </p:sp>
    </p:spTree>
    <p:extLst>
      <p:ext uri="{BB962C8B-B14F-4D97-AF65-F5344CB8AC3E}">
        <p14:creationId xmlns:p14="http://schemas.microsoft.com/office/powerpoint/2010/main" val="2478495507"/>
      </p:ext>
    </p:extLst>
  </p:cSld>
  <p:clrMapOvr>
    <a:masterClrMapping/>
  </p:clrMapOvr>
  <p:timing>
    <p:tnLst>
      <p:par>
        <p:cTn id="1" dur="indefinite" restart="never" nodeType="tmRoot"/>
      </p:par>
    </p:tnLst>
  </p:timing>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1_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594659" y="1"/>
            <a:ext cx="5202310" cy="838861"/>
          </a:xfrm>
        </p:spPr>
        <p:txBody>
          <a:bodyPr/>
          <a:lstStyle/>
          <a:p>
            <a:r>
              <a:rPr lang="en-US" smtClean="0"/>
              <a:t>Click to edit Master title style</a:t>
            </a:r>
            <a:endParaRPr lang="en-US" dirty="0"/>
          </a:p>
        </p:txBody>
      </p:sp>
      <p:sp>
        <p:nvSpPr>
          <p:cNvPr id="4" name="Text Placeholder 3"/>
          <p:cNvSpPr>
            <a:spLocks noGrp="1"/>
          </p:cNvSpPr>
          <p:nvPr>
            <p:ph type="body" sz="half" idx="2"/>
          </p:nvPr>
        </p:nvSpPr>
        <p:spPr>
          <a:xfrm>
            <a:off x="4166569" y="1678957"/>
            <a:ext cx="2977574" cy="3077076"/>
          </a:xfrm>
          <a:prstGeom prst="rect">
            <a:avLst/>
          </a:prstGeom>
        </p:spPr>
        <p:txBody>
          <a:bodyPr>
            <a:normAutofit/>
          </a:bodyPr>
          <a:lstStyle>
            <a:lvl1pPr marL="0" marR="0" indent="0" algn="l" defTabSz="736504" rtl="0" eaLnBrk="0" fontAlgn="base" latinLnBrk="0" hangingPunct="0">
              <a:lnSpc>
                <a:spcPct val="100000"/>
              </a:lnSpc>
              <a:spcBef>
                <a:spcPts val="0"/>
              </a:spcBef>
              <a:spcAft>
                <a:spcPts val="967"/>
              </a:spcAft>
              <a:buClrTx/>
              <a:buSzTx/>
              <a:buFontTx/>
              <a:buNone/>
              <a:tabLst/>
              <a:defRPr>
                <a:latin typeface="Franklin Gothic Book"/>
                <a:cs typeface="Franklin Gothic Book"/>
              </a:defRPr>
            </a:lvl1pPr>
            <a:lvl2pPr marL="144488" marR="0" indent="-144488" algn="l" defTabSz="736504" rtl="0" eaLnBrk="0" fontAlgn="base" latinLnBrk="0" hangingPunct="0">
              <a:lnSpc>
                <a:spcPct val="100000"/>
              </a:lnSpc>
              <a:spcBef>
                <a:spcPts val="0"/>
              </a:spcBef>
              <a:spcAft>
                <a:spcPts val="967"/>
              </a:spcAft>
              <a:buClrTx/>
              <a:buSzTx/>
              <a:buFont typeface="Arial" charset="0"/>
              <a:buChar char="•"/>
              <a:tabLst/>
              <a:defRPr>
                <a:latin typeface="Franklin Gothic Book"/>
                <a:ea typeface="Franklin Gothic Book"/>
                <a:cs typeface="Franklin Gothic Book"/>
              </a:defRPr>
            </a:lvl2pPr>
            <a:lvl3pPr marL="289962" marR="0" indent="-144981" algn="l" defTabSz="736504" rtl="0" eaLnBrk="0" fontAlgn="base" latinLnBrk="0" hangingPunct="0">
              <a:lnSpc>
                <a:spcPct val="100000"/>
              </a:lnSpc>
              <a:spcBef>
                <a:spcPts val="0"/>
              </a:spcBef>
              <a:spcAft>
                <a:spcPts val="967"/>
              </a:spcAft>
              <a:buClrTx/>
              <a:buSzTx/>
              <a:buFont typeface="Arial"/>
              <a:buChar char="•"/>
              <a:tabLst/>
              <a:defRPr>
                <a:latin typeface="Franklin Gothic Book"/>
                <a:ea typeface="Franklin Gothic Book"/>
                <a:cs typeface="Franklin Gothic Book"/>
              </a:defRPr>
            </a:lvl3pPr>
            <a:lvl4pPr marL="434943" marR="0" indent="-144981" algn="l" defTabSz="736504" rtl="0" eaLnBrk="0" fontAlgn="base" latinLnBrk="0" hangingPunct="0">
              <a:lnSpc>
                <a:spcPct val="100000"/>
              </a:lnSpc>
              <a:spcBef>
                <a:spcPts val="0"/>
              </a:spcBef>
              <a:spcAft>
                <a:spcPts val="967"/>
              </a:spcAft>
              <a:buClrTx/>
              <a:buSzTx/>
              <a:buFont typeface="Arial"/>
              <a:buChar char="•"/>
              <a:tabLst/>
              <a:defRPr>
                <a:latin typeface="Franklin Gothic Book"/>
                <a:ea typeface="Franklin Gothic Book"/>
                <a:cs typeface="Franklin Gothic Book"/>
              </a:defRPr>
            </a:lvl4pPr>
          </a:lstStyle>
          <a:p>
            <a:pPr marL="0" marR="0" lvl="0" indent="0" algn="l" defTabSz="736504" rtl="0" eaLnBrk="0" fontAlgn="base" latinLnBrk="0" hangingPunct="0">
              <a:lnSpc>
                <a:spcPct val="100000"/>
              </a:lnSpc>
              <a:spcBef>
                <a:spcPts val="0"/>
              </a:spcBef>
              <a:spcAft>
                <a:spcPts val="967"/>
              </a:spcAft>
              <a:buClrTx/>
              <a:buSzTx/>
              <a:buFontTx/>
              <a:buNone/>
              <a:tabLst/>
              <a:defRPr/>
            </a:pPr>
            <a:r>
              <a:rPr kumimoji="0" lang="en-US" sz="900" b="0" i="0" u="none" strike="noStrike" kern="1200" cap="none" spc="0" normalizeH="0" baseline="0" noProof="0" smtClean="0">
                <a:ln>
                  <a:noFill/>
                </a:ln>
                <a:solidFill>
                  <a:srgbClr val="58595B"/>
                </a:solidFill>
                <a:effectLst/>
                <a:uLnTx/>
                <a:uFillTx/>
                <a:latin typeface="Arial" pitchFamily="34" charset="0"/>
                <a:ea typeface="ＭＳ Ｐゴシック" charset="0"/>
                <a:cs typeface="Arial" pitchFamily="34" charset="0"/>
              </a:rPr>
              <a:t>Click to edit Master text styles</a:t>
            </a:r>
          </a:p>
          <a:p>
            <a:pPr marL="0" marR="0" lvl="1" indent="0" algn="l" defTabSz="736504" rtl="0" eaLnBrk="0" fontAlgn="base" latinLnBrk="0" hangingPunct="0">
              <a:lnSpc>
                <a:spcPct val="100000"/>
              </a:lnSpc>
              <a:spcBef>
                <a:spcPts val="0"/>
              </a:spcBef>
              <a:spcAft>
                <a:spcPts val="967"/>
              </a:spcAft>
              <a:buClrTx/>
              <a:buSzTx/>
              <a:buFontTx/>
              <a:buNone/>
              <a:tabLst/>
              <a:defRPr/>
            </a:pPr>
            <a:r>
              <a:rPr kumimoji="0" lang="en-US" sz="900" b="0" i="0" u="none" strike="noStrike" kern="1200" cap="none" spc="0" normalizeH="0" baseline="0" noProof="0" smtClean="0">
                <a:ln>
                  <a:noFill/>
                </a:ln>
                <a:solidFill>
                  <a:srgbClr val="58595B"/>
                </a:solidFill>
                <a:effectLst/>
                <a:uLnTx/>
                <a:uFillTx/>
                <a:latin typeface="Arial" pitchFamily="34" charset="0"/>
                <a:ea typeface="ＭＳ Ｐゴシック" charset="0"/>
                <a:cs typeface="Arial" pitchFamily="34" charset="0"/>
              </a:rPr>
              <a:t>Second level</a:t>
            </a:r>
          </a:p>
          <a:p>
            <a:pPr marL="0" marR="0" lvl="2" indent="0" algn="l" defTabSz="736504" rtl="0" eaLnBrk="0" fontAlgn="base" latinLnBrk="0" hangingPunct="0">
              <a:lnSpc>
                <a:spcPct val="100000"/>
              </a:lnSpc>
              <a:spcBef>
                <a:spcPts val="0"/>
              </a:spcBef>
              <a:spcAft>
                <a:spcPts val="967"/>
              </a:spcAft>
              <a:buClrTx/>
              <a:buSzTx/>
              <a:buFontTx/>
              <a:buNone/>
              <a:tabLst/>
              <a:defRPr/>
            </a:pPr>
            <a:r>
              <a:rPr kumimoji="0" lang="en-US" sz="900" b="0" i="0" u="none" strike="noStrike" kern="1200" cap="none" spc="0" normalizeH="0" baseline="0" noProof="0" smtClean="0">
                <a:ln>
                  <a:noFill/>
                </a:ln>
                <a:solidFill>
                  <a:srgbClr val="58595B"/>
                </a:solidFill>
                <a:effectLst/>
                <a:uLnTx/>
                <a:uFillTx/>
                <a:latin typeface="Arial" pitchFamily="34" charset="0"/>
                <a:ea typeface="ＭＳ Ｐゴシック" charset="0"/>
                <a:cs typeface="Arial" pitchFamily="34" charset="0"/>
              </a:rPr>
              <a:t>Third level</a:t>
            </a:r>
          </a:p>
          <a:p>
            <a:pPr marL="0" marR="0" lvl="3" indent="0" algn="l" defTabSz="736504" rtl="0" eaLnBrk="0" fontAlgn="base" latinLnBrk="0" hangingPunct="0">
              <a:lnSpc>
                <a:spcPct val="100000"/>
              </a:lnSpc>
              <a:spcBef>
                <a:spcPts val="0"/>
              </a:spcBef>
              <a:spcAft>
                <a:spcPts val="967"/>
              </a:spcAft>
              <a:buClrTx/>
              <a:buSzTx/>
              <a:buFontTx/>
              <a:buNone/>
              <a:tabLst/>
              <a:defRPr/>
            </a:pPr>
            <a:r>
              <a:rPr kumimoji="0" lang="en-US" sz="900" b="0" i="0" u="none" strike="noStrike" kern="1200" cap="none" spc="0" normalizeH="0" baseline="0" noProof="0" smtClean="0">
                <a:ln>
                  <a:noFill/>
                </a:ln>
                <a:solidFill>
                  <a:srgbClr val="58595B"/>
                </a:solidFill>
                <a:effectLst/>
                <a:uLnTx/>
                <a:uFillTx/>
                <a:latin typeface="Arial" pitchFamily="34" charset="0"/>
                <a:ea typeface="ＭＳ Ｐゴシック" charset="0"/>
                <a:cs typeface="Arial" pitchFamily="34" charset="0"/>
              </a:rPr>
              <a:t>Fourth level</a:t>
            </a:r>
          </a:p>
        </p:txBody>
      </p:sp>
      <p:sp>
        <p:nvSpPr>
          <p:cNvPr id="54" name="Date Placeholder 3"/>
          <p:cNvSpPr>
            <a:spLocks noGrp="1"/>
          </p:cNvSpPr>
          <p:nvPr>
            <p:ph type="dt" sz="half" idx="10"/>
          </p:nvPr>
        </p:nvSpPr>
        <p:spPr>
          <a:xfrm>
            <a:off x="594661" y="5035501"/>
            <a:ext cx="1547697" cy="293738"/>
          </a:xfrm>
          <a:prstGeom prst="rect">
            <a:avLst/>
          </a:prstGeom>
        </p:spPr>
        <p:txBody>
          <a:bodyPr lIns="0" tIns="0" rIns="0" bIns="0" anchor="ctr"/>
          <a:lstStyle>
            <a:lvl1pPr>
              <a:defRPr sz="700">
                <a:solidFill>
                  <a:schemeClr val="accent1"/>
                </a:solidFill>
              </a:defRPr>
            </a:lvl1pPr>
          </a:lstStyle>
          <a:p>
            <a:fld id="{64815ECD-0D2A-4942-A2BB-9C0FFC9E6DD9}" type="datetime3">
              <a:rPr lang="en-GB" smtClean="0"/>
              <a:t>13 July, 2016</a:t>
            </a:fld>
            <a:endParaRPr lang="en-GB" dirty="0"/>
          </a:p>
        </p:txBody>
      </p:sp>
      <p:sp>
        <p:nvSpPr>
          <p:cNvPr id="55" name="Footer Placeholder 4"/>
          <p:cNvSpPr>
            <a:spLocks noGrp="1"/>
          </p:cNvSpPr>
          <p:nvPr>
            <p:ph type="ftr" sz="quarter" idx="3"/>
            <p:custDataLst>
              <p:tags r:id="rId1"/>
            </p:custDataLst>
          </p:nvPr>
        </p:nvSpPr>
        <p:spPr>
          <a:xfrm>
            <a:off x="0" y="5035501"/>
            <a:ext cx="7561263" cy="293738"/>
          </a:xfrm>
          <a:prstGeom prst="rect">
            <a:avLst/>
          </a:prstGeom>
        </p:spPr>
        <p:txBody>
          <a:bodyPr lIns="0" tIns="0" rIns="0" bIns="0" anchor="ctr"/>
          <a:lstStyle>
            <a:lvl1pPr algn="ctr">
              <a:defRPr lang="en-GB" sz="800" b="0" i="0" u="none">
                <a:solidFill>
                  <a:srgbClr val="FFFFFF"/>
                </a:solidFill>
                <a:latin typeface="Arial"/>
              </a:defRPr>
            </a:lvl1pPr>
          </a:lstStyle>
          <a:p>
            <a:endParaRPr lang="en-GB" b="1"/>
          </a:p>
        </p:txBody>
      </p:sp>
      <p:sp>
        <p:nvSpPr>
          <p:cNvPr id="58"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17"/>
          </p:nvPr>
        </p:nvSpPr>
        <p:spPr>
          <a:xfrm>
            <a:off x="595315" y="1678957"/>
            <a:ext cx="3271300" cy="558830"/>
          </a:xfrm>
          <a:prstGeom prst="roundRect">
            <a:avLst>
              <a:gd name="adj" fmla="val 5286"/>
            </a:avLst>
          </a:prstGeom>
        </p:spPr>
        <p:txBody>
          <a:bodyPr/>
          <a:lstStyle/>
          <a:p>
            <a:pPr lvl="0"/>
            <a:r>
              <a:rPr lang="en-US" noProof="0" smtClean="0"/>
              <a:t>Click icon to add picture</a:t>
            </a:r>
            <a:endParaRPr lang="en-GB" noProof="0" dirty="0"/>
          </a:p>
        </p:txBody>
      </p:sp>
      <p:sp>
        <p:nvSpPr>
          <p:cNvPr id="59"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18"/>
          </p:nvPr>
        </p:nvSpPr>
        <p:spPr>
          <a:xfrm>
            <a:off x="595316" y="2518363"/>
            <a:ext cx="1486657" cy="1677888"/>
          </a:xfrm>
          <a:prstGeom prst="roundRect">
            <a:avLst>
              <a:gd name="adj" fmla="val 5286"/>
            </a:avLst>
          </a:prstGeom>
        </p:spPr>
        <p:txBody>
          <a:bodyPr/>
          <a:lstStyle/>
          <a:p>
            <a:pPr lvl="0"/>
            <a:r>
              <a:rPr lang="en-US" noProof="0" smtClean="0"/>
              <a:t>Click icon to add picture</a:t>
            </a:r>
            <a:endParaRPr lang="en-GB" noProof="0" dirty="0"/>
          </a:p>
        </p:txBody>
      </p:sp>
      <p:sp>
        <p:nvSpPr>
          <p:cNvPr id="61" name="Text Placeholder 6"/>
          <p:cNvSpPr>
            <a:spLocks noGrp="1"/>
          </p:cNvSpPr>
          <p:nvPr>
            <p:ph type="body" sz="quarter" idx="13"/>
          </p:nvPr>
        </p:nvSpPr>
        <p:spPr>
          <a:xfrm>
            <a:off x="594661" y="4476001"/>
            <a:ext cx="3271954" cy="280032"/>
          </a:xfrm>
          <a:prstGeom prst="rect">
            <a:avLst/>
          </a:prstGeom>
        </p:spPr>
        <p:txBody>
          <a:bodyPr>
            <a:normAutofit/>
          </a:bodyPr>
          <a:lstStyle>
            <a:lvl1pPr marL="0" marR="0" indent="0" algn="l" defTabSz="736504" rtl="0" eaLnBrk="0" fontAlgn="base" latinLnBrk="0" hangingPunct="0">
              <a:lnSpc>
                <a:spcPct val="100000"/>
              </a:lnSpc>
              <a:spcBef>
                <a:spcPts val="0"/>
              </a:spcBef>
              <a:spcAft>
                <a:spcPts val="967"/>
              </a:spcAft>
              <a:buClrTx/>
              <a:buSzTx/>
              <a:buFontTx/>
              <a:buNone/>
              <a:tabLst/>
              <a:defRPr sz="1600">
                <a:solidFill>
                  <a:schemeClr val="tx1"/>
                </a:solidFill>
                <a:latin typeface="Franklin Gothic Book"/>
                <a:cs typeface="Franklin Gothic Book"/>
              </a:defRPr>
            </a:lvl1pPr>
            <a:lvl2pPr marL="144488" marR="0" indent="-144488" algn="l" defTabSz="736504" rtl="0" eaLnBrk="0" fontAlgn="base" latinLnBrk="0" hangingPunct="0">
              <a:lnSpc>
                <a:spcPct val="100000"/>
              </a:lnSpc>
              <a:spcBef>
                <a:spcPts val="0"/>
              </a:spcBef>
              <a:spcAft>
                <a:spcPts val="967"/>
              </a:spcAft>
              <a:buClrTx/>
              <a:buSzTx/>
              <a:buFont typeface="Arial" charset="0"/>
              <a:buChar char="•"/>
              <a:tabLst/>
              <a:defRPr>
                <a:solidFill>
                  <a:schemeClr val="tx1"/>
                </a:solidFill>
              </a:defRPr>
            </a:lvl2pPr>
            <a:lvl3pPr marL="289962" marR="0" indent="-144981" algn="l" defTabSz="736504" rtl="0" eaLnBrk="0" fontAlgn="base" latinLnBrk="0" hangingPunct="0">
              <a:lnSpc>
                <a:spcPct val="100000"/>
              </a:lnSpc>
              <a:spcBef>
                <a:spcPts val="0"/>
              </a:spcBef>
              <a:spcAft>
                <a:spcPts val="967"/>
              </a:spcAft>
              <a:buClrTx/>
              <a:buSzTx/>
              <a:buFont typeface="Arial"/>
              <a:buChar char="•"/>
              <a:tabLst/>
              <a:defRPr>
                <a:solidFill>
                  <a:schemeClr val="tx1"/>
                </a:solidFill>
              </a:defRPr>
            </a:lvl3pPr>
            <a:lvl4pPr marL="434943" marR="0" indent="-144981" algn="l" defTabSz="736504" rtl="0" eaLnBrk="0" fontAlgn="base" latinLnBrk="0" hangingPunct="0">
              <a:lnSpc>
                <a:spcPct val="100000"/>
              </a:lnSpc>
              <a:spcBef>
                <a:spcPts val="0"/>
              </a:spcBef>
              <a:spcAft>
                <a:spcPts val="967"/>
              </a:spcAft>
              <a:buClrTx/>
              <a:buSzTx/>
              <a:buFont typeface="Arial"/>
              <a:buChar char="•"/>
              <a:tabLst/>
              <a:defRPr/>
            </a:lvl4pPr>
          </a:lstStyle>
          <a:p>
            <a:pPr marL="0" marR="0" lvl="0" indent="0" algn="l" defTabSz="736504" rtl="0" eaLnBrk="0" fontAlgn="base" latinLnBrk="0" hangingPunct="0">
              <a:lnSpc>
                <a:spcPct val="100000"/>
              </a:lnSpc>
              <a:spcBef>
                <a:spcPts val="0"/>
              </a:spcBef>
              <a:spcAft>
                <a:spcPts val="967"/>
              </a:spcAft>
              <a:buClrTx/>
              <a:buSzTx/>
              <a:buFontTx/>
              <a:buNone/>
              <a:tabLst/>
              <a:defRPr/>
            </a:pPr>
            <a:r>
              <a:rPr kumimoji="0" lang="en-US" sz="900" b="0" i="0" u="none" strike="noStrike" kern="1200" cap="none" spc="0" normalizeH="0" baseline="0" noProof="0" smtClean="0">
                <a:ln>
                  <a:noFill/>
                </a:ln>
                <a:solidFill>
                  <a:srgbClr val="58595B"/>
                </a:solidFill>
                <a:effectLst/>
                <a:uLnTx/>
                <a:uFillTx/>
                <a:latin typeface="Arial" pitchFamily="34" charset="0"/>
                <a:ea typeface="ＭＳ Ｐゴシック" charset="0"/>
                <a:cs typeface="Arial" pitchFamily="34" charset="0"/>
              </a:rPr>
              <a:t>Click to edit Master text styles</a:t>
            </a:r>
          </a:p>
        </p:txBody>
      </p:sp>
      <p:sp>
        <p:nvSpPr>
          <p:cNvPr id="62"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19"/>
          </p:nvPr>
        </p:nvSpPr>
        <p:spPr>
          <a:xfrm>
            <a:off x="2379958" y="2518363"/>
            <a:ext cx="1486657" cy="1677888"/>
          </a:xfrm>
          <a:prstGeom prst="roundRect">
            <a:avLst>
              <a:gd name="adj" fmla="val 5286"/>
            </a:avLst>
          </a:prstGeom>
        </p:spPr>
        <p:txBody>
          <a:bodyPr/>
          <a:lstStyle/>
          <a:p>
            <a:pPr lvl="0"/>
            <a:r>
              <a:rPr lang="en-US" noProof="0" smtClean="0"/>
              <a:t>Click icon to add picture</a:t>
            </a:r>
            <a:endParaRPr lang="en-GB" noProof="0" dirty="0"/>
          </a:p>
        </p:txBody>
      </p:sp>
      <p:sp>
        <p:nvSpPr>
          <p:cNvPr id="60" name="Slide Number Placeholder 5"/>
          <p:cNvSpPr>
            <a:spLocks noGrp="1"/>
          </p:cNvSpPr>
          <p:nvPr>
            <p:ph type="sldNum" sz="quarter" idx="4"/>
          </p:nvPr>
        </p:nvSpPr>
        <p:spPr>
          <a:xfrm>
            <a:off x="6846455" y="5035501"/>
            <a:ext cx="297689" cy="293738"/>
          </a:xfrm>
          <a:prstGeom prst="rect">
            <a:avLst/>
          </a:prstGeom>
        </p:spPr>
        <p:txBody>
          <a:bodyPr lIns="0" tIns="0" rIns="0" bIns="0" anchor="ctr"/>
          <a:lstStyle>
            <a:lvl1pPr algn="r">
              <a:defRPr sz="700">
                <a:solidFill>
                  <a:schemeClr val="accent1"/>
                </a:solidFill>
              </a:defRPr>
            </a:lvl1pPr>
          </a:lstStyle>
          <a:p>
            <a:fld id="{71F9F866-B438-9445-8D9F-1F8FF6608833}" type="slidenum">
              <a:rPr lang="en-GB" smtClean="0"/>
              <a:pPr/>
              <a:t>‹#›</a:t>
            </a:fld>
            <a:endParaRPr lang="en-GB" dirty="0"/>
          </a:p>
        </p:txBody>
      </p:sp>
    </p:spTree>
    <p:extLst>
      <p:ext uri="{BB962C8B-B14F-4D97-AF65-F5344CB8AC3E}">
        <p14:creationId xmlns:p14="http://schemas.microsoft.com/office/powerpoint/2010/main" val="3808822063"/>
      </p:ext>
    </p:extLst>
  </p:cSld>
  <p:clrMapOvr>
    <a:masterClrMapping/>
  </p:clrMapOvr>
  <p:timing>
    <p:tnLst>
      <p:par>
        <p:cTn id="1" dur="indefinite" restart="never" nodeType="tmRoot"/>
      </p:par>
    </p:tnLst>
  </p:timing>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5_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594659" y="1"/>
            <a:ext cx="5202310" cy="838861"/>
          </a:xfrm>
        </p:spPr>
        <p:txBody>
          <a:bodyPr/>
          <a:lstStyle/>
          <a:p>
            <a:r>
              <a:rPr lang="en-US" smtClean="0"/>
              <a:t>Click to edit Master title style</a:t>
            </a:r>
            <a:endParaRPr lang="en-US" dirty="0"/>
          </a:p>
        </p:txBody>
      </p:sp>
      <p:sp>
        <p:nvSpPr>
          <p:cNvPr id="4" name="Text Placeholder 3"/>
          <p:cNvSpPr>
            <a:spLocks noGrp="1"/>
          </p:cNvSpPr>
          <p:nvPr>
            <p:ph type="body" sz="half" idx="2"/>
          </p:nvPr>
        </p:nvSpPr>
        <p:spPr>
          <a:xfrm>
            <a:off x="4166569" y="1678957"/>
            <a:ext cx="2977574" cy="3077076"/>
          </a:xfrm>
          <a:prstGeom prst="rect">
            <a:avLst/>
          </a:prstGeom>
        </p:spPr>
        <p:txBody>
          <a:bodyPr>
            <a:normAutofit/>
          </a:bodyPr>
          <a:lstStyle>
            <a:lvl1pPr marL="0" marR="0" indent="0" algn="l" defTabSz="736504" rtl="0" eaLnBrk="0" fontAlgn="base" latinLnBrk="0" hangingPunct="0">
              <a:lnSpc>
                <a:spcPct val="100000"/>
              </a:lnSpc>
              <a:spcBef>
                <a:spcPts val="0"/>
              </a:spcBef>
              <a:spcAft>
                <a:spcPts val="967"/>
              </a:spcAft>
              <a:buClrTx/>
              <a:buSzTx/>
              <a:buFontTx/>
              <a:buNone/>
              <a:tabLst/>
              <a:defRPr>
                <a:latin typeface="Franklin Gothic Book"/>
                <a:cs typeface="Franklin Gothic Book"/>
              </a:defRPr>
            </a:lvl1pPr>
            <a:lvl2pPr marL="144488" marR="0" indent="-144488" algn="l" defTabSz="736504" rtl="0" eaLnBrk="0" fontAlgn="base" latinLnBrk="0" hangingPunct="0">
              <a:lnSpc>
                <a:spcPct val="100000"/>
              </a:lnSpc>
              <a:spcBef>
                <a:spcPts val="0"/>
              </a:spcBef>
              <a:spcAft>
                <a:spcPts val="967"/>
              </a:spcAft>
              <a:buClrTx/>
              <a:buSzTx/>
              <a:buFont typeface="Arial" charset="0"/>
              <a:buChar char="•"/>
              <a:tabLst/>
              <a:defRPr>
                <a:latin typeface="Franklin Gothic Book"/>
                <a:ea typeface="Franklin Gothic Book"/>
                <a:cs typeface="Franklin Gothic Book"/>
              </a:defRPr>
            </a:lvl2pPr>
            <a:lvl3pPr marL="289962" marR="0" indent="-144981" algn="l" defTabSz="736504" rtl="0" eaLnBrk="0" fontAlgn="base" latinLnBrk="0" hangingPunct="0">
              <a:lnSpc>
                <a:spcPct val="100000"/>
              </a:lnSpc>
              <a:spcBef>
                <a:spcPts val="0"/>
              </a:spcBef>
              <a:spcAft>
                <a:spcPts val="967"/>
              </a:spcAft>
              <a:buClrTx/>
              <a:buSzTx/>
              <a:buFont typeface="Arial"/>
              <a:buChar char="•"/>
              <a:tabLst/>
              <a:defRPr>
                <a:latin typeface="Franklin Gothic Book"/>
                <a:ea typeface="Franklin Gothic Book"/>
                <a:cs typeface="Franklin Gothic Book"/>
              </a:defRPr>
            </a:lvl3pPr>
            <a:lvl4pPr marL="434943" marR="0" indent="-144981" algn="l" defTabSz="736504" rtl="0" eaLnBrk="0" fontAlgn="base" latinLnBrk="0" hangingPunct="0">
              <a:lnSpc>
                <a:spcPct val="100000"/>
              </a:lnSpc>
              <a:spcBef>
                <a:spcPts val="0"/>
              </a:spcBef>
              <a:spcAft>
                <a:spcPts val="967"/>
              </a:spcAft>
              <a:buClrTx/>
              <a:buSzTx/>
              <a:buFont typeface="Arial"/>
              <a:buChar char="•"/>
              <a:tabLst/>
              <a:defRPr>
                <a:latin typeface="Franklin Gothic Book"/>
                <a:ea typeface="Franklin Gothic Book"/>
                <a:cs typeface="Franklin Gothic Book"/>
              </a:defRPr>
            </a:lvl4pPr>
          </a:lstStyle>
          <a:p>
            <a:pPr marL="0" marR="0" lvl="0" indent="0" algn="l" defTabSz="736504" rtl="0" eaLnBrk="0" fontAlgn="base" latinLnBrk="0" hangingPunct="0">
              <a:lnSpc>
                <a:spcPct val="100000"/>
              </a:lnSpc>
              <a:spcBef>
                <a:spcPts val="0"/>
              </a:spcBef>
              <a:spcAft>
                <a:spcPts val="967"/>
              </a:spcAft>
              <a:buClrTx/>
              <a:buSzTx/>
              <a:buFontTx/>
              <a:buNone/>
              <a:tabLst/>
              <a:defRPr/>
            </a:pPr>
            <a:r>
              <a:rPr kumimoji="0" lang="en-US" sz="900" b="0" i="0" u="none" strike="noStrike" kern="1200" cap="none" spc="0" normalizeH="0" baseline="0" noProof="0" smtClean="0">
                <a:ln>
                  <a:noFill/>
                </a:ln>
                <a:solidFill>
                  <a:srgbClr val="58595B"/>
                </a:solidFill>
                <a:effectLst/>
                <a:uLnTx/>
                <a:uFillTx/>
                <a:latin typeface="Arial" pitchFamily="34" charset="0"/>
                <a:ea typeface="ＭＳ Ｐゴシック" charset="0"/>
                <a:cs typeface="Arial" pitchFamily="34" charset="0"/>
              </a:rPr>
              <a:t>Click to edit Master text styles</a:t>
            </a:r>
          </a:p>
          <a:p>
            <a:pPr marL="0" marR="0" lvl="1" indent="0" algn="l" defTabSz="736504" rtl="0" eaLnBrk="0" fontAlgn="base" latinLnBrk="0" hangingPunct="0">
              <a:lnSpc>
                <a:spcPct val="100000"/>
              </a:lnSpc>
              <a:spcBef>
                <a:spcPts val="0"/>
              </a:spcBef>
              <a:spcAft>
                <a:spcPts val="967"/>
              </a:spcAft>
              <a:buClrTx/>
              <a:buSzTx/>
              <a:buFontTx/>
              <a:buNone/>
              <a:tabLst/>
              <a:defRPr/>
            </a:pPr>
            <a:r>
              <a:rPr kumimoji="0" lang="en-US" sz="900" b="0" i="0" u="none" strike="noStrike" kern="1200" cap="none" spc="0" normalizeH="0" baseline="0" noProof="0" smtClean="0">
                <a:ln>
                  <a:noFill/>
                </a:ln>
                <a:solidFill>
                  <a:srgbClr val="58595B"/>
                </a:solidFill>
                <a:effectLst/>
                <a:uLnTx/>
                <a:uFillTx/>
                <a:latin typeface="Arial" pitchFamily="34" charset="0"/>
                <a:ea typeface="ＭＳ Ｐゴシック" charset="0"/>
                <a:cs typeface="Arial" pitchFamily="34" charset="0"/>
              </a:rPr>
              <a:t>Second level</a:t>
            </a:r>
          </a:p>
          <a:p>
            <a:pPr marL="0" marR="0" lvl="2" indent="0" algn="l" defTabSz="736504" rtl="0" eaLnBrk="0" fontAlgn="base" latinLnBrk="0" hangingPunct="0">
              <a:lnSpc>
                <a:spcPct val="100000"/>
              </a:lnSpc>
              <a:spcBef>
                <a:spcPts val="0"/>
              </a:spcBef>
              <a:spcAft>
                <a:spcPts val="967"/>
              </a:spcAft>
              <a:buClrTx/>
              <a:buSzTx/>
              <a:buFontTx/>
              <a:buNone/>
              <a:tabLst/>
              <a:defRPr/>
            </a:pPr>
            <a:r>
              <a:rPr kumimoji="0" lang="en-US" sz="900" b="0" i="0" u="none" strike="noStrike" kern="1200" cap="none" spc="0" normalizeH="0" baseline="0" noProof="0" smtClean="0">
                <a:ln>
                  <a:noFill/>
                </a:ln>
                <a:solidFill>
                  <a:srgbClr val="58595B"/>
                </a:solidFill>
                <a:effectLst/>
                <a:uLnTx/>
                <a:uFillTx/>
                <a:latin typeface="Arial" pitchFamily="34" charset="0"/>
                <a:ea typeface="ＭＳ Ｐゴシック" charset="0"/>
                <a:cs typeface="Arial" pitchFamily="34" charset="0"/>
              </a:rPr>
              <a:t>Third level</a:t>
            </a:r>
          </a:p>
          <a:p>
            <a:pPr marL="0" marR="0" lvl="3" indent="0" algn="l" defTabSz="736504" rtl="0" eaLnBrk="0" fontAlgn="base" latinLnBrk="0" hangingPunct="0">
              <a:lnSpc>
                <a:spcPct val="100000"/>
              </a:lnSpc>
              <a:spcBef>
                <a:spcPts val="0"/>
              </a:spcBef>
              <a:spcAft>
                <a:spcPts val="967"/>
              </a:spcAft>
              <a:buClrTx/>
              <a:buSzTx/>
              <a:buFontTx/>
              <a:buNone/>
              <a:tabLst/>
              <a:defRPr/>
            </a:pPr>
            <a:r>
              <a:rPr kumimoji="0" lang="en-US" sz="900" b="0" i="0" u="none" strike="noStrike" kern="1200" cap="none" spc="0" normalizeH="0" baseline="0" noProof="0" smtClean="0">
                <a:ln>
                  <a:noFill/>
                </a:ln>
                <a:solidFill>
                  <a:srgbClr val="58595B"/>
                </a:solidFill>
                <a:effectLst/>
                <a:uLnTx/>
                <a:uFillTx/>
                <a:latin typeface="Arial" pitchFamily="34" charset="0"/>
                <a:ea typeface="ＭＳ Ｐゴシック" charset="0"/>
                <a:cs typeface="Arial" pitchFamily="34" charset="0"/>
              </a:rPr>
              <a:t>Fourth level</a:t>
            </a:r>
          </a:p>
        </p:txBody>
      </p:sp>
      <p:sp>
        <p:nvSpPr>
          <p:cNvPr id="54" name="Date Placeholder 3"/>
          <p:cNvSpPr>
            <a:spLocks noGrp="1"/>
          </p:cNvSpPr>
          <p:nvPr>
            <p:ph type="dt" sz="half" idx="10"/>
          </p:nvPr>
        </p:nvSpPr>
        <p:spPr>
          <a:xfrm>
            <a:off x="594661" y="5035501"/>
            <a:ext cx="1547697" cy="293738"/>
          </a:xfrm>
          <a:prstGeom prst="rect">
            <a:avLst/>
          </a:prstGeom>
        </p:spPr>
        <p:txBody>
          <a:bodyPr lIns="0" tIns="0" rIns="0" bIns="0" anchor="ctr"/>
          <a:lstStyle>
            <a:lvl1pPr>
              <a:defRPr sz="700">
                <a:solidFill>
                  <a:schemeClr val="accent1"/>
                </a:solidFill>
              </a:defRPr>
            </a:lvl1pPr>
          </a:lstStyle>
          <a:p>
            <a:fld id="{64815ECD-0D2A-4942-A2BB-9C0FFC9E6DD9}" type="datetime3">
              <a:rPr lang="en-GB" smtClean="0"/>
              <a:t>13 July, 2016</a:t>
            </a:fld>
            <a:endParaRPr lang="en-GB" dirty="0"/>
          </a:p>
        </p:txBody>
      </p:sp>
      <p:sp>
        <p:nvSpPr>
          <p:cNvPr id="55" name="Footer Placeholder 4"/>
          <p:cNvSpPr>
            <a:spLocks noGrp="1"/>
          </p:cNvSpPr>
          <p:nvPr>
            <p:ph type="ftr" sz="quarter" idx="3"/>
            <p:custDataLst>
              <p:tags r:id="rId1"/>
            </p:custDataLst>
          </p:nvPr>
        </p:nvSpPr>
        <p:spPr>
          <a:xfrm>
            <a:off x="0" y="5035501"/>
            <a:ext cx="7561263" cy="293738"/>
          </a:xfrm>
          <a:prstGeom prst="rect">
            <a:avLst/>
          </a:prstGeom>
        </p:spPr>
        <p:txBody>
          <a:bodyPr lIns="0" tIns="0" rIns="0" bIns="0" anchor="ctr"/>
          <a:lstStyle>
            <a:lvl1pPr algn="ctr">
              <a:defRPr lang="en-GB" sz="800" b="0" i="0" u="none">
                <a:solidFill>
                  <a:srgbClr val="FFFFFF"/>
                </a:solidFill>
                <a:latin typeface="Arial"/>
              </a:defRPr>
            </a:lvl1pPr>
          </a:lstStyle>
          <a:p>
            <a:endParaRPr lang="en-GB" b="1"/>
          </a:p>
        </p:txBody>
      </p:sp>
      <p:sp>
        <p:nvSpPr>
          <p:cNvPr id="58"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17"/>
          </p:nvPr>
        </p:nvSpPr>
        <p:spPr>
          <a:xfrm>
            <a:off x="595315" y="1678957"/>
            <a:ext cx="3271300" cy="558830"/>
          </a:xfrm>
          <a:prstGeom prst="roundRect">
            <a:avLst>
              <a:gd name="adj" fmla="val 15436"/>
            </a:avLst>
          </a:prstGeom>
        </p:spPr>
        <p:txBody>
          <a:bodyPr/>
          <a:lstStyle/>
          <a:p>
            <a:pPr lvl="0"/>
            <a:r>
              <a:rPr lang="en-US" noProof="0" smtClean="0"/>
              <a:t>Click icon to add picture</a:t>
            </a:r>
            <a:endParaRPr lang="en-GB" noProof="0" dirty="0"/>
          </a:p>
        </p:txBody>
      </p:sp>
      <p:sp>
        <p:nvSpPr>
          <p:cNvPr id="59"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18"/>
          </p:nvPr>
        </p:nvSpPr>
        <p:spPr>
          <a:xfrm>
            <a:off x="595315" y="2518363"/>
            <a:ext cx="3271300" cy="1677888"/>
          </a:xfrm>
          <a:prstGeom prst="roundRect">
            <a:avLst>
              <a:gd name="adj" fmla="val 5286"/>
            </a:avLst>
          </a:prstGeom>
        </p:spPr>
        <p:txBody>
          <a:bodyPr/>
          <a:lstStyle/>
          <a:p>
            <a:pPr lvl="0"/>
            <a:r>
              <a:rPr lang="en-US" noProof="0" smtClean="0"/>
              <a:t>Click icon to add picture</a:t>
            </a:r>
            <a:endParaRPr lang="en-GB" noProof="0" dirty="0"/>
          </a:p>
        </p:txBody>
      </p:sp>
      <p:sp>
        <p:nvSpPr>
          <p:cNvPr id="61" name="Text Placeholder 6"/>
          <p:cNvSpPr>
            <a:spLocks noGrp="1"/>
          </p:cNvSpPr>
          <p:nvPr>
            <p:ph type="body" sz="quarter" idx="13"/>
          </p:nvPr>
        </p:nvSpPr>
        <p:spPr>
          <a:xfrm>
            <a:off x="594661" y="4476001"/>
            <a:ext cx="3271954" cy="280032"/>
          </a:xfrm>
          <a:prstGeom prst="rect">
            <a:avLst/>
          </a:prstGeom>
        </p:spPr>
        <p:txBody>
          <a:bodyPr>
            <a:normAutofit/>
          </a:bodyPr>
          <a:lstStyle>
            <a:lvl1pPr marL="0" marR="0" indent="0" algn="l" defTabSz="736504" rtl="0" eaLnBrk="0" fontAlgn="base" latinLnBrk="0" hangingPunct="0">
              <a:lnSpc>
                <a:spcPct val="100000"/>
              </a:lnSpc>
              <a:spcBef>
                <a:spcPts val="0"/>
              </a:spcBef>
              <a:spcAft>
                <a:spcPts val="967"/>
              </a:spcAft>
              <a:buClrTx/>
              <a:buSzTx/>
              <a:buFontTx/>
              <a:buNone/>
              <a:tabLst/>
              <a:defRPr sz="1600">
                <a:solidFill>
                  <a:schemeClr val="tx1"/>
                </a:solidFill>
                <a:latin typeface="Franklin Gothic Book"/>
                <a:cs typeface="Franklin Gothic Book"/>
              </a:defRPr>
            </a:lvl1pPr>
            <a:lvl2pPr marL="144488" marR="0" indent="-144488" algn="l" defTabSz="736504" rtl="0" eaLnBrk="0" fontAlgn="base" latinLnBrk="0" hangingPunct="0">
              <a:lnSpc>
                <a:spcPct val="100000"/>
              </a:lnSpc>
              <a:spcBef>
                <a:spcPts val="0"/>
              </a:spcBef>
              <a:spcAft>
                <a:spcPts val="967"/>
              </a:spcAft>
              <a:buClrTx/>
              <a:buSzTx/>
              <a:buFont typeface="Arial" charset="0"/>
              <a:buChar char="•"/>
              <a:tabLst/>
              <a:defRPr>
                <a:solidFill>
                  <a:schemeClr val="tx1"/>
                </a:solidFill>
              </a:defRPr>
            </a:lvl2pPr>
            <a:lvl3pPr marL="289962" marR="0" indent="-144981" algn="l" defTabSz="736504" rtl="0" eaLnBrk="0" fontAlgn="base" latinLnBrk="0" hangingPunct="0">
              <a:lnSpc>
                <a:spcPct val="100000"/>
              </a:lnSpc>
              <a:spcBef>
                <a:spcPts val="0"/>
              </a:spcBef>
              <a:spcAft>
                <a:spcPts val="967"/>
              </a:spcAft>
              <a:buClrTx/>
              <a:buSzTx/>
              <a:buFont typeface="Arial"/>
              <a:buChar char="•"/>
              <a:tabLst/>
              <a:defRPr>
                <a:solidFill>
                  <a:schemeClr val="tx1"/>
                </a:solidFill>
              </a:defRPr>
            </a:lvl3pPr>
            <a:lvl4pPr marL="434943" marR="0" indent="-144981" algn="l" defTabSz="736504" rtl="0" eaLnBrk="0" fontAlgn="base" latinLnBrk="0" hangingPunct="0">
              <a:lnSpc>
                <a:spcPct val="100000"/>
              </a:lnSpc>
              <a:spcBef>
                <a:spcPts val="0"/>
              </a:spcBef>
              <a:spcAft>
                <a:spcPts val="967"/>
              </a:spcAft>
              <a:buClrTx/>
              <a:buSzTx/>
              <a:buFont typeface="Arial"/>
              <a:buChar char="•"/>
              <a:tabLst/>
              <a:defRPr/>
            </a:lvl4pPr>
          </a:lstStyle>
          <a:p>
            <a:pPr marL="0" marR="0" lvl="0" indent="0" algn="l" defTabSz="736504" rtl="0" eaLnBrk="0" fontAlgn="base" latinLnBrk="0" hangingPunct="0">
              <a:lnSpc>
                <a:spcPct val="100000"/>
              </a:lnSpc>
              <a:spcBef>
                <a:spcPts val="0"/>
              </a:spcBef>
              <a:spcAft>
                <a:spcPts val="967"/>
              </a:spcAft>
              <a:buClrTx/>
              <a:buSzTx/>
              <a:buFontTx/>
              <a:buNone/>
              <a:tabLst/>
              <a:defRPr/>
            </a:pPr>
            <a:r>
              <a:rPr kumimoji="0" lang="en-US" sz="900" b="0" i="0" u="none" strike="noStrike" kern="1200" cap="none" spc="0" normalizeH="0" baseline="0" noProof="0" smtClean="0">
                <a:ln>
                  <a:noFill/>
                </a:ln>
                <a:solidFill>
                  <a:srgbClr val="58595B"/>
                </a:solidFill>
                <a:effectLst/>
                <a:uLnTx/>
                <a:uFillTx/>
                <a:latin typeface="Arial" pitchFamily="34" charset="0"/>
                <a:ea typeface="ＭＳ Ｐゴシック" charset="0"/>
                <a:cs typeface="Arial" pitchFamily="34" charset="0"/>
              </a:rPr>
              <a:t>Click to edit Master text styles</a:t>
            </a:r>
          </a:p>
        </p:txBody>
      </p:sp>
      <p:sp>
        <p:nvSpPr>
          <p:cNvPr id="60" name="Slide Number Placeholder 5"/>
          <p:cNvSpPr>
            <a:spLocks noGrp="1"/>
          </p:cNvSpPr>
          <p:nvPr>
            <p:ph type="sldNum" sz="quarter" idx="4"/>
          </p:nvPr>
        </p:nvSpPr>
        <p:spPr>
          <a:xfrm>
            <a:off x="6846455" y="5035501"/>
            <a:ext cx="297689" cy="293738"/>
          </a:xfrm>
          <a:prstGeom prst="rect">
            <a:avLst/>
          </a:prstGeom>
        </p:spPr>
        <p:txBody>
          <a:bodyPr lIns="0" tIns="0" rIns="0" bIns="0" anchor="ctr"/>
          <a:lstStyle>
            <a:lvl1pPr algn="r">
              <a:defRPr sz="700">
                <a:solidFill>
                  <a:schemeClr val="accent1"/>
                </a:solidFill>
              </a:defRPr>
            </a:lvl1pPr>
          </a:lstStyle>
          <a:p>
            <a:fld id="{71F9F866-B438-9445-8D9F-1F8FF6608833}" type="slidenum">
              <a:rPr lang="en-GB" smtClean="0"/>
              <a:pPr/>
              <a:t>‹#›</a:t>
            </a:fld>
            <a:endParaRPr lang="en-GB" dirty="0"/>
          </a:p>
        </p:txBody>
      </p:sp>
    </p:spTree>
    <p:extLst>
      <p:ext uri="{BB962C8B-B14F-4D97-AF65-F5344CB8AC3E}">
        <p14:creationId xmlns:p14="http://schemas.microsoft.com/office/powerpoint/2010/main" val="439016761"/>
      </p:ext>
    </p:extLst>
  </p:cSld>
  <p:clrMapOvr>
    <a:masterClrMapping/>
  </p:clrMapOvr>
  <p:timing>
    <p:tnLst>
      <p:par>
        <p:cTn id="1" dur="indefinite" restart="never" nodeType="tmRoot"/>
      </p:par>
    </p:tnLst>
  </p:timing>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4_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594659" y="1"/>
            <a:ext cx="5202310" cy="838861"/>
          </a:xfrm>
        </p:spPr>
        <p:txBody>
          <a:bodyPr/>
          <a:lstStyle/>
          <a:p>
            <a:r>
              <a:rPr lang="en-US" smtClean="0"/>
              <a:t>Click to edit Master title style</a:t>
            </a:r>
            <a:endParaRPr lang="en-US" dirty="0"/>
          </a:p>
        </p:txBody>
      </p:sp>
      <p:sp>
        <p:nvSpPr>
          <p:cNvPr id="4" name="Text Placeholder 3"/>
          <p:cNvSpPr>
            <a:spLocks noGrp="1"/>
          </p:cNvSpPr>
          <p:nvPr>
            <p:ph type="body" sz="half" idx="2"/>
          </p:nvPr>
        </p:nvSpPr>
        <p:spPr>
          <a:xfrm>
            <a:off x="4166569" y="1678957"/>
            <a:ext cx="2977574" cy="3077076"/>
          </a:xfrm>
          <a:prstGeom prst="rect">
            <a:avLst/>
          </a:prstGeom>
        </p:spPr>
        <p:txBody>
          <a:bodyPr>
            <a:normAutofit/>
          </a:bodyPr>
          <a:lstStyle>
            <a:lvl1pPr marL="0" marR="0" indent="0" algn="l" defTabSz="736504" rtl="0" eaLnBrk="0" fontAlgn="base" latinLnBrk="0" hangingPunct="0">
              <a:lnSpc>
                <a:spcPct val="100000"/>
              </a:lnSpc>
              <a:spcBef>
                <a:spcPts val="0"/>
              </a:spcBef>
              <a:spcAft>
                <a:spcPts val="967"/>
              </a:spcAft>
              <a:buClrTx/>
              <a:buSzTx/>
              <a:buFontTx/>
              <a:buNone/>
              <a:tabLst/>
              <a:defRPr>
                <a:latin typeface="Franklin Gothic Book"/>
                <a:cs typeface="Franklin Gothic Book"/>
              </a:defRPr>
            </a:lvl1pPr>
            <a:lvl2pPr marL="144488" marR="0" indent="-144488" algn="l" defTabSz="736504" rtl="0" eaLnBrk="0" fontAlgn="base" latinLnBrk="0" hangingPunct="0">
              <a:lnSpc>
                <a:spcPct val="100000"/>
              </a:lnSpc>
              <a:spcBef>
                <a:spcPts val="0"/>
              </a:spcBef>
              <a:spcAft>
                <a:spcPts val="967"/>
              </a:spcAft>
              <a:buClrTx/>
              <a:buSzTx/>
              <a:buFont typeface="Arial" charset="0"/>
              <a:buChar char="•"/>
              <a:tabLst/>
              <a:defRPr>
                <a:latin typeface="Franklin Gothic Book"/>
                <a:ea typeface="Franklin Gothic Book"/>
                <a:cs typeface="Franklin Gothic Book"/>
              </a:defRPr>
            </a:lvl2pPr>
            <a:lvl3pPr marL="289962" marR="0" indent="-144981" algn="l" defTabSz="736504" rtl="0" eaLnBrk="0" fontAlgn="base" latinLnBrk="0" hangingPunct="0">
              <a:lnSpc>
                <a:spcPct val="100000"/>
              </a:lnSpc>
              <a:spcBef>
                <a:spcPts val="0"/>
              </a:spcBef>
              <a:spcAft>
                <a:spcPts val="967"/>
              </a:spcAft>
              <a:buClrTx/>
              <a:buSzTx/>
              <a:buFont typeface="Arial"/>
              <a:buChar char="•"/>
              <a:tabLst/>
              <a:defRPr>
                <a:latin typeface="Franklin Gothic Book"/>
                <a:ea typeface="Franklin Gothic Book"/>
                <a:cs typeface="Franklin Gothic Book"/>
              </a:defRPr>
            </a:lvl3pPr>
            <a:lvl4pPr marL="434943" marR="0" indent="-144981" algn="l" defTabSz="736504" rtl="0" eaLnBrk="0" fontAlgn="base" latinLnBrk="0" hangingPunct="0">
              <a:lnSpc>
                <a:spcPct val="100000"/>
              </a:lnSpc>
              <a:spcBef>
                <a:spcPts val="0"/>
              </a:spcBef>
              <a:spcAft>
                <a:spcPts val="967"/>
              </a:spcAft>
              <a:buClrTx/>
              <a:buSzTx/>
              <a:buFont typeface="Arial"/>
              <a:buChar char="•"/>
              <a:tabLst/>
              <a:defRPr>
                <a:latin typeface="Franklin Gothic Book"/>
                <a:ea typeface="Franklin Gothic Book"/>
                <a:cs typeface="Franklin Gothic Book"/>
              </a:defRPr>
            </a:lvl4pPr>
          </a:lstStyle>
          <a:p>
            <a:pPr marL="0" marR="0" lvl="0" indent="0" algn="l" defTabSz="736504" rtl="0" eaLnBrk="0" fontAlgn="base" latinLnBrk="0" hangingPunct="0">
              <a:lnSpc>
                <a:spcPct val="100000"/>
              </a:lnSpc>
              <a:spcBef>
                <a:spcPts val="0"/>
              </a:spcBef>
              <a:spcAft>
                <a:spcPts val="967"/>
              </a:spcAft>
              <a:buClrTx/>
              <a:buSzTx/>
              <a:buFontTx/>
              <a:buNone/>
              <a:tabLst/>
              <a:defRPr/>
            </a:pPr>
            <a:r>
              <a:rPr kumimoji="0" lang="en-US" sz="900" b="0" i="0" u="none" strike="noStrike" kern="1200" cap="none" spc="0" normalizeH="0" baseline="0" noProof="0" smtClean="0">
                <a:ln>
                  <a:noFill/>
                </a:ln>
                <a:solidFill>
                  <a:srgbClr val="58595B"/>
                </a:solidFill>
                <a:effectLst/>
                <a:uLnTx/>
                <a:uFillTx/>
                <a:latin typeface="Arial" pitchFamily="34" charset="0"/>
                <a:ea typeface="ＭＳ Ｐゴシック" charset="0"/>
                <a:cs typeface="Arial" pitchFamily="34" charset="0"/>
              </a:rPr>
              <a:t>Click to edit Master text styles</a:t>
            </a:r>
          </a:p>
          <a:p>
            <a:pPr marL="0" marR="0" lvl="1" indent="0" algn="l" defTabSz="736504" rtl="0" eaLnBrk="0" fontAlgn="base" latinLnBrk="0" hangingPunct="0">
              <a:lnSpc>
                <a:spcPct val="100000"/>
              </a:lnSpc>
              <a:spcBef>
                <a:spcPts val="0"/>
              </a:spcBef>
              <a:spcAft>
                <a:spcPts val="967"/>
              </a:spcAft>
              <a:buClrTx/>
              <a:buSzTx/>
              <a:buFontTx/>
              <a:buNone/>
              <a:tabLst/>
              <a:defRPr/>
            </a:pPr>
            <a:r>
              <a:rPr kumimoji="0" lang="en-US" sz="900" b="0" i="0" u="none" strike="noStrike" kern="1200" cap="none" spc="0" normalizeH="0" baseline="0" noProof="0" smtClean="0">
                <a:ln>
                  <a:noFill/>
                </a:ln>
                <a:solidFill>
                  <a:srgbClr val="58595B"/>
                </a:solidFill>
                <a:effectLst/>
                <a:uLnTx/>
                <a:uFillTx/>
                <a:latin typeface="Arial" pitchFamily="34" charset="0"/>
                <a:ea typeface="ＭＳ Ｐゴシック" charset="0"/>
                <a:cs typeface="Arial" pitchFamily="34" charset="0"/>
              </a:rPr>
              <a:t>Second level</a:t>
            </a:r>
          </a:p>
          <a:p>
            <a:pPr marL="0" marR="0" lvl="2" indent="0" algn="l" defTabSz="736504" rtl="0" eaLnBrk="0" fontAlgn="base" latinLnBrk="0" hangingPunct="0">
              <a:lnSpc>
                <a:spcPct val="100000"/>
              </a:lnSpc>
              <a:spcBef>
                <a:spcPts val="0"/>
              </a:spcBef>
              <a:spcAft>
                <a:spcPts val="967"/>
              </a:spcAft>
              <a:buClrTx/>
              <a:buSzTx/>
              <a:buFontTx/>
              <a:buNone/>
              <a:tabLst/>
              <a:defRPr/>
            </a:pPr>
            <a:r>
              <a:rPr kumimoji="0" lang="en-US" sz="900" b="0" i="0" u="none" strike="noStrike" kern="1200" cap="none" spc="0" normalizeH="0" baseline="0" noProof="0" smtClean="0">
                <a:ln>
                  <a:noFill/>
                </a:ln>
                <a:solidFill>
                  <a:srgbClr val="58595B"/>
                </a:solidFill>
                <a:effectLst/>
                <a:uLnTx/>
                <a:uFillTx/>
                <a:latin typeface="Arial" pitchFamily="34" charset="0"/>
                <a:ea typeface="ＭＳ Ｐゴシック" charset="0"/>
                <a:cs typeface="Arial" pitchFamily="34" charset="0"/>
              </a:rPr>
              <a:t>Third level</a:t>
            </a:r>
          </a:p>
          <a:p>
            <a:pPr marL="0" marR="0" lvl="3" indent="0" algn="l" defTabSz="736504" rtl="0" eaLnBrk="0" fontAlgn="base" latinLnBrk="0" hangingPunct="0">
              <a:lnSpc>
                <a:spcPct val="100000"/>
              </a:lnSpc>
              <a:spcBef>
                <a:spcPts val="0"/>
              </a:spcBef>
              <a:spcAft>
                <a:spcPts val="967"/>
              </a:spcAft>
              <a:buClrTx/>
              <a:buSzTx/>
              <a:buFontTx/>
              <a:buNone/>
              <a:tabLst/>
              <a:defRPr/>
            </a:pPr>
            <a:r>
              <a:rPr kumimoji="0" lang="en-US" sz="900" b="0" i="0" u="none" strike="noStrike" kern="1200" cap="none" spc="0" normalizeH="0" baseline="0" noProof="0" smtClean="0">
                <a:ln>
                  <a:noFill/>
                </a:ln>
                <a:solidFill>
                  <a:srgbClr val="58595B"/>
                </a:solidFill>
                <a:effectLst/>
                <a:uLnTx/>
                <a:uFillTx/>
                <a:latin typeface="Arial" pitchFamily="34" charset="0"/>
                <a:ea typeface="ＭＳ Ｐゴシック" charset="0"/>
                <a:cs typeface="Arial" pitchFamily="34" charset="0"/>
              </a:rPr>
              <a:t>Fourth level</a:t>
            </a:r>
          </a:p>
        </p:txBody>
      </p:sp>
      <p:sp>
        <p:nvSpPr>
          <p:cNvPr id="54" name="Date Placeholder 3"/>
          <p:cNvSpPr>
            <a:spLocks noGrp="1"/>
          </p:cNvSpPr>
          <p:nvPr>
            <p:ph type="dt" sz="half" idx="10"/>
          </p:nvPr>
        </p:nvSpPr>
        <p:spPr>
          <a:xfrm>
            <a:off x="594661" y="5035501"/>
            <a:ext cx="1547697" cy="293738"/>
          </a:xfrm>
          <a:prstGeom prst="rect">
            <a:avLst/>
          </a:prstGeom>
        </p:spPr>
        <p:txBody>
          <a:bodyPr lIns="0" tIns="0" rIns="0" bIns="0" anchor="ctr"/>
          <a:lstStyle>
            <a:lvl1pPr>
              <a:defRPr sz="700">
                <a:solidFill>
                  <a:schemeClr val="accent1"/>
                </a:solidFill>
              </a:defRPr>
            </a:lvl1pPr>
          </a:lstStyle>
          <a:p>
            <a:fld id="{64815ECD-0D2A-4942-A2BB-9C0FFC9E6DD9}" type="datetime3">
              <a:rPr lang="en-GB" smtClean="0"/>
              <a:t>13 July, 2016</a:t>
            </a:fld>
            <a:endParaRPr lang="en-GB" dirty="0"/>
          </a:p>
        </p:txBody>
      </p:sp>
      <p:sp>
        <p:nvSpPr>
          <p:cNvPr id="55" name="Footer Placeholder 4"/>
          <p:cNvSpPr>
            <a:spLocks noGrp="1"/>
          </p:cNvSpPr>
          <p:nvPr>
            <p:ph type="ftr" sz="quarter" idx="3"/>
            <p:custDataLst>
              <p:tags r:id="rId1"/>
            </p:custDataLst>
          </p:nvPr>
        </p:nvSpPr>
        <p:spPr>
          <a:xfrm>
            <a:off x="0" y="5035501"/>
            <a:ext cx="7561263" cy="293738"/>
          </a:xfrm>
          <a:prstGeom prst="rect">
            <a:avLst/>
          </a:prstGeom>
        </p:spPr>
        <p:txBody>
          <a:bodyPr lIns="0" tIns="0" rIns="0" bIns="0" anchor="ctr"/>
          <a:lstStyle>
            <a:lvl1pPr algn="ctr">
              <a:defRPr lang="en-GB" sz="800" b="0" i="0" u="none">
                <a:solidFill>
                  <a:srgbClr val="FFFFFF"/>
                </a:solidFill>
                <a:latin typeface="Arial"/>
              </a:defRPr>
            </a:lvl1pPr>
          </a:lstStyle>
          <a:p>
            <a:endParaRPr lang="en-GB" b="1"/>
          </a:p>
        </p:txBody>
      </p:sp>
      <p:sp>
        <p:nvSpPr>
          <p:cNvPr id="58"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17"/>
          </p:nvPr>
        </p:nvSpPr>
        <p:spPr>
          <a:xfrm>
            <a:off x="595316" y="1678957"/>
            <a:ext cx="3273267" cy="558830"/>
          </a:xfrm>
          <a:prstGeom prst="roundRect">
            <a:avLst>
              <a:gd name="adj" fmla="val 10361"/>
            </a:avLst>
          </a:prstGeom>
        </p:spPr>
        <p:txBody>
          <a:bodyPr>
            <a:normAutofit/>
          </a:bodyPr>
          <a:lstStyle>
            <a:lvl1pPr>
              <a:defRPr sz="900"/>
            </a:lvl1pPr>
          </a:lstStyle>
          <a:p>
            <a:pPr lvl="0"/>
            <a:r>
              <a:rPr lang="en-US" noProof="0" smtClean="0"/>
              <a:t>Click icon to add picture</a:t>
            </a:r>
            <a:endParaRPr lang="en-GB" noProof="0" dirty="0"/>
          </a:p>
        </p:txBody>
      </p:sp>
      <p:sp>
        <p:nvSpPr>
          <p:cNvPr id="59"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18"/>
          </p:nvPr>
        </p:nvSpPr>
        <p:spPr>
          <a:xfrm>
            <a:off x="595316" y="2518362"/>
            <a:ext cx="1486657" cy="838318"/>
          </a:xfrm>
          <a:prstGeom prst="roundRect">
            <a:avLst>
              <a:gd name="adj" fmla="val 5286"/>
            </a:avLst>
          </a:prstGeom>
        </p:spPr>
        <p:txBody>
          <a:bodyPr>
            <a:normAutofit/>
          </a:bodyPr>
          <a:lstStyle>
            <a:lvl1pPr>
              <a:defRPr sz="900"/>
            </a:lvl1pPr>
          </a:lstStyle>
          <a:p>
            <a:pPr lvl="0"/>
            <a:r>
              <a:rPr lang="en-US" noProof="0" smtClean="0"/>
              <a:t>Click icon to add picture</a:t>
            </a:r>
            <a:endParaRPr lang="en-GB" noProof="0" dirty="0"/>
          </a:p>
        </p:txBody>
      </p:sp>
      <p:sp>
        <p:nvSpPr>
          <p:cNvPr id="61" name="Text Placeholder 6"/>
          <p:cNvSpPr>
            <a:spLocks noGrp="1"/>
          </p:cNvSpPr>
          <p:nvPr>
            <p:ph type="body" sz="quarter" idx="13"/>
          </p:nvPr>
        </p:nvSpPr>
        <p:spPr>
          <a:xfrm>
            <a:off x="594661" y="4476001"/>
            <a:ext cx="3273921" cy="280032"/>
          </a:xfrm>
          <a:prstGeom prst="rect">
            <a:avLst/>
          </a:prstGeom>
        </p:spPr>
        <p:txBody>
          <a:bodyPr>
            <a:normAutofit/>
          </a:bodyPr>
          <a:lstStyle>
            <a:lvl1pPr marL="0" marR="0" indent="0" algn="l" defTabSz="736504" rtl="0" eaLnBrk="0" fontAlgn="base" latinLnBrk="0" hangingPunct="0">
              <a:lnSpc>
                <a:spcPct val="100000"/>
              </a:lnSpc>
              <a:spcBef>
                <a:spcPts val="0"/>
              </a:spcBef>
              <a:spcAft>
                <a:spcPts val="967"/>
              </a:spcAft>
              <a:buClrTx/>
              <a:buSzTx/>
              <a:buFontTx/>
              <a:buNone/>
              <a:tabLst/>
              <a:defRPr sz="1600">
                <a:solidFill>
                  <a:schemeClr val="tx1"/>
                </a:solidFill>
                <a:latin typeface="Franklin Gothic Book"/>
                <a:cs typeface="Franklin Gothic Book"/>
              </a:defRPr>
            </a:lvl1pPr>
            <a:lvl2pPr marL="144488" marR="0" indent="-144488" algn="l" defTabSz="736504" rtl="0" eaLnBrk="0" fontAlgn="base" latinLnBrk="0" hangingPunct="0">
              <a:lnSpc>
                <a:spcPct val="100000"/>
              </a:lnSpc>
              <a:spcBef>
                <a:spcPts val="0"/>
              </a:spcBef>
              <a:spcAft>
                <a:spcPts val="967"/>
              </a:spcAft>
              <a:buClrTx/>
              <a:buSzTx/>
              <a:buFont typeface="Arial" charset="0"/>
              <a:buChar char="•"/>
              <a:tabLst/>
              <a:defRPr>
                <a:solidFill>
                  <a:schemeClr val="tx1"/>
                </a:solidFill>
              </a:defRPr>
            </a:lvl2pPr>
            <a:lvl3pPr marL="289962" marR="0" indent="-144981" algn="l" defTabSz="736504" rtl="0" eaLnBrk="0" fontAlgn="base" latinLnBrk="0" hangingPunct="0">
              <a:lnSpc>
                <a:spcPct val="100000"/>
              </a:lnSpc>
              <a:spcBef>
                <a:spcPts val="0"/>
              </a:spcBef>
              <a:spcAft>
                <a:spcPts val="967"/>
              </a:spcAft>
              <a:buClrTx/>
              <a:buSzTx/>
              <a:buFont typeface="Arial"/>
              <a:buChar char="•"/>
              <a:tabLst/>
              <a:defRPr>
                <a:solidFill>
                  <a:schemeClr val="tx1"/>
                </a:solidFill>
              </a:defRPr>
            </a:lvl3pPr>
            <a:lvl4pPr marL="434943" marR="0" indent="-144981" algn="l" defTabSz="736504" rtl="0" eaLnBrk="0" fontAlgn="base" latinLnBrk="0" hangingPunct="0">
              <a:lnSpc>
                <a:spcPct val="100000"/>
              </a:lnSpc>
              <a:spcBef>
                <a:spcPts val="0"/>
              </a:spcBef>
              <a:spcAft>
                <a:spcPts val="967"/>
              </a:spcAft>
              <a:buClrTx/>
              <a:buSzTx/>
              <a:buFont typeface="Arial"/>
              <a:buChar char="•"/>
              <a:tabLst/>
              <a:defRPr/>
            </a:lvl4pPr>
          </a:lstStyle>
          <a:p>
            <a:pPr marL="0" marR="0" lvl="0" indent="0" algn="l" defTabSz="736504" rtl="0" eaLnBrk="0" fontAlgn="base" latinLnBrk="0" hangingPunct="0">
              <a:lnSpc>
                <a:spcPct val="100000"/>
              </a:lnSpc>
              <a:spcBef>
                <a:spcPts val="0"/>
              </a:spcBef>
              <a:spcAft>
                <a:spcPts val="967"/>
              </a:spcAft>
              <a:buClrTx/>
              <a:buSzTx/>
              <a:buFontTx/>
              <a:buNone/>
              <a:tabLst/>
              <a:defRPr/>
            </a:pPr>
            <a:r>
              <a:rPr kumimoji="0" lang="en-US" sz="900" b="0" i="0" u="none" strike="noStrike" kern="1200" cap="none" spc="0" normalizeH="0" baseline="0" noProof="0" smtClean="0">
                <a:ln>
                  <a:noFill/>
                </a:ln>
                <a:solidFill>
                  <a:srgbClr val="58595B"/>
                </a:solidFill>
                <a:effectLst/>
                <a:uLnTx/>
                <a:uFillTx/>
                <a:latin typeface="Arial" pitchFamily="34" charset="0"/>
                <a:ea typeface="ＭＳ Ｐゴシック" charset="0"/>
                <a:cs typeface="Arial" pitchFamily="34" charset="0"/>
              </a:rPr>
              <a:t>Click to edit Master text styles</a:t>
            </a:r>
          </a:p>
        </p:txBody>
      </p:sp>
      <p:sp>
        <p:nvSpPr>
          <p:cNvPr id="62"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19"/>
          </p:nvPr>
        </p:nvSpPr>
        <p:spPr>
          <a:xfrm>
            <a:off x="2379959" y="2518362"/>
            <a:ext cx="1488623" cy="838318"/>
          </a:xfrm>
          <a:prstGeom prst="roundRect">
            <a:avLst>
              <a:gd name="adj" fmla="val 5286"/>
            </a:avLst>
          </a:prstGeom>
        </p:spPr>
        <p:txBody>
          <a:bodyPr>
            <a:normAutofit/>
          </a:bodyPr>
          <a:lstStyle>
            <a:lvl1pPr>
              <a:defRPr sz="900"/>
            </a:lvl1pPr>
          </a:lstStyle>
          <a:p>
            <a:pPr lvl="0"/>
            <a:r>
              <a:rPr lang="en-US" noProof="0" smtClean="0"/>
              <a:t>Click icon to add picture</a:t>
            </a:r>
            <a:endParaRPr lang="en-GB" noProof="0" dirty="0"/>
          </a:p>
        </p:txBody>
      </p:sp>
      <p:sp>
        <p:nvSpPr>
          <p:cNvPr id="60"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20"/>
          </p:nvPr>
        </p:nvSpPr>
        <p:spPr>
          <a:xfrm>
            <a:off x="595316" y="3637402"/>
            <a:ext cx="3273267" cy="558849"/>
          </a:xfrm>
          <a:prstGeom prst="roundRect">
            <a:avLst>
              <a:gd name="adj" fmla="val 5286"/>
            </a:avLst>
          </a:prstGeom>
        </p:spPr>
        <p:txBody>
          <a:bodyPr>
            <a:normAutofit/>
          </a:bodyPr>
          <a:lstStyle>
            <a:lvl1pPr>
              <a:defRPr sz="900"/>
            </a:lvl1pPr>
          </a:lstStyle>
          <a:p>
            <a:pPr lvl="0"/>
            <a:r>
              <a:rPr lang="en-US" noProof="0" smtClean="0"/>
              <a:t>Click icon to add picture</a:t>
            </a:r>
            <a:endParaRPr lang="en-GB" noProof="0" dirty="0"/>
          </a:p>
        </p:txBody>
      </p:sp>
      <p:sp>
        <p:nvSpPr>
          <p:cNvPr id="63" name="Slide Number Placeholder 5"/>
          <p:cNvSpPr>
            <a:spLocks noGrp="1"/>
          </p:cNvSpPr>
          <p:nvPr>
            <p:ph type="sldNum" sz="quarter" idx="4"/>
          </p:nvPr>
        </p:nvSpPr>
        <p:spPr>
          <a:xfrm>
            <a:off x="6846455" y="5035501"/>
            <a:ext cx="297689" cy="293738"/>
          </a:xfrm>
          <a:prstGeom prst="rect">
            <a:avLst/>
          </a:prstGeom>
        </p:spPr>
        <p:txBody>
          <a:bodyPr lIns="0" tIns="0" rIns="0" bIns="0" anchor="ctr"/>
          <a:lstStyle>
            <a:lvl1pPr algn="r">
              <a:defRPr sz="700">
                <a:solidFill>
                  <a:schemeClr val="accent1"/>
                </a:solidFill>
              </a:defRPr>
            </a:lvl1pPr>
          </a:lstStyle>
          <a:p>
            <a:fld id="{71F9F866-B438-9445-8D9F-1F8FF6608833}" type="slidenum">
              <a:rPr lang="en-GB" smtClean="0"/>
              <a:pPr/>
              <a:t>‹#›</a:t>
            </a:fld>
            <a:endParaRPr lang="en-GB" dirty="0"/>
          </a:p>
        </p:txBody>
      </p:sp>
    </p:spTree>
    <p:extLst>
      <p:ext uri="{BB962C8B-B14F-4D97-AF65-F5344CB8AC3E}">
        <p14:creationId xmlns:p14="http://schemas.microsoft.com/office/powerpoint/2010/main" val="2064334862"/>
      </p:ext>
    </p:extLst>
  </p:cSld>
  <p:clrMapOvr>
    <a:masterClrMapping/>
  </p:clrMapOvr>
  <p:timing>
    <p:tnLst>
      <p:par>
        <p:cTn id="1" dur="indefinite" restart="never" nodeType="tmRoot"/>
      </p:par>
    </p:tnLst>
  </p:timing>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6_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594659" y="1"/>
            <a:ext cx="5202310" cy="838861"/>
          </a:xfrm>
        </p:spPr>
        <p:txBody>
          <a:bodyPr/>
          <a:lstStyle/>
          <a:p>
            <a:r>
              <a:rPr lang="en-US" smtClean="0"/>
              <a:t>Click to edit Master title style</a:t>
            </a:r>
            <a:endParaRPr lang="en-US" dirty="0"/>
          </a:p>
        </p:txBody>
      </p:sp>
      <p:sp>
        <p:nvSpPr>
          <p:cNvPr id="4" name="Text Placeholder 3"/>
          <p:cNvSpPr>
            <a:spLocks noGrp="1"/>
          </p:cNvSpPr>
          <p:nvPr>
            <p:ph type="body" sz="half" idx="2"/>
          </p:nvPr>
        </p:nvSpPr>
        <p:spPr>
          <a:xfrm>
            <a:off x="4166569" y="1678957"/>
            <a:ext cx="2977574" cy="3077076"/>
          </a:xfrm>
          <a:prstGeom prst="rect">
            <a:avLst/>
          </a:prstGeom>
        </p:spPr>
        <p:txBody>
          <a:bodyPr>
            <a:normAutofit/>
          </a:bodyPr>
          <a:lstStyle>
            <a:lvl1pPr marL="0" marR="0" indent="0" algn="l" defTabSz="736504" rtl="0" eaLnBrk="0" fontAlgn="base" latinLnBrk="0" hangingPunct="0">
              <a:lnSpc>
                <a:spcPct val="100000"/>
              </a:lnSpc>
              <a:spcBef>
                <a:spcPts val="0"/>
              </a:spcBef>
              <a:spcAft>
                <a:spcPts val="967"/>
              </a:spcAft>
              <a:buClrTx/>
              <a:buSzTx/>
              <a:buFontTx/>
              <a:buNone/>
              <a:tabLst/>
              <a:defRPr>
                <a:latin typeface="Franklin Gothic Book"/>
                <a:cs typeface="Franklin Gothic Book"/>
              </a:defRPr>
            </a:lvl1pPr>
            <a:lvl2pPr marL="144488" marR="0" indent="-144488" algn="l" defTabSz="736504" rtl="0" eaLnBrk="0" fontAlgn="base" latinLnBrk="0" hangingPunct="0">
              <a:lnSpc>
                <a:spcPct val="100000"/>
              </a:lnSpc>
              <a:spcBef>
                <a:spcPts val="0"/>
              </a:spcBef>
              <a:spcAft>
                <a:spcPts val="967"/>
              </a:spcAft>
              <a:buClrTx/>
              <a:buSzTx/>
              <a:buFont typeface="Arial" charset="0"/>
              <a:buChar char="•"/>
              <a:tabLst/>
              <a:defRPr>
                <a:latin typeface="Franklin Gothic Book"/>
                <a:ea typeface="Franklin Gothic Book"/>
                <a:cs typeface="Franklin Gothic Book"/>
              </a:defRPr>
            </a:lvl2pPr>
            <a:lvl3pPr marL="289962" marR="0" indent="-144981" algn="l" defTabSz="736504" rtl="0" eaLnBrk="0" fontAlgn="base" latinLnBrk="0" hangingPunct="0">
              <a:lnSpc>
                <a:spcPct val="100000"/>
              </a:lnSpc>
              <a:spcBef>
                <a:spcPts val="0"/>
              </a:spcBef>
              <a:spcAft>
                <a:spcPts val="967"/>
              </a:spcAft>
              <a:buClrTx/>
              <a:buSzTx/>
              <a:buFont typeface="Arial"/>
              <a:buChar char="•"/>
              <a:tabLst/>
              <a:defRPr>
                <a:latin typeface="Franklin Gothic Book"/>
                <a:ea typeface="Franklin Gothic Book"/>
                <a:cs typeface="Franklin Gothic Book"/>
              </a:defRPr>
            </a:lvl3pPr>
            <a:lvl4pPr marL="434943" marR="0" indent="-144981" algn="l" defTabSz="736504" rtl="0" eaLnBrk="0" fontAlgn="base" latinLnBrk="0" hangingPunct="0">
              <a:lnSpc>
                <a:spcPct val="100000"/>
              </a:lnSpc>
              <a:spcBef>
                <a:spcPts val="0"/>
              </a:spcBef>
              <a:spcAft>
                <a:spcPts val="967"/>
              </a:spcAft>
              <a:buClrTx/>
              <a:buSzTx/>
              <a:buFont typeface="Arial"/>
              <a:buChar char="•"/>
              <a:tabLst/>
              <a:defRPr>
                <a:latin typeface="Franklin Gothic Book"/>
                <a:ea typeface="Franklin Gothic Book"/>
                <a:cs typeface="Franklin Gothic Book"/>
              </a:defRPr>
            </a:lvl4pPr>
          </a:lstStyle>
          <a:p>
            <a:pPr marL="0" marR="0" lvl="0" indent="0" algn="l" defTabSz="736504" rtl="0" eaLnBrk="0" fontAlgn="base" latinLnBrk="0" hangingPunct="0">
              <a:lnSpc>
                <a:spcPct val="100000"/>
              </a:lnSpc>
              <a:spcBef>
                <a:spcPts val="0"/>
              </a:spcBef>
              <a:spcAft>
                <a:spcPts val="967"/>
              </a:spcAft>
              <a:buClrTx/>
              <a:buSzTx/>
              <a:buFontTx/>
              <a:buNone/>
              <a:tabLst/>
              <a:defRPr/>
            </a:pPr>
            <a:r>
              <a:rPr kumimoji="0" lang="en-US" sz="900" b="0" i="0" u="none" strike="noStrike" kern="1200" cap="none" spc="0" normalizeH="0" baseline="0" noProof="0" smtClean="0">
                <a:ln>
                  <a:noFill/>
                </a:ln>
                <a:solidFill>
                  <a:srgbClr val="58595B"/>
                </a:solidFill>
                <a:effectLst/>
                <a:uLnTx/>
                <a:uFillTx/>
                <a:latin typeface="Arial" pitchFamily="34" charset="0"/>
                <a:ea typeface="ＭＳ Ｐゴシック" charset="0"/>
                <a:cs typeface="Arial" pitchFamily="34" charset="0"/>
              </a:rPr>
              <a:t>Click to edit Master text styles</a:t>
            </a:r>
          </a:p>
          <a:p>
            <a:pPr marL="0" marR="0" lvl="1" indent="0" algn="l" defTabSz="736504" rtl="0" eaLnBrk="0" fontAlgn="base" latinLnBrk="0" hangingPunct="0">
              <a:lnSpc>
                <a:spcPct val="100000"/>
              </a:lnSpc>
              <a:spcBef>
                <a:spcPts val="0"/>
              </a:spcBef>
              <a:spcAft>
                <a:spcPts val="967"/>
              </a:spcAft>
              <a:buClrTx/>
              <a:buSzTx/>
              <a:buFontTx/>
              <a:buNone/>
              <a:tabLst/>
              <a:defRPr/>
            </a:pPr>
            <a:r>
              <a:rPr kumimoji="0" lang="en-US" sz="900" b="0" i="0" u="none" strike="noStrike" kern="1200" cap="none" spc="0" normalizeH="0" baseline="0" noProof="0" smtClean="0">
                <a:ln>
                  <a:noFill/>
                </a:ln>
                <a:solidFill>
                  <a:srgbClr val="58595B"/>
                </a:solidFill>
                <a:effectLst/>
                <a:uLnTx/>
                <a:uFillTx/>
                <a:latin typeface="Arial" pitchFamily="34" charset="0"/>
                <a:ea typeface="ＭＳ Ｐゴシック" charset="0"/>
                <a:cs typeface="Arial" pitchFamily="34" charset="0"/>
              </a:rPr>
              <a:t>Second level</a:t>
            </a:r>
          </a:p>
          <a:p>
            <a:pPr marL="0" marR="0" lvl="2" indent="0" algn="l" defTabSz="736504" rtl="0" eaLnBrk="0" fontAlgn="base" latinLnBrk="0" hangingPunct="0">
              <a:lnSpc>
                <a:spcPct val="100000"/>
              </a:lnSpc>
              <a:spcBef>
                <a:spcPts val="0"/>
              </a:spcBef>
              <a:spcAft>
                <a:spcPts val="967"/>
              </a:spcAft>
              <a:buClrTx/>
              <a:buSzTx/>
              <a:buFontTx/>
              <a:buNone/>
              <a:tabLst/>
              <a:defRPr/>
            </a:pPr>
            <a:r>
              <a:rPr kumimoji="0" lang="en-US" sz="900" b="0" i="0" u="none" strike="noStrike" kern="1200" cap="none" spc="0" normalizeH="0" baseline="0" noProof="0" smtClean="0">
                <a:ln>
                  <a:noFill/>
                </a:ln>
                <a:solidFill>
                  <a:srgbClr val="58595B"/>
                </a:solidFill>
                <a:effectLst/>
                <a:uLnTx/>
                <a:uFillTx/>
                <a:latin typeface="Arial" pitchFamily="34" charset="0"/>
                <a:ea typeface="ＭＳ Ｐゴシック" charset="0"/>
                <a:cs typeface="Arial" pitchFamily="34" charset="0"/>
              </a:rPr>
              <a:t>Third level</a:t>
            </a:r>
          </a:p>
          <a:p>
            <a:pPr marL="0" marR="0" lvl="3" indent="0" algn="l" defTabSz="736504" rtl="0" eaLnBrk="0" fontAlgn="base" latinLnBrk="0" hangingPunct="0">
              <a:lnSpc>
                <a:spcPct val="100000"/>
              </a:lnSpc>
              <a:spcBef>
                <a:spcPts val="0"/>
              </a:spcBef>
              <a:spcAft>
                <a:spcPts val="967"/>
              </a:spcAft>
              <a:buClrTx/>
              <a:buSzTx/>
              <a:buFontTx/>
              <a:buNone/>
              <a:tabLst/>
              <a:defRPr/>
            </a:pPr>
            <a:r>
              <a:rPr kumimoji="0" lang="en-US" sz="900" b="0" i="0" u="none" strike="noStrike" kern="1200" cap="none" spc="0" normalizeH="0" baseline="0" noProof="0" smtClean="0">
                <a:ln>
                  <a:noFill/>
                </a:ln>
                <a:solidFill>
                  <a:srgbClr val="58595B"/>
                </a:solidFill>
                <a:effectLst/>
                <a:uLnTx/>
                <a:uFillTx/>
                <a:latin typeface="Arial" pitchFamily="34" charset="0"/>
                <a:ea typeface="ＭＳ Ｐゴシック" charset="0"/>
                <a:cs typeface="Arial" pitchFamily="34" charset="0"/>
              </a:rPr>
              <a:t>Fourth level</a:t>
            </a:r>
          </a:p>
        </p:txBody>
      </p:sp>
      <p:sp>
        <p:nvSpPr>
          <p:cNvPr id="54" name="Date Placeholder 3"/>
          <p:cNvSpPr>
            <a:spLocks noGrp="1"/>
          </p:cNvSpPr>
          <p:nvPr>
            <p:ph type="dt" sz="half" idx="10"/>
          </p:nvPr>
        </p:nvSpPr>
        <p:spPr>
          <a:xfrm>
            <a:off x="594661" y="5035501"/>
            <a:ext cx="1547697" cy="293738"/>
          </a:xfrm>
          <a:prstGeom prst="rect">
            <a:avLst/>
          </a:prstGeom>
        </p:spPr>
        <p:txBody>
          <a:bodyPr lIns="0" tIns="0" rIns="0" bIns="0" anchor="ctr"/>
          <a:lstStyle>
            <a:lvl1pPr>
              <a:defRPr sz="700">
                <a:solidFill>
                  <a:schemeClr val="accent1"/>
                </a:solidFill>
              </a:defRPr>
            </a:lvl1pPr>
          </a:lstStyle>
          <a:p>
            <a:fld id="{64815ECD-0D2A-4942-A2BB-9C0FFC9E6DD9}" type="datetime3">
              <a:rPr lang="en-GB" smtClean="0"/>
              <a:t>13 July, 2016</a:t>
            </a:fld>
            <a:endParaRPr lang="en-GB" dirty="0"/>
          </a:p>
        </p:txBody>
      </p:sp>
      <p:sp>
        <p:nvSpPr>
          <p:cNvPr id="55" name="Footer Placeholder 4"/>
          <p:cNvSpPr>
            <a:spLocks noGrp="1"/>
          </p:cNvSpPr>
          <p:nvPr>
            <p:ph type="ftr" sz="quarter" idx="3"/>
            <p:custDataLst>
              <p:tags r:id="rId1"/>
            </p:custDataLst>
          </p:nvPr>
        </p:nvSpPr>
        <p:spPr>
          <a:xfrm>
            <a:off x="0" y="5035501"/>
            <a:ext cx="7561263" cy="293738"/>
          </a:xfrm>
          <a:prstGeom prst="rect">
            <a:avLst/>
          </a:prstGeom>
        </p:spPr>
        <p:txBody>
          <a:bodyPr lIns="0" tIns="0" rIns="0" bIns="0" anchor="ctr"/>
          <a:lstStyle>
            <a:lvl1pPr algn="ctr">
              <a:defRPr lang="en-GB" sz="800" b="0" i="0" u="none">
                <a:solidFill>
                  <a:srgbClr val="FFFFFF"/>
                </a:solidFill>
                <a:latin typeface="Arial"/>
              </a:defRPr>
            </a:lvl1pPr>
          </a:lstStyle>
          <a:p>
            <a:endParaRPr lang="en-GB" b="1"/>
          </a:p>
        </p:txBody>
      </p:sp>
      <p:sp>
        <p:nvSpPr>
          <p:cNvPr id="58"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17"/>
          </p:nvPr>
        </p:nvSpPr>
        <p:spPr>
          <a:xfrm>
            <a:off x="595316" y="1678957"/>
            <a:ext cx="3273267" cy="558830"/>
          </a:xfrm>
          <a:prstGeom prst="roundRect">
            <a:avLst>
              <a:gd name="adj" fmla="val 5286"/>
            </a:avLst>
          </a:prstGeom>
        </p:spPr>
        <p:txBody>
          <a:bodyPr>
            <a:normAutofit/>
          </a:bodyPr>
          <a:lstStyle>
            <a:lvl1pPr>
              <a:defRPr sz="900"/>
            </a:lvl1pPr>
          </a:lstStyle>
          <a:p>
            <a:pPr lvl="0"/>
            <a:r>
              <a:rPr lang="en-US" noProof="0" smtClean="0"/>
              <a:t>Click icon to add picture</a:t>
            </a:r>
            <a:endParaRPr lang="en-GB" noProof="0" dirty="0"/>
          </a:p>
        </p:txBody>
      </p:sp>
      <p:sp>
        <p:nvSpPr>
          <p:cNvPr id="59"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18"/>
          </p:nvPr>
        </p:nvSpPr>
        <p:spPr>
          <a:xfrm>
            <a:off x="595316" y="2518362"/>
            <a:ext cx="1486657" cy="838318"/>
          </a:xfrm>
          <a:prstGeom prst="roundRect">
            <a:avLst>
              <a:gd name="adj" fmla="val 5286"/>
            </a:avLst>
          </a:prstGeom>
        </p:spPr>
        <p:txBody>
          <a:bodyPr>
            <a:normAutofit/>
          </a:bodyPr>
          <a:lstStyle>
            <a:lvl1pPr>
              <a:defRPr sz="900"/>
            </a:lvl1pPr>
          </a:lstStyle>
          <a:p>
            <a:pPr lvl="0"/>
            <a:r>
              <a:rPr lang="en-US" noProof="0" smtClean="0"/>
              <a:t>Click icon to add picture</a:t>
            </a:r>
            <a:endParaRPr lang="en-GB" noProof="0" dirty="0"/>
          </a:p>
        </p:txBody>
      </p:sp>
      <p:sp>
        <p:nvSpPr>
          <p:cNvPr id="61" name="Text Placeholder 6"/>
          <p:cNvSpPr>
            <a:spLocks noGrp="1"/>
          </p:cNvSpPr>
          <p:nvPr>
            <p:ph type="body" sz="quarter" idx="13"/>
          </p:nvPr>
        </p:nvSpPr>
        <p:spPr>
          <a:xfrm>
            <a:off x="594661" y="4476001"/>
            <a:ext cx="3273921" cy="280032"/>
          </a:xfrm>
          <a:prstGeom prst="rect">
            <a:avLst/>
          </a:prstGeom>
        </p:spPr>
        <p:txBody>
          <a:bodyPr>
            <a:normAutofit/>
          </a:bodyPr>
          <a:lstStyle>
            <a:lvl1pPr marL="0" marR="0" indent="0" algn="l" defTabSz="736504" rtl="0" eaLnBrk="0" fontAlgn="base" latinLnBrk="0" hangingPunct="0">
              <a:lnSpc>
                <a:spcPct val="100000"/>
              </a:lnSpc>
              <a:spcBef>
                <a:spcPts val="0"/>
              </a:spcBef>
              <a:spcAft>
                <a:spcPts val="967"/>
              </a:spcAft>
              <a:buClrTx/>
              <a:buSzTx/>
              <a:buFontTx/>
              <a:buNone/>
              <a:tabLst/>
              <a:defRPr sz="1600">
                <a:solidFill>
                  <a:schemeClr val="tx1"/>
                </a:solidFill>
                <a:latin typeface="Franklin Gothic Book"/>
                <a:cs typeface="Franklin Gothic Book"/>
              </a:defRPr>
            </a:lvl1pPr>
            <a:lvl2pPr marL="144488" marR="0" indent="-144488" algn="l" defTabSz="736504" rtl="0" eaLnBrk="0" fontAlgn="base" latinLnBrk="0" hangingPunct="0">
              <a:lnSpc>
                <a:spcPct val="100000"/>
              </a:lnSpc>
              <a:spcBef>
                <a:spcPts val="0"/>
              </a:spcBef>
              <a:spcAft>
                <a:spcPts val="967"/>
              </a:spcAft>
              <a:buClrTx/>
              <a:buSzTx/>
              <a:buFont typeface="Arial" charset="0"/>
              <a:buChar char="•"/>
              <a:tabLst/>
              <a:defRPr>
                <a:solidFill>
                  <a:schemeClr val="tx1"/>
                </a:solidFill>
              </a:defRPr>
            </a:lvl2pPr>
            <a:lvl3pPr marL="289962" marR="0" indent="-144981" algn="l" defTabSz="736504" rtl="0" eaLnBrk="0" fontAlgn="base" latinLnBrk="0" hangingPunct="0">
              <a:lnSpc>
                <a:spcPct val="100000"/>
              </a:lnSpc>
              <a:spcBef>
                <a:spcPts val="0"/>
              </a:spcBef>
              <a:spcAft>
                <a:spcPts val="967"/>
              </a:spcAft>
              <a:buClrTx/>
              <a:buSzTx/>
              <a:buFont typeface="Arial"/>
              <a:buChar char="•"/>
              <a:tabLst/>
              <a:defRPr>
                <a:solidFill>
                  <a:schemeClr val="tx1"/>
                </a:solidFill>
              </a:defRPr>
            </a:lvl3pPr>
            <a:lvl4pPr marL="434943" marR="0" indent="-144981" algn="l" defTabSz="736504" rtl="0" eaLnBrk="0" fontAlgn="base" latinLnBrk="0" hangingPunct="0">
              <a:lnSpc>
                <a:spcPct val="100000"/>
              </a:lnSpc>
              <a:spcBef>
                <a:spcPts val="0"/>
              </a:spcBef>
              <a:spcAft>
                <a:spcPts val="967"/>
              </a:spcAft>
              <a:buClrTx/>
              <a:buSzTx/>
              <a:buFont typeface="Arial"/>
              <a:buChar char="•"/>
              <a:tabLst/>
              <a:defRPr/>
            </a:lvl4pPr>
          </a:lstStyle>
          <a:p>
            <a:pPr marL="0" marR="0" lvl="0" indent="0" algn="l" defTabSz="736504" rtl="0" eaLnBrk="0" fontAlgn="base" latinLnBrk="0" hangingPunct="0">
              <a:lnSpc>
                <a:spcPct val="100000"/>
              </a:lnSpc>
              <a:spcBef>
                <a:spcPts val="0"/>
              </a:spcBef>
              <a:spcAft>
                <a:spcPts val="967"/>
              </a:spcAft>
              <a:buClrTx/>
              <a:buSzTx/>
              <a:buFontTx/>
              <a:buNone/>
              <a:tabLst/>
              <a:defRPr/>
            </a:pPr>
            <a:r>
              <a:rPr kumimoji="0" lang="en-US" sz="900" b="0" i="0" u="none" strike="noStrike" kern="1200" cap="none" spc="0" normalizeH="0" baseline="0" noProof="0" smtClean="0">
                <a:ln>
                  <a:noFill/>
                </a:ln>
                <a:solidFill>
                  <a:srgbClr val="58595B"/>
                </a:solidFill>
                <a:effectLst/>
                <a:uLnTx/>
                <a:uFillTx/>
                <a:latin typeface="Arial" pitchFamily="34" charset="0"/>
                <a:ea typeface="ＭＳ Ｐゴシック" charset="0"/>
                <a:cs typeface="Arial" pitchFamily="34" charset="0"/>
              </a:rPr>
              <a:t>Click to edit Master text styles</a:t>
            </a:r>
          </a:p>
        </p:txBody>
      </p:sp>
      <p:sp>
        <p:nvSpPr>
          <p:cNvPr id="62"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19"/>
          </p:nvPr>
        </p:nvSpPr>
        <p:spPr>
          <a:xfrm>
            <a:off x="2379959" y="2518363"/>
            <a:ext cx="1488623" cy="559519"/>
          </a:xfrm>
          <a:prstGeom prst="roundRect">
            <a:avLst>
              <a:gd name="adj" fmla="val 5286"/>
            </a:avLst>
          </a:prstGeom>
        </p:spPr>
        <p:txBody>
          <a:bodyPr>
            <a:normAutofit/>
          </a:bodyPr>
          <a:lstStyle>
            <a:lvl1pPr>
              <a:defRPr sz="900"/>
            </a:lvl1pPr>
          </a:lstStyle>
          <a:p>
            <a:pPr lvl="0"/>
            <a:r>
              <a:rPr lang="en-US" noProof="0" smtClean="0"/>
              <a:t>Click icon to add picture</a:t>
            </a:r>
            <a:endParaRPr lang="en-GB" noProof="0" dirty="0"/>
          </a:p>
        </p:txBody>
      </p:sp>
      <p:sp>
        <p:nvSpPr>
          <p:cNvPr id="60"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20"/>
          </p:nvPr>
        </p:nvSpPr>
        <p:spPr>
          <a:xfrm>
            <a:off x="595316" y="3636711"/>
            <a:ext cx="1486657" cy="559539"/>
          </a:xfrm>
          <a:prstGeom prst="roundRect">
            <a:avLst>
              <a:gd name="adj" fmla="val 5286"/>
            </a:avLst>
          </a:prstGeom>
        </p:spPr>
        <p:txBody>
          <a:bodyPr>
            <a:normAutofit/>
          </a:bodyPr>
          <a:lstStyle>
            <a:lvl1pPr>
              <a:defRPr sz="900"/>
            </a:lvl1pPr>
          </a:lstStyle>
          <a:p>
            <a:pPr lvl="0"/>
            <a:r>
              <a:rPr lang="en-US" noProof="0" smtClean="0"/>
              <a:t>Click icon to add picture</a:t>
            </a:r>
            <a:endParaRPr lang="en-GB" noProof="0" dirty="0"/>
          </a:p>
        </p:txBody>
      </p:sp>
      <p:sp>
        <p:nvSpPr>
          <p:cNvPr id="63"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21"/>
          </p:nvPr>
        </p:nvSpPr>
        <p:spPr>
          <a:xfrm>
            <a:off x="2379958" y="3356680"/>
            <a:ext cx="1486657" cy="839833"/>
          </a:xfrm>
          <a:prstGeom prst="roundRect">
            <a:avLst>
              <a:gd name="adj" fmla="val 5286"/>
            </a:avLst>
          </a:prstGeom>
        </p:spPr>
        <p:txBody>
          <a:bodyPr>
            <a:normAutofit/>
          </a:bodyPr>
          <a:lstStyle>
            <a:lvl1pPr>
              <a:defRPr sz="900"/>
            </a:lvl1pPr>
          </a:lstStyle>
          <a:p>
            <a:pPr lvl="0"/>
            <a:r>
              <a:rPr lang="en-US" noProof="0" smtClean="0"/>
              <a:t>Click icon to add picture</a:t>
            </a:r>
            <a:endParaRPr lang="en-GB" noProof="0" dirty="0"/>
          </a:p>
        </p:txBody>
      </p:sp>
      <p:sp>
        <p:nvSpPr>
          <p:cNvPr id="64" name="Slide Number Placeholder 5"/>
          <p:cNvSpPr>
            <a:spLocks noGrp="1"/>
          </p:cNvSpPr>
          <p:nvPr>
            <p:ph type="sldNum" sz="quarter" idx="4"/>
          </p:nvPr>
        </p:nvSpPr>
        <p:spPr>
          <a:xfrm>
            <a:off x="6846455" y="5035501"/>
            <a:ext cx="297689" cy="293738"/>
          </a:xfrm>
          <a:prstGeom prst="rect">
            <a:avLst/>
          </a:prstGeom>
        </p:spPr>
        <p:txBody>
          <a:bodyPr lIns="0" tIns="0" rIns="0" bIns="0" anchor="ctr"/>
          <a:lstStyle>
            <a:lvl1pPr algn="r">
              <a:defRPr sz="700">
                <a:solidFill>
                  <a:schemeClr val="accent1"/>
                </a:solidFill>
              </a:defRPr>
            </a:lvl1pPr>
          </a:lstStyle>
          <a:p>
            <a:fld id="{71F9F866-B438-9445-8D9F-1F8FF6608833}" type="slidenum">
              <a:rPr lang="en-GB" smtClean="0"/>
              <a:pPr/>
              <a:t>‹#›</a:t>
            </a:fld>
            <a:endParaRPr lang="en-GB" dirty="0"/>
          </a:p>
        </p:txBody>
      </p:sp>
    </p:spTree>
    <p:extLst>
      <p:ext uri="{BB962C8B-B14F-4D97-AF65-F5344CB8AC3E}">
        <p14:creationId xmlns:p14="http://schemas.microsoft.com/office/powerpoint/2010/main" val="1633357840"/>
      </p:ext>
    </p:extLst>
  </p:cSld>
  <p:clrMapOvr>
    <a:masterClrMapping/>
  </p:clrMapOvr>
  <p:timing>
    <p:tnLst>
      <p:par>
        <p:cTn id="1" dur="indefinite" restart="never" nodeType="tmRoot"/>
      </p:par>
    </p:tnLst>
  </p:timing>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3_Single column layout">
    <p:spTree>
      <p:nvGrpSpPr>
        <p:cNvPr id="1" name=""/>
        <p:cNvGrpSpPr/>
        <p:nvPr/>
      </p:nvGrpSpPr>
      <p:grpSpPr>
        <a:xfrm>
          <a:off x="0" y="0"/>
          <a:ext cx="0" cy="0"/>
          <a:chOff x="0" y="0"/>
          <a:chExt cx="0" cy="0"/>
        </a:xfrm>
      </p:grpSpPr>
      <p:sp>
        <p:nvSpPr>
          <p:cNvPr id="3" name="Rectangle 2"/>
          <p:cNvSpPr/>
          <p:nvPr userDrawn="1"/>
        </p:nvSpPr>
        <p:spPr>
          <a:xfrm>
            <a:off x="0" y="839251"/>
            <a:ext cx="7561263" cy="4196251"/>
          </a:xfrm>
          <a:prstGeom prst="rect">
            <a:avLst/>
          </a:prstGeom>
          <a:solidFill>
            <a:srgbClr val="020000"/>
          </a:solidFill>
          <a:effectLst/>
        </p:spPr>
        <p:style>
          <a:lnRef idx="1">
            <a:schemeClr val="accent1"/>
          </a:lnRef>
          <a:fillRef idx="3">
            <a:schemeClr val="accent1"/>
          </a:fillRef>
          <a:effectRef idx="2">
            <a:schemeClr val="accent1"/>
          </a:effectRef>
          <a:fontRef idx="minor">
            <a:schemeClr val="lt1"/>
          </a:fontRef>
        </p:style>
        <p:txBody>
          <a:bodyPr lIns="73650" tIns="36825" rIns="73650" bIns="36825" rtlCol="0" anchor="ctr"/>
          <a:lstStyle/>
          <a:p>
            <a:pPr algn="ctr"/>
            <a:endParaRPr lang="en-US" dirty="0">
              <a:ln>
                <a:noFill/>
              </a:ln>
              <a:latin typeface="Franklin Gothic Book"/>
            </a:endParaRPr>
          </a:p>
        </p:txBody>
      </p:sp>
      <p:sp>
        <p:nvSpPr>
          <p:cNvPr id="2" name="Title 1" descr="Ideally your title should fit on one line." title="Slide title"/>
          <p:cNvSpPr>
            <a:spLocks noGrp="1"/>
          </p:cNvSpPr>
          <p:nvPr>
            <p:ph type="title" hasCustomPrompt="1"/>
          </p:nvPr>
        </p:nvSpPr>
        <p:spPr>
          <a:xfrm>
            <a:off x="585473" y="-1"/>
            <a:ext cx="5249565" cy="839250"/>
          </a:xfrm>
        </p:spPr>
        <p:txBody>
          <a:bodyPr/>
          <a:lstStyle/>
          <a:p>
            <a:r>
              <a:rPr lang="en-US" dirty="0" smtClean="0"/>
              <a:t>Media</a:t>
            </a:r>
            <a:endParaRPr lang="en-GB" dirty="0"/>
          </a:p>
        </p:txBody>
      </p:sp>
      <p:sp>
        <p:nvSpPr>
          <p:cNvPr id="97" name="Date Placeholder 3"/>
          <p:cNvSpPr>
            <a:spLocks noGrp="1"/>
          </p:cNvSpPr>
          <p:nvPr>
            <p:ph type="dt" sz="half" idx="2"/>
          </p:nvPr>
        </p:nvSpPr>
        <p:spPr>
          <a:xfrm>
            <a:off x="594661" y="5035501"/>
            <a:ext cx="1547697" cy="293738"/>
          </a:xfrm>
          <a:prstGeom prst="rect">
            <a:avLst/>
          </a:prstGeom>
        </p:spPr>
        <p:txBody>
          <a:bodyPr lIns="0" tIns="0" rIns="0" bIns="0" anchor="ctr"/>
          <a:lstStyle>
            <a:lvl1pPr>
              <a:defRPr sz="700">
                <a:solidFill>
                  <a:schemeClr val="accent1"/>
                </a:solidFill>
              </a:defRPr>
            </a:lvl1pPr>
          </a:lstStyle>
          <a:p>
            <a:fld id="{CF3BA13B-2A56-B54D-AFFB-21233951D47B}" type="datetime3">
              <a:rPr lang="en-GB" smtClean="0"/>
              <a:t>13 July, 2016</a:t>
            </a:fld>
            <a:endParaRPr lang="en-GB" dirty="0"/>
          </a:p>
        </p:txBody>
      </p:sp>
      <p:sp>
        <p:nvSpPr>
          <p:cNvPr id="98" name="Footer Placeholder 4"/>
          <p:cNvSpPr>
            <a:spLocks noGrp="1"/>
          </p:cNvSpPr>
          <p:nvPr>
            <p:ph type="ftr" sz="quarter" idx="3"/>
            <p:custDataLst>
              <p:tags r:id="rId1"/>
            </p:custDataLst>
          </p:nvPr>
        </p:nvSpPr>
        <p:spPr>
          <a:xfrm>
            <a:off x="0" y="5035501"/>
            <a:ext cx="7561263" cy="293738"/>
          </a:xfrm>
          <a:prstGeom prst="rect">
            <a:avLst/>
          </a:prstGeom>
        </p:spPr>
        <p:txBody>
          <a:bodyPr lIns="0" tIns="0" rIns="0" bIns="0" anchor="ctr"/>
          <a:lstStyle>
            <a:lvl1pPr algn="ctr">
              <a:defRPr lang="en-GB" sz="800" b="0" i="0" u="none">
                <a:solidFill>
                  <a:srgbClr val="FFFFFF"/>
                </a:solidFill>
                <a:latin typeface="Arial"/>
              </a:defRPr>
            </a:lvl1pPr>
          </a:lstStyle>
          <a:p>
            <a:endParaRPr lang="en-GB" b="1"/>
          </a:p>
        </p:txBody>
      </p:sp>
      <p:sp>
        <p:nvSpPr>
          <p:cNvPr id="100" name="Slide Number Placeholder 5"/>
          <p:cNvSpPr>
            <a:spLocks noGrp="1"/>
          </p:cNvSpPr>
          <p:nvPr>
            <p:ph type="sldNum" sz="quarter" idx="4"/>
          </p:nvPr>
        </p:nvSpPr>
        <p:spPr>
          <a:xfrm>
            <a:off x="6846455" y="5035501"/>
            <a:ext cx="297689" cy="293738"/>
          </a:xfrm>
          <a:prstGeom prst="rect">
            <a:avLst/>
          </a:prstGeom>
        </p:spPr>
        <p:txBody>
          <a:bodyPr lIns="0" tIns="0" rIns="0" bIns="0" anchor="ctr"/>
          <a:lstStyle>
            <a:lvl1pPr algn="r">
              <a:defRPr sz="700">
                <a:solidFill>
                  <a:schemeClr val="accent1"/>
                </a:solidFill>
              </a:defRPr>
            </a:lvl1pPr>
          </a:lstStyle>
          <a:p>
            <a:fld id="{71F9F866-B438-9445-8D9F-1F8FF6608833}" type="slidenum">
              <a:rPr lang="en-GB" smtClean="0"/>
              <a:pPr/>
              <a:t>‹#›</a:t>
            </a:fld>
            <a:endParaRPr lang="en-GB" dirty="0"/>
          </a:p>
        </p:txBody>
      </p:sp>
    </p:spTree>
    <p:extLst>
      <p:ext uri="{BB962C8B-B14F-4D97-AF65-F5344CB8AC3E}">
        <p14:creationId xmlns:p14="http://schemas.microsoft.com/office/powerpoint/2010/main" val="1993056265"/>
      </p:ext>
    </p:extLst>
  </p:cSld>
  <p:clrMapOvr>
    <a:masterClrMapping/>
  </p:clrMapOvr>
  <p:timing>
    <p:tnLst>
      <p:par>
        <p:cTn id="1" dur="indefinite" restart="never" nodeType="tmRoot"/>
      </p:par>
    </p:tnLst>
  </p:timing>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p:cSld name="50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8B6E079F-0502-CC4C-9C8B-39554E94F19E}" type="datetime3">
              <a:rPr lang="en-GB" smtClean="0"/>
              <a:pPr/>
              <a:t>13 July, 2016</a:t>
            </a:fld>
            <a:endParaRPr lang="en-GB" dirty="0"/>
          </a:p>
        </p:txBody>
      </p:sp>
      <p:sp>
        <p:nvSpPr>
          <p:cNvPr id="4" name="Footer Placeholder 3"/>
          <p:cNvSpPr>
            <a:spLocks noGrp="1"/>
          </p:cNvSpPr>
          <p:nvPr>
            <p:ph type="ftr" sz="quarter" idx="11"/>
            <p:custDataLst>
              <p:tags r:id="rId1"/>
            </p:custDataLst>
          </p:nvPr>
        </p:nvSpPr>
        <p:spPr>
          <a:xfrm>
            <a:off x="0" y="5035501"/>
            <a:ext cx="7561263" cy="293738"/>
          </a:xfrm>
        </p:spPr>
        <p:txBody>
          <a:bodyPr/>
          <a:lstStyle>
            <a:lvl1pPr algn="ctr">
              <a:defRPr lang="en-GB" sz="800" b="0" i="0" u="none">
                <a:solidFill>
                  <a:srgbClr val="FFFFFF"/>
                </a:solidFill>
                <a:latin typeface="Arial"/>
              </a:defRPr>
            </a:lvl1pPr>
          </a:lstStyle>
          <a:p>
            <a:endParaRPr lang="en-GB" b="1"/>
          </a:p>
        </p:txBody>
      </p:sp>
      <p:sp>
        <p:nvSpPr>
          <p:cNvPr id="5" name="Slide Number Placeholder 4"/>
          <p:cNvSpPr>
            <a:spLocks noGrp="1"/>
          </p:cNvSpPr>
          <p:nvPr>
            <p:ph type="sldNum" sz="quarter" idx="12"/>
          </p:nvPr>
        </p:nvSpPr>
        <p:spPr/>
        <p:txBody>
          <a:bodyPr/>
          <a:lstStyle/>
          <a:p>
            <a:fld id="{71F9F866-B438-9445-8D9F-1F8FF6608833}" type="slidenum">
              <a:rPr lang="en-GB" smtClean="0"/>
              <a:pPr/>
              <a:t>‹#›</a:t>
            </a:fld>
            <a:endParaRPr lang="en-GB" dirty="0"/>
          </a:p>
        </p:txBody>
      </p:sp>
      <p:sp>
        <p:nvSpPr>
          <p:cNvPr id="6" name="Rectangle 5"/>
          <p:cNvSpPr/>
          <p:nvPr userDrawn="1"/>
        </p:nvSpPr>
        <p:spPr>
          <a:xfrm>
            <a:off x="0" y="0"/>
            <a:ext cx="7561263" cy="5329238"/>
          </a:xfrm>
          <a:prstGeom prst="rect">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lIns="73650" tIns="36825" rIns="73650" bIns="36825" rtlCol="0" anchor="ctr"/>
          <a:lstStyle/>
          <a:p>
            <a:pPr algn="ctr"/>
            <a:r>
              <a:rPr lang="en-US" sz="5600" dirty="0" smtClean="0">
                <a:latin typeface="Franklin Gothic Book"/>
              </a:rPr>
              <a:t>Layouts</a:t>
            </a:r>
            <a:r>
              <a:rPr lang="en-US" sz="5600" baseline="0" dirty="0" smtClean="0">
                <a:latin typeface="Franklin Gothic Book"/>
              </a:rPr>
              <a:t> for </a:t>
            </a:r>
            <a:br>
              <a:rPr lang="en-US" sz="5600" baseline="0" dirty="0" smtClean="0">
                <a:latin typeface="Franklin Gothic Book"/>
              </a:rPr>
            </a:br>
            <a:r>
              <a:rPr lang="en-US" sz="5600" baseline="0" dirty="0" smtClean="0">
                <a:latin typeface="Franklin Gothic Book"/>
              </a:rPr>
              <a:t>case studies</a:t>
            </a:r>
            <a:endParaRPr lang="en-US" sz="5600" dirty="0">
              <a:latin typeface="Franklin Gothic Book"/>
            </a:endParaRPr>
          </a:p>
        </p:txBody>
      </p:sp>
      <p:grpSp>
        <p:nvGrpSpPr>
          <p:cNvPr id="7" name="Group 6"/>
          <p:cNvGrpSpPr/>
          <p:nvPr userDrawn="1"/>
        </p:nvGrpSpPr>
        <p:grpSpPr>
          <a:xfrm>
            <a:off x="-746937" y="0"/>
            <a:ext cx="8188769" cy="5935713"/>
            <a:chOff x="-903288" y="0"/>
            <a:chExt cx="9902857" cy="7638450"/>
          </a:xfrm>
        </p:grpSpPr>
        <p:cxnSp>
          <p:nvCxnSpPr>
            <p:cNvPr id="8" name="Straight Connector 7"/>
            <p:cNvCxnSpPr/>
            <p:nvPr userDrawn="1"/>
          </p:nvCxnSpPr>
          <p:spPr bwMode="auto">
            <a:xfrm>
              <a:off x="-903288" y="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userDrawn="1"/>
          </p:nvCxnSpPr>
          <p:spPr bwMode="auto">
            <a:xfrm>
              <a:off x="-903288" y="360363"/>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userDrawn="1"/>
          </p:nvCxnSpPr>
          <p:spPr bwMode="auto">
            <a:xfrm>
              <a:off x="-903288" y="719138"/>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userDrawn="1"/>
          </p:nvCxnSpPr>
          <p:spPr bwMode="auto">
            <a:xfrm>
              <a:off x="-903288" y="107950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userDrawn="1"/>
          </p:nvCxnSpPr>
          <p:spPr bwMode="auto">
            <a:xfrm>
              <a:off x="-903288" y="1439863"/>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userDrawn="1"/>
          </p:nvCxnSpPr>
          <p:spPr bwMode="auto">
            <a:xfrm>
              <a:off x="-903288" y="1800225"/>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userDrawn="1"/>
          </p:nvCxnSpPr>
          <p:spPr bwMode="auto">
            <a:xfrm>
              <a:off x="-903288" y="2160588"/>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bwMode="auto">
            <a:xfrm>
              <a:off x="-903288" y="252095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userDrawn="1"/>
          </p:nvCxnSpPr>
          <p:spPr bwMode="auto">
            <a:xfrm>
              <a:off x="-903288" y="2879725"/>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userDrawn="1"/>
          </p:nvCxnSpPr>
          <p:spPr bwMode="auto">
            <a:xfrm>
              <a:off x="-903288" y="3240088"/>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userDrawn="1"/>
          </p:nvCxnSpPr>
          <p:spPr bwMode="auto">
            <a:xfrm>
              <a:off x="-903288" y="360045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userDrawn="1"/>
          </p:nvCxnSpPr>
          <p:spPr bwMode="auto">
            <a:xfrm>
              <a:off x="-903288" y="3960813"/>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userDrawn="1"/>
          </p:nvCxnSpPr>
          <p:spPr bwMode="auto">
            <a:xfrm>
              <a:off x="-903288" y="4319588"/>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userDrawn="1"/>
          </p:nvCxnSpPr>
          <p:spPr bwMode="auto">
            <a:xfrm>
              <a:off x="-903288" y="467995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userDrawn="1"/>
          </p:nvCxnSpPr>
          <p:spPr bwMode="auto">
            <a:xfrm>
              <a:off x="-903288" y="5040313"/>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userDrawn="1"/>
          </p:nvCxnSpPr>
          <p:spPr bwMode="auto">
            <a:xfrm rot="5400000">
              <a:off x="4679155"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userDrawn="1"/>
          </p:nvCxnSpPr>
          <p:spPr bwMode="auto">
            <a:xfrm rot="5400000">
              <a:off x="4318792"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userDrawn="1"/>
          </p:nvCxnSpPr>
          <p:spPr bwMode="auto">
            <a:xfrm rot="5400000">
              <a:off x="3960017"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userDrawn="1"/>
          </p:nvCxnSpPr>
          <p:spPr bwMode="auto">
            <a:xfrm rot="5400000">
              <a:off x="3598067"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userDrawn="1"/>
          </p:nvCxnSpPr>
          <p:spPr bwMode="auto">
            <a:xfrm rot="5400000">
              <a:off x="3239292"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userDrawn="1"/>
          </p:nvCxnSpPr>
          <p:spPr bwMode="auto">
            <a:xfrm rot="5400000">
              <a:off x="2878930"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userDrawn="1"/>
          </p:nvCxnSpPr>
          <p:spPr bwMode="auto">
            <a:xfrm rot="5400000">
              <a:off x="2518567"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userDrawn="1"/>
          </p:nvCxnSpPr>
          <p:spPr bwMode="auto">
            <a:xfrm rot="5400000">
              <a:off x="2158205"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userDrawn="1"/>
          </p:nvCxnSpPr>
          <p:spPr bwMode="auto">
            <a:xfrm rot="5400000">
              <a:off x="1799430"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userDrawn="1"/>
          </p:nvCxnSpPr>
          <p:spPr bwMode="auto">
            <a:xfrm rot="5400000">
              <a:off x="1439067"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userDrawn="1"/>
          </p:nvCxnSpPr>
          <p:spPr bwMode="auto">
            <a:xfrm rot="5400000">
              <a:off x="1078705"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userDrawn="1"/>
          </p:nvCxnSpPr>
          <p:spPr bwMode="auto">
            <a:xfrm rot="5400000">
              <a:off x="718342"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userDrawn="1"/>
          </p:nvCxnSpPr>
          <p:spPr bwMode="auto">
            <a:xfrm rot="5400000">
              <a:off x="359567"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userDrawn="1"/>
          </p:nvCxnSpPr>
          <p:spPr bwMode="auto">
            <a:xfrm rot="5400000">
              <a:off x="-795"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userDrawn="1"/>
          </p:nvCxnSpPr>
          <p:spPr bwMode="auto">
            <a:xfrm rot="5400000">
              <a:off x="-361158"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userDrawn="1"/>
          </p:nvCxnSpPr>
          <p:spPr bwMode="auto">
            <a:xfrm rot="5400000">
              <a:off x="6839742"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userDrawn="1"/>
          </p:nvCxnSpPr>
          <p:spPr bwMode="auto">
            <a:xfrm rot="5400000">
              <a:off x="6479380"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userDrawn="1"/>
          </p:nvCxnSpPr>
          <p:spPr bwMode="auto">
            <a:xfrm rot="5400000">
              <a:off x="6119017"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userDrawn="1"/>
          </p:nvCxnSpPr>
          <p:spPr bwMode="auto">
            <a:xfrm rot="5400000">
              <a:off x="5758655"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userDrawn="1"/>
          </p:nvCxnSpPr>
          <p:spPr bwMode="auto">
            <a:xfrm rot="5400000">
              <a:off x="5398292"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userDrawn="1"/>
          </p:nvCxnSpPr>
          <p:spPr bwMode="auto">
            <a:xfrm rot="5400000">
              <a:off x="5039517"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userDrawn="1"/>
          </p:nvCxnSpPr>
          <p:spPr bwMode="auto">
            <a:xfrm rot="5400000">
              <a:off x="4679155"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userDrawn="1"/>
          </p:nvCxnSpPr>
          <p:spPr bwMode="auto">
            <a:xfrm rot="5400000">
              <a:off x="7200105"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userDrawn="1"/>
          </p:nvCxnSpPr>
          <p:spPr bwMode="auto">
            <a:xfrm rot="5400000">
              <a:off x="7560467"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7" name="Straight Connector 46"/>
            <p:cNvCxnSpPr/>
            <p:nvPr userDrawn="1"/>
          </p:nvCxnSpPr>
          <p:spPr bwMode="auto">
            <a:xfrm rot="5400000">
              <a:off x="7920000"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userDrawn="1"/>
          </p:nvCxnSpPr>
          <p:spPr bwMode="auto">
            <a:xfrm rot="5400000">
              <a:off x="8280000"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userDrawn="1"/>
          </p:nvCxnSpPr>
          <p:spPr bwMode="auto">
            <a:xfrm rot="5400000">
              <a:off x="8640000"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userDrawn="1"/>
          </p:nvCxnSpPr>
          <p:spPr bwMode="auto">
            <a:xfrm>
              <a:off x="-903288" y="540000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userDrawn="1"/>
          </p:nvCxnSpPr>
          <p:spPr bwMode="auto">
            <a:xfrm>
              <a:off x="-903288" y="576000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52" name="Straight Connector 51"/>
            <p:cNvCxnSpPr/>
            <p:nvPr userDrawn="1"/>
          </p:nvCxnSpPr>
          <p:spPr bwMode="auto">
            <a:xfrm>
              <a:off x="-903288" y="612000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53" name="Straight Connector 52"/>
            <p:cNvCxnSpPr/>
            <p:nvPr userDrawn="1"/>
          </p:nvCxnSpPr>
          <p:spPr bwMode="auto">
            <a:xfrm>
              <a:off x="-903288" y="648000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54" name="Straight Connector 53"/>
            <p:cNvCxnSpPr/>
            <p:nvPr userDrawn="1"/>
          </p:nvCxnSpPr>
          <p:spPr bwMode="auto">
            <a:xfrm>
              <a:off x="-903288" y="684000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524384443"/>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46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8B6E079F-0502-CC4C-9C8B-39554E94F19E}" type="datetime3">
              <a:rPr lang="en-GB" smtClean="0"/>
              <a:pPr/>
              <a:t>13 July, 2016</a:t>
            </a:fld>
            <a:endParaRPr lang="en-GB" dirty="0"/>
          </a:p>
        </p:txBody>
      </p:sp>
      <p:sp>
        <p:nvSpPr>
          <p:cNvPr id="4" name="Footer Placeholder 3"/>
          <p:cNvSpPr>
            <a:spLocks noGrp="1"/>
          </p:cNvSpPr>
          <p:nvPr>
            <p:ph type="ftr" sz="quarter" idx="11"/>
            <p:custDataLst>
              <p:tags r:id="rId1"/>
            </p:custDataLst>
          </p:nvPr>
        </p:nvSpPr>
        <p:spPr>
          <a:xfrm>
            <a:off x="0" y="5035501"/>
            <a:ext cx="7561263" cy="293738"/>
          </a:xfrm>
        </p:spPr>
        <p:txBody>
          <a:bodyPr/>
          <a:lstStyle>
            <a:lvl1pPr algn="ctr">
              <a:defRPr lang="en-GB" sz="800" b="0" i="0" u="none">
                <a:solidFill>
                  <a:srgbClr val="FFFFFF"/>
                </a:solidFill>
                <a:latin typeface="Arial"/>
              </a:defRPr>
            </a:lvl1pPr>
          </a:lstStyle>
          <a:p>
            <a:endParaRPr lang="en-GB" b="1"/>
          </a:p>
        </p:txBody>
      </p:sp>
      <p:sp>
        <p:nvSpPr>
          <p:cNvPr id="5" name="Slide Number Placeholder 4"/>
          <p:cNvSpPr>
            <a:spLocks noGrp="1"/>
          </p:cNvSpPr>
          <p:nvPr>
            <p:ph type="sldNum" sz="quarter" idx="12"/>
          </p:nvPr>
        </p:nvSpPr>
        <p:spPr/>
        <p:txBody>
          <a:bodyPr/>
          <a:lstStyle/>
          <a:p>
            <a:fld id="{71F9F866-B438-9445-8D9F-1F8FF6608833}" type="slidenum">
              <a:rPr lang="en-GB" smtClean="0"/>
              <a:pPr/>
              <a:t>‹#›</a:t>
            </a:fld>
            <a:endParaRPr lang="en-GB" dirty="0"/>
          </a:p>
        </p:txBody>
      </p:sp>
      <p:sp>
        <p:nvSpPr>
          <p:cNvPr id="6" name="Rectangle 5"/>
          <p:cNvSpPr/>
          <p:nvPr userDrawn="1"/>
        </p:nvSpPr>
        <p:spPr>
          <a:xfrm>
            <a:off x="0" y="0"/>
            <a:ext cx="7561263" cy="5329238"/>
          </a:xfrm>
          <a:prstGeom prst="rect">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lIns="73650" tIns="36825" rIns="73650" bIns="36825" rtlCol="0" anchor="ctr"/>
          <a:lstStyle/>
          <a:p>
            <a:pPr algn="ctr"/>
            <a:r>
              <a:rPr lang="en-US" sz="5600" dirty="0" smtClean="0">
                <a:latin typeface="Franklin Gothic Book"/>
              </a:rPr>
              <a:t>Layouts for charts, images, tables, smart</a:t>
            </a:r>
            <a:r>
              <a:rPr lang="en-US" sz="5600" baseline="0" dirty="0" smtClean="0">
                <a:latin typeface="Franklin Gothic Book"/>
              </a:rPr>
              <a:t> art or video</a:t>
            </a:r>
            <a:endParaRPr lang="en-US" sz="5600" dirty="0">
              <a:latin typeface="Franklin Gothic Book"/>
            </a:endParaRPr>
          </a:p>
        </p:txBody>
      </p:sp>
      <p:grpSp>
        <p:nvGrpSpPr>
          <p:cNvPr id="7" name="Group 6"/>
          <p:cNvGrpSpPr/>
          <p:nvPr userDrawn="1"/>
        </p:nvGrpSpPr>
        <p:grpSpPr>
          <a:xfrm>
            <a:off x="-746937" y="0"/>
            <a:ext cx="8188769" cy="5935713"/>
            <a:chOff x="-903288" y="0"/>
            <a:chExt cx="9902857" cy="7638450"/>
          </a:xfrm>
        </p:grpSpPr>
        <p:cxnSp>
          <p:nvCxnSpPr>
            <p:cNvPr id="8" name="Straight Connector 7"/>
            <p:cNvCxnSpPr/>
            <p:nvPr userDrawn="1"/>
          </p:nvCxnSpPr>
          <p:spPr bwMode="auto">
            <a:xfrm>
              <a:off x="-903288" y="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userDrawn="1"/>
          </p:nvCxnSpPr>
          <p:spPr bwMode="auto">
            <a:xfrm>
              <a:off x="-903288" y="360363"/>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userDrawn="1"/>
          </p:nvCxnSpPr>
          <p:spPr bwMode="auto">
            <a:xfrm>
              <a:off x="-903288" y="719138"/>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userDrawn="1"/>
          </p:nvCxnSpPr>
          <p:spPr bwMode="auto">
            <a:xfrm>
              <a:off x="-903288" y="107950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userDrawn="1"/>
          </p:nvCxnSpPr>
          <p:spPr bwMode="auto">
            <a:xfrm>
              <a:off x="-903288" y="1439863"/>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userDrawn="1"/>
          </p:nvCxnSpPr>
          <p:spPr bwMode="auto">
            <a:xfrm>
              <a:off x="-903288" y="1800225"/>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userDrawn="1"/>
          </p:nvCxnSpPr>
          <p:spPr bwMode="auto">
            <a:xfrm>
              <a:off x="-903288" y="2160588"/>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bwMode="auto">
            <a:xfrm>
              <a:off x="-903288" y="252095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userDrawn="1"/>
          </p:nvCxnSpPr>
          <p:spPr bwMode="auto">
            <a:xfrm>
              <a:off x="-903288" y="2879725"/>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userDrawn="1"/>
          </p:nvCxnSpPr>
          <p:spPr bwMode="auto">
            <a:xfrm>
              <a:off x="-903288" y="3240088"/>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userDrawn="1"/>
          </p:nvCxnSpPr>
          <p:spPr bwMode="auto">
            <a:xfrm>
              <a:off x="-903288" y="360045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userDrawn="1"/>
          </p:nvCxnSpPr>
          <p:spPr bwMode="auto">
            <a:xfrm>
              <a:off x="-903288" y="3960813"/>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userDrawn="1"/>
          </p:nvCxnSpPr>
          <p:spPr bwMode="auto">
            <a:xfrm>
              <a:off x="-903288" y="4319588"/>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userDrawn="1"/>
          </p:nvCxnSpPr>
          <p:spPr bwMode="auto">
            <a:xfrm>
              <a:off x="-903288" y="467995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userDrawn="1"/>
          </p:nvCxnSpPr>
          <p:spPr bwMode="auto">
            <a:xfrm>
              <a:off x="-903288" y="5040313"/>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userDrawn="1"/>
          </p:nvCxnSpPr>
          <p:spPr bwMode="auto">
            <a:xfrm rot="5400000">
              <a:off x="4679155"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userDrawn="1"/>
          </p:nvCxnSpPr>
          <p:spPr bwMode="auto">
            <a:xfrm rot="5400000">
              <a:off x="4318792"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userDrawn="1"/>
          </p:nvCxnSpPr>
          <p:spPr bwMode="auto">
            <a:xfrm rot="5400000">
              <a:off x="3960017"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userDrawn="1"/>
          </p:nvCxnSpPr>
          <p:spPr bwMode="auto">
            <a:xfrm rot="5400000">
              <a:off x="3598067"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userDrawn="1"/>
          </p:nvCxnSpPr>
          <p:spPr bwMode="auto">
            <a:xfrm rot="5400000">
              <a:off x="3239292"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userDrawn="1"/>
          </p:nvCxnSpPr>
          <p:spPr bwMode="auto">
            <a:xfrm rot="5400000">
              <a:off x="2878930"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userDrawn="1"/>
          </p:nvCxnSpPr>
          <p:spPr bwMode="auto">
            <a:xfrm rot="5400000">
              <a:off x="2518567"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userDrawn="1"/>
          </p:nvCxnSpPr>
          <p:spPr bwMode="auto">
            <a:xfrm rot="5400000">
              <a:off x="2158205"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userDrawn="1"/>
          </p:nvCxnSpPr>
          <p:spPr bwMode="auto">
            <a:xfrm rot="5400000">
              <a:off x="1799430"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userDrawn="1"/>
          </p:nvCxnSpPr>
          <p:spPr bwMode="auto">
            <a:xfrm rot="5400000">
              <a:off x="1439067"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userDrawn="1"/>
          </p:nvCxnSpPr>
          <p:spPr bwMode="auto">
            <a:xfrm rot="5400000">
              <a:off x="1078705"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userDrawn="1"/>
          </p:nvCxnSpPr>
          <p:spPr bwMode="auto">
            <a:xfrm rot="5400000">
              <a:off x="718342"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userDrawn="1"/>
          </p:nvCxnSpPr>
          <p:spPr bwMode="auto">
            <a:xfrm rot="5400000">
              <a:off x="359567"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userDrawn="1"/>
          </p:nvCxnSpPr>
          <p:spPr bwMode="auto">
            <a:xfrm rot="5400000">
              <a:off x="-795"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userDrawn="1"/>
          </p:nvCxnSpPr>
          <p:spPr bwMode="auto">
            <a:xfrm rot="5400000">
              <a:off x="-361158"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userDrawn="1"/>
          </p:nvCxnSpPr>
          <p:spPr bwMode="auto">
            <a:xfrm rot="5400000">
              <a:off x="6839742"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userDrawn="1"/>
          </p:nvCxnSpPr>
          <p:spPr bwMode="auto">
            <a:xfrm rot="5400000">
              <a:off x="6479380"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userDrawn="1"/>
          </p:nvCxnSpPr>
          <p:spPr bwMode="auto">
            <a:xfrm rot="5400000">
              <a:off x="6119017"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userDrawn="1"/>
          </p:nvCxnSpPr>
          <p:spPr bwMode="auto">
            <a:xfrm rot="5400000">
              <a:off x="5758655"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userDrawn="1"/>
          </p:nvCxnSpPr>
          <p:spPr bwMode="auto">
            <a:xfrm rot="5400000">
              <a:off x="5398292"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userDrawn="1"/>
          </p:nvCxnSpPr>
          <p:spPr bwMode="auto">
            <a:xfrm rot="5400000">
              <a:off x="5039517"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userDrawn="1"/>
          </p:nvCxnSpPr>
          <p:spPr bwMode="auto">
            <a:xfrm rot="5400000">
              <a:off x="4679155"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userDrawn="1"/>
          </p:nvCxnSpPr>
          <p:spPr bwMode="auto">
            <a:xfrm rot="5400000">
              <a:off x="7200105"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userDrawn="1"/>
          </p:nvCxnSpPr>
          <p:spPr bwMode="auto">
            <a:xfrm rot="5400000">
              <a:off x="7560467"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7" name="Straight Connector 46"/>
            <p:cNvCxnSpPr/>
            <p:nvPr userDrawn="1"/>
          </p:nvCxnSpPr>
          <p:spPr bwMode="auto">
            <a:xfrm rot="5400000">
              <a:off x="7920000"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userDrawn="1"/>
          </p:nvCxnSpPr>
          <p:spPr bwMode="auto">
            <a:xfrm rot="5400000">
              <a:off x="8280000"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userDrawn="1"/>
          </p:nvCxnSpPr>
          <p:spPr bwMode="auto">
            <a:xfrm rot="5400000">
              <a:off x="8640000"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userDrawn="1"/>
          </p:nvCxnSpPr>
          <p:spPr bwMode="auto">
            <a:xfrm>
              <a:off x="-903288" y="540000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userDrawn="1"/>
          </p:nvCxnSpPr>
          <p:spPr bwMode="auto">
            <a:xfrm>
              <a:off x="-903288" y="576000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52" name="Straight Connector 51"/>
            <p:cNvCxnSpPr/>
            <p:nvPr userDrawn="1"/>
          </p:nvCxnSpPr>
          <p:spPr bwMode="auto">
            <a:xfrm>
              <a:off x="-903288" y="612000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53" name="Straight Connector 52"/>
            <p:cNvCxnSpPr/>
            <p:nvPr userDrawn="1"/>
          </p:nvCxnSpPr>
          <p:spPr bwMode="auto">
            <a:xfrm>
              <a:off x="-903288" y="648000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54" name="Straight Connector 53"/>
            <p:cNvCxnSpPr/>
            <p:nvPr userDrawn="1"/>
          </p:nvCxnSpPr>
          <p:spPr bwMode="auto">
            <a:xfrm>
              <a:off x="-903288" y="684000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133727852"/>
      </p:ext>
    </p:extLst>
  </p:cSld>
  <p:clrMapOvr>
    <a:masterClrMapping/>
  </p:clrMapOvr>
  <p:timing>
    <p:tnLst>
      <p:par>
        <p:cTn id="1" dur="indefinite" restart="never" nodeType="tmRoot"/>
      </p:par>
    </p:tnLst>
  </p:timing>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6_Custom Layout">
    <p:spTree>
      <p:nvGrpSpPr>
        <p:cNvPr id="1" name=""/>
        <p:cNvGrpSpPr/>
        <p:nvPr/>
      </p:nvGrpSpPr>
      <p:grpSpPr>
        <a:xfrm>
          <a:off x="0" y="0"/>
          <a:ext cx="0" cy="0"/>
          <a:chOff x="0" y="0"/>
          <a:chExt cx="0" cy="0"/>
        </a:xfrm>
      </p:grpSpPr>
      <p:sp>
        <p:nvSpPr>
          <p:cNvPr id="8" name="Rectangle 7"/>
          <p:cNvSpPr/>
          <p:nvPr userDrawn="1"/>
        </p:nvSpPr>
        <p:spPr>
          <a:xfrm>
            <a:off x="1" y="839251"/>
            <a:ext cx="7561264" cy="4196251"/>
          </a:xfrm>
          <a:prstGeom prst="rect">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lIns="73650" tIns="36825" rIns="73650" bIns="36825" rtlCol="0" anchor="t"/>
          <a:lstStyle/>
          <a:p>
            <a:pPr algn="ctr">
              <a:spcAft>
                <a:spcPts val="483"/>
              </a:spcAft>
            </a:pPr>
            <a:endParaRPr lang="en-US" dirty="0" smtClean="0"/>
          </a:p>
        </p:txBody>
      </p:sp>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8B6E079F-0502-CC4C-9C8B-39554E94F19E}" type="datetime3">
              <a:rPr lang="en-GB" smtClean="0"/>
              <a:pPr/>
              <a:t>13 July, 2016</a:t>
            </a:fld>
            <a:endParaRPr lang="en-GB" dirty="0"/>
          </a:p>
        </p:txBody>
      </p:sp>
      <p:sp>
        <p:nvSpPr>
          <p:cNvPr id="4" name="Footer Placeholder 3"/>
          <p:cNvSpPr>
            <a:spLocks noGrp="1"/>
          </p:cNvSpPr>
          <p:nvPr>
            <p:ph type="ftr" sz="quarter" idx="11"/>
            <p:custDataLst>
              <p:tags r:id="rId1"/>
            </p:custDataLst>
          </p:nvPr>
        </p:nvSpPr>
        <p:spPr>
          <a:xfrm>
            <a:off x="0" y="5035501"/>
            <a:ext cx="7561263" cy="293738"/>
          </a:xfrm>
        </p:spPr>
        <p:txBody>
          <a:bodyPr/>
          <a:lstStyle>
            <a:lvl1pPr algn="ctr">
              <a:defRPr lang="en-GB" sz="800" b="0" i="0" u="none">
                <a:solidFill>
                  <a:srgbClr val="FFFFFF"/>
                </a:solidFill>
                <a:latin typeface="Arial"/>
              </a:defRPr>
            </a:lvl1pPr>
          </a:lstStyle>
          <a:p>
            <a:endParaRPr lang="en-GB" b="1"/>
          </a:p>
        </p:txBody>
      </p:sp>
      <p:sp>
        <p:nvSpPr>
          <p:cNvPr id="5" name="Slide Number Placeholder 4"/>
          <p:cNvSpPr>
            <a:spLocks noGrp="1"/>
          </p:cNvSpPr>
          <p:nvPr>
            <p:ph type="sldNum" sz="quarter" idx="12"/>
          </p:nvPr>
        </p:nvSpPr>
        <p:spPr/>
        <p:txBody>
          <a:bodyPr/>
          <a:lstStyle/>
          <a:p>
            <a:fld id="{71F9F866-B438-9445-8D9F-1F8FF6608833}" type="slidenum">
              <a:rPr lang="en-GB" smtClean="0"/>
              <a:pPr/>
              <a:t>‹#›</a:t>
            </a:fld>
            <a:endParaRPr lang="en-GB" dirty="0"/>
          </a:p>
        </p:txBody>
      </p:sp>
      <p:sp>
        <p:nvSpPr>
          <p:cNvPr id="6" name="Round Same Side Corner Rectangle 5"/>
          <p:cNvSpPr/>
          <p:nvPr userDrawn="1"/>
        </p:nvSpPr>
        <p:spPr>
          <a:xfrm>
            <a:off x="296674" y="1097164"/>
            <a:ext cx="2381272" cy="3938338"/>
          </a:xfrm>
          <a:prstGeom prst="round2SameRect">
            <a:avLst>
              <a:gd name="adj1" fmla="val 5071"/>
              <a:gd name="adj2" fmla="val 0"/>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lIns="73650" tIns="36825" rIns="73650" bIns="36825" rtlCol="0" anchor="t"/>
          <a:lstStyle/>
          <a:p>
            <a:pPr algn="ctr">
              <a:spcAft>
                <a:spcPts val="483"/>
              </a:spcAft>
            </a:pPr>
            <a:endParaRPr lang="en-US" dirty="0" smtClean="0"/>
          </a:p>
        </p:txBody>
      </p:sp>
      <p:sp>
        <p:nvSpPr>
          <p:cNvPr id="10"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14"/>
          </p:nvPr>
        </p:nvSpPr>
        <p:spPr>
          <a:xfrm>
            <a:off x="2975933" y="1097164"/>
            <a:ext cx="3870522" cy="3931072"/>
          </a:xfrm>
          <a:prstGeom prst="round2SameRect">
            <a:avLst>
              <a:gd name="adj1" fmla="val 4426"/>
              <a:gd name="adj2" fmla="val 0"/>
            </a:avLst>
          </a:prstGeom>
        </p:spPr>
        <p:txBody>
          <a:bodyPr/>
          <a:lstStyle/>
          <a:p>
            <a:pPr lvl="0"/>
            <a:r>
              <a:rPr lang="en-US" noProof="0" smtClean="0"/>
              <a:t>Click icon to add picture</a:t>
            </a:r>
            <a:endParaRPr lang="en-GB" noProof="0" dirty="0"/>
          </a:p>
        </p:txBody>
      </p:sp>
    </p:spTree>
    <p:extLst>
      <p:ext uri="{BB962C8B-B14F-4D97-AF65-F5344CB8AC3E}">
        <p14:creationId xmlns:p14="http://schemas.microsoft.com/office/powerpoint/2010/main" val="1265707468"/>
      </p:ext>
    </p:extLst>
  </p:cSld>
  <p:clrMapOvr>
    <a:masterClrMapping/>
  </p:clrMapOvr>
  <p:timing>
    <p:tnLst>
      <p:par>
        <p:cTn id="1" dur="indefinite" restart="never" nodeType="tmRoot"/>
      </p:par>
    </p:tnLst>
  </p:timing>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8_Custom Layout">
    <p:spTree>
      <p:nvGrpSpPr>
        <p:cNvPr id="1" name=""/>
        <p:cNvGrpSpPr/>
        <p:nvPr/>
      </p:nvGrpSpPr>
      <p:grpSpPr>
        <a:xfrm>
          <a:off x="0" y="0"/>
          <a:ext cx="0" cy="0"/>
          <a:chOff x="0" y="0"/>
          <a:chExt cx="0" cy="0"/>
        </a:xfrm>
      </p:grpSpPr>
      <p:sp>
        <p:nvSpPr>
          <p:cNvPr id="8" name="Rectangle 7"/>
          <p:cNvSpPr/>
          <p:nvPr userDrawn="1"/>
        </p:nvSpPr>
        <p:spPr>
          <a:xfrm>
            <a:off x="1" y="839251"/>
            <a:ext cx="7561264" cy="4196251"/>
          </a:xfrm>
          <a:prstGeom prst="rect">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lIns="73650" tIns="36825" rIns="73650" bIns="36825" rtlCol="0" anchor="t"/>
          <a:lstStyle/>
          <a:p>
            <a:pPr algn="ctr">
              <a:spcAft>
                <a:spcPts val="483"/>
              </a:spcAft>
            </a:pPr>
            <a:endParaRPr lang="en-US" dirty="0" smtClean="0"/>
          </a:p>
        </p:txBody>
      </p:sp>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8B6E079F-0502-CC4C-9C8B-39554E94F19E}" type="datetime3">
              <a:rPr lang="en-GB" smtClean="0"/>
              <a:pPr/>
              <a:t>13 July, 2016</a:t>
            </a:fld>
            <a:endParaRPr lang="en-GB" dirty="0"/>
          </a:p>
        </p:txBody>
      </p:sp>
      <p:sp>
        <p:nvSpPr>
          <p:cNvPr id="4" name="Footer Placeholder 3"/>
          <p:cNvSpPr>
            <a:spLocks noGrp="1"/>
          </p:cNvSpPr>
          <p:nvPr>
            <p:ph type="ftr" sz="quarter" idx="11"/>
            <p:custDataLst>
              <p:tags r:id="rId1"/>
            </p:custDataLst>
          </p:nvPr>
        </p:nvSpPr>
        <p:spPr>
          <a:xfrm>
            <a:off x="0" y="5035501"/>
            <a:ext cx="7561263" cy="293738"/>
          </a:xfrm>
        </p:spPr>
        <p:txBody>
          <a:bodyPr/>
          <a:lstStyle>
            <a:lvl1pPr algn="ctr">
              <a:defRPr lang="en-GB" sz="800" b="0" i="0" u="none">
                <a:solidFill>
                  <a:srgbClr val="FFFFFF"/>
                </a:solidFill>
                <a:latin typeface="Arial"/>
              </a:defRPr>
            </a:lvl1pPr>
          </a:lstStyle>
          <a:p>
            <a:endParaRPr lang="en-GB" b="1"/>
          </a:p>
        </p:txBody>
      </p:sp>
      <p:sp>
        <p:nvSpPr>
          <p:cNvPr id="5" name="Slide Number Placeholder 4"/>
          <p:cNvSpPr>
            <a:spLocks noGrp="1"/>
          </p:cNvSpPr>
          <p:nvPr>
            <p:ph type="sldNum" sz="quarter" idx="12"/>
          </p:nvPr>
        </p:nvSpPr>
        <p:spPr/>
        <p:txBody>
          <a:bodyPr/>
          <a:lstStyle/>
          <a:p>
            <a:fld id="{71F9F866-B438-9445-8D9F-1F8FF6608833}" type="slidenum">
              <a:rPr lang="en-GB" smtClean="0"/>
              <a:pPr/>
              <a:t>‹#›</a:t>
            </a:fld>
            <a:endParaRPr lang="en-GB" dirty="0"/>
          </a:p>
        </p:txBody>
      </p:sp>
      <p:sp>
        <p:nvSpPr>
          <p:cNvPr id="13" name="Text Placeholder 6"/>
          <p:cNvSpPr>
            <a:spLocks noGrp="1"/>
          </p:cNvSpPr>
          <p:nvPr>
            <p:ph type="body" sz="quarter" idx="13"/>
          </p:nvPr>
        </p:nvSpPr>
        <p:spPr>
          <a:xfrm>
            <a:off x="595976" y="1679624"/>
            <a:ext cx="2976875" cy="2516627"/>
          </a:xfrm>
          <a:prstGeom prst="roundRect">
            <a:avLst>
              <a:gd name="adj" fmla="val 5995"/>
            </a:avLst>
          </a:prstGeom>
          <a:solidFill>
            <a:schemeClr val="bg1"/>
          </a:solidFill>
          <a:ln>
            <a:noFill/>
          </a:ln>
        </p:spPr>
        <p:txBody>
          <a:bodyPr lIns="28996" tIns="28996" rIns="28996" bIns="28996">
            <a:noAutofit/>
          </a:bodyPr>
          <a:lstStyle>
            <a:lvl1pPr marL="0" marR="0" indent="0" algn="l" defTabSz="736504" rtl="0" eaLnBrk="0" fontAlgn="base" latinLnBrk="0" hangingPunct="0">
              <a:lnSpc>
                <a:spcPct val="100000"/>
              </a:lnSpc>
              <a:spcBef>
                <a:spcPts val="0"/>
              </a:spcBef>
              <a:spcAft>
                <a:spcPts val="967"/>
              </a:spcAft>
              <a:buClrTx/>
              <a:buSzTx/>
              <a:buFontTx/>
              <a:buNone/>
              <a:tabLst/>
              <a:defRPr sz="1600">
                <a:solidFill>
                  <a:schemeClr val="tx1"/>
                </a:solidFill>
                <a:latin typeface="Franklin Gothic Book"/>
                <a:cs typeface="Franklin Gothic Book"/>
              </a:defRPr>
            </a:lvl1pPr>
            <a:lvl2pPr marL="144488" marR="0" indent="-144488" algn="l" defTabSz="736504" rtl="0" eaLnBrk="0" fontAlgn="base" latinLnBrk="0" hangingPunct="0">
              <a:lnSpc>
                <a:spcPct val="100000"/>
              </a:lnSpc>
              <a:spcBef>
                <a:spcPts val="0"/>
              </a:spcBef>
              <a:spcAft>
                <a:spcPts val="967"/>
              </a:spcAft>
              <a:buClrTx/>
              <a:buSzTx/>
              <a:buFont typeface="Arial" charset="0"/>
              <a:buChar char="•"/>
              <a:tabLst/>
              <a:defRPr>
                <a:solidFill>
                  <a:schemeClr val="tx1"/>
                </a:solidFill>
                <a:latin typeface="Franklin Gothic Book"/>
                <a:ea typeface="Franklin Gothic Book"/>
                <a:cs typeface="Franklin Gothic Book"/>
              </a:defRPr>
            </a:lvl2pPr>
            <a:lvl3pPr marL="289962" marR="0" indent="-144981" algn="l" defTabSz="736504" rtl="0" eaLnBrk="0" fontAlgn="base" latinLnBrk="0" hangingPunct="0">
              <a:lnSpc>
                <a:spcPct val="100000"/>
              </a:lnSpc>
              <a:spcBef>
                <a:spcPts val="0"/>
              </a:spcBef>
              <a:spcAft>
                <a:spcPts val="967"/>
              </a:spcAft>
              <a:buClrTx/>
              <a:buSzTx/>
              <a:buFont typeface="Arial"/>
              <a:buChar char="•"/>
              <a:tabLst/>
              <a:defRPr>
                <a:solidFill>
                  <a:schemeClr val="tx1"/>
                </a:solidFill>
                <a:latin typeface="Franklin Gothic Book"/>
                <a:ea typeface="Franklin Gothic Book"/>
                <a:cs typeface="Franklin Gothic Book"/>
              </a:defRPr>
            </a:lvl3pPr>
            <a:lvl4pPr marL="434943" marR="0" indent="-144981" algn="l" defTabSz="736504" rtl="0" eaLnBrk="0" fontAlgn="base" latinLnBrk="0" hangingPunct="0">
              <a:lnSpc>
                <a:spcPct val="100000"/>
              </a:lnSpc>
              <a:spcBef>
                <a:spcPts val="0"/>
              </a:spcBef>
              <a:spcAft>
                <a:spcPts val="967"/>
              </a:spcAft>
              <a:buClrTx/>
              <a:buSzTx/>
              <a:buFont typeface="Arial"/>
              <a:buChar char="•"/>
              <a:tabLst/>
              <a:defRPr>
                <a:latin typeface="Franklin Gothic Book"/>
                <a:ea typeface="Franklin Gothic Book"/>
                <a:cs typeface="Franklin Gothic Book"/>
              </a:defRPr>
            </a:lvl4pPr>
          </a:lstStyle>
          <a:p>
            <a:pPr marL="0" marR="0" lvl="0" indent="0" algn="l" defTabSz="736504" rtl="0" eaLnBrk="0" fontAlgn="base" latinLnBrk="0" hangingPunct="0">
              <a:lnSpc>
                <a:spcPct val="100000"/>
              </a:lnSpc>
              <a:spcBef>
                <a:spcPts val="0"/>
              </a:spcBef>
              <a:spcAft>
                <a:spcPts val="967"/>
              </a:spcAft>
              <a:buClrTx/>
              <a:buSzTx/>
              <a:buFontTx/>
              <a:buNone/>
              <a:tabLst/>
              <a:defRPr/>
            </a:pPr>
            <a:r>
              <a:rPr kumimoji="0" lang="en-US" sz="900" b="0" i="0" u="none" strike="noStrike" kern="1200" cap="none" spc="0" normalizeH="0" baseline="0" noProof="0" smtClean="0">
                <a:ln>
                  <a:noFill/>
                </a:ln>
                <a:solidFill>
                  <a:srgbClr val="58595B"/>
                </a:solidFill>
                <a:effectLst/>
                <a:uLnTx/>
                <a:uFillTx/>
                <a:latin typeface="Arial" pitchFamily="34" charset="0"/>
                <a:ea typeface="ＭＳ Ｐゴシック" charset="0"/>
                <a:cs typeface="Arial" pitchFamily="34" charset="0"/>
              </a:rPr>
              <a:t>Click to edit Master text styles</a:t>
            </a:r>
          </a:p>
          <a:p>
            <a:pPr marL="0" marR="0" lvl="1" indent="0" algn="l" defTabSz="736504" rtl="0" eaLnBrk="0" fontAlgn="base" latinLnBrk="0" hangingPunct="0">
              <a:lnSpc>
                <a:spcPct val="100000"/>
              </a:lnSpc>
              <a:spcBef>
                <a:spcPts val="0"/>
              </a:spcBef>
              <a:spcAft>
                <a:spcPts val="967"/>
              </a:spcAft>
              <a:buClrTx/>
              <a:buSzTx/>
              <a:buFontTx/>
              <a:buNone/>
              <a:tabLst/>
              <a:defRPr/>
            </a:pPr>
            <a:r>
              <a:rPr kumimoji="0" lang="en-US" sz="900" b="0" i="0" u="none" strike="noStrike" kern="1200" cap="none" spc="0" normalizeH="0" baseline="0" noProof="0" smtClean="0">
                <a:ln>
                  <a:noFill/>
                </a:ln>
                <a:solidFill>
                  <a:srgbClr val="58595B"/>
                </a:solidFill>
                <a:effectLst/>
                <a:uLnTx/>
                <a:uFillTx/>
                <a:latin typeface="Arial" pitchFamily="34" charset="0"/>
                <a:ea typeface="ＭＳ Ｐゴシック" charset="0"/>
                <a:cs typeface="Arial" pitchFamily="34" charset="0"/>
              </a:rPr>
              <a:t>Second level</a:t>
            </a:r>
          </a:p>
          <a:p>
            <a:pPr marL="0" marR="0" lvl="2" indent="0" algn="l" defTabSz="736504" rtl="0" eaLnBrk="0" fontAlgn="base" latinLnBrk="0" hangingPunct="0">
              <a:lnSpc>
                <a:spcPct val="100000"/>
              </a:lnSpc>
              <a:spcBef>
                <a:spcPts val="0"/>
              </a:spcBef>
              <a:spcAft>
                <a:spcPts val="967"/>
              </a:spcAft>
              <a:buClrTx/>
              <a:buSzTx/>
              <a:buFontTx/>
              <a:buNone/>
              <a:tabLst/>
              <a:defRPr/>
            </a:pPr>
            <a:r>
              <a:rPr kumimoji="0" lang="en-US" sz="900" b="0" i="0" u="none" strike="noStrike" kern="1200" cap="none" spc="0" normalizeH="0" baseline="0" noProof="0" smtClean="0">
                <a:ln>
                  <a:noFill/>
                </a:ln>
                <a:solidFill>
                  <a:srgbClr val="58595B"/>
                </a:solidFill>
                <a:effectLst/>
                <a:uLnTx/>
                <a:uFillTx/>
                <a:latin typeface="Arial" pitchFamily="34" charset="0"/>
                <a:ea typeface="ＭＳ Ｐゴシック" charset="0"/>
                <a:cs typeface="Arial" pitchFamily="34" charset="0"/>
              </a:rPr>
              <a:t>Third level</a:t>
            </a:r>
          </a:p>
          <a:p>
            <a:pPr marL="0" marR="0" lvl="3" indent="0" algn="l" defTabSz="736504" rtl="0" eaLnBrk="0" fontAlgn="base" latinLnBrk="0" hangingPunct="0">
              <a:lnSpc>
                <a:spcPct val="100000"/>
              </a:lnSpc>
              <a:spcBef>
                <a:spcPts val="0"/>
              </a:spcBef>
              <a:spcAft>
                <a:spcPts val="967"/>
              </a:spcAft>
              <a:buClrTx/>
              <a:buSzTx/>
              <a:buFontTx/>
              <a:buNone/>
              <a:tabLst/>
              <a:defRPr/>
            </a:pPr>
            <a:r>
              <a:rPr kumimoji="0" lang="en-US" sz="900" b="0" i="0" u="none" strike="noStrike" kern="1200" cap="none" spc="0" normalizeH="0" baseline="0" noProof="0" smtClean="0">
                <a:ln>
                  <a:noFill/>
                </a:ln>
                <a:solidFill>
                  <a:srgbClr val="58595B"/>
                </a:solidFill>
                <a:effectLst/>
                <a:uLnTx/>
                <a:uFillTx/>
                <a:latin typeface="Arial" pitchFamily="34" charset="0"/>
                <a:ea typeface="ＭＳ Ｐゴシック" charset="0"/>
                <a:cs typeface="Arial" pitchFamily="34" charset="0"/>
              </a:rPr>
              <a:t>Fourth level</a:t>
            </a:r>
          </a:p>
        </p:txBody>
      </p:sp>
      <p:sp>
        <p:nvSpPr>
          <p:cNvPr id="14" name="Text Placeholder 6"/>
          <p:cNvSpPr>
            <a:spLocks noGrp="1"/>
          </p:cNvSpPr>
          <p:nvPr>
            <p:ph type="body" sz="quarter" idx="14"/>
          </p:nvPr>
        </p:nvSpPr>
        <p:spPr>
          <a:xfrm>
            <a:off x="3869579" y="1679624"/>
            <a:ext cx="2976877" cy="2516627"/>
          </a:xfrm>
          <a:prstGeom prst="roundRect">
            <a:avLst>
              <a:gd name="adj" fmla="val 5995"/>
            </a:avLst>
          </a:prstGeom>
          <a:solidFill>
            <a:schemeClr val="bg1"/>
          </a:solidFill>
          <a:ln>
            <a:noFill/>
          </a:ln>
        </p:spPr>
        <p:txBody>
          <a:bodyPr lIns="28996" tIns="28996" rIns="28996" bIns="28996">
            <a:noAutofit/>
          </a:bodyPr>
          <a:lstStyle>
            <a:lvl1pPr marL="0" marR="0" indent="0" algn="l" defTabSz="736504" rtl="0" eaLnBrk="0" fontAlgn="base" latinLnBrk="0" hangingPunct="0">
              <a:lnSpc>
                <a:spcPct val="100000"/>
              </a:lnSpc>
              <a:spcBef>
                <a:spcPts val="0"/>
              </a:spcBef>
              <a:spcAft>
                <a:spcPts val="967"/>
              </a:spcAft>
              <a:buClrTx/>
              <a:buSzTx/>
              <a:buFontTx/>
              <a:buNone/>
              <a:tabLst/>
              <a:defRPr sz="1600">
                <a:solidFill>
                  <a:schemeClr val="tx1"/>
                </a:solidFill>
                <a:latin typeface="Franklin Gothic Book"/>
                <a:cs typeface="Franklin Gothic Book"/>
              </a:defRPr>
            </a:lvl1pPr>
            <a:lvl2pPr marL="144488" marR="0" indent="-144488" algn="l" defTabSz="736504" rtl="0" eaLnBrk="0" fontAlgn="base" latinLnBrk="0" hangingPunct="0">
              <a:lnSpc>
                <a:spcPct val="100000"/>
              </a:lnSpc>
              <a:spcBef>
                <a:spcPts val="0"/>
              </a:spcBef>
              <a:spcAft>
                <a:spcPts val="967"/>
              </a:spcAft>
              <a:buClrTx/>
              <a:buSzTx/>
              <a:buFont typeface="Arial" charset="0"/>
              <a:buChar char="•"/>
              <a:tabLst/>
              <a:defRPr>
                <a:solidFill>
                  <a:schemeClr val="tx1"/>
                </a:solidFill>
                <a:latin typeface="Franklin Gothic Book"/>
                <a:ea typeface="Franklin Gothic Book"/>
                <a:cs typeface="Franklin Gothic Book"/>
              </a:defRPr>
            </a:lvl2pPr>
            <a:lvl3pPr marL="289962" marR="0" indent="-144981" algn="l" defTabSz="736504" rtl="0" eaLnBrk="0" fontAlgn="base" latinLnBrk="0" hangingPunct="0">
              <a:lnSpc>
                <a:spcPct val="100000"/>
              </a:lnSpc>
              <a:spcBef>
                <a:spcPts val="0"/>
              </a:spcBef>
              <a:spcAft>
                <a:spcPts val="967"/>
              </a:spcAft>
              <a:buClrTx/>
              <a:buSzTx/>
              <a:buFont typeface="Arial"/>
              <a:buChar char="•"/>
              <a:tabLst/>
              <a:defRPr>
                <a:solidFill>
                  <a:schemeClr val="tx1"/>
                </a:solidFill>
                <a:latin typeface="Franklin Gothic Book"/>
                <a:ea typeface="Franklin Gothic Book"/>
                <a:cs typeface="Franklin Gothic Book"/>
              </a:defRPr>
            </a:lvl3pPr>
            <a:lvl4pPr marL="434943" marR="0" indent="-144981" algn="l" defTabSz="736504" rtl="0" eaLnBrk="0" fontAlgn="base" latinLnBrk="0" hangingPunct="0">
              <a:lnSpc>
                <a:spcPct val="100000"/>
              </a:lnSpc>
              <a:spcBef>
                <a:spcPts val="0"/>
              </a:spcBef>
              <a:spcAft>
                <a:spcPts val="967"/>
              </a:spcAft>
              <a:buClrTx/>
              <a:buSzTx/>
              <a:buFont typeface="Arial"/>
              <a:buChar char="•"/>
              <a:tabLst/>
              <a:defRPr>
                <a:latin typeface="Franklin Gothic Book"/>
                <a:ea typeface="Franklin Gothic Book"/>
                <a:cs typeface="Franklin Gothic Book"/>
              </a:defRPr>
            </a:lvl4pPr>
          </a:lstStyle>
          <a:p>
            <a:pPr marL="0" marR="0" lvl="0" indent="0" algn="l" defTabSz="736504" rtl="0" eaLnBrk="0" fontAlgn="base" latinLnBrk="0" hangingPunct="0">
              <a:lnSpc>
                <a:spcPct val="100000"/>
              </a:lnSpc>
              <a:spcBef>
                <a:spcPts val="0"/>
              </a:spcBef>
              <a:spcAft>
                <a:spcPts val="967"/>
              </a:spcAft>
              <a:buClrTx/>
              <a:buSzTx/>
              <a:buFontTx/>
              <a:buNone/>
              <a:tabLst/>
              <a:defRPr/>
            </a:pPr>
            <a:r>
              <a:rPr kumimoji="0" lang="en-US" sz="900" b="0" i="0" u="none" strike="noStrike" kern="1200" cap="none" spc="0" normalizeH="0" baseline="0" noProof="0" smtClean="0">
                <a:ln>
                  <a:noFill/>
                </a:ln>
                <a:solidFill>
                  <a:srgbClr val="58595B"/>
                </a:solidFill>
                <a:effectLst/>
                <a:uLnTx/>
                <a:uFillTx/>
                <a:latin typeface="Arial" pitchFamily="34" charset="0"/>
                <a:ea typeface="ＭＳ Ｐゴシック" charset="0"/>
                <a:cs typeface="Arial" pitchFamily="34" charset="0"/>
              </a:rPr>
              <a:t>Click to edit Master text styles</a:t>
            </a:r>
          </a:p>
          <a:p>
            <a:pPr marL="0" marR="0" lvl="1" indent="0" algn="l" defTabSz="736504" rtl="0" eaLnBrk="0" fontAlgn="base" latinLnBrk="0" hangingPunct="0">
              <a:lnSpc>
                <a:spcPct val="100000"/>
              </a:lnSpc>
              <a:spcBef>
                <a:spcPts val="0"/>
              </a:spcBef>
              <a:spcAft>
                <a:spcPts val="967"/>
              </a:spcAft>
              <a:buClrTx/>
              <a:buSzTx/>
              <a:buFontTx/>
              <a:buNone/>
              <a:tabLst/>
              <a:defRPr/>
            </a:pPr>
            <a:r>
              <a:rPr kumimoji="0" lang="en-US" sz="900" b="0" i="0" u="none" strike="noStrike" kern="1200" cap="none" spc="0" normalizeH="0" baseline="0" noProof="0" smtClean="0">
                <a:ln>
                  <a:noFill/>
                </a:ln>
                <a:solidFill>
                  <a:srgbClr val="58595B"/>
                </a:solidFill>
                <a:effectLst/>
                <a:uLnTx/>
                <a:uFillTx/>
                <a:latin typeface="Arial" pitchFamily="34" charset="0"/>
                <a:ea typeface="ＭＳ Ｐゴシック" charset="0"/>
                <a:cs typeface="Arial" pitchFamily="34" charset="0"/>
              </a:rPr>
              <a:t>Second level</a:t>
            </a:r>
          </a:p>
          <a:p>
            <a:pPr marL="0" marR="0" lvl="2" indent="0" algn="l" defTabSz="736504" rtl="0" eaLnBrk="0" fontAlgn="base" latinLnBrk="0" hangingPunct="0">
              <a:lnSpc>
                <a:spcPct val="100000"/>
              </a:lnSpc>
              <a:spcBef>
                <a:spcPts val="0"/>
              </a:spcBef>
              <a:spcAft>
                <a:spcPts val="967"/>
              </a:spcAft>
              <a:buClrTx/>
              <a:buSzTx/>
              <a:buFontTx/>
              <a:buNone/>
              <a:tabLst/>
              <a:defRPr/>
            </a:pPr>
            <a:r>
              <a:rPr kumimoji="0" lang="en-US" sz="900" b="0" i="0" u="none" strike="noStrike" kern="1200" cap="none" spc="0" normalizeH="0" baseline="0" noProof="0" smtClean="0">
                <a:ln>
                  <a:noFill/>
                </a:ln>
                <a:solidFill>
                  <a:srgbClr val="58595B"/>
                </a:solidFill>
                <a:effectLst/>
                <a:uLnTx/>
                <a:uFillTx/>
                <a:latin typeface="Arial" pitchFamily="34" charset="0"/>
                <a:ea typeface="ＭＳ Ｐゴシック" charset="0"/>
                <a:cs typeface="Arial" pitchFamily="34" charset="0"/>
              </a:rPr>
              <a:t>Third level</a:t>
            </a:r>
          </a:p>
          <a:p>
            <a:pPr marL="0" marR="0" lvl="3" indent="0" algn="l" defTabSz="736504" rtl="0" eaLnBrk="0" fontAlgn="base" latinLnBrk="0" hangingPunct="0">
              <a:lnSpc>
                <a:spcPct val="100000"/>
              </a:lnSpc>
              <a:spcBef>
                <a:spcPts val="0"/>
              </a:spcBef>
              <a:spcAft>
                <a:spcPts val="967"/>
              </a:spcAft>
              <a:buClrTx/>
              <a:buSzTx/>
              <a:buFontTx/>
              <a:buNone/>
              <a:tabLst/>
              <a:defRPr/>
            </a:pPr>
            <a:r>
              <a:rPr kumimoji="0" lang="en-US" sz="900" b="0" i="0" u="none" strike="noStrike" kern="1200" cap="none" spc="0" normalizeH="0" baseline="0" noProof="0" smtClean="0">
                <a:ln>
                  <a:noFill/>
                </a:ln>
                <a:solidFill>
                  <a:srgbClr val="58595B"/>
                </a:solidFill>
                <a:effectLst/>
                <a:uLnTx/>
                <a:uFillTx/>
                <a:latin typeface="Arial" pitchFamily="34" charset="0"/>
                <a:ea typeface="ＭＳ Ｐゴシック" charset="0"/>
                <a:cs typeface="Arial" pitchFamily="34" charset="0"/>
              </a:rPr>
              <a:t>Fourth level</a:t>
            </a:r>
          </a:p>
        </p:txBody>
      </p:sp>
    </p:spTree>
    <p:extLst>
      <p:ext uri="{BB962C8B-B14F-4D97-AF65-F5344CB8AC3E}">
        <p14:creationId xmlns:p14="http://schemas.microsoft.com/office/powerpoint/2010/main" val="2544350321"/>
      </p:ext>
    </p:extLst>
  </p:cSld>
  <p:clrMapOvr>
    <a:masterClrMapping/>
  </p:clrMapOvr>
  <p:timing>
    <p:tnLst>
      <p:par>
        <p:cTn id="1" dur="indefinite" restart="never" nodeType="tmRoot"/>
      </p:par>
    </p:tnLst>
  </p:timing>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10_Custom Layout">
    <p:spTree>
      <p:nvGrpSpPr>
        <p:cNvPr id="1" name=""/>
        <p:cNvGrpSpPr/>
        <p:nvPr/>
      </p:nvGrpSpPr>
      <p:grpSpPr>
        <a:xfrm>
          <a:off x="0" y="0"/>
          <a:ext cx="0" cy="0"/>
          <a:chOff x="0" y="0"/>
          <a:chExt cx="0" cy="0"/>
        </a:xfrm>
      </p:grpSpPr>
      <p:sp>
        <p:nvSpPr>
          <p:cNvPr id="8" name="Rectangle 7"/>
          <p:cNvSpPr/>
          <p:nvPr userDrawn="1"/>
        </p:nvSpPr>
        <p:spPr>
          <a:xfrm>
            <a:off x="1" y="839251"/>
            <a:ext cx="7561264" cy="4196251"/>
          </a:xfrm>
          <a:prstGeom prst="rect">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lIns="73650" tIns="36825" rIns="73650" bIns="36825" rtlCol="0" anchor="t"/>
          <a:lstStyle/>
          <a:p>
            <a:pPr algn="ctr">
              <a:spcAft>
                <a:spcPts val="483"/>
              </a:spcAft>
            </a:pPr>
            <a:endParaRPr lang="en-US" dirty="0" smtClean="0"/>
          </a:p>
        </p:txBody>
      </p:sp>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8B6E079F-0502-CC4C-9C8B-39554E94F19E}" type="datetime3">
              <a:rPr lang="en-GB" smtClean="0"/>
              <a:pPr/>
              <a:t>13 July, 2016</a:t>
            </a:fld>
            <a:endParaRPr lang="en-GB" dirty="0"/>
          </a:p>
        </p:txBody>
      </p:sp>
      <p:sp>
        <p:nvSpPr>
          <p:cNvPr id="4" name="Footer Placeholder 3"/>
          <p:cNvSpPr>
            <a:spLocks noGrp="1"/>
          </p:cNvSpPr>
          <p:nvPr>
            <p:ph type="ftr" sz="quarter" idx="11"/>
            <p:custDataLst>
              <p:tags r:id="rId1"/>
            </p:custDataLst>
          </p:nvPr>
        </p:nvSpPr>
        <p:spPr>
          <a:xfrm>
            <a:off x="0" y="5035501"/>
            <a:ext cx="7561263" cy="293738"/>
          </a:xfrm>
        </p:spPr>
        <p:txBody>
          <a:bodyPr/>
          <a:lstStyle>
            <a:lvl1pPr algn="ctr">
              <a:defRPr lang="en-GB" sz="800" b="0" i="0" u="none">
                <a:solidFill>
                  <a:srgbClr val="FFFFFF"/>
                </a:solidFill>
                <a:latin typeface="Arial"/>
              </a:defRPr>
            </a:lvl1pPr>
          </a:lstStyle>
          <a:p>
            <a:endParaRPr lang="en-GB" b="1"/>
          </a:p>
        </p:txBody>
      </p:sp>
      <p:sp>
        <p:nvSpPr>
          <p:cNvPr id="5" name="Slide Number Placeholder 4"/>
          <p:cNvSpPr>
            <a:spLocks noGrp="1"/>
          </p:cNvSpPr>
          <p:nvPr>
            <p:ph type="sldNum" sz="quarter" idx="12"/>
          </p:nvPr>
        </p:nvSpPr>
        <p:spPr/>
        <p:txBody>
          <a:bodyPr/>
          <a:lstStyle/>
          <a:p>
            <a:fld id="{71F9F866-B438-9445-8D9F-1F8FF6608833}" type="slidenum">
              <a:rPr lang="en-GB" smtClean="0"/>
              <a:pPr/>
              <a:t>‹#›</a:t>
            </a:fld>
            <a:endParaRPr lang="en-GB" dirty="0"/>
          </a:p>
        </p:txBody>
      </p:sp>
      <p:sp>
        <p:nvSpPr>
          <p:cNvPr id="6" name="Round Same Side Corner Rectangle 5"/>
          <p:cNvSpPr/>
          <p:nvPr userDrawn="1"/>
        </p:nvSpPr>
        <p:spPr>
          <a:xfrm>
            <a:off x="296674" y="1097164"/>
            <a:ext cx="2381272" cy="3938338"/>
          </a:xfrm>
          <a:prstGeom prst="round2SameRect">
            <a:avLst>
              <a:gd name="adj1" fmla="val 5071"/>
              <a:gd name="adj2" fmla="val 0"/>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lIns="73650" tIns="36825" rIns="73650" bIns="36825" rtlCol="0" anchor="t"/>
          <a:lstStyle/>
          <a:p>
            <a:pPr algn="ctr">
              <a:spcAft>
                <a:spcPts val="483"/>
              </a:spcAft>
            </a:pPr>
            <a:endParaRPr lang="en-US" dirty="0" smtClean="0"/>
          </a:p>
        </p:txBody>
      </p:sp>
      <p:sp>
        <p:nvSpPr>
          <p:cNvPr id="10"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14"/>
          </p:nvPr>
        </p:nvSpPr>
        <p:spPr>
          <a:xfrm>
            <a:off x="2975933" y="1097164"/>
            <a:ext cx="3870522" cy="864021"/>
          </a:xfrm>
          <a:prstGeom prst="roundRect">
            <a:avLst/>
          </a:prstGeom>
        </p:spPr>
        <p:txBody>
          <a:bodyPr/>
          <a:lstStyle/>
          <a:p>
            <a:pPr lvl="0"/>
            <a:r>
              <a:rPr lang="en-US" noProof="0" smtClean="0"/>
              <a:t>Click icon to add picture</a:t>
            </a:r>
            <a:endParaRPr lang="en-GB" noProof="0" dirty="0"/>
          </a:p>
        </p:txBody>
      </p:sp>
      <p:sp>
        <p:nvSpPr>
          <p:cNvPr id="58" name="Text Placeholder 6"/>
          <p:cNvSpPr>
            <a:spLocks noGrp="1"/>
          </p:cNvSpPr>
          <p:nvPr>
            <p:ph type="body" sz="quarter" idx="15"/>
          </p:nvPr>
        </p:nvSpPr>
        <p:spPr>
          <a:xfrm>
            <a:off x="2975933" y="2237787"/>
            <a:ext cx="3870524" cy="2517964"/>
          </a:xfrm>
          <a:prstGeom prst="roundRect">
            <a:avLst>
              <a:gd name="adj" fmla="val 5995"/>
            </a:avLst>
          </a:prstGeom>
          <a:solidFill>
            <a:schemeClr val="bg1"/>
          </a:solidFill>
          <a:ln>
            <a:noFill/>
          </a:ln>
        </p:spPr>
        <p:txBody>
          <a:bodyPr lIns="28996" tIns="28996" rIns="28996" bIns="28996">
            <a:noAutofit/>
          </a:bodyPr>
          <a:lstStyle>
            <a:lvl1pPr marL="0" marR="0" indent="0" algn="l" defTabSz="736504" rtl="0" eaLnBrk="0" fontAlgn="base" latinLnBrk="0" hangingPunct="0">
              <a:lnSpc>
                <a:spcPct val="100000"/>
              </a:lnSpc>
              <a:spcBef>
                <a:spcPts val="0"/>
              </a:spcBef>
              <a:spcAft>
                <a:spcPts val="967"/>
              </a:spcAft>
              <a:buClrTx/>
              <a:buSzTx/>
              <a:buFontTx/>
              <a:buNone/>
              <a:tabLst/>
              <a:defRPr sz="1600">
                <a:solidFill>
                  <a:schemeClr val="tx1"/>
                </a:solidFill>
                <a:latin typeface="Franklin Gothic Book"/>
                <a:cs typeface="Franklin Gothic Book"/>
              </a:defRPr>
            </a:lvl1pPr>
            <a:lvl2pPr marL="144488" marR="0" indent="-144488" algn="l" defTabSz="736504" rtl="0" eaLnBrk="0" fontAlgn="base" latinLnBrk="0" hangingPunct="0">
              <a:lnSpc>
                <a:spcPct val="100000"/>
              </a:lnSpc>
              <a:spcBef>
                <a:spcPts val="0"/>
              </a:spcBef>
              <a:spcAft>
                <a:spcPts val="967"/>
              </a:spcAft>
              <a:buClrTx/>
              <a:buSzTx/>
              <a:buFont typeface="Arial" charset="0"/>
              <a:buChar char="•"/>
              <a:tabLst/>
              <a:defRPr>
                <a:solidFill>
                  <a:schemeClr val="tx1"/>
                </a:solidFill>
                <a:latin typeface="Franklin Gothic Book"/>
                <a:ea typeface="Franklin Gothic Book"/>
                <a:cs typeface="Franklin Gothic Book"/>
              </a:defRPr>
            </a:lvl2pPr>
            <a:lvl3pPr marL="289962" marR="0" indent="-144981" algn="l" defTabSz="736504" rtl="0" eaLnBrk="0" fontAlgn="base" latinLnBrk="0" hangingPunct="0">
              <a:lnSpc>
                <a:spcPct val="100000"/>
              </a:lnSpc>
              <a:spcBef>
                <a:spcPts val="0"/>
              </a:spcBef>
              <a:spcAft>
                <a:spcPts val="967"/>
              </a:spcAft>
              <a:buClrTx/>
              <a:buSzTx/>
              <a:buFont typeface="Arial"/>
              <a:buChar char="•"/>
              <a:tabLst/>
              <a:defRPr>
                <a:solidFill>
                  <a:schemeClr val="tx1"/>
                </a:solidFill>
                <a:latin typeface="Franklin Gothic Book"/>
                <a:ea typeface="Franklin Gothic Book"/>
                <a:cs typeface="Franklin Gothic Book"/>
              </a:defRPr>
            </a:lvl3pPr>
            <a:lvl4pPr marL="434943" marR="0" indent="-144981" algn="l" defTabSz="736504" rtl="0" eaLnBrk="0" fontAlgn="base" latinLnBrk="0" hangingPunct="0">
              <a:lnSpc>
                <a:spcPct val="100000"/>
              </a:lnSpc>
              <a:spcBef>
                <a:spcPts val="0"/>
              </a:spcBef>
              <a:spcAft>
                <a:spcPts val="967"/>
              </a:spcAft>
              <a:buClrTx/>
              <a:buSzTx/>
              <a:buFont typeface="Arial"/>
              <a:buChar char="•"/>
              <a:tabLst/>
              <a:defRPr>
                <a:latin typeface="Franklin Gothic Book"/>
                <a:ea typeface="Franklin Gothic Book"/>
                <a:cs typeface="Franklin Gothic Book"/>
              </a:defRPr>
            </a:lvl4pPr>
          </a:lstStyle>
          <a:p>
            <a:pPr marL="0" marR="0" lvl="0" indent="0" algn="l" defTabSz="736504" rtl="0" eaLnBrk="0" fontAlgn="base" latinLnBrk="0" hangingPunct="0">
              <a:lnSpc>
                <a:spcPct val="100000"/>
              </a:lnSpc>
              <a:spcBef>
                <a:spcPts val="0"/>
              </a:spcBef>
              <a:spcAft>
                <a:spcPts val="967"/>
              </a:spcAft>
              <a:buClrTx/>
              <a:buSzTx/>
              <a:buFontTx/>
              <a:buNone/>
              <a:tabLst/>
              <a:defRPr/>
            </a:pPr>
            <a:r>
              <a:rPr kumimoji="0" lang="en-US" sz="900" b="0" i="0" u="none" strike="noStrike" kern="1200" cap="none" spc="0" normalizeH="0" baseline="0" noProof="0" smtClean="0">
                <a:ln>
                  <a:noFill/>
                </a:ln>
                <a:solidFill>
                  <a:srgbClr val="58595B"/>
                </a:solidFill>
                <a:effectLst/>
                <a:uLnTx/>
                <a:uFillTx/>
                <a:latin typeface="Arial" pitchFamily="34" charset="0"/>
                <a:ea typeface="ＭＳ Ｐゴシック" charset="0"/>
                <a:cs typeface="Arial" pitchFamily="34" charset="0"/>
              </a:rPr>
              <a:t>Click to edit Master text styles</a:t>
            </a:r>
          </a:p>
          <a:p>
            <a:pPr marL="0" marR="0" lvl="1" indent="0" algn="l" defTabSz="736504" rtl="0" eaLnBrk="0" fontAlgn="base" latinLnBrk="0" hangingPunct="0">
              <a:lnSpc>
                <a:spcPct val="100000"/>
              </a:lnSpc>
              <a:spcBef>
                <a:spcPts val="0"/>
              </a:spcBef>
              <a:spcAft>
                <a:spcPts val="967"/>
              </a:spcAft>
              <a:buClrTx/>
              <a:buSzTx/>
              <a:buFontTx/>
              <a:buNone/>
              <a:tabLst/>
              <a:defRPr/>
            </a:pPr>
            <a:r>
              <a:rPr kumimoji="0" lang="en-US" sz="900" b="0" i="0" u="none" strike="noStrike" kern="1200" cap="none" spc="0" normalizeH="0" baseline="0" noProof="0" smtClean="0">
                <a:ln>
                  <a:noFill/>
                </a:ln>
                <a:solidFill>
                  <a:srgbClr val="58595B"/>
                </a:solidFill>
                <a:effectLst/>
                <a:uLnTx/>
                <a:uFillTx/>
                <a:latin typeface="Arial" pitchFamily="34" charset="0"/>
                <a:ea typeface="ＭＳ Ｐゴシック" charset="0"/>
                <a:cs typeface="Arial" pitchFamily="34" charset="0"/>
              </a:rPr>
              <a:t>Second level</a:t>
            </a:r>
          </a:p>
          <a:p>
            <a:pPr marL="0" marR="0" lvl="2" indent="0" algn="l" defTabSz="736504" rtl="0" eaLnBrk="0" fontAlgn="base" latinLnBrk="0" hangingPunct="0">
              <a:lnSpc>
                <a:spcPct val="100000"/>
              </a:lnSpc>
              <a:spcBef>
                <a:spcPts val="0"/>
              </a:spcBef>
              <a:spcAft>
                <a:spcPts val="967"/>
              </a:spcAft>
              <a:buClrTx/>
              <a:buSzTx/>
              <a:buFontTx/>
              <a:buNone/>
              <a:tabLst/>
              <a:defRPr/>
            </a:pPr>
            <a:r>
              <a:rPr kumimoji="0" lang="en-US" sz="900" b="0" i="0" u="none" strike="noStrike" kern="1200" cap="none" spc="0" normalizeH="0" baseline="0" noProof="0" smtClean="0">
                <a:ln>
                  <a:noFill/>
                </a:ln>
                <a:solidFill>
                  <a:srgbClr val="58595B"/>
                </a:solidFill>
                <a:effectLst/>
                <a:uLnTx/>
                <a:uFillTx/>
                <a:latin typeface="Arial" pitchFamily="34" charset="0"/>
                <a:ea typeface="ＭＳ Ｐゴシック" charset="0"/>
                <a:cs typeface="Arial" pitchFamily="34" charset="0"/>
              </a:rPr>
              <a:t>Third level</a:t>
            </a:r>
          </a:p>
          <a:p>
            <a:pPr marL="0" marR="0" lvl="3" indent="0" algn="l" defTabSz="736504" rtl="0" eaLnBrk="0" fontAlgn="base" latinLnBrk="0" hangingPunct="0">
              <a:lnSpc>
                <a:spcPct val="100000"/>
              </a:lnSpc>
              <a:spcBef>
                <a:spcPts val="0"/>
              </a:spcBef>
              <a:spcAft>
                <a:spcPts val="967"/>
              </a:spcAft>
              <a:buClrTx/>
              <a:buSzTx/>
              <a:buFontTx/>
              <a:buNone/>
              <a:tabLst/>
              <a:defRPr/>
            </a:pPr>
            <a:r>
              <a:rPr kumimoji="0" lang="en-US" sz="900" b="0" i="0" u="none" strike="noStrike" kern="1200" cap="none" spc="0" normalizeH="0" baseline="0" noProof="0" smtClean="0">
                <a:ln>
                  <a:noFill/>
                </a:ln>
                <a:solidFill>
                  <a:srgbClr val="58595B"/>
                </a:solidFill>
                <a:effectLst/>
                <a:uLnTx/>
                <a:uFillTx/>
                <a:latin typeface="Arial" pitchFamily="34" charset="0"/>
                <a:ea typeface="ＭＳ Ｐゴシック" charset="0"/>
                <a:cs typeface="Arial" pitchFamily="34" charset="0"/>
              </a:rPr>
              <a:t>Fourth level</a:t>
            </a:r>
          </a:p>
        </p:txBody>
      </p:sp>
    </p:spTree>
    <p:extLst>
      <p:ext uri="{BB962C8B-B14F-4D97-AF65-F5344CB8AC3E}">
        <p14:creationId xmlns:p14="http://schemas.microsoft.com/office/powerpoint/2010/main" val="4101327516"/>
      </p:ext>
    </p:extLst>
  </p:cSld>
  <p:clrMapOvr>
    <a:masterClrMapping/>
  </p:clrMapOvr>
  <p:timing>
    <p:tnLst>
      <p:par>
        <p:cTn id="1" dur="indefinite" restart="never" nodeType="tmRoot"/>
      </p:par>
    </p:tnLst>
  </p:timing>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11_Custom Layout">
    <p:spTree>
      <p:nvGrpSpPr>
        <p:cNvPr id="1" name=""/>
        <p:cNvGrpSpPr/>
        <p:nvPr/>
      </p:nvGrpSpPr>
      <p:grpSpPr>
        <a:xfrm>
          <a:off x="0" y="0"/>
          <a:ext cx="0" cy="0"/>
          <a:chOff x="0" y="0"/>
          <a:chExt cx="0" cy="0"/>
        </a:xfrm>
      </p:grpSpPr>
      <p:sp>
        <p:nvSpPr>
          <p:cNvPr id="8" name="Rectangle 7"/>
          <p:cNvSpPr/>
          <p:nvPr userDrawn="1"/>
        </p:nvSpPr>
        <p:spPr>
          <a:xfrm>
            <a:off x="1" y="839251"/>
            <a:ext cx="7561264" cy="4196251"/>
          </a:xfrm>
          <a:prstGeom prst="rect">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lIns="73650" tIns="36825" rIns="73650" bIns="36825" rtlCol="0" anchor="t"/>
          <a:lstStyle/>
          <a:p>
            <a:pPr algn="ctr">
              <a:spcAft>
                <a:spcPts val="483"/>
              </a:spcAft>
            </a:pPr>
            <a:endParaRPr lang="en-US" dirty="0" smtClean="0"/>
          </a:p>
        </p:txBody>
      </p:sp>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8B6E079F-0502-CC4C-9C8B-39554E94F19E}" type="datetime3">
              <a:rPr lang="en-GB" smtClean="0"/>
              <a:pPr/>
              <a:t>13 July, 2016</a:t>
            </a:fld>
            <a:endParaRPr lang="en-GB" dirty="0"/>
          </a:p>
        </p:txBody>
      </p:sp>
      <p:sp>
        <p:nvSpPr>
          <p:cNvPr id="4" name="Footer Placeholder 3"/>
          <p:cNvSpPr>
            <a:spLocks noGrp="1"/>
          </p:cNvSpPr>
          <p:nvPr>
            <p:ph type="ftr" sz="quarter" idx="11"/>
            <p:custDataLst>
              <p:tags r:id="rId1"/>
            </p:custDataLst>
          </p:nvPr>
        </p:nvSpPr>
        <p:spPr>
          <a:xfrm>
            <a:off x="0" y="5035501"/>
            <a:ext cx="7561263" cy="293738"/>
          </a:xfrm>
        </p:spPr>
        <p:txBody>
          <a:bodyPr/>
          <a:lstStyle>
            <a:lvl1pPr algn="ctr">
              <a:defRPr lang="en-GB" sz="800" b="0" i="0" u="none">
                <a:solidFill>
                  <a:srgbClr val="FFFFFF"/>
                </a:solidFill>
                <a:latin typeface="Arial"/>
              </a:defRPr>
            </a:lvl1pPr>
          </a:lstStyle>
          <a:p>
            <a:endParaRPr lang="en-GB" b="1"/>
          </a:p>
        </p:txBody>
      </p:sp>
      <p:sp>
        <p:nvSpPr>
          <p:cNvPr id="5" name="Slide Number Placeholder 4"/>
          <p:cNvSpPr>
            <a:spLocks noGrp="1"/>
          </p:cNvSpPr>
          <p:nvPr>
            <p:ph type="sldNum" sz="quarter" idx="12"/>
          </p:nvPr>
        </p:nvSpPr>
        <p:spPr/>
        <p:txBody>
          <a:bodyPr/>
          <a:lstStyle/>
          <a:p>
            <a:fld id="{71F9F866-B438-9445-8D9F-1F8FF6608833}" type="slidenum">
              <a:rPr lang="en-GB" smtClean="0"/>
              <a:pPr/>
              <a:t>‹#›</a:t>
            </a:fld>
            <a:endParaRPr lang="en-GB" dirty="0"/>
          </a:p>
        </p:txBody>
      </p:sp>
      <p:sp>
        <p:nvSpPr>
          <p:cNvPr id="6" name="Round Same Side Corner Rectangle 5"/>
          <p:cNvSpPr/>
          <p:nvPr userDrawn="1"/>
        </p:nvSpPr>
        <p:spPr>
          <a:xfrm>
            <a:off x="296674" y="1118894"/>
            <a:ext cx="2381272" cy="3916608"/>
          </a:xfrm>
          <a:prstGeom prst="round2SameRect">
            <a:avLst>
              <a:gd name="adj1" fmla="val 5071"/>
              <a:gd name="adj2" fmla="val 0"/>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lIns="73650" tIns="36825" rIns="73650" bIns="36825" rtlCol="0" anchor="t"/>
          <a:lstStyle/>
          <a:p>
            <a:pPr algn="ctr">
              <a:spcAft>
                <a:spcPts val="483"/>
              </a:spcAft>
            </a:pPr>
            <a:endParaRPr lang="en-US" dirty="0" smtClean="0"/>
          </a:p>
        </p:txBody>
      </p:sp>
      <p:sp>
        <p:nvSpPr>
          <p:cNvPr id="10"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14"/>
          </p:nvPr>
        </p:nvSpPr>
        <p:spPr>
          <a:xfrm>
            <a:off x="2975933" y="4196250"/>
            <a:ext cx="3900747" cy="839250"/>
          </a:xfrm>
          <a:prstGeom prst="round2SameRect">
            <a:avLst/>
          </a:prstGeom>
        </p:spPr>
        <p:txBody>
          <a:bodyPr/>
          <a:lstStyle/>
          <a:p>
            <a:pPr lvl="0"/>
            <a:r>
              <a:rPr lang="en-US" noProof="0" smtClean="0"/>
              <a:t>Click icon to add picture</a:t>
            </a:r>
            <a:endParaRPr lang="en-GB" noProof="0" dirty="0"/>
          </a:p>
        </p:txBody>
      </p:sp>
      <p:sp>
        <p:nvSpPr>
          <p:cNvPr id="58" name="Text Placeholder 6"/>
          <p:cNvSpPr>
            <a:spLocks noGrp="1"/>
          </p:cNvSpPr>
          <p:nvPr>
            <p:ph type="body" sz="quarter" idx="15"/>
          </p:nvPr>
        </p:nvSpPr>
        <p:spPr>
          <a:xfrm>
            <a:off x="2975933" y="1118894"/>
            <a:ext cx="1785298" cy="2797850"/>
          </a:xfrm>
          <a:prstGeom prst="roundRect">
            <a:avLst>
              <a:gd name="adj" fmla="val 5995"/>
            </a:avLst>
          </a:prstGeom>
          <a:solidFill>
            <a:schemeClr val="bg1"/>
          </a:solidFill>
          <a:ln>
            <a:noFill/>
          </a:ln>
        </p:spPr>
        <p:txBody>
          <a:bodyPr lIns="28996" tIns="28996" rIns="28996" bIns="28996">
            <a:noAutofit/>
          </a:bodyPr>
          <a:lstStyle>
            <a:lvl1pPr marL="0" marR="0" indent="0" algn="l" defTabSz="736504" rtl="0" eaLnBrk="0" fontAlgn="base" latinLnBrk="0" hangingPunct="0">
              <a:lnSpc>
                <a:spcPct val="100000"/>
              </a:lnSpc>
              <a:spcBef>
                <a:spcPts val="0"/>
              </a:spcBef>
              <a:spcAft>
                <a:spcPts val="967"/>
              </a:spcAft>
              <a:buClrTx/>
              <a:buSzTx/>
              <a:buFontTx/>
              <a:buNone/>
              <a:tabLst/>
              <a:defRPr sz="1600">
                <a:solidFill>
                  <a:schemeClr val="tx1"/>
                </a:solidFill>
                <a:latin typeface="Franklin Gothic Book"/>
                <a:cs typeface="Franklin Gothic Book"/>
              </a:defRPr>
            </a:lvl1pPr>
            <a:lvl2pPr marL="144488" marR="0" indent="-144488" algn="l" defTabSz="736504" rtl="0" eaLnBrk="0" fontAlgn="base" latinLnBrk="0" hangingPunct="0">
              <a:lnSpc>
                <a:spcPct val="100000"/>
              </a:lnSpc>
              <a:spcBef>
                <a:spcPts val="0"/>
              </a:spcBef>
              <a:spcAft>
                <a:spcPts val="967"/>
              </a:spcAft>
              <a:buClrTx/>
              <a:buSzTx/>
              <a:buFont typeface="Arial" charset="0"/>
              <a:buChar char="•"/>
              <a:tabLst/>
              <a:defRPr>
                <a:solidFill>
                  <a:schemeClr val="tx1"/>
                </a:solidFill>
                <a:latin typeface="Franklin Gothic Book"/>
                <a:ea typeface="Franklin Gothic Book"/>
                <a:cs typeface="Franklin Gothic Book"/>
              </a:defRPr>
            </a:lvl2pPr>
            <a:lvl3pPr marL="289962" marR="0" indent="-144981" algn="l" defTabSz="736504" rtl="0" eaLnBrk="0" fontAlgn="base" latinLnBrk="0" hangingPunct="0">
              <a:lnSpc>
                <a:spcPct val="100000"/>
              </a:lnSpc>
              <a:spcBef>
                <a:spcPts val="0"/>
              </a:spcBef>
              <a:spcAft>
                <a:spcPts val="967"/>
              </a:spcAft>
              <a:buClrTx/>
              <a:buSzTx/>
              <a:buFont typeface="Arial"/>
              <a:buChar char="•"/>
              <a:tabLst/>
              <a:defRPr>
                <a:solidFill>
                  <a:schemeClr val="tx1"/>
                </a:solidFill>
                <a:latin typeface="Franklin Gothic Book"/>
                <a:ea typeface="Franklin Gothic Book"/>
                <a:cs typeface="Franklin Gothic Book"/>
              </a:defRPr>
            </a:lvl3pPr>
            <a:lvl4pPr marL="434943" marR="0" indent="-144981" algn="l" defTabSz="736504" rtl="0" eaLnBrk="0" fontAlgn="base" latinLnBrk="0" hangingPunct="0">
              <a:lnSpc>
                <a:spcPct val="100000"/>
              </a:lnSpc>
              <a:spcBef>
                <a:spcPts val="0"/>
              </a:spcBef>
              <a:spcAft>
                <a:spcPts val="967"/>
              </a:spcAft>
              <a:buClrTx/>
              <a:buSzTx/>
              <a:buFont typeface="Arial"/>
              <a:buChar char="•"/>
              <a:tabLst/>
              <a:defRPr>
                <a:latin typeface="Franklin Gothic Book"/>
                <a:ea typeface="Franklin Gothic Book"/>
                <a:cs typeface="Franklin Gothic Book"/>
              </a:defRPr>
            </a:lvl4pPr>
          </a:lstStyle>
          <a:p>
            <a:pPr marL="0" marR="0" lvl="0" indent="0" algn="l" defTabSz="736504" rtl="0" eaLnBrk="0" fontAlgn="base" latinLnBrk="0" hangingPunct="0">
              <a:lnSpc>
                <a:spcPct val="100000"/>
              </a:lnSpc>
              <a:spcBef>
                <a:spcPts val="0"/>
              </a:spcBef>
              <a:spcAft>
                <a:spcPts val="967"/>
              </a:spcAft>
              <a:buClrTx/>
              <a:buSzTx/>
              <a:buFontTx/>
              <a:buNone/>
              <a:tabLst/>
              <a:defRPr/>
            </a:pPr>
            <a:r>
              <a:rPr kumimoji="0" lang="en-US" sz="900" b="0" i="0" u="none" strike="noStrike" kern="1200" cap="none" spc="0" normalizeH="0" baseline="0" noProof="0" smtClean="0">
                <a:ln>
                  <a:noFill/>
                </a:ln>
                <a:solidFill>
                  <a:srgbClr val="58595B"/>
                </a:solidFill>
                <a:effectLst/>
                <a:uLnTx/>
                <a:uFillTx/>
                <a:latin typeface="Arial" pitchFamily="34" charset="0"/>
                <a:ea typeface="ＭＳ Ｐゴシック" charset="0"/>
                <a:cs typeface="Arial" pitchFamily="34" charset="0"/>
              </a:rPr>
              <a:t>Click to edit Master text styles</a:t>
            </a:r>
          </a:p>
          <a:p>
            <a:pPr marL="0" marR="0" lvl="1" indent="0" algn="l" defTabSz="736504" rtl="0" eaLnBrk="0" fontAlgn="base" latinLnBrk="0" hangingPunct="0">
              <a:lnSpc>
                <a:spcPct val="100000"/>
              </a:lnSpc>
              <a:spcBef>
                <a:spcPts val="0"/>
              </a:spcBef>
              <a:spcAft>
                <a:spcPts val="967"/>
              </a:spcAft>
              <a:buClrTx/>
              <a:buSzTx/>
              <a:buFontTx/>
              <a:buNone/>
              <a:tabLst/>
              <a:defRPr/>
            </a:pPr>
            <a:r>
              <a:rPr kumimoji="0" lang="en-US" sz="900" b="0" i="0" u="none" strike="noStrike" kern="1200" cap="none" spc="0" normalizeH="0" baseline="0" noProof="0" smtClean="0">
                <a:ln>
                  <a:noFill/>
                </a:ln>
                <a:solidFill>
                  <a:srgbClr val="58595B"/>
                </a:solidFill>
                <a:effectLst/>
                <a:uLnTx/>
                <a:uFillTx/>
                <a:latin typeface="Arial" pitchFamily="34" charset="0"/>
                <a:ea typeface="ＭＳ Ｐゴシック" charset="0"/>
                <a:cs typeface="Arial" pitchFamily="34" charset="0"/>
              </a:rPr>
              <a:t>Second level</a:t>
            </a:r>
          </a:p>
          <a:p>
            <a:pPr marL="0" marR="0" lvl="2" indent="0" algn="l" defTabSz="736504" rtl="0" eaLnBrk="0" fontAlgn="base" latinLnBrk="0" hangingPunct="0">
              <a:lnSpc>
                <a:spcPct val="100000"/>
              </a:lnSpc>
              <a:spcBef>
                <a:spcPts val="0"/>
              </a:spcBef>
              <a:spcAft>
                <a:spcPts val="967"/>
              </a:spcAft>
              <a:buClrTx/>
              <a:buSzTx/>
              <a:buFontTx/>
              <a:buNone/>
              <a:tabLst/>
              <a:defRPr/>
            </a:pPr>
            <a:r>
              <a:rPr kumimoji="0" lang="en-US" sz="900" b="0" i="0" u="none" strike="noStrike" kern="1200" cap="none" spc="0" normalizeH="0" baseline="0" noProof="0" smtClean="0">
                <a:ln>
                  <a:noFill/>
                </a:ln>
                <a:solidFill>
                  <a:srgbClr val="58595B"/>
                </a:solidFill>
                <a:effectLst/>
                <a:uLnTx/>
                <a:uFillTx/>
                <a:latin typeface="Arial" pitchFamily="34" charset="0"/>
                <a:ea typeface="ＭＳ Ｐゴシック" charset="0"/>
                <a:cs typeface="Arial" pitchFamily="34" charset="0"/>
              </a:rPr>
              <a:t>Third level</a:t>
            </a:r>
          </a:p>
          <a:p>
            <a:pPr marL="0" marR="0" lvl="3" indent="0" algn="l" defTabSz="736504" rtl="0" eaLnBrk="0" fontAlgn="base" latinLnBrk="0" hangingPunct="0">
              <a:lnSpc>
                <a:spcPct val="100000"/>
              </a:lnSpc>
              <a:spcBef>
                <a:spcPts val="0"/>
              </a:spcBef>
              <a:spcAft>
                <a:spcPts val="967"/>
              </a:spcAft>
              <a:buClrTx/>
              <a:buSzTx/>
              <a:buFontTx/>
              <a:buNone/>
              <a:tabLst/>
              <a:defRPr/>
            </a:pPr>
            <a:r>
              <a:rPr kumimoji="0" lang="en-US" sz="900" b="0" i="0" u="none" strike="noStrike" kern="1200" cap="none" spc="0" normalizeH="0" baseline="0" noProof="0" smtClean="0">
                <a:ln>
                  <a:noFill/>
                </a:ln>
                <a:solidFill>
                  <a:srgbClr val="58595B"/>
                </a:solidFill>
                <a:effectLst/>
                <a:uLnTx/>
                <a:uFillTx/>
                <a:latin typeface="Arial" pitchFamily="34" charset="0"/>
                <a:ea typeface="ＭＳ Ｐゴシック" charset="0"/>
                <a:cs typeface="Arial" pitchFamily="34" charset="0"/>
              </a:rPr>
              <a:t>Fourth level</a:t>
            </a:r>
          </a:p>
        </p:txBody>
      </p:sp>
      <p:sp>
        <p:nvSpPr>
          <p:cNvPr id="59" name="Text Placeholder 6"/>
          <p:cNvSpPr>
            <a:spLocks noGrp="1"/>
          </p:cNvSpPr>
          <p:nvPr>
            <p:ph type="body" sz="quarter" idx="16"/>
          </p:nvPr>
        </p:nvSpPr>
        <p:spPr>
          <a:xfrm>
            <a:off x="5059220" y="1118894"/>
            <a:ext cx="1817462" cy="2797850"/>
          </a:xfrm>
          <a:prstGeom prst="roundRect">
            <a:avLst>
              <a:gd name="adj" fmla="val 5995"/>
            </a:avLst>
          </a:prstGeom>
          <a:solidFill>
            <a:schemeClr val="bg1"/>
          </a:solidFill>
          <a:ln>
            <a:noFill/>
          </a:ln>
        </p:spPr>
        <p:txBody>
          <a:bodyPr lIns="28996" tIns="28996" rIns="28996" bIns="28996">
            <a:noAutofit/>
          </a:bodyPr>
          <a:lstStyle>
            <a:lvl1pPr marL="0" marR="0" indent="0" algn="l" defTabSz="736504" rtl="0" eaLnBrk="0" fontAlgn="base" latinLnBrk="0" hangingPunct="0">
              <a:lnSpc>
                <a:spcPct val="100000"/>
              </a:lnSpc>
              <a:spcBef>
                <a:spcPts val="0"/>
              </a:spcBef>
              <a:spcAft>
                <a:spcPts val="967"/>
              </a:spcAft>
              <a:buClrTx/>
              <a:buSzTx/>
              <a:buFontTx/>
              <a:buNone/>
              <a:tabLst/>
              <a:defRPr sz="1600">
                <a:solidFill>
                  <a:schemeClr val="tx1"/>
                </a:solidFill>
                <a:latin typeface="Franklin Gothic Book"/>
                <a:cs typeface="Franklin Gothic Book"/>
              </a:defRPr>
            </a:lvl1pPr>
            <a:lvl2pPr marL="144488" marR="0" indent="-144488" algn="l" defTabSz="736504" rtl="0" eaLnBrk="0" fontAlgn="base" latinLnBrk="0" hangingPunct="0">
              <a:lnSpc>
                <a:spcPct val="100000"/>
              </a:lnSpc>
              <a:spcBef>
                <a:spcPts val="0"/>
              </a:spcBef>
              <a:spcAft>
                <a:spcPts val="967"/>
              </a:spcAft>
              <a:buClrTx/>
              <a:buSzTx/>
              <a:buFont typeface="Arial" charset="0"/>
              <a:buChar char="•"/>
              <a:tabLst/>
              <a:defRPr>
                <a:solidFill>
                  <a:schemeClr val="tx1"/>
                </a:solidFill>
                <a:latin typeface="Franklin Gothic Book"/>
                <a:ea typeface="Franklin Gothic Book"/>
                <a:cs typeface="Franklin Gothic Book"/>
              </a:defRPr>
            </a:lvl2pPr>
            <a:lvl3pPr marL="289962" marR="0" indent="-144981" algn="l" defTabSz="736504" rtl="0" eaLnBrk="0" fontAlgn="base" latinLnBrk="0" hangingPunct="0">
              <a:lnSpc>
                <a:spcPct val="100000"/>
              </a:lnSpc>
              <a:spcBef>
                <a:spcPts val="0"/>
              </a:spcBef>
              <a:spcAft>
                <a:spcPts val="967"/>
              </a:spcAft>
              <a:buClrTx/>
              <a:buSzTx/>
              <a:buFont typeface="Arial"/>
              <a:buChar char="•"/>
              <a:tabLst/>
              <a:defRPr>
                <a:solidFill>
                  <a:schemeClr val="tx1"/>
                </a:solidFill>
                <a:latin typeface="Franklin Gothic Book"/>
                <a:ea typeface="Franklin Gothic Book"/>
                <a:cs typeface="Franklin Gothic Book"/>
              </a:defRPr>
            </a:lvl3pPr>
            <a:lvl4pPr marL="434943" marR="0" indent="-144981" algn="l" defTabSz="736504" rtl="0" eaLnBrk="0" fontAlgn="base" latinLnBrk="0" hangingPunct="0">
              <a:lnSpc>
                <a:spcPct val="100000"/>
              </a:lnSpc>
              <a:spcBef>
                <a:spcPts val="0"/>
              </a:spcBef>
              <a:spcAft>
                <a:spcPts val="967"/>
              </a:spcAft>
              <a:buClrTx/>
              <a:buSzTx/>
              <a:buFont typeface="Arial"/>
              <a:buChar char="•"/>
              <a:tabLst/>
              <a:defRPr>
                <a:latin typeface="Franklin Gothic Book"/>
                <a:ea typeface="Franklin Gothic Book"/>
                <a:cs typeface="Franklin Gothic Book"/>
              </a:defRPr>
            </a:lvl4pPr>
          </a:lstStyle>
          <a:p>
            <a:pPr marL="0" marR="0" lvl="0" indent="0" algn="l" defTabSz="736504" rtl="0" eaLnBrk="0" fontAlgn="base" latinLnBrk="0" hangingPunct="0">
              <a:lnSpc>
                <a:spcPct val="100000"/>
              </a:lnSpc>
              <a:spcBef>
                <a:spcPts val="0"/>
              </a:spcBef>
              <a:spcAft>
                <a:spcPts val="967"/>
              </a:spcAft>
              <a:buClrTx/>
              <a:buSzTx/>
              <a:buFontTx/>
              <a:buNone/>
              <a:tabLst/>
              <a:defRPr/>
            </a:pPr>
            <a:r>
              <a:rPr kumimoji="0" lang="en-US" sz="900" b="0" i="0" u="none" strike="noStrike" kern="1200" cap="none" spc="0" normalizeH="0" baseline="0" noProof="0" smtClean="0">
                <a:ln>
                  <a:noFill/>
                </a:ln>
                <a:solidFill>
                  <a:srgbClr val="58595B"/>
                </a:solidFill>
                <a:effectLst/>
                <a:uLnTx/>
                <a:uFillTx/>
                <a:latin typeface="Arial" pitchFamily="34" charset="0"/>
                <a:ea typeface="ＭＳ Ｐゴシック" charset="0"/>
                <a:cs typeface="Arial" pitchFamily="34" charset="0"/>
              </a:rPr>
              <a:t>Click to edit Master text styles</a:t>
            </a:r>
          </a:p>
          <a:p>
            <a:pPr marL="0" marR="0" lvl="1" indent="0" algn="l" defTabSz="736504" rtl="0" eaLnBrk="0" fontAlgn="base" latinLnBrk="0" hangingPunct="0">
              <a:lnSpc>
                <a:spcPct val="100000"/>
              </a:lnSpc>
              <a:spcBef>
                <a:spcPts val="0"/>
              </a:spcBef>
              <a:spcAft>
                <a:spcPts val="967"/>
              </a:spcAft>
              <a:buClrTx/>
              <a:buSzTx/>
              <a:buFontTx/>
              <a:buNone/>
              <a:tabLst/>
              <a:defRPr/>
            </a:pPr>
            <a:r>
              <a:rPr kumimoji="0" lang="en-US" sz="900" b="0" i="0" u="none" strike="noStrike" kern="1200" cap="none" spc="0" normalizeH="0" baseline="0" noProof="0" smtClean="0">
                <a:ln>
                  <a:noFill/>
                </a:ln>
                <a:solidFill>
                  <a:srgbClr val="58595B"/>
                </a:solidFill>
                <a:effectLst/>
                <a:uLnTx/>
                <a:uFillTx/>
                <a:latin typeface="Arial" pitchFamily="34" charset="0"/>
                <a:ea typeface="ＭＳ Ｐゴシック" charset="0"/>
                <a:cs typeface="Arial" pitchFamily="34" charset="0"/>
              </a:rPr>
              <a:t>Second level</a:t>
            </a:r>
          </a:p>
          <a:p>
            <a:pPr marL="0" marR="0" lvl="2" indent="0" algn="l" defTabSz="736504" rtl="0" eaLnBrk="0" fontAlgn="base" latinLnBrk="0" hangingPunct="0">
              <a:lnSpc>
                <a:spcPct val="100000"/>
              </a:lnSpc>
              <a:spcBef>
                <a:spcPts val="0"/>
              </a:spcBef>
              <a:spcAft>
                <a:spcPts val="967"/>
              </a:spcAft>
              <a:buClrTx/>
              <a:buSzTx/>
              <a:buFontTx/>
              <a:buNone/>
              <a:tabLst/>
              <a:defRPr/>
            </a:pPr>
            <a:r>
              <a:rPr kumimoji="0" lang="en-US" sz="900" b="0" i="0" u="none" strike="noStrike" kern="1200" cap="none" spc="0" normalizeH="0" baseline="0" noProof="0" smtClean="0">
                <a:ln>
                  <a:noFill/>
                </a:ln>
                <a:solidFill>
                  <a:srgbClr val="58595B"/>
                </a:solidFill>
                <a:effectLst/>
                <a:uLnTx/>
                <a:uFillTx/>
                <a:latin typeface="Arial" pitchFamily="34" charset="0"/>
                <a:ea typeface="ＭＳ Ｐゴシック" charset="0"/>
                <a:cs typeface="Arial" pitchFamily="34" charset="0"/>
              </a:rPr>
              <a:t>Third level</a:t>
            </a:r>
          </a:p>
          <a:p>
            <a:pPr marL="0" marR="0" lvl="3" indent="0" algn="l" defTabSz="736504" rtl="0" eaLnBrk="0" fontAlgn="base" latinLnBrk="0" hangingPunct="0">
              <a:lnSpc>
                <a:spcPct val="100000"/>
              </a:lnSpc>
              <a:spcBef>
                <a:spcPts val="0"/>
              </a:spcBef>
              <a:spcAft>
                <a:spcPts val="967"/>
              </a:spcAft>
              <a:buClrTx/>
              <a:buSzTx/>
              <a:buFontTx/>
              <a:buNone/>
              <a:tabLst/>
              <a:defRPr/>
            </a:pPr>
            <a:r>
              <a:rPr kumimoji="0" lang="en-US" sz="900" b="0" i="0" u="none" strike="noStrike" kern="1200" cap="none" spc="0" normalizeH="0" baseline="0" noProof="0" smtClean="0">
                <a:ln>
                  <a:noFill/>
                </a:ln>
                <a:solidFill>
                  <a:srgbClr val="58595B"/>
                </a:solidFill>
                <a:effectLst/>
                <a:uLnTx/>
                <a:uFillTx/>
                <a:latin typeface="Arial" pitchFamily="34" charset="0"/>
                <a:ea typeface="ＭＳ Ｐゴシック" charset="0"/>
                <a:cs typeface="Arial" pitchFamily="34" charset="0"/>
              </a:rPr>
              <a:t>Fourth level</a:t>
            </a:r>
          </a:p>
        </p:txBody>
      </p:sp>
    </p:spTree>
    <p:extLst>
      <p:ext uri="{BB962C8B-B14F-4D97-AF65-F5344CB8AC3E}">
        <p14:creationId xmlns:p14="http://schemas.microsoft.com/office/powerpoint/2010/main" val="603055044"/>
      </p:ext>
    </p:extLst>
  </p:cSld>
  <p:clrMapOvr>
    <a:masterClrMapping/>
  </p:clrMapOvr>
  <p:timing>
    <p:tnLst>
      <p:par>
        <p:cTn id="1" dur="indefinite" restart="never" nodeType="tmRoot"/>
      </p:par>
    </p:tnLst>
  </p:timing>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12_Custom Layout">
    <p:spTree>
      <p:nvGrpSpPr>
        <p:cNvPr id="1" name=""/>
        <p:cNvGrpSpPr/>
        <p:nvPr/>
      </p:nvGrpSpPr>
      <p:grpSpPr>
        <a:xfrm>
          <a:off x="0" y="0"/>
          <a:ext cx="0" cy="0"/>
          <a:chOff x="0" y="0"/>
          <a:chExt cx="0" cy="0"/>
        </a:xfrm>
      </p:grpSpPr>
      <p:sp>
        <p:nvSpPr>
          <p:cNvPr id="10" name="Rectangle 9"/>
          <p:cNvSpPr/>
          <p:nvPr userDrawn="1"/>
        </p:nvSpPr>
        <p:spPr>
          <a:xfrm>
            <a:off x="1" y="1398925"/>
            <a:ext cx="7561264" cy="3636575"/>
          </a:xfrm>
          <a:prstGeom prst="rect">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lIns="73650" tIns="36825" rIns="73650" bIns="36825" rtlCol="0" anchor="t"/>
          <a:lstStyle/>
          <a:p>
            <a:pPr algn="ctr">
              <a:spcAft>
                <a:spcPts val="483"/>
              </a:spcAft>
            </a:pPr>
            <a:endParaRPr lang="en-US" dirty="0" smtClean="0"/>
          </a:p>
        </p:txBody>
      </p:sp>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8B6E079F-0502-CC4C-9C8B-39554E94F19E}" type="datetime3">
              <a:rPr lang="en-GB" smtClean="0"/>
              <a:pPr/>
              <a:t>13 July, 2016</a:t>
            </a:fld>
            <a:endParaRPr lang="en-GB" dirty="0"/>
          </a:p>
        </p:txBody>
      </p:sp>
      <p:sp>
        <p:nvSpPr>
          <p:cNvPr id="4" name="Footer Placeholder 3"/>
          <p:cNvSpPr>
            <a:spLocks noGrp="1"/>
          </p:cNvSpPr>
          <p:nvPr>
            <p:ph type="ftr" sz="quarter" idx="11"/>
            <p:custDataLst>
              <p:tags r:id="rId1"/>
            </p:custDataLst>
          </p:nvPr>
        </p:nvSpPr>
        <p:spPr>
          <a:xfrm>
            <a:off x="0" y="5035501"/>
            <a:ext cx="7561263" cy="293738"/>
          </a:xfrm>
        </p:spPr>
        <p:txBody>
          <a:bodyPr/>
          <a:lstStyle>
            <a:lvl1pPr algn="ctr">
              <a:defRPr lang="en-GB" sz="800" b="0" i="0" u="none">
                <a:solidFill>
                  <a:srgbClr val="FFFFFF"/>
                </a:solidFill>
                <a:latin typeface="Arial"/>
              </a:defRPr>
            </a:lvl1pPr>
          </a:lstStyle>
          <a:p>
            <a:endParaRPr lang="en-GB" b="1"/>
          </a:p>
        </p:txBody>
      </p:sp>
      <p:sp>
        <p:nvSpPr>
          <p:cNvPr id="5" name="Slide Number Placeholder 4"/>
          <p:cNvSpPr>
            <a:spLocks noGrp="1"/>
          </p:cNvSpPr>
          <p:nvPr>
            <p:ph type="sldNum" sz="quarter" idx="12"/>
          </p:nvPr>
        </p:nvSpPr>
        <p:spPr/>
        <p:txBody>
          <a:bodyPr/>
          <a:lstStyle/>
          <a:p>
            <a:fld id="{71F9F866-B438-9445-8D9F-1F8FF6608833}" type="slidenum">
              <a:rPr lang="en-GB" smtClean="0"/>
              <a:pPr/>
              <a:t>‹#›</a:t>
            </a:fld>
            <a:endParaRPr lang="en-GB" dirty="0"/>
          </a:p>
        </p:txBody>
      </p:sp>
      <p:sp>
        <p:nvSpPr>
          <p:cNvPr id="7" name="Oval 6"/>
          <p:cNvSpPr/>
          <p:nvPr userDrawn="1"/>
        </p:nvSpPr>
        <p:spPr>
          <a:xfrm>
            <a:off x="595975" y="1677602"/>
            <a:ext cx="1488624" cy="1398925"/>
          </a:xfrm>
          <a:prstGeom prst="ellipse">
            <a:avLst/>
          </a:prstGeom>
          <a:solidFill>
            <a:schemeClr val="bg1"/>
          </a:solidFill>
          <a:ln w="3175" cmpd="sng">
            <a:noFill/>
          </a:ln>
          <a:effectLst/>
        </p:spPr>
        <p:style>
          <a:lnRef idx="1">
            <a:schemeClr val="accent1"/>
          </a:lnRef>
          <a:fillRef idx="3">
            <a:schemeClr val="accent1"/>
          </a:fillRef>
          <a:effectRef idx="2">
            <a:schemeClr val="accent1"/>
          </a:effectRef>
          <a:fontRef idx="minor">
            <a:schemeClr val="lt1"/>
          </a:fontRef>
        </p:style>
        <p:txBody>
          <a:bodyPr lIns="28996" tIns="28996" rIns="28996" bIns="28996" rtlCol="0" anchor="t"/>
          <a:lstStyle/>
          <a:p>
            <a:pPr>
              <a:spcAft>
                <a:spcPts val="483"/>
              </a:spcAft>
            </a:pPr>
            <a:r>
              <a:rPr lang="en-GB" sz="1000" dirty="0">
                <a:latin typeface="Franklin Gothic Book"/>
                <a:cs typeface="Franklin Gothic Book"/>
              </a:rPr>
              <a:t>Project </a:t>
            </a:r>
            <a:r>
              <a:rPr lang="en-GB" sz="1000" dirty="0" smtClean="0">
                <a:latin typeface="Franklin Gothic Book"/>
                <a:cs typeface="Franklin Gothic Book"/>
              </a:rPr>
              <a:t>Summary</a:t>
            </a:r>
            <a:endParaRPr lang="en-GB" sz="1000" dirty="0">
              <a:latin typeface="Franklin Gothic Book"/>
              <a:cs typeface="Franklin Gothic Book"/>
            </a:endParaRPr>
          </a:p>
        </p:txBody>
      </p:sp>
      <p:sp>
        <p:nvSpPr>
          <p:cNvPr id="8" name="Rounded Rectangle 7"/>
          <p:cNvSpPr/>
          <p:nvPr userDrawn="1"/>
        </p:nvSpPr>
        <p:spPr>
          <a:xfrm>
            <a:off x="595975" y="3356826"/>
            <a:ext cx="1488624" cy="1398925"/>
          </a:xfrm>
          <a:prstGeom prst="roundRect">
            <a:avLst>
              <a:gd name="adj" fmla="val 7738"/>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lIns="73650" tIns="36825" rIns="73650" bIns="36825" rtlCol="0" anchor="t"/>
          <a:lstStyle/>
          <a:p>
            <a:pPr algn="ctr">
              <a:spcAft>
                <a:spcPts val="483"/>
              </a:spcAft>
            </a:pPr>
            <a:endParaRPr lang="en-US" dirty="0" smtClean="0"/>
          </a:p>
        </p:txBody>
      </p:sp>
      <p:sp>
        <p:nvSpPr>
          <p:cNvPr id="9" name="Round Same Side Corner Rectangle 8"/>
          <p:cNvSpPr/>
          <p:nvPr userDrawn="1"/>
        </p:nvSpPr>
        <p:spPr>
          <a:xfrm>
            <a:off x="4166570" y="1677602"/>
            <a:ext cx="2977574" cy="3350633"/>
          </a:xfrm>
          <a:prstGeom prst="round2SameRect">
            <a:avLst>
              <a:gd name="adj1" fmla="val 3720"/>
              <a:gd name="adj2" fmla="val 0"/>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lIns="73650" tIns="36825" rIns="73650" bIns="36825" rtlCol="0" anchor="t"/>
          <a:lstStyle/>
          <a:p>
            <a:pPr algn="ctr">
              <a:spcAft>
                <a:spcPts val="483"/>
              </a:spcAft>
            </a:pPr>
            <a:endParaRPr lang="en-US" dirty="0" smtClean="0"/>
          </a:p>
        </p:txBody>
      </p:sp>
      <p:sp>
        <p:nvSpPr>
          <p:cNvPr id="12"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14"/>
          </p:nvPr>
        </p:nvSpPr>
        <p:spPr>
          <a:xfrm>
            <a:off x="2379958" y="1678957"/>
            <a:ext cx="1488625" cy="3349278"/>
          </a:xfrm>
          <a:prstGeom prst="round2SameRect">
            <a:avLst>
              <a:gd name="adj1" fmla="val 10230"/>
              <a:gd name="adj2" fmla="val 0"/>
            </a:avLst>
          </a:prstGeom>
        </p:spPr>
        <p:txBody>
          <a:bodyPr/>
          <a:lstStyle/>
          <a:p>
            <a:pPr lvl="0"/>
            <a:r>
              <a:rPr lang="en-US" noProof="0" smtClean="0"/>
              <a:t>Click icon to add picture</a:t>
            </a:r>
            <a:endParaRPr lang="en-GB" noProof="0" dirty="0"/>
          </a:p>
        </p:txBody>
      </p:sp>
    </p:spTree>
    <p:extLst>
      <p:ext uri="{BB962C8B-B14F-4D97-AF65-F5344CB8AC3E}">
        <p14:creationId xmlns:p14="http://schemas.microsoft.com/office/powerpoint/2010/main" val="2627588368"/>
      </p:ext>
    </p:extLst>
  </p:cSld>
  <p:clrMapOvr>
    <a:masterClrMapping/>
  </p:clrMapOvr>
  <p:timing>
    <p:tnLst>
      <p:par>
        <p:cTn id="1" dur="indefinite" restart="never" nodeType="tmRoot"/>
      </p:par>
    </p:tnLst>
  </p:timing>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14_Custom Layout">
    <p:spTree>
      <p:nvGrpSpPr>
        <p:cNvPr id="1" name=""/>
        <p:cNvGrpSpPr/>
        <p:nvPr/>
      </p:nvGrpSpPr>
      <p:grpSpPr>
        <a:xfrm>
          <a:off x="0" y="0"/>
          <a:ext cx="0" cy="0"/>
          <a:chOff x="0" y="0"/>
          <a:chExt cx="0" cy="0"/>
        </a:xfrm>
      </p:grpSpPr>
      <p:sp>
        <p:nvSpPr>
          <p:cNvPr id="10" name="Rectangle 9"/>
          <p:cNvSpPr/>
          <p:nvPr userDrawn="1"/>
        </p:nvSpPr>
        <p:spPr>
          <a:xfrm>
            <a:off x="1" y="1398926"/>
            <a:ext cx="7561264" cy="3636575"/>
          </a:xfrm>
          <a:prstGeom prst="rect">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lIns="73650" tIns="36825" rIns="73650" bIns="36825" rtlCol="0" anchor="t"/>
          <a:lstStyle/>
          <a:p>
            <a:pPr algn="ctr">
              <a:spcAft>
                <a:spcPts val="483"/>
              </a:spcAft>
            </a:pPr>
            <a:endParaRPr lang="en-US" dirty="0" smtClean="0"/>
          </a:p>
        </p:txBody>
      </p:sp>
      <p:sp>
        <p:nvSpPr>
          <p:cNvPr id="11"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14"/>
          </p:nvPr>
        </p:nvSpPr>
        <p:spPr>
          <a:xfrm>
            <a:off x="595974" y="3356680"/>
            <a:ext cx="3272608" cy="1671555"/>
          </a:xfrm>
          <a:prstGeom prst="round2SameRect">
            <a:avLst>
              <a:gd name="adj1" fmla="val 10230"/>
              <a:gd name="adj2" fmla="val 0"/>
            </a:avLst>
          </a:prstGeom>
        </p:spPr>
        <p:txBody>
          <a:bodyPr/>
          <a:lstStyle/>
          <a:p>
            <a:pPr lvl="0"/>
            <a:r>
              <a:rPr lang="en-US" noProof="0" smtClean="0"/>
              <a:t>Click icon to add picture</a:t>
            </a:r>
            <a:endParaRPr lang="en-GB" noProof="0" dirty="0"/>
          </a:p>
        </p:txBody>
      </p:sp>
      <p:sp>
        <p:nvSpPr>
          <p:cNvPr id="2" name="Title 1"/>
          <p:cNvSpPr>
            <a:spLocks noGrp="1"/>
          </p:cNvSpPr>
          <p:nvPr>
            <p:ph type="title"/>
          </p:nvPr>
        </p:nvSpPr>
        <p:spPr/>
        <p:txBody>
          <a:bodyPr/>
          <a:lstStyle>
            <a:lvl1pPr>
              <a:defRPr>
                <a:latin typeface="Bodoni MT" panose="02070603080606020203" pitchFamily="18" charset="0"/>
              </a:defRPr>
            </a:lvl1p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8B6E079F-0502-CC4C-9C8B-39554E94F19E}" type="datetime3">
              <a:rPr lang="en-GB" smtClean="0"/>
              <a:pPr/>
              <a:t>13 July, 2016</a:t>
            </a:fld>
            <a:endParaRPr lang="en-GB" dirty="0"/>
          </a:p>
        </p:txBody>
      </p:sp>
      <p:sp>
        <p:nvSpPr>
          <p:cNvPr id="4" name="Footer Placeholder 3"/>
          <p:cNvSpPr>
            <a:spLocks noGrp="1"/>
          </p:cNvSpPr>
          <p:nvPr>
            <p:ph type="ftr" sz="quarter" idx="11"/>
            <p:custDataLst>
              <p:tags r:id="rId1"/>
            </p:custDataLst>
          </p:nvPr>
        </p:nvSpPr>
        <p:spPr>
          <a:xfrm>
            <a:off x="0" y="5035501"/>
            <a:ext cx="7561263" cy="293738"/>
          </a:xfrm>
        </p:spPr>
        <p:txBody>
          <a:bodyPr/>
          <a:lstStyle>
            <a:lvl1pPr algn="ctr">
              <a:defRPr lang="en-GB" sz="800" b="0" i="0" u="none">
                <a:solidFill>
                  <a:srgbClr val="FFFFFF"/>
                </a:solidFill>
                <a:latin typeface="Arial"/>
              </a:defRPr>
            </a:lvl1pPr>
          </a:lstStyle>
          <a:p>
            <a:endParaRPr lang="en-GB" b="1"/>
          </a:p>
        </p:txBody>
      </p:sp>
      <p:sp>
        <p:nvSpPr>
          <p:cNvPr id="5" name="Slide Number Placeholder 4"/>
          <p:cNvSpPr>
            <a:spLocks noGrp="1"/>
          </p:cNvSpPr>
          <p:nvPr>
            <p:ph type="sldNum" sz="quarter" idx="12"/>
          </p:nvPr>
        </p:nvSpPr>
        <p:spPr/>
        <p:txBody>
          <a:bodyPr/>
          <a:lstStyle/>
          <a:p>
            <a:fld id="{71F9F866-B438-9445-8D9F-1F8FF6608833}" type="slidenum">
              <a:rPr lang="en-GB" smtClean="0"/>
              <a:pPr/>
              <a:t>‹#›</a:t>
            </a:fld>
            <a:endParaRPr lang="en-GB" dirty="0"/>
          </a:p>
        </p:txBody>
      </p:sp>
      <p:sp>
        <p:nvSpPr>
          <p:cNvPr id="7" name="Oval 6"/>
          <p:cNvSpPr/>
          <p:nvPr userDrawn="1"/>
        </p:nvSpPr>
        <p:spPr>
          <a:xfrm>
            <a:off x="595975" y="1677602"/>
            <a:ext cx="1488624" cy="1398925"/>
          </a:xfrm>
          <a:prstGeom prst="ellipse">
            <a:avLst/>
          </a:prstGeom>
          <a:solidFill>
            <a:schemeClr val="bg1"/>
          </a:solidFill>
          <a:ln w="3175" cmpd="sng">
            <a:noFill/>
          </a:ln>
          <a:effectLst/>
        </p:spPr>
        <p:style>
          <a:lnRef idx="1">
            <a:schemeClr val="accent1"/>
          </a:lnRef>
          <a:fillRef idx="3">
            <a:schemeClr val="accent1"/>
          </a:fillRef>
          <a:effectRef idx="2">
            <a:schemeClr val="accent1"/>
          </a:effectRef>
          <a:fontRef idx="minor">
            <a:schemeClr val="lt1"/>
          </a:fontRef>
        </p:style>
        <p:txBody>
          <a:bodyPr lIns="28996" tIns="28996" rIns="28996" bIns="28996" rtlCol="0" anchor="t"/>
          <a:lstStyle/>
          <a:p>
            <a:pPr>
              <a:spcAft>
                <a:spcPts val="483"/>
              </a:spcAft>
            </a:pPr>
            <a:r>
              <a:rPr lang="en-GB" sz="1000" dirty="0">
                <a:latin typeface="Franklin Gothic Book"/>
                <a:cs typeface="Franklin Gothic Book"/>
              </a:rPr>
              <a:t>Project </a:t>
            </a:r>
            <a:r>
              <a:rPr lang="en-GB" sz="1000" dirty="0" smtClean="0">
                <a:latin typeface="Franklin Gothic Book"/>
                <a:cs typeface="Franklin Gothic Book"/>
              </a:rPr>
              <a:t>Summary</a:t>
            </a:r>
            <a:endParaRPr lang="en-GB" sz="1000" dirty="0">
              <a:latin typeface="Franklin Gothic Book"/>
              <a:cs typeface="Franklin Gothic Book"/>
            </a:endParaRPr>
          </a:p>
        </p:txBody>
      </p:sp>
      <p:sp>
        <p:nvSpPr>
          <p:cNvPr id="8" name="Rounded Rectangle 7"/>
          <p:cNvSpPr/>
          <p:nvPr userDrawn="1"/>
        </p:nvSpPr>
        <p:spPr>
          <a:xfrm>
            <a:off x="2379959" y="1677602"/>
            <a:ext cx="1488624" cy="1398925"/>
          </a:xfrm>
          <a:prstGeom prst="roundRect">
            <a:avLst>
              <a:gd name="adj" fmla="val 7738"/>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lIns="73650" tIns="36825" rIns="73650" bIns="36825" rtlCol="0" anchor="t"/>
          <a:lstStyle/>
          <a:p>
            <a:pPr algn="ctr">
              <a:spcAft>
                <a:spcPts val="483"/>
              </a:spcAft>
            </a:pPr>
            <a:endParaRPr lang="en-US" dirty="0" smtClean="0"/>
          </a:p>
        </p:txBody>
      </p:sp>
      <p:sp>
        <p:nvSpPr>
          <p:cNvPr id="9" name="Round Same Side Corner Rectangle 8"/>
          <p:cNvSpPr/>
          <p:nvPr userDrawn="1"/>
        </p:nvSpPr>
        <p:spPr>
          <a:xfrm>
            <a:off x="4166570" y="1677602"/>
            <a:ext cx="2977574" cy="3350633"/>
          </a:xfrm>
          <a:prstGeom prst="round2SameRect">
            <a:avLst>
              <a:gd name="adj1" fmla="val 3720"/>
              <a:gd name="adj2" fmla="val 0"/>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lIns="73650" tIns="36825" rIns="73650" bIns="36825" rtlCol="0" anchor="t"/>
          <a:lstStyle/>
          <a:p>
            <a:pPr algn="ctr">
              <a:spcAft>
                <a:spcPts val="483"/>
              </a:spcAft>
            </a:pPr>
            <a:endParaRPr lang="en-US" dirty="0" smtClean="0"/>
          </a:p>
        </p:txBody>
      </p:sp>
    </p:spTree>
    <p:extLst>
      <p:ext uri="{BB962C8B-B14F-4D97-AF65-F5344CB8AC3E}">
        <p14:creationId xmlns:p14="http://schemas.microsoft.com/office/powerpoint/2010/main" val="704693264"/>
      </p:ext>
    </p:extLst>
  </p:cSld>
  <p:clrMapOvr>
    <a:masterClrMapping/>
  </p:clrMapOvr>
  <p:timing>
    <p:tnLst>
      <p:par>
        <p:cTn id="1" dur="indefinite" restart="never" nodeType="tmRoot"/>
      </p:par>
    </p:tnLst>
  </p:timing>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p:cSld name="45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Date Placeholder 2"/>
          <p:cNvSpPr>
            <a:spLocks noGrp="1"/>
          </p:cNvSpPr>
          <p:nvPr>
            <p:ph type="dt" sz="half" idx="10"/>
          </p:nvPr>
        </p:nvSpPr>
        <p:spPr/>
        <p:txBody>
          <a:bodyPr/>
          <a:lstStyle/>
          <a:p>
            <a:fld id="{8B6E079F-0502-CC4C-9C8B-39554E94F19E}" type="datetime3">
              <a:rPr lang="en-GB" smtClean="0"/>
              <a:pPr/>
              <a:t>13 July, 2016</a:t>
            </a:fld>
            <a:endParaRPr lang="en-GB" dirty="0"/>
          </a:p>
        </p:txBody>
      </p:sp>
      <p:sp>
        <p:nvSpPr>
          <p:cNvPr id="4" name="Footer Placeholder 3"/>
          <p:cNvSpPr>
            <a:spLocks noGrp="1"/>
          </p:cNvSpPr>
          <p:nvPr>
            <p:ph type="ftr" sz="quarter" idx="11"/>
            <p:custDataLst>
              <p:tags r:id="rId1"/>
            </p:custDataLst>
          </p:nvPr>
        </p:nvSpPr>
        <p:spPr>
          <a:xfrm>
            <a:off x="0" y="5035501"/>
            <a:ext cx="7561263" cy="293738"/>
          </a:xfrm>
        </p:spPr>
        <p:txBody>
          <a:bodyPr/>
          <a:lstStyle>
            <a:lvl1pPr algn="ctr">
              <a:defRPr lang="en-GB" sz="800" b="0" i="0" u="none">
                <a:solidFill>
                  <a:srgbClr val="FFFFFF"/>
                </a:solidFill>
                <a:latin typeface="Arial"/>
              </a:defRPr>
            </a:lvl1pPr>
          </a:lstStyle>
          <a:p>
            <a:endParaRPr lang="en-GB" b="1"/>
          </a:p>
        </p:txBody>
      </p:sp>
      <p:sp>
        <p:nvSpPr>
          <p:cNvPr id="5" name="Slide Number Placeholder 4"/>
          <p:cNvSpPr>
            <a:spLocks noGrp="1"/>
          </p:cNvSpPr>
          <p:nvPr>
            <p:ph type="sldNum" sz="quarter" idx="12"/>
          </p:nvPr>
        </p:nvSpPr>
        <p:spPr/>
        <p:txBody>
          <a:bodyPr/>
          <a:lstStyle/>
          <a:p>
            <a:fld id="{71F9F866-B438-9445-8D9F-1F8FF6608833}" type="slidenum">
              <a:rPr lang="en-GB" smtClean="0"/>
              <a:pPr/>
              <a:t>‹#›</a:t>
            </a:fld>
            <a:endParaRPr lang="en-GB" dirty="0"/>
          </a:p>
        </p:txBody>
      </p:sp>
      <p:sp>
        <p:nvSpPr>
          <p:cNvPr id="6" name="Rectangle 5"/>
          <p:cNvSpPr/>
          <p:nvPr userDrawn="1"/>
        </p:nvSpPr>
        <p:spPr>
          <a:xfrm>
            <a:off x="0" y="0"/>
            <a:ext cx="7561263" cy="5329238"/>
          </a:xfrm>
          <a:prstGeom prst="rect">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lIns="73650" tIns="36825" rIns="73650" bIns="36825" rtlCol="0" anchor="ctr"/>
          <a:lstStyle/>
          <a:p>
            <a:pPr algn="ctr"/>
            <a:r>
              <a:rPr lang="en-US" sz="5600" dirty="0" smtClean="0">
                <a:latin typeface="Franklin Gothic Book"/>
              </a:rPr>
              <a:t>Simple layouts</a:t>
            </a:r>
            <a:endParaRPr lang="en-US" sz="5600" dirty="0">
              <a:latin typeface="Franklin Gothic Book"/>
            </a:endParaRPr>
          </a:p>
        </p:txBody>
      </p:sp>
      <p:grpSp>
        <p:nvGrpSpPr>
          <p:cNvPr id="7" name="Group 6"/>
          <p:cNvGrpSpPr/>
          <p:nvPr userDrawn="1"/>
        </p:nvGrpSpPr>
        <p:grpSpPr>
          <a:xfrm>
            <a:off x="-746937" y="0"/>
            <a:ext cx="8188769" cy="5935713"/>
            <a:chOff x="-903288" y="0"/>
            <a:chExt cx="9902857" cy="7638450"/>
          </a:xfrm>
        </p:grpSpPr>
        <p:cxnSp>
          <p:nvCxnSpPr>
            <p:cNvPr id="8" name="Straight Connector 7"/>
            <p:cNvCxnSpPr/>
            <p:nvPr userDrawn="1"/>
          </p:nvCxnSpPr>
          <p:spPr bwMode="auto">
            <a:xfrm>
              <a:off x="-903288" y="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userDrawn="1"/>
          </p:nvCxnSpPr>
          <p:spPr bwMode="auto">
            <a:xfrm>
              <a:off x="-903288" y="360363"/>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userDrawn="1"/>
          </p:nvCxnSpPr>
          <p:spPr bwMode="auto">
            <a:xfrm>
              <a:off x="-903288" y="719138"/>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userDrawn="1"/>
          </p:nvCxnSpPr>
          <p:spPr bwMode="auto">
            <a:xfrm>
              <a:off x="-903288" y="107950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userDrawn="1"/>
          </p:nvCxnSpPr>
          <p:spPr bwMode="auto">
            <a:xfrm>
              <a:off x="-903288" y="1439863"/>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userDrawn="1"/>
          </p:nvCxnSpPr>
          <p:spPr bwMode="auto">
            <a:xfrm>
              <a:off x="-903288" y="1800225"/>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userDrawn="1"/>
          </p:nvCxnSpPr>
          <p:spPr bwMode="auto">
            <a:xfrm>
              <a:off x="-903288" y="2160588"/>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bwMode="auto">
            <a:xfrm>
              <a:off x="-903288" y="252095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userDrawn="1"/>
          </p:nvCxnSpPr>
          <p:spPr bwMode="auto">
            <a:xfrm>
              <a:off x="-903288" y="2879725"/>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userDrawn="1"/>
          </p:nvCxnSpPr>
          <p:spPr bwMode="auto">
            <a:xfrm>
              <a:off x="-903288" y="3240088"/>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userDrawn="1"/>
          </p:nvCxnSpPr>
          <p:spPr bwMode="auto">
            <a:xfrm>
              <a:off x="-903288" y="360045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userDrawn="1"/>
          </p:nvCxnSpPr>
          <p:spPr bwMode="auto">
            <a:xfrm>
              <a:off x="-903288" y="3960813"/>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userDrawn="1"/>
          </p:nvCxnSpPr>
          <p:spPr bwMode="auto">
            <a:xfrm>
              <a:off x="-903288" y="4319588"/>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userDrawn="1"/>
          </p:nvCxnSpPr>
          <p:spPr bwMode="auto">
            <a:xfrm>
              <a:off x="-903288" y="467995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userDrawn="1"/>
          </p:nvCxnSpPr>
          <p:spPr bwMode="auto">
            <a:xfrm>
              <a:off x="-903288" y="5040313"/>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userDrawn="1"/>
          </p:nvCxnSpPr>
          <p:spPr bwMode="auto">
            <a:xfrm rot="5400000">
              <a:off x="4679155"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userDrawn="1"/>
          </p:nvCxnSpPr>
          <p:spPr bwMode="auto">
            <a:xfrm rot="5400000">
              <a:off x="4318792"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userDrawn="1"/>
          </p:nvCxnSpPr>
          <p:spPr bwMode="auto">
            <a:xfrm rot="5400000">
              <a:off x="3960017"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userDrawn="1"/>
          </p:nvCxnSpPr>
          <p:spPr bwMode="auto">
            <a:xfrm rot="5400000">
              <a:off x="3598067"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userDrawn="1"/>
          </p:nvCxnSpPr>
          <p:spPr bwMode="auto">
            <a:xfrm rot="5400000">
              <a:off x="3239292"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userDrawn="1"/>
          </p:nvCxnSpPr>
          <p:spPr bwMode="auto">
            <a:xfrm rot="5400000">
              <a:off x="2878930"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userDrawn="1"/>
          </p:nvCxnSpPr>
          <p:spPr bwMode="auto">
            <a:xfrm rot="5400000">
              <a:off x="2518567"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userDrawn="1"/>
          </p:nvCxnSpPr>
          <p:spPr bwMode="auto">
            <a:xfrm rot="5400000">
              <a:off x="2158205"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userDrawn="1"/>
          </p:nvCxnSpPr>
          <p:spPr bwMode="auto">
            <a:xfrm rot="5400000">
              <a:off x="1799430"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userDrawn="1"/>
          </p:nvCxnSpPr>
          <p:spPr bwMode="auto">
            <a:xfrm rot="5400000">
              <a:off x="1439067"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userDrawn="1"/>
          </p:nvCxnSpPr>
          <p:spPr bwMode="auto">
            <a:xfrm rot="5400000">
              <a:off x="1078705"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userDrawn="1"/>
          </p:nvCxnSpPr>
          <p:spPr bwMode="auto">
            <a:xfrm rot="5400000">
              <a:off x="718342"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userDrawn="1"/>
          </p:nvCxnSpPr>
          <p:spPr bwMode="auto">
            <a:xfrm rot="5400000">
              <a:off x="359567"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userDrawn="1"/>
          </p:nvCxnSpPr>
          <p:spPr bwMode="auto">
            <a:xfrm rot="5400000">
              <a:off x="-795"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userDrawn="1"/>
          </p:nvCxnSpPr>
          <p:spPr bwMode="auto">
            <a:xfrm rot="5400000">
              <a:off x="-361158"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userDrawn="1"/>
          </p:nvCxnSpPr>
          <p:spPr bwMode="auto">
            <a:xfrm rot="5400000">
              <a:off x="6839742"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userDrawn="1"/>
          </p:nvCxnSpPr>
          <p:spPr bwMode="auto">
            <a:xfrm rot="5400000">
              <a:off x="6479380"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userDrawn="1"/>
          </p:nvCxnSpPr>
          <p:spPr bwMode="auto">
            <a:xfrm rot="5400000">
              <a:off x="6119017"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userDrawn="1"/>
          </p:nvCxnSpPr>
          <p:spPr bwMode="auto">
            <a:xfrm rot="5400000">
              <a:off x="5758655"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userDrawn="1"/>
          </p:nvCxnSpPr>
          <p:spPr bwMode="auto">
            <a:xfrm rot="5400000">
              <a:off x="5398292"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userDrawn="1"/>
          </p:nvCxnSpPr>
          <p:spPr bwMode="auto">
            <a:xfrm rot="5400000">
              <a:off x="5039517"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userDrawn="1"/>
          </p:nvCxnSpPr>
          <p:spPr bwMode="auto">
            <a:xfrm rot="5400000">
              <a:off x="4679155"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userDrawn="1"/>
          </p:nvCxnSpPr>
          <p:spPr bwMode="auto">
            <a:xfrm rot="5400000">
              <a:off x="7200105"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userDrawn="1"/>
          </p:nvCxnSpPr>
          <p:spPr bwMode="auto">
            <a:xfrm rot="5400000">
              <a:off x="7560467"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7" name="Straight Connector 46"/>
            <p:cNvCxnSpPr/>
            <p:nvPr userDrawn="1"/>
          </p:nvCxnSpPr>
          <p:spPr bwMode="auto">
            <a:xfrm rot="5400000">
              <a:off x="7920000"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userDrawn="1"/>
          </p:nvCxnSpPr>
          <p:spPr bwMode="auto">
            <a:xfrm rot="5400000">
              <a:off x="8280000"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userDrawn="1"/>
          </p:nvCxnSpPr>
          <p:spPr bwMode="auto">
            <a:xfrm rot="5400000">
              <a:off x="8640000"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userDrawn="1"/>
          </p:nvCxnSpPr>
          <p:spPr bwMode="auto">
            <a:xfrm>
              <a:off x="-903288" y="540000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userDrawn="1"/>
          </p:nvCxnSpPr>
          <p:spPr bwMode="auto">
            <a:xfrm>
              <a:off x="-903288" y="576000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52" name="Straight Connector 51"/>
            <p:cNvCxnSpPr/>
            <p:nvPr userDrawn="1"/>
          </p:nvCxnSpPr>
          <p:spPr bwMode="auto">
            <a:xfrm>
              <a:off x="-903288" y="612000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53" name="Straight Connector 52"/>
            <p:cNvCxnSpPr/>
            <p:nvPr userDrawn="1"/>
          </p:nvCxnSpPr>
          <p:spPr bwMode="auto">
            <a:xfrm>
              <a:off x="-903288" y="648000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54" name="Straight Connector 53"/>
            <p:cNvCxnSpPr/>
            <p:nvPr userDrawn="1"/>
          </p:nvCxnSpPr>
          <p:spPr bwMode="auto">
            <a:xfrm>
              <a:off x="-903288" y="684000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687038307"/>
      </p:ext>
    </p:extLst>
  </p:cSld>
  <p:clrMapOvr>
    <a:masterClrMapping/>
  </p:clrMapOvr>
  <p:timing>
    <p:tnLst>
      <p:par>
        <p:cTn id="1" dur="indefinite" restart="never" nodeType="tmRoot"/>
      </p:par>
    </p:tnLst>
  </p:timing>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5_Single column layout">
    <p:spTree>
      <p:nvGrpSpPr>
        <p:cNvPr id="1" name=""/>
        <p:cNvGrpSpPr/>
        <p:nvPr/>
      </p:nvGrpSpPr>
      <p:grpSpPr>
        <a:xfrm>
          <a:off x="0" y="0"/>
          <a:ext cx="0" cy="0"/>
          <a:chOff x="0" y="0"/>
          <a:chExt cx="0" cy="0"/>
        </a:xfrm>
      </p:grpSpPr>
      <p:sp>
        <p:nvSpPr>
          <p:cNvPr id="2" name="Title 1" descr="Ideally your title should fit on one line." title="Slide title"/>
          <p:cNvSpPr>
            <a:spLocks noGrp="1"/>
          </p:cNvSpPr>
          <p:nvPr>
            <p:ph type="title"/>
          </p:nvPr>
        </p:nvSpPr>
        <p:spPr/>
        <p:txBody>
          <a:bodyPr/>
          <a:lstStyle/>
          <a:p>
            <a:r>
              <a:rPr lang="en-GB" dirty="0" smtClean="0"/>
              <a:t>Click to edit Master title style</a:t>
            </a:r>
            <a:endParaRPr lang="en-GB" dirty="0"/>
          </a:p>
        </p:txBody>
      </p:sp>
      <p:cxnSp>
        <p:nvCxnSpPr>
          <p:cNvPr id="166" name="Straight Connector 165"/>
          <p:cNvCxnSpPr/>
          <p:nvPr userDrawn="1"/>
        </p:nvCxnSpPr>
        <p:spPr>
          <a:xfrm>
            <a:off x="-2550" y="1328186"/>
            <a:ext cx="7563813" cy="0"/>
          </a:xfrm>
          <a:prstGeom prst="line">
            <a:avLst/>
          </a:prstGeom>
          <a:ln w="3175">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56" name="Date Placeholder 3"/>
          <p:cNvSpPr>
            <a:spLocks noGrp="1"/>
          </p:cNvSpPr>
          <p:nvPr>
            <p:ph type="dt" sz="half" idx="2"/>
          </p:nvPr>
        </p:nvSpPr>
        <p:spPr>
          <a:xfrm>
            <a:off x="594661" y="5035501"/>
            <a:ext cx="1547697" cy="293738"/>
          </a:xfrm>
          <a:prstGeom prst="rect">
            <a:avLst/>
          </a:prstGeom>
        </p:spPr>
        <p:txBody>
          <a:bodyPr lIns="0" tIns="0" rIns="0" bIns="0" anchor="ctr"/>
          <a:lstStyle>
            <a:lvl1pPr>
              <a:defRPr sz="700">
                <a:solidFill>
                  <a:schemeClr val="accent1"/>
                </a:solidFill>
              </a:defRPr>
            </a:lvl1pPr>
          </a:lstStyle>
          <a:p>
            <a:fld id="{4AC23DB2-FB1A-4E43-8F6F-8E1E5CEC6EBA}" type="datetime3">
              <a:rPr lang="en-GB" smtClean="0"/>
              <a:t>13 July, 2016</a:t>
            </a:fld>
            <a:endParaRPr lang="en-GB" dirty="0"/>
          </a:p>
        </p:txBody>
      </p:sp>
      <p:sp>
        <p:nvSpPr>
          <p:cNvPr id="57" name="Footer Placeholder 4"/>
          <p:cNvSpPr>
            <a:spLocks noGrp="1"/>
          </p:cNvSpPr>
          <p:nvPr>
            <p:ph type="ftr" sz="quarter" idx="3"/>
            <p:custDataLst>
              <p:tags r:id="rId1"/>
            </p:custDataLst>
          </p:nvPr>
        </p:nvSpPr>
        <p:spPr>
          <a:xfrm>
            <a:off x="0" y="5035501"/>
            <a:ext cx="7561263" cy="293738"/>
          </a:xfrm>
          <a:prstGeom prst="rect">
            <a:avLst/>
          </a:prstGeom>
        </p:spPr>
        <p:txBody>
          <a:bodyPr lIns="0" tIns="0" rIns="0" bIns="0" anchor="ctr"/>
          <a:lstStyle>
            <a:lvl1pPr algn="ctr">
              <a:defRPr lang="en-GB" sz="800" b="0" i="0" u="none">
                <a:solidFill>
                  <a:srgbClr val="FFFFFF"/>
                </a:solidFill>
                <a:latin typeface="Arial"/>
              </a:defRPr>
            </a:lvl1pPr>
          </a:lstStyle>
          <a:p>
            <a:endParaRPr lang="en-GB" b="1"/>
          </a:p>
        </p:txBody>
      </p:sp>
      <p:sp>
        <p:nvSpPr>
          <p:cNvPr id="59" name="Slide Number Placeholder 5"/>
          <p:cNvSpPr>
            <a:spLocks noGrp="1"/>
          </p:cNvSpPr>
          <p:nvPr>
            <p:ph type="sldNum" sz="quarter" idx="4"/>
          </p:nvPr>
        </p:nvSpPr>
        <p:spPr>
          <a:xfrm>
            <a:off x="6846455" y="5035501"/>
            <a:ext cx="297689" cy="293738"/>
          </a:xfrm>
          <a:prstGeom prst="rect">
            <a:avLst/>
          </a:prstGeom>
        </p:spPr>
        <p:txBody>
          <a:bodyPr lIns="0" tIns="0" rIns="0" bIns="0" anchor="ctr"/>
          <a:lstStyle>
            <a:lvl1pPr algn="r">
              <a:defRPr sz="700">
                <a:solidFill>
                  <a:schemeClr val="accent1"/>
                </a:solidFill>
              </a:defRPr>
            </a:lvl1pPr>
          </a:lstStyle>
          <a:p>
            <a:fld id="{71F9F866-B438-9445-8D9F-1F8FF6608833}" type="slidenum">
              <a:rPr lang="en-GB" smtClean="0"/>
              <a:pPr/>
              <a:t>‹#›</a:t>
            </a:fld>
            <a:endParaRPr lang="en-GB" dirty="0"/>
          </a:p>
        </p:txBody>
      </p:sp>
      <p:sp>
        <p:nvSpPr>
          <p:cNvPr id="4" name="Text Placeholder 3"/>
          <p:cNvSpPr>
            <a:spLocks noGrp="1"/>
          </p:cNvSpPr>
          <p:nvPr>
            <p:ph type="body" sz="quarter" idx="10"/>
          </p:nvPr>
        </p:nvSpPr>
        <p:spPr>
          <a:xfrm>
            <a:off x="594663" y="1401393"/>
            <a:ext cx="6371939" cy="3357913"/>
          </a:xfrm>
        </p:spPr>
        <p:txBody>
          <a:bodyPr/>
          <a:lstStyle>
            <a:lvl1pPr>
              <a:defRPr sz="1300"/>
            </a:lvl1pPr>
            <a:lvl2pPr>
              <a:defRPr sz="1300"/>
            </a:lvl2pPr>
            <a:lvl3pPr>
              <a:defRPr sz="1300"/>
            </a:lvl3pPr>
            <a:lvl4pPr>
              <a:defRPr sz="1300"/>
            </a:lvl4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spTree>
    <p:extLst>
      <p:ext uri="{BB962C8B-B14F-4D97-AF65-F5344CB8AC3E}">
        <p14:creationId xmlns:p14="http://schemas.microsoft.com/office/powerpoint/2010/main" val="1563903018"/>
      </p:ext>
    </p:extLst>
  </p:cSld>
  <p:clrMapOvr>
    <a:masterClrMapping/>
  </p:clrMapOvr>
  <p:timing>
    <p:tnLst>
      <p:par>
        <p:cTn id="1" dur="indefinite" restart="never" nodeType="tmRoot"/>
      </p:par>
    </p:tnLst>
  </p:timing>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6_Single column layout">
    <p:spTree>
      <p:nvGrpSpPr>
        <p:cNvPr id="1" name=""/>
        <p:cNvGrpSpPr/>
        <p:nvPr/>
      </p:nvGrpSpPr>
      <p:grpSpPr>
        <a:xfrm>
          <a:off x="0" y="0"/>
          <a:ext cx="0" cy="0"/>
          <a:chOff x="0" y="0"/>
          <a:chExt cx="0" cy="0"/>
        </a:xfrm>
      </p:grpSpPr>
      <p:sp>
        <p:nvSpPr>
          <p:cNvPr id="2" name="Title 1" descr="Ideally your title should fit on one line." title="Slide title"/>
          <p:cNvSpPr>
            <a:spLocks noGrp="1"/>
          </p:cNvSpPr>
          <p:nvPr>
            <p:ph type="title"/>
          </p:nvPr>
        </p:nvSpPr>
        <p:spPr/>
        <p:txBody>
          <a:bodyPr/>
          <a:lstStyle/>
          <a:p>
            <a:r>
              <a:rPr lang="en-GB" smtClean="0"/>
              <a:t>Click to edit Master title style</a:t>
            </a:r>
            <a:endParaRPr lang="en-GB" dirty="0"/>
          </a:p>
        </p:txBody>
      </p:sp>
      <p:sp>
        <p:nvSpPr>
          <p:cNvPr id="56" name="Date Placeholder 3"/>
          <p:cNvSpPr>
            <a:spLocks noGrp="1"/>
          </p:cNvSpPr>
          <p:nvPr>
            <p:ph type="dt" sz="half" idx="2"/>
          </p:nvPr>
        </p:nvSpPr>
        <p:spPr>
          <a:xfrm>
            <a:off x="594661" y="5035501"/>
            <a:ext cx="1547697" cy="293738"/>
          </a:xfrm>
          <a:prstGeom prst="rect">
            <a:avLst/>
          </a:prstGeom>
        </p:spPr>
        <p:txBody>
          <a:bodyPr lIns="0" tIns="0" rIns="0" bIns="0" anchor="ctr"/>
          <a:lstStyle>
            <a:lvl1pPr>
              <a:defRPr sz="700">
                <a:solidFill>
                  <a:schemeClr val="accent1"/>
                </a:solidFill>
              </a:defRPr>
            </a:lvl1pPr>
          </a:lstStyle>
          <a:p>
            <a:fld id="{4AC23DB2-FB1A-4E43-8F6F-8E1E5CEC6EBA}" type="datetime3">
              <a:rPr lang="en-GB" smtClean="0"/>
              <a:t>13 July, 2016</a:t>
            </a:fld>
            <a:endParaRPr lang="en-GB" dirty="0"/>
          </a:p>
        </p:txBody>
      </p:sp>
      <p:sp>
        <p:nvSpPr>
          <p:cNvPr id="57" name="Footer Placeholder 4"/>
          <p:cNvSpPr>
            <a:spLocks noGrp="1"/>
          </p:cNvSpPr>
          <p:nvPr>
            <p:ph type="ftr" sz="quarter" idx="3"/>
            <p:custDataLst>
              <p:tags r:id="rId1"/>
            </p:custDataLst>
          </p:nvPr>
        </p:nvSpPr>
        <p:spPr>
          <a:xfrm>
            <a:off x="0" y="5035501"/>
            <a:ext cx="7561263" cy="293738"/>
          </a:xfrm>
          <a:prstGeom prst="rect">
            <a:avLst/>
          </a:prstGeom>
        </p:spPr>
        <p:txBody>
          <a:bodyPr lIns="0" tIns="0" rIns="0" bIns="0" anchor="ctr"/>
          <a:lstStyle>
            <a:lvl1pPr algn="ctr">
              <a:defRPr lang="en-GB" sz="800" b="0" i="0" u="none">
                <a:solidFill>
                  <a:srgbClr val="FFFFFF"/>
                </a:solidFill>
                <a:latin typeface="Arial"/>
              </a:defRPr>
            </a:lvl1pPr>
          </a:lstStyle>
          <a:p>
            <a:endParaRPr lang="en-GB" b="1"/>
          </a:p>
        </p:txBody>
      </p:sp>
      <p:sp>
        <p:nvSpPr>
          <p:cNvPr id="59" name="Slide Number Placeholder 5"/>
          <p:cNvSpPr>
            <a:spLocks noGrp="1"/>
          </p:cNvSpPr>
          <p:nvPr>
            <p:ph type="sldNum" sz="quarter" idx="4"/>
          </p:nvPr>
        </p:nvSpPr>
        <p:spPr>
          <a:xfrm>
            <a:off x="6846455" y="5035501"/>
            <a:ext cx="297689" cy="293738"/>
          </a:xfrm>
          <a:prstGeom prst="rect">
            <a:avLst/>
          </a:prstGeom>
        </p:spPr>
        <p:txBody>
          <a:bodyPr lIns="0" tIns="0" rIns="0" bIns="0" anchor="ctr"/>
          <a:lstStyle>
            <a:lvl1pPr algn="r">
              <a:defRPr sz="700">
                <a:solidFill>
                  <a:schemeClr val="accent1"/>
                </a:solidFill>
              </a:defRPr>
            </a:lvl1pPr>
          </a:lstStyle>
          <a:p>
            <a:fld id="{71F9F866-B438-9445-8D9F-1F8FF6608833}" type="slidenum">
              <a:rPr lang="en-GB" smtClean="0"/>
              <a:pPr/>
              <a:t>‹#›</a:t>
            </a:fld>
            <a:endParaRPr lang="en-GB" dirty="0"/>
          </a:p>
        </p:txBody>
      </p:sp>
      <p:sp>
        <p:nvSpPr>
          <p:cNvPr id="4" name="Text Placeholder 3"/>
          <p:cNvSpPr>
            <a:spLocks noGrp="1"/>
          </p:cNvSpPr>
          <p:nvPr>
            <p:ph type="body" sz="quarter" idx="10"/>
          </p:nvPr>
        </p:nvSpPr>
        <p:spPr>
          <a:xfrm>
            <a:off x="595974" y="1123828"/>
            <a:ext cx="6370627" cy="277564"/>
          </a:xfrm>
        </p:spPr>
        <p:txBody>
          <a:bodyPr/>
          <a:lstStyle>
            <a:lvl1pPr>
              <a:defRPr>
                <a:latin typeface="Franklin Gothic Medium" panose="020B0603020102020204" pitchFamily="34" charset="0"/>
              </a:defRPr>
            </a:lvl1pPr>
          </a:lstStyle>
          <a:p>
            <a:pPr lvl="0"/>
            <a:r>
              <a:rPr lang="en-US" dirty="0" smtClean="0"/>
              <a:t>Click to edit Master text styles</a:t>
            </a:r>
          </a:p>
        </p:txBody>
      </p:sp>
      <p:sp>
        <p:nvSpPr>
          <p:cNvPr id="6" name="Text Placeholder 5"/>
          <p:cNvSpPr>
            <a:spLocks noGrp="1"/>
          </p:cNvSpPr>
          <p:nvPr>
            <p:ph type="body" sz="quarter" idx="11"/>
          </p:nvPr>
        </p:nvSpPr>
        <p:spPr>
          <a:xfrm>
            <a:off x="595974" y="1685124"/>
            <a:ext cx="6370627" cy="3074181"/>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spTree>
    <p:extLst>
      <p:ext uri="{BB962C8B-B14F-4D97-AF65-F5344CB8AC3E}">
        <p14:creationId xmlns:p14="http://schemas.microsoft.com/office/powerpoint/2010/main" val="2214720768"/>
      </p:ext>
    </p:extLst>
  </p:cSld>
  <p:clrMapOvr>
    <a:masterClrMapping/>
  </p:clrMapOvr>
  <p:timing>
    <p:tnLst>
      <p:par>
        <p:cTn id="1" dur="indefinite" restart="never" nodeType="tmRoot"/>
      </p:par>
    </p:tnLst>
  </p:timing>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594659" y="1"/>
            <a:ext cx="5202310" cy="838861"/>
          </a:xfrm>
        </p:spPr>
        <p:txBody>
          <a:bodyPr/>
          <a:lstStyle/>
          <a:p>
            <a:r>
              <a:rPr lang="en-GB" dirty="0" smtClean="0"/>
              <a:t>Click to edit Master title style</a:t>
            </a:r>
            <a:endParaRPr lang="en-US" dirty="0"/>
          </a:p>
        </p:txBody>
      </p:sp>
      <p:sp>
        <p:nvSpPr>
          <p:cNvPr id="54" name="Date Placeholder 3"/>
          <p:cNvSpPr>
            <a:spLocks noGrp="1"/>
          </p:cNvSpPr>
          <p:nvPr>
            <p:ph type="dt" sz="half" idx="10"/>
          </p:nvPr>
        </p:nvSpPr>
        <p:spPr>
          <a:xfrm>
            <a:off x="594661" y="5035501"/>
            <a:ext cx="1547697" cy="293738"/>
          </a:xfrm>
          <a:prstGeom prst="rect">
            <a:avLst/>
          </a:prstGeom>
        </p:spPr>
        <p:txBody>
          <a:bodyPr lIns="0" tIns="0" rIns="0" bIns="0" anchor="ctr"/>
          <a:lstStyle>
            <a:lvl1pPr>
              <a:defRPr sz="700">
                <a:solidFill>
                  <a:schemeClr val="accent1"/>
                </a:solidFill>
              </a:defRPr>
            </a:lvl1pPr>
          </a:lstStyle>
          <a:p>
            <a:fld id="{64815ECD-0D2A-4942-A2BB-9C0FFC9E6DD9}" type="datetime3">
              <a:rPr lang="en-GB" smtClean="0"/>
              <a:t>13 July, 2016</a:t>
            </a:fld>
            <a:endParaRPr lang="en-GB" dirty="0"/>
          </a:p>
        </p:txBody>
      </p:sp>
      <p:sp>
        <p:nvSpPr>
          <p:cNvPr id="55" name="Footer Placeholder 4"/>
          <p:cNvSpPr>
            <a:spLocks noGrp="1"/>
          </p:cNvSpPr>
          <p:nvPr>
            <p:ph type="ftr" sz="quarter" idx="3"/>
            <p:custDataLst>
              <p:tags r:id="rId1"/>
            </p:custDataLst>
          </p:nvPr>
        </p:nvSpPr>
        <p:spPr>
          <a:xfrm>
            <a:off x="0" y="5035501"/>
            <a:ext cx="7561263" cy="293738"/>
          </a:xfrm>
          <a:prstGeom prst="rect">
            <a:avLst/>
          </a:prstGeom>
        </p:spPr>
        <p:txBody>
          <a:bodyPr lIns="0" tIns="0" rIns="0" bIns="0" anchor="ctr"/>
          <a:lstStyle>
            <a:lvl1pPr algn="ctr">
              <a:defRPr lang="en-GB" sz="800" b="0" i="0" u="none">
                <a:solidFill>
                  <a:srgbClr val="FFFFFF"/>
                </a:solidFill>
                <a:latin typeface="Arial"/>
              </a:defRPr>
            </a:lvl1pPr>
          </a:lstStyle>
          <a:p>
            <a:endParaRPr lang="en-GB" b="1"/>
          </a:p>
        </p:txBody>
      </p:sp>
      <p:sp>
        <p:nvSpPr>
          <p:cNvPr id="57" name="Slide Number Placeholder 5"/>
          <p:cNvSpPr>
            <a:spLocks noGrp="1"/>
          </p:cNvSpPr>
          <p:nvPr>
            <p:ph type="sldNum" sz="quarter" idx="4"/>
          </p:nvPr>
        </p:nvSpPr>
        <p:spPr>
          <a:xfrm>
            <a:off x="6846455" y="5035501"/>
            <a:ext cx="297689" cy="293738"/>
          </a:xfrm>
          <a:prstGeom prst="rect">
            <a:avLst/>
          </a:prstGeom>
        </p:spPr>
        <p:txBody>
          <a:bodyPr lIns="0" tIns="0" rIns="0" bIns="0" anchor="ctr"/>
          <a:lstStyle>
            <a:lvl1pPr algn="r">
              <a:defRPr sz="700">
                <a:solidFill>
                  <a:schemeClr val="accent1"/>
                </a:solidFill>
              </a:defRPr>
            </a:lvl1pPr>
          </a:lstStyle>
          <a:p>
            <a:fld id="{71F9F866-B438-9445-8D9F-1F8FF6608833}" type="slidenum">
              <a:rPr lang="en-GB" smtClean="0"/>
              <a:pPr/>
              <a:t>‹#›</a:t>
            </a:fld>
            <a:endParaRPr lang="en-GB" dirty="0"/>
          </a:p>
        </p:txBody>
      </p:sp>
      <p:sp>
        <p:nvSpPr>
          <p:cNvPr id="5" name="Text Placeholder 4"/>
          <p:cNvSpPr>
            <a:spLocks noGrp="1"/>
          </p:cNvSpPr>
          <p:nvPr>
            <p:ph type="body" sz="quarter" idx="11"/>
          </p:nvPr>
        </p:nvSpPr>
        <p:spPr>
          <a:xfrm>
            <a:off x="594662" y="1123829"/>
            <a:ext cx="2981185" cy="3911808"/>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sp>
        <p:nvSpPr>
          <p:cNvPr id="7" name="Text Placeholder 6"/>
          <p:cNvSpPr>
            <a:spLocks noGrp="1"/>
          </p:cNvSpPr>
          <p:nvPr>
            <p:ph type="body" sz="quarter" idx="12"/>
          </p:nvPr>
        </p:nvSpPr>
        <p:spPr>
          <a:xfrm>
            <a:off x="3985417" y="1123829"/>
            <a:ext cx="2981186" cy="3911808"/>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spTree>
    <p:extLst>
      <p:ext uri="{BB962C8B-B14F-4D97-AF65-F5344CB8AC3E}">
        <p14:creationId xmlns:p14="http://schemas.microsoft.com/office/powerpoint/2010/main" val="416036569"/>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ext + chart - standard">
    <p:spTree>
      <p:nvGrpSpPr>
        <p:cNvPr id="1" name=""/>
        <p:cNvGrpSpPr/>
        <p:nvPr/>
      </p:nvGrpSpPr>
      <p:grpSpPr>
        <a:xfrm>
          <a:off x="0" y="0"/>
          <a:ext cx="0" cy="0"/>
          <a:chOff x="0" y="0"/>
          <a:chExt cx="0" cy="0"/>
        </a:xfrm>
      </p:grpSpPr>
      <p:sp>
        <p:nvSpPr>
          <p:cNvPr id="5" name="Round Same Side Corner Rectangle 4"/>
          <p:cNvSpPr/>
          <p:nvPr userDrawn="1"/>
        </p:nvSpPr>
        <p:spPr>
          <a:xfrm>
            <a:off x="3985416" y="1401393"/>
            <a:ext cx="2960182" cy="3619441"/>
          </a:xfrm>
          <a:prstGeom prst="round2SameRect">
            <a:avLst>
              <a:gd name="adj1" fmla="val 3390"/>
              <a:gd name="adj2" fmla="val 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73650" tIns="36825" rIns="73650" bIns="36825" anchor="ctr"/>
          <a:lstStyle/>
          <a:p>
            <a:pPr algn="ctr">
              <a:spcAft>
                <a:spcPct val="50000"/>
              </a:spcAft>
              <a:defRPr/>
            </a:pPr>
            <a:endParaRPr lang="en-GB" dirty="0">
              <a:latin typeface="Franklin Gothic Book"/>
            </a:endParaRPr>
          </a:p>
        </p:txBody>
      </p:sp>
      <p:sp>
        <p:nvSpPr>
          <p:cNvPr id="9" name="Content Placeholder 8"/>
          <p:cNvSpPr>
            <a:spLocks noGrp="1"/>
          </p:cNvSpPr>
          <p:nvPr>
            <p:ph sz="quarter" idx="17" hasCustomPrompt="1"/>
          </p:nvPr>
        </p:nvSpPr>
        <p:spPr>
          <a:xfrm>
            <a:off x="3985416" y="1401393"/>
            <a:ext cx="2960182" cy="3619441"/>
          </a:xfrm>
        </p:spPr>
        <p:txBody>
          <a:bodyPr/>
          <a:lstStyle>
            <a:lvl5pPr marL="0" indent="0">
              <a:defRPr baseline="0">
                <a:latin typeface="Franklin Gothic Book" panose="020B0503020102020204" pitchFamily="34" charset="0"/>
              </a:defRPr>
            </a:lvl5pPr>
          </a:lstStyle>
          <a:p>
            <a:pPr lvl="4"/>
            <a:r>
              <a:rPr lang="en-GB" dirty="0" smtClean="0"/>
              <a:t>Click icon to insert object</a:t>
            </a:r>
            <a:endParaRPr lang="en-GB" dirty="0"/>
          </a:p>
        </p:txBody>
      </p:sp>
      <p:sp>
        <p:nvSpPr>
          <p:cNvPr id="2" name="Title 1" descr="Ideally your title should fit on one line." title="Slide title"/>
          <p:cNvSpPr>
            <a:spLocks noGrp="1"/>
          </p:cNvSpPr>
          <p:nvPr>
            <p:ph type="title"/>
          </p:nvPr>
        </p:nvSpPr>
        <p:spPr/>
        <p:txBody>
          <a:bodyPr/>
          <a:lstStyle/>
          <a:p>
            <a:r>
              <a:rPr lang="en-US" smtClean="0"/>
              <a:t>Click to edit Master title style</a:t>
            </a:r>
            <a:endParaRPr lang="en-GB"/>
          </a:p>
        </p:txBody>
      </p:sp>
      <p:sp>
        <p:nvSpPr>
          <p:cNvPr id="100" name="Date Placeholder 3"/>
          <p:cNvSpPr>
            <a:spLocks noGrp="1"/>
          </p:cNvSpPr>
          <p:nvPr>
            <p:ph type="dt" sz="half" idx="2"/>
          </p:nvPr>
        </p:nvSpPr>
        <p:spPr>
          <a:xfrm>
            <a:off x="594661" y="5035501"/>
            <a:ext cx="1547697" cy="293738"/>
          </a:xfrm>
          <a:prstGeom prst="rect">
            <a:avLst/>
          </a:prstGeom>
        </p:spPr>
        <p:txBody>
          <a:bodyPr lIns="0" tIns="0" rIns="0" bIns="0" anchor="ctr"/>
          <a:lstStyle>
            <a:lvl1pPr>
              <a:defRPr sz="700">
                <a:solidFill>
                  <a:schemeClr val="accent1"/>
                </a:solidFill>
              </a:defRPr>
            </a:lvl1pPr>
          </a:lstStyle>
          <a:p>
            <a:fld id="{B6178F0A-3EE0-4B48-8395-CF38F4590226}" type="datetime3">
              <a:rPr lang="en-GB" smtClean="0"/>
              <a:t>13 July, 2016</a:t>
            </a:fld>
            <a:endParaRPr lang="en-GB" dirty="0"/>
          </a:p>
        </p:txBody>
      </p:sp>
      <p:sp>
        <p:nvSpPr>
          <p:cNvPr id="101" name="Footer Placeholder 4"/>
          <p:cNvSpPr>
            <a:spLocks noGrp="1"/>
          </p:cNvSpPr>
          <p:nvPr>
            <p:ph type="ftr" sz="quarter" idx="3"/>
            <p:custDataLst>
              <p:tags r:id="rId1"/>
            </p:custDataLst>
          </p:nvPr>
        </p:nvSpPr>
        <p:spPr>
          <a:xfrm>
            <a:off x="0" y="5035501"/>
            <a:ext cx="7561263" cy="293738"/>
          </a:xfrm>
          <a:prstGeom prst="rect">
            <a:avLst/>
          </a:prstGeom>
        </p:spPr>
        <p:txBody>
          <a:bodyPr lIns="0" tIns="0" rIns="0" bIns="0" anchor="ctr"/>
          <a:lstStyle>
            <a:lvl1pPr algn="ctr">
              <a:defRPr lang="en-GB" sz="800" b="0" i="0" u="none">
                <a:solidFill>
                  <a:srgbClr val="FFFFFF"/>
                </a:solidFill>
                <a:latin typeface="Arial"/>
              </a:defRPr>
            </a:lvl1pPr>
          </a:lstStyle>
          <a:p>
            <a:endParaRPr lang="en-GB" b="1"/>
          </a:p>
        </p:txBody>
      </p:sp>
      <p:sp>
        <p:nvSpPr>
          <p:cNvPr id="103" name="Slide Number Placeholder 5"/>
          <p:cNvSpPr>
            <a:spLocks noGrp="1"/>
          </p:cNvSpPr>
          <p:nvPr>
            <p:ph type="sldNum" sz="quarter" idx="4"/>
          </p:nvPr>
        </p:nvSpPr>
        <p:spPr>
          <a:xfrm>
            <a:off x="6846455" y="5035501"/>
            <a:ext cx="297689" cy="293738"/>
          </a:xfrm>
          <a:prstGeom prst="rect">
            <a:avLst/>
          </a:prstGeom>
        </p:spPr>
        <p:txBody>
          <a:bodyPr lIns="0" tIns="0" rIns="0" bIns="0" anchor="ctr"/>
          <a:lstStyle>
            <a:lvl1pPr algn="r">
              <a:defRPr sz="700">
                <a:solidFill>
                  <a:schemeClr val="accent1"/>
                </a:solidFill>
              </a:defRPr>
            </a:lvl1pPr>
          </a:lstStyle>
          <a:p>
            <a:fld id="{71F9F866-B438-9445-8D9F-1F8FF6608833}" type="slidenum">
              <a:rPr lang="en-GB" smtClean="0"/>
              <a:pPr/>
              <a:t>‹#›</a:t>
            </a:fld>
            <a:endParaRPr lang="en-GB" dirty="0"/>
          </a:p>
        </p:txBody>
      </p:sp>
      <p:sp>
        <p:nvSpPr>
          <p:cNvPr id="4" name="Text Placeholder 3"/>
          <p:cNvSpPr>
            <a:spLocks noGrp="1"/>
          </p:cNvSpPr>
          <p:nvPr>
            <p:ph type="body" sz="quarter" idx="16"/>
          </p:nvPr>
        </p:nvSpPr>
        <p:spPr>
          <a:xfrm>
            <a:off x="594662" y="1401393"/>
            <a:ext cx="2981185" cy="3639179"/>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Tree>
    <p:extLst>
      <p:ext uri="{BB962C8B-B14F-4D97-AF65-F5344CB8AC3E}">
        <p14:creationId xmlns:p14="http://schemas.microsoft.com/office/powerpoint/2010/main" val="537878250"/>
      </p:ext>
    </p:extLst>
  </p:cSld>
  <p:clrMapOvr>
    <a:masterClrMapping/>
  </p:clrMapOvr>
  <p:timing>
    <p:tnLst>
      <p:par>
        <p:cTn id="1" dur="indefinite" restart="never" nodeType="tmRoot"/>
      </p:par>
    </p:tnLst>
  </p:timing>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p:cSld name="46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Date Placeholder 2"/>
          <p:cNvSpPr>
            <a:spLocks noGrp="1"/>
          </p:cNvSpPr>
          <p:nvPr>
            <p:ph type="dt" sz="half" idx="10"/>
          </p:nvPr>
        </p:nvSpPr>
        <p:spPr/>
        <p:txBody>
          <a:bodyPr/>
          <a:lstStyle/>
          <a:p>
            <a:fld id="{8B6E079F-0502-CC4C-9C8B-39554E94F19E}" type="datetime3">
              <a:rPr lang="en-GB" smtClean="0"/>
              <a:pPr/>
              <a:t>13 July, 2016</a:t>
            </a:fld>
            <a:endParaRPr lang="en-GB" dirty="0"/>
          </a:p>
        </p:txBody>
      </p:sp>
      <p:sp>
        <p:nvSpPr>
          <p:cNvPr id="4" name="Footer Placeholder 3"/>
          <p:cNvSpPr>
            <a:spLocks noGrp="1"/>
          </p:cNvSpPr>
          <p:nvPr>
            <p:ph type="ftr" sz="quarter" idx="11"/>
            <p:custDataLst>
              <p:tags r:id="rId1"/>
            </p:custDataLst>
          </p:nvPr>
        </p:nvSpPr>
        <p:spPr>
          <a:xfrm>
            <a:off x="0" y="5035501"/>
            <a:ext cx="7561263" cy="293738"/>
          </a:xfrm>
        </p:spPr>
        <p:txBody>
          <a:bodyPr/>
          <a:lstStyle>
            <a:lvl1pPr algn="ctr">
              <a:defRPr lang="en-GB" sz="800" b="0" i="0" u="none">
                <a:solidFill>
                  <a:srgbClr val="FFFFFF"/>
                </a:solidFill>
                <a:latin typeface="Arial"/>
              </a:defRPr>
            </a:lvl1pPr>
          </a:lstStyle>
          <a:p>
            <a:endParaRPr lang="en-GB" b="1"/>
          </a:p>
        </p:txBody>
      </p:sp>
      <p:sp>
        <p:nvSpPr>
          <p:cNvPr id="5" name="Slide Number Placeholder 4"/>
          <p:cNvSpPr>
            <a:spLocks noGrp="1"/>
          </p:cNvSpPr>
          <p:nvPr>
            <p:ph type="sldNum" sz="quarter" idx="12"/>
          </p:nvPr>
        </p:nvSpPr>
        <p:spPr/>
        <p:txBody>
          <a:bodyPr/>
          <a:lstStyle/>
          <a:p>
            <a:fld id="{71F9F866-B438-9445-8D9F-1F8FF6608833}" type="slidenum">
              <a:rPr lang="en-GB" smtClean="0"/>
              <a:pPr/>
              <a:t>‹#›</a:t>
            </a:fld>
            <a:endParaRPr lang="en-GB" dirty="0"/>
          </a:p>
        </p:txBody>
      </p:sp>
      <p:sp>
        <p:nvSpPr>
          <p:cNvPr id="6" name="Rectangle 5"/>
          <p:cNvSpPr/>
          <p:nvPr userDrawn="1"/>
        </p:nvSpPr>
        <p:spPr>
          <a:xfrm>
            <a:off x="0" y="0"/>
            <a:ext cx="7561263" cy="5329238"/>
          </a:xfrm>
          <a:prstGeom prst="rect">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lIns="73650" tIns="36825" rIns="73650" bIns="36825" rtlCol="0" anchor="ctr"/>
          <a:lstStyle/>
          <a:p>
            <a:pPr algn="ctr"/>
            <a:r>
              <a:rPr lang="en-US" sz="5600" dirty="0" smtClean="0">
                <a:latin typeface="Franklin Gothic Book"/>
              </a:rPr>
              <a:t>Layouts for charts, images, tables, smart</a:t>
            </a:r>
            <a:r>
              <a:rPr lang="en-US" sz="5600" baseline="0" dirty="0" smtClean="0">
                <a:latin typeface="Franklin Gothic Book"/>
              </a:rPr>
              <a:t> art or video</a:t>
            </a:r>
            <a:endParaRPr lang="en-US" sz="5600" dirty="0">
              <a:latin typeface="Franklin Gothic Book"/>
            </a:endParaRPr>
          </a:p>
        </p:txBody>
      </p:sp>
      <p:grpSp>
        <p:nvGrpSpPr>
          <p:cNvPr id="7" name="Group 6"/>
          <p:cNvGrpSpPr/>
          <p:nvPr userDrawn="1"/>
        </p:nvGrpSpPr>
        <p:grpSpPr>
          <a:xfrm>
            <a:off x="-746937" y="0"/>
            <a:ext cx="8188769" cy="5935713"/>
            <a:chOff x="-903288" y="0"/>
            <a:chExt cx="9902857" cy="7638450"/>
          </a:xfrm>
        </p:grpSpPr>
        <p:cxnSp>
          <p:nvCxnSpPr>
            <p:cNvPr id="8" name="Straight Connector 7"/>
            <p:cNvCxnSpPr/>
            <p:nvPr userDrawn="1"/>
          </p:nvCxnSpPr>
          <p:spPr bwMode="auto">
            <a:xfrm>
              <a:off x="-903288" y="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userDrawn="1"/>
          </p:nvCxnSpPr>
          <p:spPr bwMode="auto">
            <a:xfrm>
              <a:off x="-903288" y="360363"/>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userDrawn="1"/>
          </p:nvCxnSpPr>
          <p:spPr bwMode="auto">
            <a:xfrm>
              <a:off x="-903288" y="719138"/>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userDrawn="1"/>
          </p:nvCxnSpPr>
          <p:spPr bwMode="auto">
            <a:xfrm>
              <a:off x="-903288" y="107950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userDrawn="1"/>
          </p:nvCxnSpPr>
          <p:spPr bwMode="auto">
            <a:xfrm>
              <a:off x="-903288" y="1439863"/>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userDrawn="1"/>
          </p:nvCxnSpPr>
          <p:spPr bwMode="auto">
            <a:xfrm>
              <a:off x="-903288" y="1800225"/>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userDrawn="1"/>
          </p:nvCxnSpPr>
          <p:spPr bwMode="auto">
            <a:xfrm>
              <a:off x="-903288" y="2160588"/>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bwMode="auto">
            <a:xfrm>
              <a:off x="-903288" y="252095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userDrawn="1"/>
          </p:nvCxnSpPr>
          <p:spPr bwMode="auto">
            <a:xfrm>
              <a:off x="-903288" y="2879725"/>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userDrawn="1"/>
          </p:nvCxnSpPr>
          <p:spPr bwMode="auto">
            <a:xfrm>
              <a:off x="-903288" y="3240088"/>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userDrawn="1"/>
          </p:nvCxnSpPr>
          <p:spPr bwMode="auto">
            <a:xfrm>
              <a:off x="-903288" y="360045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userDrawn="1"/>
          </p:nvCxnSpPr>
          <p:spPr bwMode="auto">
            <a:xfrm>
              <a:off x="-903288" y="3960813"/>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userDrawn="1"/>
          </p:nvCxnSpPr>
          <p:spPr bwMode="auto">
            <a:xfrm>
              <a:off x="-903288" y="4319588"/>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userDrawn="1"/>
          </p:nvCxnSpPr>
          <p:spPr bwMode="auto">
            <a:xfrm>
              <a:off x="-903288" y="467995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userDrawn="1"/>
          </p:nvCxnSpPr>
          <p:spPr bwMode="auto">
            <a:xfrm>
              <a:off x="-903288" y="5040313"/>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userDrawn="1"/>
          </p:nvCxnSpPr>
          <p:spPr bwMode="auto">
            <a:xfrm rot="5400000">
              <a:off x="4679155"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userDrawn="1"/>
          </p:nvCxnSpPr>
          <p:spPr bwMode="auto">
            <a:xfrm rot="5400000">
              <a:off x="4318792"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userDrawn="1"/>
          </p:nvCxnSpPr>
          <p:spPr bwMode="auto">
            <a:xfrm rot="5400000">
              <a:off x="3960017"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userDrawn="1"/>
          </p:nvCxnSpPr>
          <p:spPr bwMode="auto">
            <a:xfrm rot="5400000">
              <a:off x="3598067"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userDrawn="1"/>
          </p:nvCxnSpPr>
          <p:spPr bwMode="auto">
            <a:xfrm rot="5400000">
              <a:off x="3239292"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userDrawn="1"/>
          </p:nvCxnSpPr>
          <p:spPr bwMode="auto">
            <a:xfrm rot="5400000">
              <a:off x="2878930"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userDrawn="1"/>
          </p:nvCxnSpPr>
          <p:spPr bwMode="auto">
            <a:xfrm rot="5400000">
              <a:off x="2518567"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userDrawn="1"/>
          </p:nvCxnSpPr>
          <p:spPr bwMode="auto">
            <a:xfrm rot="5400000">
              <a:off x="2158205"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userDrawn="1"/>
          </p:nvCxnSpPr>
          <p:spPr bwMode="auto">
            <a:xfrm rot="5400000">
              <a:off x="1799430"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userDrawn="1"/>
          </p:nvCxnSpPr>
          <p:spPr bwMode="auto">
            <a:xfrm rot="5400000">
              <a:off x="1439067"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userDrawn="1"/>
          </p:nvCxnSpPr>
          <p:spPr bwMode="auto">
            <a:xfrm rot="5400000">
              <a:off x="1078705"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userDrawn="1"/>
          </p:nvCxnSpPr>
          <p:spPr bwMode="auto">
            <a:xfrm rot="5400000">
              <a:off x="718342"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userDrawn="1"/>
          </p:nvCxnSpPr>
          <p:spPr bwMode="auto">
            <a:xfrm rot="5400000">
              <a:off x="359567"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userDrawn="1"/>
          </p:nvCxnSpPr>
          <p:spPr bwMode="auto">
            <a:xfrm rot="5400000">
              <a:off x="-795"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userDrawn="1"/>
          </p:nvCxnSpPr>
          <p:spPr bwMode="auto">
            <a:xfrm rot="5400000">
              <a:off x="-361158"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userDrawn="1"/>
          </p:nvCxnSpPr>
          <p:spPr bwMode="auto">
            <a:xfrm rot="5400000">
              <a:off x="6839742"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userDrawn="1"/>
          </p:nvCxnSpPr>
          <p:spPr bwMode="auto">
            <a:xfrm rot="5400000">
              <a:off x="6479380"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userDrawn="1"/>
          </p:nvCxnSpPr>
          <p:spPr bwMode="auto">
            <a:xfrm rot="5400000">
              <a:off x="6119017"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userDrawn="1"/>
          </p:nvCxnSpPr>
          <p:spPr bwMode="auto">
            <a:xfrm rot="5400000">
              <a:off x="5758655"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userDrawn="1"/>
          </p:nvCxnSpPr>
          <p:spPr bwMode="auto">
            <a:xfrm rot="5400000">
              <a:off x="5398292"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userDrawn="1"/>
          </p:nvCxnSpPr>
          <p:spPr bwMode="auto">
            <a:xfrm rot="5400000">
              <a:off x="5039517"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userDrawn="1"/>
          </p:nvCxnSpPr>
          <p:spPr bwMode="auto">
            <a:xfrm rot="5400000">
              <a:off x="4679155"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userDrawn="1"/>
          </p:nvCxnSpPr>
          <p:spPr bwMode="auto">
            <a:xfrm rot="5400000">
              <a:off x="7200105"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userDrawn="1"/>
          </p:nvCxnSpPr>
          <p:spPr bwMode="auto">
            <a:xfrm rot="5400000">
              <a:off x="7560467"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7" name="Straight Connector 46"/>
            <p:cNvCxnSpPr/>
            <p:nvPr userDrawn="1"/>
          </p:nvCxnSpPr>
          <p:spPr bwMode="auto">
            <a:xfrm rot="5400000">
              <a:off x="7920000"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userDrawn="1"/>
          </p:nvCxnSpPr>
          <p:spPr bwMode="auto">
            <a:xfrm rot="5400000">
              <a:off x="8280000"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userDrawn="1"/>
          </p:nvCxnSpPr>
          <p:spPr bwMode="auto">
            <a:xfrm rot="5400000">
              <a:off x="8640000"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userDrawn="1"/>
          </p:nvCxnSpPr>
          <p:spPr bwMode="auto">
            <a:xfrm>
              <a:off x="-903288" y="540000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userDrawn="1"/>
          </p:nvCxnSpPr>
          <p:spPr bwMode="auto">
            <a:xfrm>
              <a:off x="-903288" y="576000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52" name="Straight Connector 51"/>
            <p:cNvCxnSpPr/>
            <p:nvPr userDrawn="1"/>
          </p:nvCxnSpPr>
          <p:spPr bwMode="auto">
            <a:xfrm>
              <a:off x="-903288" y="612000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53" name="Straight Connector 52"/>
            <p:cNvCxnSpPr/>
            <p:nvPr userDrawn="1"/>
          </p:nvCxnSpPr>
          <p:spPr bwMode="auto">
            <a:xfrm>
              <a:off x="-903288" y="648000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54" name="Straight Connector 53"/>
            <p:cNvCxnSpPr/>
            <p:nvPr userDrawn="1"/>
          </p:nvCxnSpPr>
          <p:spPr bwMode="auto">
            <a:xfrm>
              <a:off x="-903288" y="684000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631506104"/>
      </p:ext>
    </p:extLst>
  </p:cSld>
  <p:clrMapOvr>
    <a:masterClrMapping/>
  </p:clrMapOvr>
  <p:timing>
    <p:tnLst>
      <p:par>
        <p:cTn id="1" dur="indefinite" restart="never" nodeType="tmRoot"/>
      </p:par>
    </p:tnLst>
  </p:timing>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text + chart - standard">
    <p:spTree>
      <p:nvGrpSpPr>
        <p:cNvPr id="1" name=""/>
        <p:cNvGrpSpPr/>
        <p:nvPr/>
      </p:nvGrpSpPr>
      <p:grpSpPr>
        <a:xfrm>
          <a:off x="0" y="0"/>
          <a:ext cx="0" cy="0"/>
          <a:chOff x="0" y="0"/>
          <a:chExt cx="0" cy="0"/>
        </a:xfrm>
      </p:grpSpPr>
      <p:sp>
        <p:nvSpPr>
          <p:cNvPr id="5" name="Round Same Side Corner Rectangle 4"/>
          <p:cNvSpPr/>
          <p:nvPr userDrawn="1"/>
        </p:nvSpPr>
        <p:spPr>
          <a:xfrm>
            <a:off x="3985416" y="1401393"/>
            <a:ext cx="2960182" cy="3619441"/>
          </a:xfrm>
          <a:prstGeom prst="round2SameRect">
            <a:avLst>
              <a:gd name="adj1" fmla="val 3390"/>
              <a:gd name="adj2" fmla="val 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73650" tIns="36825" rIns="73650" bIns="36825" anchor="ctr"/>
          <a:lstStyle/>
          <a:p>
            <a:pPr algn="ctr">
              <a:spcAft>
                <a:spcPct val="50000"/>
              </a:spcAft>
              <a:defRPr/>
            </a:pPr>
            <a:endParaRPr lang="en-GB" dirty="0">
              <a:latin typeface="Franklin Gothic Book"/>
            </a:endParaRPr>
          </a:p>
        </p:txBody>
      </p:sp>
      <p:sp>
        <p:nvSpPr>
          <p:cNvPr id="9" name="Content Placeholder 8"/>
          <p:cNvSpPr>
            <a:spLocks noGrp="1"/>
          </p:cNvSpPr>
          <p:nvPr>
            <p:ph sz="quarter" idx="17" hasCustomPrompt="1"/>
          </p:nvPr>
        </p:nvSpPr>
        <p:spPr>
          <a:xfrm>
            <a:off x="3985416" y="1401393"/>
            <a:ext cx="2960182" cy="3619441"/>
          </a:xfrm>
        </p:spPr>
        <p:txBody>
          <a:bodyPr/>
          <a:lstStyle>
            <a:lvl5pPr marL="0" indent="0">
              <a:defRPr baseline="0">
                <a:latin typeface="Franklin Gothic Book" panose="020B0503020102020204" pitchFamily="34" charset="0"/>
              </a:defRPr>
            </a:lvl5pPr>
          </a:lstStyle>
          <a:p>
            <a:pPr lvl="4"/>
            <a:r>
              <a:rPr lang="en-GB" dirty="0" smtClean="0"/>
              <a:t>Click icon to insert object</a:t>
            </a:r>
            <a:endParaRPr lang="en-GB" dirty="0"/>
          </a:p>
        </p:txBody>
      </p:sp>
      <p:sp>
        <p:nvSpPr>
          <p:cNvPr id="2" name="Title 1" descr="Ideally your title should fit on one line." title="Slide title"/>
          <p:cNvSpPr>
            <a:spLocks noGrp="1"/>
          </p:cNvSpPr>
          <p:nvPr>
            <p:ph type="title"/>
          </p:nvPr>
        </p:nvSpPr>
        <p:spPr/>
        <p:txBody>
          <a:bodyPr/>
          <a:lstStyle/>
          <a:p>
            <a:r>
              <a:rPr lang="en-US" smtClean="0"/>
              <a:t>Click to edit Master title style</a:t>
            </a:r>
            <a:endParaRPr lang="en-GB"/>
          </a:p>
        </p:txBody>
      </p:sp>
      <p:sp>
        <p:nvSpPr>
          <p:cNvPr id="100" name="Date Placeholder 3"/>
          <p:cNvSpPr>
            <a:spLocks noGrp="1"/>
          </p:cNvSpPr>
          <p:nvPr>
            <p:ph type="dt" sz="half" idx="2"/>
          </p:nvPr>
        </p:nvSpPr>
        <p:spPr>
          <a:xfrm>
            <a:off x="594661" y="5035501"/>
            <a:ext cx="1547697" cy="293738"/>
          </a:xfrm>
          <a:prstGeom prst="rect">
            <a:avLst/>
          </a:prstGeom>
        </p:spPr>
        <p:txBody>
          <a:bodyPr lIns="0" tIns="0" rIns="0" bIns="0" anchor="ctr"/>
          <a:lstStyle>
            <a:lvl1pPr>
              <a:defRPr sz="700">
                <a:solidFill>
                  <a:schemeClr val="accent1"/>
                </a:solidFill>
              </a:defRPr>
            </a:lvl1pPr>
          </a:lstStyle>
          <a:p>
            <a:fld id="{B6178F0A-3EE0-4B48-8395-CF38F4590226}" type="datetime3">
              <a:rPr lang="en-GB" smtClean="0"/>
              <a:t>13 July, 2016</a:t>
            </a:fld>
            <a:endParaRPr lang="en-GB" dirty="0"/>
          </a:p>
        </p:txBody>
      </p:sp>
      <p:sp>
        <p:nvSpPr>
          <p:cNvPr id="101" name="Footer Placeholder 4"/>
          <p:cNvSpPr>
            <a:spLocks noGrp="1"/>
          </p:cNvSpPr>
          <p:nvPr>
            <p:ph type="ftr" sz="quarter" idx="3"/>
            <p:custDataLst>
              <p:tags r:id="rId1"/>
            </p:custDataLst>
          </p:nvPr>
        </p:nvSpPr>
        <p:spPr>
          <a:xfrm>
            <a:off x="0" y="5035501"/>
            <a:ext cx="7561263" cy="293738"/>
          </a:xfrm>
          <a:prstGeom prst="rect">
            <a:avLst/>
          </a:prstGeom>
        </p:spPr>
        <p:txBody>
          <a:bodyPr lIns="0" tIns="0" rIns="0" bIns="0" anchor="ctr"/>
          <a:lstStyle>
            <a:lvl1pPr algn="ctr">
              <a:defRPr lang="en-GB" sz="800" b="0" i="0" u="none">
                <a:solidFill>
                  <a:srgbClr val="FFFFFF"/>
                </a:solidFill>
                <a:latin typeface="Arial"/>
              </a:defRPr>
            </a:lvl1pPr>
          </a:lstStyle>
          <a:p>
            <a:endParaRPr lang="en-GB" b="1"/>
          </a:p>
        </p:txBody>
      </p:sp>
      <p:sp>
        <p:nvSpPr>
          <p:cNvPr id="103" name="Slide Number Placeholder 5"/>
          <p:cNvSpPr>
            <a:spLocks noGrp="1"/>
          </p:cNvSpPr>
          <p:nvPr>
            <p:ph type="sldNum" sz="quarter" idx="4"/>
          </p:nvPr>
        </p:nvSpPr>
        <p:spPr>
          <a:xfrm>
            <a:off x="6846455" y="5035501"/>
            <a:ext cx="297689" cy="293738"/>
          </a:xfrm>
          <a:prstGeom prst="rect">
            <a:avLst/>
          </a:prstGeom>
        </p:spPr>
        <p:txBody>
          <a:bodyPr lIns="0" tIns="0" rIns="0" bIns="0" anchor="ctr"/>
          <a:lstStyle>
            <a:lvl1pPr algn="r">
              <a:defRPr sz="700">
                <a:solidFill>
                  <a:schemeClr val="accent1"/>
                </a:solidFill>
              </a:defRPr>
            </a:lvl1pPr>
          </a:lstStyle>
          <a:p>
            <a:fld id="{71F9F866-B438-9445-8D9F-1F8FF6608833}" type="slidenum">
              <a:rPr lang="en-GB" smtClean="0"/>
              <a:pPr/>
              <a:t>‹#›</a:t>
            </a:fld>
            <a:endParaRPr lang="en-GB" dirty="0"/>
          </a:p>
        </p:txBody>
      </p:sp>
      <p:sp>
        <p:nvSpPr>
          <p:cNvPr id="4" name="Text Placeholder 3"/>
          <p:cNvSpPr>
            <a:spLocks noGrp="1"/>
          </p:cNvSpPr>
          <p:nvPr>
            <p:ph type="body" sz="quarter" idx="16"/>
          </p:nvPr>
        </p:nvSpPr>
        <p:spPr>
          <a:xfrm>
            <a:off x="594662" y="1401393"/>
            <a:ext cx="2981185" cy="3639179"/>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endParaRPr lang="en-GB" dirty="0"/>
          </a:p>
        </p:txBody>
      </p:sp>
    </p:spTree>
    <p:extLst>
      <p:ext uri="{BB962C8B-B14F-4D97-AF65-F5344CB8AC3E}">
        <p14:creationId xmlns:p14="http://schemas.microsoft.com/office/powerpoint/2010/main" val="963352293"/>
      </p:ext>
    </p:extLst>
  </p:cSld>
  <p:clrMapOvr>
    <a:masterClrMapping/>
  </p:clrMapOvr>
  <p:timing>
    <p:tnLst>
      <p:par>
        <p:cTn id="1" dur="indefinite" restart="never" nodeType="tmRoot"/>
      </p:par>
    </p:tnLst>
  </p:timing>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1_text + chart">
    <p:spTree>
      <p:nvGrpSpPr>
        <p:cNvPr id="1" name=""/>
        <p:cNvGrpSpPr/>
        <p:nvPr/>
      </p:nvGrpSpPr>
      <p:grpSpPr>
        <a:xfrm>
          <a:off x="0" y="0"/>
          <a:ext cx="0" cy="0"/>
          <a:chOff x="0" y="0"/>
          <a:chExt cx="0" cy="0"/>
        </a:xfrm>
      </p:grpSpPr>
      <p:sp>
        <p:nvSpPr>
          <p:cNvPr id="10" name="Round Same Side Corner Rectangle 9"/>
          <p:cNvSpPr/>
          <p:nvPr userDrawn="1"/>
        </p:nvSpPr>
        <p:spPr>
          <a:xfrm>
            <a:off x="3985416" y="1394695"/>
            <a:ext cx="2981188" cy="3626138"/>
          </a:xfrm>
          <a:prstGeom prst="round2SameRect">
            <a:avLst>
              <a:gd name="adj1" fmla="val 3390"/>
              <a:gd name="adj2" fmla="val 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73650" tIns="36825" rIns="73650" bIns="36825" anchor="ctr"/>
          <a:lstStyle/>
          <a:p>
            <a:pPr algn="ctr">
              <a:spcAft>
                <a:spcPct val="50000"/>
              </a:spcAft>
              <a:defRPr/>
            </a:pPr>
            <a:endParaRPr lang="en-GB" dirty="0">
              <a:latin typeface="Franklin Gothic Book"/>
            </a:endParaRPr>
          </a:p>
        </p:txBody>
      </p:sp>
      <p:sp>
        <p:nvSpPr>
          <p:cNvPr id="14" name="Content Placeholder 8"/>
          <p:cNvSpPr>
            <a:spLocks noGrp="1"/>
          </p:cNvSpPr>
          <p:nvPr>
            <p:ph sz="quarter" idx="18" hasCustomPrompt="1"/>
          </p:nvPr>
        </p:nvSpPr>
        <p:spPr>
          <a:xfrm>
            <a:off x="3985416" y="1401393"/>
            <a:ext cx="2960182" cy="3619441"/>
          </a:xfrm>
        </p:spPr>
        <p:txBody>
          <a:bodyPr/>
          <a:lstStyle>
            <a:lvl5pPr marL="0" indent="0">
              <a:defRPr baseline="0">
                <a:latin typeface="Franklin Gothic Book" panose="020B0503020102020204" pitchFamily="34" charset="0"/>
              </a:defRPr>
            </a:lvl5pPr>
          </a:lstStyle>
          <a:p>
            <a:pPr lvl="4"/>
            <a:r>
              <a:rPr lang="en-GB" dirty="0" smtClean="0"/>
              <a:t>Click icon to insert object</a:t>
            </a:r>
            <a:endParaRPr lang="en-GB" dirty="0"/>
          </a:p>
        </p:txBody>
      </p:sp>
      <p:sp>
        <p:nvSpPr>
          <p:cNvPr id="2" name="Title 1" descr="Ideally your title should fit on one line." title="Slide title"/>
          <p:cNvSpPr>
            <a:spLocks noGrp="1"/>
          </p:cNvSpPr>
          <p:nvPr>
            <p:ph type="title"/>
          </p:nvPr>
        </p:nvSpPr>
        <p:spPr/>
        <p:txBody>
          <a:bodyPr/>
          <a:lstStyle/>
          <a:p>
            <a:r>
              <a:rPr lang="en-US" smtClean="0"/>
              <a:t>Click to edit Master title style</a:t>
            </a:r>
            <a:endParaRPr lang="en-GB"/>
          </a:p>
        </p:txBody>
      </p:sp>
      <p:sp>
        <p:nvSpPr>
          <p:cNvPr id="100" name="Date Placeholder 3"/>
          <p:cNvSpPr>
            <a:spLocks noGrp="1"/>
          </p:cNvSpPr>
          <p:nvPr>
            <p:ph type="dt" sz="half" idx="2"/>
          </p:nvPr>
        </p:nvSpPr>
        <p:spPr>
          <a:xfrm>
            <a:off x="594661" y="5035501"/>
            <a:ext cx="1547697" cy="293738"/>
          </a:xfrm>
          <a:prstGeom prst="rect">
            <a:avLst/>
          </a:prstGeom>
        </p:spPr>
        <p:txBody>
          <a:bodyPr lIns="0" tIns="0" rIns="0" bIns="0" anchor="ctr"/>
          <a:lstStyle>
            <a:lvl1pPr>
              <a:defRPr sz="700">
                <a:solidFill>
                  <a:schemeClr val="accent1"/>
                </a:solidFill>
              </a:defRPr>
            </a:lvl1pPr>
          </a:lstStyle>
          <a:p>
            <a:fld id="{B6178F0A-3EE0-4B48-8395-CF38F4590226}" type="datetime3">
              <a:rPr lang="en-GB" smtClean="0"/>
              <a:t>13 July, 2016</a:t>
            </a:fld>
            <a:endParaRPr lang="en-GB" dirty="0"/>
          </a:p>
        </p:txBody>
      </p:sp>
      <p:sp>
        <p:nvSpPr>
          <p:cNvPr id="101" name="Footer Placeholder 4"/>
          <p:cNvSpPr>
            <a:spLocks noGrp="1"/>
          </p:cNvSpPr>
          <p:nvPr>
            <p:ph type="ftr" sz="quarter" idx="3"/>
            <p:custDataLst>
              <p:tags r:id="rId1"/>
            </p:custDataLst>
          </p:nvPr>
        </p:nvSpPr>
        <p:spPr>
          <a:xfrm>
            <a:off x="0" y="5035501"/>
            <a:ext cx="7561263" cy="293738"/>
          </a:xfrm>
          <a:prstGeom prst="rect">
            <a:avLst/>
          </a:prstGeom>
        </p:spPr>
        <p:txBody>
          <a:bodyPr lIns="0" tIns="0" rIns="0" bIns="0" anchor="ctr"/>
          <a:lstStyle>
            <a:lvl1pPr algn="ctr">
              <a:defRPr lang="en-GB" sz="800" b="0" i="0" u="none">
                <a:solidFill>
                  <a:srgbClr val="FFFFFF"/>
                </a:solidFill>
                <a:latin typeface="Arial"/>
              </a:defRPr>
            </a:lvl1pPr>
          </a:lstStyle>
          <a:p>
            <a:endParaRPr lang="en-GB" b="1"/>
          </a:p>
        </p:txBody>
      </p:sp>
      <p:sp>
        <p:nvSpPr>
          <p:cNvPr id="103" name="Slide Number Placeholder 5"/>
          <p:cNvSpPr>
            <a:spLocks noGrp="1"/>
          </p:cNvSpPr>
          <p:nvPr>
            <p:ph type="sldNum" sz="quarter" idx="4"/>
          </p:nvPr>
        </p:nvSpPr>
        <p:spPr>
          <a:xfrm>
            <a:off x="6846455" y="5035501"/>
            <a:ext cx="297689" cy="293738"/>
          </a:xfrm>
          <a:prstGeom prst="rect">
            <a:avLst/>
          </a:prstGeom>
        </p:spPr>
        <p:txBody>
          <a:bodyPr lIns="0" tIns="0" rIns="0" bIns="0" anchor="ctr"/>
          <a:lstStyle>
            <a:lvl1pPr algn="r">
              <a:defRPr sz="700">
                <a:solidFill>
                  <a:schemeClr val="accent1"/>
                </a:solidFill>
              </a:defRPr>
            </a:lvl1pPr>
          </a:lstStyle>
          <a:p>
            <a:fld id="{71F9F866-B438-9445-8D9F-1F8FF6608833}" type="slidenum">
              <a:rPr lang="en-GB" smtClean="0"/>
              <a:pPr/>
              <a:t>‹#›</a:t>
            </a:fld>
            <a:endParaRPr lang="en-GB" dirty="0"/>
          </a:p>
        </p:txBody>
      </p:sp>
      <p:sp>
        <p:nvSpPr>
          <p:cNvPr id="4" name="Text Placeholder 3"/>
          <p:cNvSpPr>
            <a:spLocks noGrp="1"/>
          </p:cNvSpPr>
          <p:nvPr>
            <p:ph type="body" sz="quarter" idx="16"/>
          </p:nvPr>
        </p:nvSpPr>
        <p:spPr>
          <a:xfrm>
            <a:off x="595975" y="1394695"/>
            <a:ext cx="2979873" cy="558830"/>
          </a:xfrm>
        </p:spPr>
        <p:txBody>
          <a:bodyPr/>
          <a:lstStyle>
            <a:lvl1pPr>
              <a:defRPr>
                <a:latin typeface="Franklin Gothic Medium" panose="020B0603020102020204" pitchFamily="34" charset="0"/>
              </a:defRPr>
            </a:lvl1pPr>
          </a:lstStyle>
          <a:p>
            <a:pPr lvl="0"/>
            <a:r>
              <a:rPr lang="en-US" dirty="0" smtClean="0"/>
              <a:t>Click to edit Master text styles</a:t>
            </a:r>
          </a:p>
        </p:txBody>
      </p:sp>
      <p:sp>
        <p:nvSpPr>
          <p:cNvPr id="6" name="Text Placeholder 5"/>
          <p:cNvSpPr>
            <a:spLocks noGrp="1"/>
          </p:cNvSpPr>
          <p:nvPr>
            <p:ph type="body" sz="quarter" idx="17"/>
          </p:nvPr>
        </p:nvSpPr>
        <p:spPr>
          <a:xfrm>
            <a:off x="595975" y="1953525"/>
            <a:ext cx="2979873" cy="3082112"/>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spTree>
    <p:extLst>
      <p:ext uri="{BB962C8B-B14F-4D97-AF65-F5344CB8AC3E}">
        <p14:creationId xmlns:p14="http://schemas.microsoft.com/office/powerpoint/2010/main" val="3359792834"/>
      </p:ext>
    </p:extLst>
  </p:cSld>
  <p:clrMapOvr>
    <a:masterClrMapping/>
  </p:clrMapOvr>
  <p:timing>
    <p:tnLst>
      <p:par>
        <p:cTn id="1" dur="indefinite" restart="never" nodeType="tmRoot"/>
      </p:par>
    </p:tnLst>
  </p:timing>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2_text + chart">
    <p:spTree>
      <p:nvGrpSpPr>
        <p:cNvPr id="1" name=""/>
        <p:cNvGrpSpPr/>
        <p:nvPr/>
      </p:nvGrpSpPr>
      <p:grpSpPr>
        <a:xfrm>
          <a:off x="0" y="0"/>
          <a:ext cx="0" cy="0"/>
          <a:chOff x="0" y="0"/>
          <a:chExt cx="0" cy="0"/>
        </a:xfrm>
      </p:grpSpPr>
      <p:sp>
        <p:nvSpPr>
          <p:cNvPr id="2" name="Title 1" descr="Ideally your title should fit on one line." title="Slide title"/>
          <p:cNvSpPr>
            <a:spLocks noGrp="1"/>
          </p:cNvSpPr>
          <p:nvPr>
            <p:ph type="title"/>
          </p:nvPr>
        </p:nvSpPr>
        <p:spPr/>
        <p:txBody>
          <a:bodyPr/>
          <a:lstStyle/>
          <a:p>
            <a:r>
              <a:rPr lang="en-US" smtClean="0"/>
              <a:t>Click to edit Master title style</a:t>
            </a:r>
            <a:endParaRPr lang="en-GB"/>
          </a:p>
        </p:txBody>
      </p:sp>
      <p:sp>
        <p:nvSpPr>
          <p:cNvPr id="100" name="Date Placeholder 3"/>
          <p:cNvSpPr>
            <a:spLocks noGrp="1"/>
          </p:cNvSpPr>
          <p:nvPr>
            <p:ph type="dt" sz="half" idx="2"/>
          </p:nvPr>
        </p:nvSpPr>
        <p:spPr>
          <a:xfrm>
            <a:off x="594661" y="5035501"/>
            <a:ext cx="1547697" cy="293738"/>
          </a:xfrm>
          <a:prstGeom prst="rect">
            <a:avLst/>
          </a:prstGeom>
        </p:spPr>
        <p:txBody>
          <a:bodyPr lIns="0" tIns="0" rIns="0" bIns="0" anchor="ctr"/>
          <a:lstStyle>
            <a:lvl1pPr>
              <a:defRPr sz="700">
                <a:solidFill>
                  <a:schemeClr val="accent1"/>
                </a:solidFill>
              </a:defRPr>
            </a:lvl1pPr>
          </a:lstStyle>
          <a:p>
            <a:fld id="{B6178F0A-3EE0-4B48-8395-CF38F4590226}" type="datetime3">
              <a:rPr lang="en-GB" smtClean="0"/>
              <a:t>13 July, 2016</a:t>
            </a:fld>
            <a:endParaRPr lang="en-GB" dirty="0"/>
          </a:p>
        </p:txBody>
      </p:sp>
      <p:sp>
        <p:nvSpPr>
          <p:cNvPr id="101" name="Footer Placeholder 4"/>
          <p:cNvSpPr>
            <a:spLocks noGrp="1"/>
          </p:cNvSpPr>
          <p:nvPr>
            <p:ph type="ftr" sz="quarter" idx="3"/>
            <p:custDataLst>
              <p:tags r:id="rId1"/>
            </p:custDataLst>
          </p:nvPr>
        </p:nvSpPr>
        <p:spPr>
          <a:xfrm>
            <a:off x="0" y="5035501"/>
            <a:ext cx="7561263" cy="293738"/>
          </a:xfrm>
          <a:prstGeom prst="rect">
            <a:avLst/>
          </a:prstGeom>
        </p:spPr>
        <p:txBody>
          <a:bodyPr lIns="0" tIns="0" rIns="0" bIns="0" anchor="ctr"/>
          <a:lstStyle>
            <a:lvl1pPr algn="ctr">
              <a:defRPr lang="en-GB" sz="800" b="0" i="0" u="none">
                <a:solidFill>
                  <a:srgbClr val="FFFFFF"/>
                </a:solidFill>
                <a:latin typeface="Arial"/>
              </a:defRPr>
            </a:lvl1pPr>
          </a:lstStyle>
          <a:p>
            <a:endParaRPr lang="en-GB" b="1"/>
          </a:p>
        </p:txBody>
      </p:sp>
      <p:sp>
        <p:nvSpPr>
          <p:cNvPr id="103" name="Slide Number Placeholder 5"/>
          <p:cNvSpPr>
            <a:spLocks noGrp="1"/>
          </p:cNvSpPr>
          <p:nvPr>
            <p:ph type="sldNum" sz="quarter" idx="4"/>
          </p:nvPr>
        </p:nvSpPr>
        <p:spPr>
          <a:xfrm>
            <a:off x="6846455" y="5035501"/>
            <a:ext cx="297689" cy="293738"/>
          </a:xfrm>
          <a:prstGeom prst="rect">
            <a:avLst/>
          </a:prstGeom>
        </p:spPr>
        <p:txBody>
          <a:bodyPr lIns="0" tIns="0" rIns="0" bIns="0" anchor="ctr"/>
          <a:lstStyle>
            <a:lvl1pPr algn="r">
              <a:defRPr sz="700">
                <a:solidFill>
                  <a:schemeClr val="accent1"/>
                </a:solidFill>
              </a:defRPr>
            </a:lvl1pPr>
          </a:lstStyle>
          <a:p>
            <a:fld id="{71F9F866-B438-9445-8D9F-1F8FF6608833}" type="slidenum">
              <a:rPr lang="en-GB" smtClean="0"/>
              <a:pPr/>
              <a:t>‹#›</a:t>
            </a:fld>
            <a:endParaRPr lang="en-GB" dirty="0"/>
          </a:p>
        </p:txBody>
      </p:sp>
      <p:sp>
        <p:nvSpPr>
          <p:cNvPr id="13" name="Round Same Side Corner Rectangle 12"/>
          <p:cNvSpPr/>
          <p:nvPr userDrawn="1"/>
        </p:nvSpPr>
        <p:spPr>
          <a:xfrm>
            <a:off x="3985416" y="1394870"/>
            <a:ext cx="2981188" cy="3625964"/>
          </a:xfrm>
          <a:prstGeom prst="round2SameRect">
            <a:avLst>
              <a:gd name="adj1" fmla="val 3390"/>
              <a:gd name="adj2" fmla="val 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73650" tIns="36825" rIns="73650" bIns="36825" anchor="ctr"/>
          <a:lstStyle/>
          <a:p>
            <a:pPr algn="ctr">
              <a:spcAft>
                <a:spcPct val="50000"/>
              </a:spcAft>
              <a:defRPr/>
            </a:pPr>
            <a:endParaRPr lang="en-GB" dirty="0">
              <a:latin typeface="Franklin Gothic Book"/>
            </a:endParaRPr>
          </a:p>
        </p:txBody>
      </p:sp>
      <p:sp>
        <p:nvSpPr>
          <p:cNvPr id="16" name="Text Placeholder 3"/>
          <p:cNvSpPr>
            <a:spLocks noGrp="1"/>
          </p:cNvSpPr>
          <p:nvPr>
            <p:ph type="body" sz="quarter" idx="16"/>
          </p:nvPr>
        </p:nvSpPr>
        <p:spPr>
          <a:xfrm>
            <a:off x="595975" y="1394869"/>
            <a:ext cx="2979873" cy="558830"/>
          </a:xfrm>
        </p:spPr>
        <p:txBody>
          <a:bodyPr/>
          <a:lstStyle>
            <a:lvl1pPr>
              <a:defRPr>
                <a:latin typeface="Franklin Gothic Medium" panose="020B0603020102020204" pitchFamily="34" charset="0"/>
              </a:defRPr>
            </a:lvl1pPr>
          </a:lstStyle>
          <a:p>
            <a:pPr lvl="0"/>
            <a:r>
              <a:rPr lang="en-US" dirty="0" smtClean="0"/>
              <a:t>Click to edit Master text styles</a:t>
            </a:r>
          </a:p>
        </p:txBody>
      </p:sp>
      <p:sp>
        <p:nvSpPr>
          <p:cNvPr id="17" name="Text Placeholder 5"/>
          <p:cNvSpPr>
            <a:spLocks noGrp="1"/>
          </p:cNvSpPr>
          <p:nvPr>
            <p:ph type="body" sz="quarter" idx="17"/>
          </p:nvPr>
        </p:nvSpPr>
        <p:spPr>
          <a:xfrm>
            <a:off x="595975" y="1963924"/>
            <a:ext cx="2979873" cy="3071713"/>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sp>
        <p:nvSpPr>
          <p:cNvPr id="22" name="Text Placeholder 3"/>
          <p:cNvSpPr>
            <a:spLocks noGrp="1"/>
          </p:cNvSpPr>
          <p:nvPr>
            <p:ph type="body" sz="quarter" idx="18"/>
          </p:nvPr>
        </p:nvSpPr>
        <p:spPr>
          <a:xfrm>
            <a:off x="4093386" y="1506072"/>
            <a:ext cx="2753070" cy="440402"/>
          </a:xfrm>
        </p:spPr>
        <p:txBody>
          <a:bodyPr/>
          <a:lstStyle>
            <a:lvl1pPr>
              <a:defRPr sz="1500">
                <a:latin typeface="Franklin Gothic Medium" panose="020B0603020102020204" pitchFamily="34" charset="0"/>
              </a:defRPr>
            </a:lvl1pPr>
          </a:lstStyle>
          <a:p>
            <a:pPr lvl="0"/>
            <a:r>
              <a:rPr lang="en-US" dirty="0" smtClean="0"/>
              <a:t>Click to edit Master text styles</a:t>
            </a:r>
          </a:p>
        </p:txBody>
      </p:sp>
      <p:sp>
        <p:nvSpPr>
          <p:cNvPr id="23" name="Content Placeholder 8"/>
          <p:cNvSpPr>
            <a:spLocks noGrp="1"/>
          </p:cNvSpPr>
          <p:nvPr>
            <p:ph sz="quarter" idx="19" hasCustomPrompt="1"/>
          </p:nvPr>
        </p:nvSpPr>
        <p:spPr>
          <a:xfrm>
            <a:off x="3985416" y="1946474"/>
            <a:ext cx="2960182" cy="3074359"/>
          </a:xfrm>
        </p:spPr>
        <p:txBody>
          <a:bodyPr/>
          <a:lstStyle>
            <a:lvl5pPr marL="0" indent="0">
              <a:defRPr baseline="0">
                <a:latin typeface="Franklin Gothic Book" panose="020B0503020102020204" pitchFamily="34" charset="0"/>
              </a:defRPr>
            </a:lvl5pPr>
          </a:lstStyle>
          <a:p>
            <a:pPr lvl="4"/>
            <a:r>
              <a:rPr lang="en-GB" dirty="0" smtClean="0"/>
              <a:t>Click icon to insert object</a:t>
            </a:r>
            <a:endParaRPr lang="en-GB" dirty="0"/>
          </a:p>
        </p:txBody>
      </p:sp>
    </p:spTree>
    <p:extLst>
      <p:ext uri="{BB962C8B-B14F-4D97-AF65-F5344CB8AC3E}">
        <p14:creationId xmlns:p14="http://schemas.microsoft.com/office/powerpoint/2010/main" val="3937724653"/>
      </p:ext>
    </p:extLst>
  </p:cSld>
  <p:clrMapOvr>
    <a:masterClrMapping/>
  </p:clrMapOvr>
  <p:timing>
    <p:tnLst>
      <p:par>
        <p:cTn id="1" dur="indefinite" restart="never" nodeType="tmRoot"/>
      </p:par>
    </p:tnLst>
  </p:timing>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Chart + text">
    <p:spTree>
      <p:nvGrpSpPr>
        <p:cNvPr id="1" name=""/>
        <p:cNvGrpSpPr/>
        <p:nvPr/>
      </p:nvGrpSpPr>
      <p:grpSpPr>
        <a:xfrm>
          <a:off x="0" y="0"/>
          <a:ext cx="0" cy="0"/>
          <a:chOff x="0" y="0"/>
          <a:chExt cx="0" cy="0"/>
        </a:xfrm>
      </p:grpSpPr>
      <p:sp>
        <p:nvSpPr>
          <p:cNvPr id="15" name="Round Same Side Corner Rectangle 14"/>
          <p:cNvSpPr/>
          <p:nvPr userDrawn="1"/>
        </p:nvSpPr>
        <p:spPr>
          <a:xfrm>
            <a:off x="594660" y="1401393"/>
            <a:ext cx="2981188" cy="3607720"/>
          </a:xfrm>
          <a:prstGeom prst="round2SameRect">
            <a:avLst>
              <a:gd name="adj1" fmla="val 3390"/>
              <a:gd name="adj2" fmla="val 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73650" tIns="36825" rIns="73650" bIns="36825" anchor="ctr"/>
          <a:lstStyle/>
          <a:p>
            <a:pPr algn="ctr">
              <a:spcAft>
                <a:spcPct val="50000"/>
              </a:spcAft>
              <a:defRPr/>
            </a:pPr>
            <a:endParaRPr lang="en-GB" dirty="0">
              <a:latin typeface="Franklin Gothic Book"/>
            </a:endParaRPr>
          </a:p>
        </p:txBody>
      </p:sp>
      <p:sp>
        <p:nvSpPr>
          <p:cNvPr id="19" name="Content Placeholder 8"/>
          <p:cNvSpPr>
            <a:spLocks noGrp="1"/>
          </p:cNvSpPr>
          <p:nvPr>
            <p:ph sz="quarter" idx="19" hasCustomPrompt="1"/>
          </p:nvPr>
        </p:nvSpPr>
        <p:spPr>
          <a:xfrm>
            <a:off x="594661" y="1401393"/>
            <a:ext cx="2960182" cy="3607720"/>
          </a:xfrm>
        </p:spPr>
        <p:txBody>
          <a:bodyPr/>
          <a:lstStyle>
            <a:lvl5pPr marL="0" indent="0">
              <a:defRPr baseline="0">
                <a:latin typeface="Franklin Gothic Book" panose="020B0503020102020204" pitchFamily="34" charset="0"/>
              </a:defRPr>
            </a:lvl5pPr>
          </a:lstStyle>
          <a:p>
            <a:pPr lvl="4"/>
            <a:r>
              <a:rPr lang="en-GB" dirty="0" smtClean="0"/>
              <a:t>Click icon to insert object</a:t>
            </a:r>
            <a:endParaRPr lang="en-GB" dirty="0"/>
          </a:p>
        </p:txBody>
      </p:sp>
      <p:sp>
        <p:nvSpPr>
          <p:cNvPr id="2" name="Title 1" descr="Ideally your title should fit on one line." title="Slide title"/>
          <p:cNvSpPr>
            <a:spLocks noGrp="1"/>
          </p:cNvSpPr>
          <p:nvPr>
            <p:ph type="title"/>
          </p:nvPr>
        </p:nvSpPr>
        <p:spPr/>
        <p:txBody>
          <a:bodyPr/>
          <a:lstStyle/>
          <a:p>
            <a:r>
              <a:rPr lang="en-US" smtClean="0"/>
              <a:t>Click to edit Master title style</a:t>
            </a:r>
            <a:endParaRPr lang="en-GB"/>
          </a:p>
        </p:txBody>
      </p:sp>
      <p:sp>
        <p:nvSpPr>
          <p:cNvPr id="102" name="Date Placeholder 3"/>
          <p:cNvSpPr>
            <a:spLocks noGrp="1"/>
          </p:cNvSpPr>
          <p:nvPr>
            <p:ph type="dt" sz="half" idx="2"/>
          </p:nvPr>
        </p:nvSpPr>
        <p:spPr>
          <a:xfrm>
            <a:off x="594661" y="5035501"/>
            <a:ext cx="1547697" cy="293738"/>
          </a:xfrm>
          <a:prstGeom prst="rect">
            <a:avLst/>
          </a:prstGeom>
        </p:spPr>
        <p:txBody>
          <a:bodyPr lIns="0" tIns="0" rIns="0" bIns="0" anchor="ctr"/>
          <a:lstStyle>
            <a:lvl1pPr>
              <a:defRPr sz="700">
                <a:solidFill>
                  <a:schemeClr val="accent1"/>
                </a:solidFill>
              </a:defRPr>
            </a:lvl1pPr>
          </a:lstStyle>
          <a:p>
            <a:fld id="{C70A5BBD-BD63-F344-B625-7C085C238913}" type="datetime3">
              <a:rPr lang="en-GB" smtClean="0"/>
              <a:t>13 July, 2016</a:t>
            </a:fld>
            <a:endParaRPr lang="en-GB" dirty="0"/>
          </a:p>
        </p:txBody>
      </p:sp>
      <p:sp>
        <p:nvSpPr>
          <p:cNvPr id="103" name="Footer Placeholder 4"/>
          <p:cNvSpPr>
            <a:spLocks noGrp="1"/>
          </p:cNvSpPr>
          <p:nvPr>
            <p:ph type="ftr" sz="quarter" idx="3"/>
            <p:custDataLst>
              <p:tags r:id="rId1"/>
            </p:custDataLst>
          </p:nvPr>
        </p:nvSpPr>
        <p:spPr>
          <a:xfrm>
            <a:off x="0" y="5035501"/>
            <a:ext cx="7561263" cy="293738"/>
          </a:xfrm>
          <a:prstGeom prst="rect">
            <a:avLst/>
          </a:prstGeom>
        </p:spPr>
        <p:txBody>
          <a:bodyPr lIns="0" tIns="0" rIns="0" bIns="0" anchor="ctr"/>
          <a:lstStyle>
            <a:lvl1pPr algn="ctr">
              <a:defRPr lang="en-GB" sz="800" b="0" i="0" u="none">
                <a:solidFill>
                  <a:srgbClr val="FFFFFF"/>
                </a:solidFill>
                <a:latin typeface="Arial"/>
              </a:defRPr>
            </a:lvl1pPr>
          </a:lstStyle>
          <a:p>
            <a:endParaRPr lang="en-GB" b="1"/>
          </a:p>
        </p:txBody>
      </p:sp>
      <p:sp>
        <p:nvSpPr>
          <p:cNvPr id="105" name="Slide Number Placeholder 5"/>
          <p:cNvSpPr>
            <a:spLocks noGrp="1"/>
          </p:cNvSpPr>
          <p:nvPr>
            <p:ph type="sldNum" sz="quarter" idx="4"/>
          </p:nvPr>
        </p:nvSpPr>
        <p:spPr>
          <a:xfrm>
            <a:off x="6846455" y="5035501"/>
            <a:ext cx="297689" cy="293738"/>
          </a:xfrm>
          <a:prstGeom prst="rect">
            <a:avLst/>
          </a:prstGeom>
        </p:spPr>
        <p:txBody>
          <a:bodyPr lIns="0" tIns="0" rIns="0" bIns="0" anchor="ctr"/>
          <a:lstStyle>
            <a:lvl1pPr algn="r">
              <a:defRPr sz="700">
                <a:solidFill>
                  <a:schemeClr val="accent1"/>
                </a:solidFill>
              </a:defRPr>
            </a:lvl1pPr>
          </a:lstStyle>
          <a:p>
            <a:fld id="{71F9F866-B438-9445-8D9F-1F8FF6608833}" type="slidenum">
              <a:rPr lang="en-GB" smtClean="0"/>
              <a:pPr/>
              <a:t>‹#›</a:t>
            </a:fld>
            <a:endParaRPr lang="en-GB" dirty="0"/>
          </a:p>
        </p:txBody>
      </p:sp>
      <p:sp>
        <p:nvSpPr>
          <p:cNvPr id="17" name="Text Placeholder 5"/>
          <p:cNvSpPr>
            <a:spLocks noGrp="1"/>
          </p:cNvSpPr>
          <p:nvPr>
            <p:ph type="body" sz="quarter" idx="17"/>
          </p:nvPr>
        </p:nvSpPr>
        <p:spPr>
          <a:xfrm>
            <a:off x="3972289" y="1401392"/>
            <a:ext cx="2979873" cy="3648431"/>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spTree>
    <p:extLst>
      <p:ext uri="{BB962C8B-B14F-4D97-AF65-F5344CB8AC3E}">
        <p14:creationId xmlns:p14="http://schemas.microsoft.com/office/powerpoint/2010/main" val="878155498"/>
      </p:ext>
    </p:extLst>
  </p:cSld>
  <p:clrMapOvr>
    <a:masterClrMapping/>
  </p:clrMapOvr>
  <p:timing>
    <p:tnLst>
      <p:par>
        <p:cTn id="1" dur="indefinite" restart="never" nodeType="tmRoot"/>
      </p:par>
    </p:tnLst>
  </p:timing>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1_Chart + text">
    <p:spTree>
      <p:nvGrpSpPr>
        <p:cNvPr id="1" name=""/>
        <p:cNvGrpSpPr/>
        <p:nvPr/>
      </p:nvGrpSpPr>
      <p:grpSpPr>
        <a:xfrm>
          <a:off x="0" y="0"/>
          <a:ext cx="0" cy="0"/>
          <a:chOff x="0" y="0"/>
          <a:chExt cx="0" cy="0"/>
        </a:xfrm>
      </p:grpSpPr>
      <p:sp>
        <p:nvSpPr>
          <p:cNvPr id="15" name="Round Same Side Corner Rectangle 14"/>
          <p:cNvSpPr/>
          <p:nvPr userDrawn="1"/>
        </p:nvSpPr>
        <p:spPr>
          <a:xfrm>
            <a:off x="594660" y="1401393"/>
            <a:ext cx="2981188" cy="3607720"/>
          </a:xfrm>
          <a:prstGeom prst="round2SameRect">
            <a:avLst>
              <a:gd name="adj1" fmla="val 3390"/>
              <a:gd name="adj2" fmla="val 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73650" tIns="36825" rIns="73650" bIns="36825" anchor="ctr"/>
          <a:lstStyle/>
          <a:p>
            <a:pPr algn="ctr">
              <a:spcAft>
                <a:spcPct val="50000"/>
              </a:spcAft>
              <a:defRPr/>
            </a:pPr>
            <a:endParaRPr lang="en-GB" dirty="0">
              <a:latin typeface="Franklin Gothic Book"/>
            </a:endParaRPr>
          </a:p>
        </p:txBody>
      </p:sp>
      <p:sp>
        <p:nvSpPr>
          <p:cNvPr id="19" name="Content Placeholder 8"/>
          <p:cNvSpPr>
            <a:spLocks noGrp="1"/>
          </p:cNvSpPr>
          <p:nvPr>
            <p:ph sz="quarter" idx="19" hasCustomPrompt="1"/>
          </p:nvPr>
        </p:nvSpPr>
        <p:spPr>
          <a:xfrm>
            <a:off x="594661" y="1401393"/>
            <a:ext cx="2960182" cy="3607720"/>
          </a:xfrm>
        </p:spPr>
        <p:txBody>
          <a:bodyPr/>
          <a:lstStyle>
            <a:lvl5pPr marL="0" indent="0">
              <a:defRPr baseline="0">
                <a:latin typeface="Franklin Gothic Book" panose="020B0503020102020204" pitchFamily="34" charset="0"/>
              </a:defRPr>
            </a:lvl5pPr>
          </a:lstStyle>
          <a:p>
            <a:pPr lvl="4"/>
            <a:r>
              <a:rPr lang="en-GB" dirty="0" smtClean="0"/>
              <a:t>Click icon to insert object</a:t>
            </a:r>
            <a:endParaRPr lang="en-GB" dirty="0"/>
          </a:p>
        </p:txBody>
      </p:sp>
      <p:sp>
        <p:nvSpPr>
          <p:cNvPr id="2" name="Title 1" descr="Ideally your title should fit on one line." title="Slide title"/>
          <p:cNvSpPr>
            <a:spLocks noGrp="1"/>
          </p:cNvSpPr>
          <p:nvPr>
            <p:ph type="title"/>
          </p:nvPr>
        </p:nvSpPr>
        <p:spPr/>
        <p:txBody>
          <a:bodyPr/>
          <a:lstStyle/>
          <a:p>
            <a:r>
              <a:rPr lang="en-US" smtClean="0"/>
              <a:t>Click to edit Master title style</a:t>
            </a:r>
            <a:endParaRPr lang="en-GB"/>
          </a:p>
        </p:txBody>
      </p:sp>
      <p:sp>
        <p:nvSpPr>
          <p:cNvPr id="102" name="Date Placeholder 3"/>
          <p:cNvSpPr>
            <a:spLocks noGrp="1"/>
          </p:cNvSpPr>
          <p:nvPr>
            <p:ph type="dt" sz="half" idx="2"/>
          </p:nvPr>
        </p:nvSpPr>
        <p:spPr>
          <a:xfrm>
            <a:off x="594661" y="5035501"/>
            <a:ext cx="1547697" cy="293738"/>
          </a:xfrm>
          <a:prstGeom prst="rect">
            <a:avLst/>
          </a:prstGeom>
        </p:spPr>
        <p:txBody>
          <a:bodyPr lIns="0" tIns="0" rIns="0" bIns="0" anchor="ctr"/>
          <a:lstStyle>
            <a:lvl1pPr>
              <a:defRPr sz="700">
                <a:solidFill>
                  <a:schemeClr val="accent1"/>
                </a:solidFill>
              </a:defRPr>
            </a:lvl1pPr>
          </a:lstStyle>
          <a:p>
            <a:fld id="{C70A5BBD-BD63-F344-B625-7C085C238913}" type="datetime3">
              <a:rPr lang="en-GB" smtClean="0"/>
              <a:t>13 July, 2016</a:t>
            </a:fld>
            <a:endParaRPr lang="en-GB" dirty="0"/>
          </a:p>
        </p:txBody>
      </p:sp>
      <p:sp>
        <p:nvSpPr>
          <p:cNvPr id="103" name="Footer Placeholder 4"/>
          <p:cNvSpPr>
            <a:spLocks noGrp="1"/>
          </p:cNvSpPr>
          <p:nvPr>
            <p:ph type="ftr" sz="quarter" idx="3"/>
            <p:custDataLst>
              <p:tags r:id="rId1"/>
            </p:custDataLst>
          </p:nvPr>
        </p:nvSpPr>
        <p:spPr>
          <a:xfrm>
            <a:off x="0" y="5035501"/>
            <a:ext cx="7561263" cy="293738"/>
          </a:xfrm>
          <a:prstGeom prst="rect">
            <a:avLst/>
          </a:prstGeom>
        </p:spPr>
        <p:txBody>
          <a:bodyPr lIns="0" tIns="0" rIns="0" bIns="0" anchor="ctr"/>
          <a:lstStyle>
            <a:lvl1pPr algn="ctr">
              <a:defRPr lang="en-GB" sz="800" b="0" i="0" u="none">
                <a:solidFill>
                  <a:srgbClr val="FFFFFF"/>
                </a:solidFill>
                <a:latin typeface="Arial"/>
              </a:defRPr>
            </a:lvl1pPr>
          </a:lstStyle>
          <a:p>
            <a:endParaRPr lang="en-GB" b="1"/>
          </a:p>
        </p:txBody>
      </p:sp>
      <p:sp>
        <p:nvSpPr>
          <p:cNvPr id="105" name="Slide Number Placeholder 5"/>
          <p:cNvSpPr>
            <a:spLocks noGrp="1"/>
          </p:cNvSpPr>
          <p:nvPr>
            <p:ph type="sldNum" sz="quarter" idx="4"/>
          </p:nvPr>
        </p:nvSpPr>
        <p:spPr>
          <a:xfrm>
            <a:off x="6846455" y="5035501"/>
            <a:ext cx="297689" cy="293738"/>
          </a:xfrm>
          <a:prstGeom prst="rect">
            <a:avLst/>
          </a:prstGeom>
        </p:spPr>
        <p:txBody>
          <a:bodyPr lIns="0" tIns="0" rIns="0" bIns="0" anchor="ctr"/>
          <a:lstStyle>
            <a:lvl1pPr algn="r">
              <a:defRPr sz="700">
                <a:solidFill>
                  <a:schemeClr val="accent1"/>
                </a:solidFill>
              </a:defRPr>
            </a:lvl1pPr>
          </a:lstStyle>
          <a:p>
            <a:fld id="{71F9F866-B438-9445-8D9F-1F8FF6608833}" type="slidenum">
              <a:rPr lang="en-GB" smtClean="0"/>
              <a:pPr/>
              <a:t>‹#›</a:t>
            </a:fld>
            <a:endParaRPr lang="en-GB" dirty="0"/>
          </a:p>
        </p:txBody>
      </p:sp>
      <p:sp>
        <p:nvSpPr>
          <p:cNvPr id="16" name="Text Placeholder 3"/>
          <p:cNvSpPr>
            <a:spLocks noGrp="1"/>
          </p:cNvSpPr>
          <p:nvPr>
            <p:ph type="body" sz="quarter" idx="16"/>
          </p:nvPr>
        </p:nvSpPr>
        <p:spPr>
          <a:xfrm>
            <a:off x="3972289" y="1401392"/>
            <a:ext cx="2979873" cy="558830"/>
          </a:xfrm>
        </p:spPr>
        <p:txBody>
          <a:bodyPr/>
          <a:lstStyle>
            <a:lvl1pPr>
              <a:defRPr>
                <a:latin typeface="Franklin Gothic Medium" panose="020B0603020102020204" pitchFamily="34" charset="0"/>
              </a:defRPr>
            </a:lvl1pPr>
          </a:lstStyle>
          <a:p>
            <a:pPr lvl="0"/>
            <a:r>
              <a:rPr lang="en-US" dirty="0" smtClean="0"/>
              <a:t>Click to edit Master text styles</a:t>
            </a:r>
          </a:p>
        </p:txBody>
      </p:sp>
      <p:sp>
        <p:nvSpPr>
          <p:cNvPr id="17" name="Text Placeholder 5"/>
          <p:cNvSpPr>
            <a:spLocks noGrp="1"/>
          </p:cNvSpPr>
          <p:nvPr>
            <p:ph type="body" sz="quarter" idx="17"/>
          </p:nvPr>
        </p:nvSpPr>
        <p:spPr>
          <a:xfrm>
            <a:off x="3972289" y="1963923"/>
            <a:ext cx="2979873" cy="30859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Tree>
    <p:extLst>
      <p:ext uri="{BB962C8B-B14F-4D97-AF65-F5344CB8AC3E}">
        <p14:creationId xmlns:p14="http://schemas.microsoft.com/office/powerpoint/2010/main" val="3466080407"/>
      </p:ext>
    </p:extLst>
  </p:cSld>
  <p:clrMapOvr>
    <a:masterClrMapping/>
  </p:clrMapOvr>
  <p:timing>
    <p:tnLst>
      <p:par>
        <p:cTn id="1" dur="indefinite" restart="never" nodeType="tmRoot"/>
      </p:par>
    </p:tnLst>
  </p:timing>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4_Chart + text">
    <p:spTree>
      <p:nvGrpSpPr>
        <p:cNvPr id="1" name=""/>
        <p:cNvGrpSpPr/>
        <p:nvPr/>
      </p:nvGrpSpPr>
      <p:grpSpPr>
        <a:xfrm>
          <a:off x="0" y="0"/>
          <a:ext cx="0" cy="0"/>
          <a:chOff x="0" y="0"/>
          <a:chExt cx="0" cy="0"/>
        </a:xfrm>
      </p:grpSpPr>
      <p:sp>
        <p:nvSpPr>
          <p:cNvPr id="2" name="Title 1" descr="Ideally your title should fit on one line." title="Slide title"/>
          <p:cNvSpPr>
            <a:spLocks noGrp="1"/>
          </p:cNvSpPr>
          <p:nvPr>
            <p:ph type="title"/>
          </p:nvPr>
        </p:nvSpPr>
        <p:spPr/>
        <p:txBody>
          <a:bodyPr/>
          <a:lstStyle/>
          <a:p>
            <a:r>
              <a:rPr lang="en-US" smtClean="0"/>
              <a:t>Click to edit Master title style</a:t>
            </a:r>
            <a:endParaRPr lang="en-GB"/>
          </a:p>
        </p:txBody>
      </p:sp>
      <p:sp>
        <p:nvSpPr>
          <p:cNvPr id="102" name="Date Placeholder 3"/>
          <p:cNvSpPr>
            <a:spLocks noGrp="1"/>
          </p:cNvSpPr>
          <p:nvPr>
            <p:ph type="dt" sz="half" idx="2"/>
          </p:nvPr>
        </p:nvSpPr>
        <p:spPr>
          <a:xfrm>
            <a:off x="594661" y="5035501"/>
            <a:ext cx="1547697" cy="293738"/>
          </a:xfrm>
          <a:prstGeom prst="rect">
            <a:avLst/>
          </a:prstGeom>
        </p:spPr>
        <p:txBody>
          <a:bodyPr lIns="0" tIns="0" rIns="0" bIns="0" anchor="ctr"/>
          <a:lstStyle>
            <a:lvl1pPr>
              <a:defRPr sz="700">
                <a:solidFill>
                  <a:schemeClr val="accent1"/>
                </a:solidFill>
              </a:defRPr>
            </a:lvl1pPr>
          </a:lstStyle>
          <a:p>
            <a:fld id="{C70A5BBD-BD63-F344-B625-7C085C238913}" type="datetime3">
              <a:rPr lang="en-GB" smtClean="0"/>
              <a:t>13 July, 2016</a:t>
            </a:fld>
            <a:endParaRPr lang="en-GB" dirty="0"/>
          </a:p>
        </p:txBody>
      </p:sp>
      <p:sp>
        <p:nvSpPr>
          <p:cNvPr id="103" name="Footer Placeholder 4"/>
          <p:cNvSpPr>
            <a:spLocks noGrp="1"/>
          </p:cNvSpPr>
          <p:nvPr>
            <p:ph type="ftr" sz="quarter" idx="3"/>
            <p:custDataLst>
              <p:tags r:id="rId1"/>
            </p:custDataLst>
          </p:nvPr>
        </p:nvSpPr>
        <p:spPr>
          <a:xfrm>
            <a:off x="0" y="5035501"/>
            <a:ext cx="7561263" cy="293738"/>
          </a:xfrm>
          <a:prstGeom prst="rect">
            <a:avLst/>
          </a:prstGeom>
        </p:spPr>
        <p:txBody>
          <a:bodyPr lIns="0" tIns="0" rIns="0" bIns="0" anchor="ctr"/>
          <a:lstStyle>
            <a:lvl1pPr algn="ctr">
              <a:defRPr lang="en-GB" sz="800" b="0" i="0" u="none">
                <a:solidFill>
                  <a:srgbClr val="FFFFFF"/>
                </a:solidFill>
                <a:latin typeface="Arial"/>
              </a:defRPr>
            </a:lvl1pPr>
          </a:lstStyle>
          <a:p>
            <a:endParaRPr lang="en-GB" b="1"/>
          </a:p>
        </p:txBody>
      </p:sp>
      <p:sp>
        <p:nvSpPr>
          <p:cNvPr id="105" name="Slide Number Placeholder 5"/>
          <p:cNvSpPr>
            <a:spLocks noGrp="1"/>
          </p:cNvSpPr>
          <p:nvPr>
            <p:ph type="sldNum" sz="quarter" idx="4"/>
          </p:nvPr>
        </p:nvSpPr>
        <p:spPr>
          <a:xfrm>
            <a:off x="6846455" y="5035501"/>
            <a:ext cx="297689" cy="293738"/>
          </a:xfrm>
          <a:prstGeom prst="rect">
            <a:avLst/>
          </a:prstGeom>
        </p:spPr>
        <p:txBody>
          <a:bodyPr lIns="0" tIns="0" rIns="0" bIns="0" anchor="ctr"/>
          <a:lstStyle>
            <a:lvl1pPr algn="r">
              <a:defRPr sz="700">
                <a:solidFill>
                  <a:schemeClr val="accent1"/>
                </a:solidFill>
              </a:defRPr>
            </a:lvl1pPr>
          </a:lstStyle>
          <a:p>
            <a:fld id="{71F9F866-B438-9445-8D9F-1F8FF6608833}" type="slidenum">
              <a:rPr lang="en-GB" smtClean="0"/>
              <a:pPr/>
              <a:t>‹#›</a:t>
            </a:fld>
            <a:endParaRPr lang="en-GB" dirty="0"/>
          </a:p>
        </p:txBody>
      </p:sp>
      <p:sp>
        <p:nvSpPr>
          <p:cNvPr id="15" name="Round Same Side Corner Rectangle 14"/>
          <p:cNvSpPr/>
          <p:nvPr userDrawn="1"/>
        </p:nvSpPr>
        <p:spPr>
          <a:xfrm>
            <a:off x="594660" y="1401393"/>
            <a:ext cx="2981188" cy="3607720"/>
          </a:xfrm>
          <a:prstGeom prst="round2SameRect">
            <a:avLst>
              <a:gd name="adj1" fmla="val 3390"/>
              <a:gd name="adj2" fmla="val 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73650" tIns="36825" rIns="73650" bIns="36825" anchor="ctr"/>
          <a:lstStyle/>
          <a:p>
            <a:pPr algn="ctr">
              <a:spcAft>
                <a:spcPct val="50000"/>
              </a:spcAft>
              <a:defRPr/>
            </a:pPr>
            <a:endParaRPr lang="en-GB" dirty="0">
              <a:latin typeface="Franklin Gothic Book"/>
            </a:endParaRPr>
          </a:p>
        </p:txBody>
      </p:sp>
      <p:sp>
        <p:nvSpPr>
          <p:cNvPr id="16" name="Text Placeholder 3"/>
          <p:cNvSpPr>
            <a:spLocks noGrp="1"/>
          </p:cNvSpPr>
          <p:nvPr>
            <p:ph type="body" sz="quarter" idx="16"/>
          </p:nvPr>
        </p:nvSpPr>
        <p:spPr>
          <a:xfrm>
            <a:off x="3972289" y="1383858"/>
            <a:ext cx="2979873" cy="558830"/>
          </a:xfrm>
        </p:spPr>
        <p:txBody>
          <a:bodyPr/>
          <a:lstStyle>
            <a:lvl1pPr>
              <a:defRPr>
                <a:latin typeface="Franklin Gothic Medium" panose="020B0603020102020204" pitchFamily="34" charset="0"/>
              </a:defRPr>
            </a:lvl1pPr>
          </a:lstStyle>
          <a:p>
            <a:pPr lvl="0"/>
            <a:r>
              <a:rPr lang="en-US" dirty="0" smtClean="0"/>
              <a:t>Click to edit Master text styles</a:t>
            </a:r>
          </a:p>
        </p:txBody>
      </p:sp>
      <p:sp>
        <p:nvSpPr>
          <p:cNvPr id="17" name="Text Placeholder 5"/>
          <p:cNvSpPr>
            <a:spLocks noGrp="1"/>
          </p:cNvSpPr>
          <p:nvPr>
            <p:ph type="body" sz="quarter" idx="17"/>
          </p:nvPr>
        </p:nvSpPr>
        <p:spPr>
          <a:xfrm>
            <a:off x="3972289" y="1942687"/>
            <a:ext cx="2979873" cy="3107135"/>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18" name="Text Placeholder 3"/>
          <p:cNvSpPr>
            <a:spLocks noGrp="1"/>
          </p:cNvSpPr>
          <p:nvPr>
            <p:ph type="body" sz="quarter" idx="18"/>
          </p:nvPr>
        </p:nvSpPr>
        <p:spPr>
          <a:xfrm>
            <a:off x="702631" y="1464924"/>
            <a:ext cx="2753070" cy="440402"/>
          </a:xfrm>
        </p:spPr>
        <p:txBody>
          <a:bodyPr/>
          <a:lstStyle>
            <a:lvl1pPr>
              <a:defRPr sz="1500">
                <a:latin typeface="Franklin Gothic Medium" panose="020B0603020102020204" pitchFamily="34" charset="0"/>
              </a:defRPr>
            </a:lvl1pPr>
          </a:lstStyle>
          <a:p>
            <a:pPr lvl="0"/>
            <a:r>
              <a:rPr lang="en-US" dirty="0" smtClean="0"/>
              <a:t>Click to edit Master text styles</a:t>
            </a:r>
          </a:p>
        </p:txBody>
      </p:sp>
      <p:sp>
        <p:nvSpPr>
          <p:cNvPr id="19" name="Content Placeholder 8"/>
          <p:cNvSpPr>
            <a:spLocks noGrp="1"/>
          </p:cNvSpPr>
          <p:nvPr>
            <p:ph sz="quarter" idx="19" hasCustomPrompt="1"/>
          </p:nvPr>
        </p:nvSpPr>
        <p:spPr>
          <a:xfrm>
            <a:off x="594661" y="1963923"/>
            <a:ext cx="2960182" cy="3045190"/>
          </a:xfrm>
        </p:spPr>
        <p:txBody>
          <a:bodyPr/>
          <a:lstStyle>
            <a:lvl5pPr marL="0" indent="0">
              <a:defRPr baseline="0">
                <a:latin typeface="Franklin Gothic Book" panose="020B0503020102020204" pitchFamily="34" charset="0"/>
              </a:defRPr>
            </a:lvl5pPr>
          </a:lstStyle>
          <a:p>
            <a:pPr lvl="4"/>
            <a:r>
              <a:rPr lang="en-GB" dirty="0" smtClean="0"/>
              <a:t>Click icon to insert object</a:t>
            </a:r>
            <a:endParaRPr lang="en-GB" dirty="0"/>
          </a:p>
        </p:txBody>
      </p:sp>
    </p:spTree>
    <p:extLst>
      <p:ext uri="{BB962C8B-B14F-4D97-AF65-F5344CB8AC3E}">
        <p14:creationId xmlns:p14="http://schemas.microsoft.com/office/powerpoint/2010/main" val="449247858"/>
      </p:ext>
    </p:extLst>
  </p:cSld>
  <p:clrMapOvr>
    <a:masterClrMapping/>
  </p:clrMapOvr>
  <p:timing>
    <p:tnLst>
      <p:par>
        <p:cTn id="1" dur="indefinite" restart="never" nodeType="tmRoot"/>
      </p:par>
    </p:tnLst>
  </p:timing>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text + large chart">
    <p:spTree>
      <p:nvGrpSpPr>
        <p:cNvPr id="1" name=""/>
        <p:cNvGrpSpPr/>
        <p:nvPr/>
      </p:nvGrpSpPr>
      <p:grpSpPr>
        <a:xfrm>
          <a:off x="0" y="0"/>
          <a:ext cx="0" cy="0"/>
          <a:chOff x="0" y="0"/>
          <a:chExt cx="0" cy="0"/>
        </a:xfrm>
      </p:grpSpPr>
      <p:sp>
        <p:nvSpPr>
          <p:cNvPr id="5" name="Round Same Side Corner Rectangle 4"/>
          <p:cNvSpPr/>
          <p:nvPr userDrawn="1"/>
        </p:nvSpPr>
        <p:spPr>
          <a:xfrm>
            <a:off x="2985124" y="1401393"/>
            <a:ext cx="3960475" cy="3619441"/>
          </a:xfrm>
          <a:prstGeom prst="round2SameRect">
            <a:avLst>
              <a:gd name="adj1" fmla="val 3390"/>
              <a:gd name="adj2" fmla="val 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73650" tIns="36825" rIns="73650" bIns="36825" anchor="ctr"/>
          <a:lstStyle/>
          <a:p>
            <a:pPr algn="ctr">
              <a:spcAft>
                <a:spcPct val="50000"/>
              </a:spcAft>
              <a:defRPr/>
            </a:pPr>
            <a:endParaRPr lang="en-GB" dirty="0">
              <a:latin typeface="Franklin Gothic Book"/>
            </a:endParaRPr>
          </a:p>
        </p:txBody>
      </p:sp>
      <p:sp>
        <p:nvSpPr>
          <p:cNvPr id="9" name="Content Placeholder 8"/>
          <p:cNvSpPr>
            <a:spLocks noGrp="1"/>
          </p:cNvSpPr>
          <p:nvPr>
            <p:ph sz="quarter" idx="17" hasCustomPrompt="1"/>
          </p:nvPr>
        </p:nvSpPr>
        <p:spPr>
          <a:xfrm>
            <a:off x="2985124" y="1401393"/>
            <a:ext cx="3960475" cy="3619441"/>
          </a:xfrm>
        </p:spPr>
        <p:txBody>
          <a:bodyPr/>
          <a:lstStyle>
            <a:lvl5pPr marL="0" indent="0">
              <a:defRPr baseline="0">
                <a:latin typeface="Franklin Gothic Book" panose="020B0503020102020204" pitchFamily="34" charset="0"/>
              </a:defRPr>
            </a:lvl5pPr>
          </a:lstStyle>
          <a:p>
            <a:pPr lvl="4"/>
            <a:r>
              <a:rPr lang="en-GB" dirty="0" smtClean="0"/>
              <a:t>Click icon to insert object</a:t>
            </a:r>
            <a:endParaRPr lang="en-GB" dirty="0"/>
          </a:p>
        </p:txBody>
      </p:sp>
      <p:sp>
        <p:nvSpPr>
          <p:cNvPr id="2" name="Title 1" descr="Ideally your title should fit on one line." title="Slide title"/>
          <p:cNvSpPr>
            <a:spLocks noGrp="1"/>
          </p:cNvSpPr>
          <p:nvPr>
            <p:ph type="title"/>
          </p:nvPr>
        </p:nvSpPr>
        <p:spPr/>
        <p:txBody>
          <a:bodyPr/>
          <a:lstStyle/>
          <a:p>
            <a:r>
              <a:rPr lang="en-US" smtClean="0"/>
              <a:t>Click to edit Master title style</a:t>
            </a:r>
            <a:endParaRPr lang="en-GB"/>
          </a:p>
        </p:txBody>
      </p:sp>
      <p:sp>
        <p:nvSpPr>
          <p:cNvPr id="100" name="Date Placeholder 3"/>
          <p:cNvSpPr>
            <a:spLocks noGrp="1"/>
          </p:cNvSpPr>
          <p:nvPr>
            <p:ph type="dt" sz="half" idx="2"/>
          </p:nvPr>
        </p:nvSpPr>
        <p:spPr>
          <a:xfrm>
            <a:off x="594661" y="5035501"/>
            <a:ext cx="1547697" cy="293738"/>
          </a:xfrm>
          <a:prstGeom prst="rect">
            <a:avLst/>
          </a:prstGeom>
        </p:spPr>
        <p:txBody>
          <a:bodyPr lIns="0" tIns="0" rIns="0" bIns="0" anchor="ctr"/>
          <a:lstStyle>
            <a:lvl1pPr>
              <a:defRPr sz="700">
                <a:solidFill>
                  <a:schemeClr val="accent1"/>
                </a:solidFill>
              </a:defRPr>
            </a:lvl1pPr>
          </a:lstStyle>
          <a:p>
            <a:fld id="{B6178F0A-3EE0-4B48-8395-CF38F4590226}" type="datetime3">
              <a:rPr lang="en-GB" smtClean="0"/>
              <a:t>13 July, 2016</a:t>
            </a:fld>
            <a:endParaRPr lang="en-GB" dirty="0"/>
          </a:p>
        </p:txBody>
      </p:sp>
      <p:sp>
        <p:nvSpPr>
          <p:cNvPr id="101" name="Footer Placeholder 4"/>
          <p:cNvSpPr>
            <a:spLocks noGrp="1"/>
          </p:cNvSpPr>
          <p:nvPr>
            <p:ph type="ftr" sz="quarter" idx="3"/>
            <p:custDataLst>
              <p:tags r:id="rId1"/>
            </p:custDataLst>
          </p:nvPr>
        </p:nvSpPr>
        <p:spPr>
          <a:xfrm>
            <a:off x="0" y="5035501"/>
            <a:ext cx="7561263" cy="293738"/>
          </a:xfrm>
          <a:prstGeom prst="rect">
            <a:avLst/>
          </a:prstGeom>
        </p:spPr>
        <p:txBody>
          <a:bodyPr lIns="0" tIns="0" rIns="0" bIns="0" anchor="ctr"/>
          <a:lstStyle>
            <a:lvl1pPr algn="ctr">
              <a:defRPr lang="en-GB" sz="800" b="0" i="0" u="none">
                <a:solidFill>
                  <a:srgbClr val="FFFFFF"/>
                </a:solidFill>
                <a:latin typeface="Arial"/>
              </a:defRPr>
            </a:lvl1pPr>
          </a:lstStyle>
          <a:p>
            <a:endParaRPr lang="en-GB" b="1"/>
          </a:p>
        </p:txBody>
      </p:sp>
      <p:sp>
        <p:nvSpPr>
          <p:cNvPr id="103" name="Slide Number Placeholder 5"/>
          <p:cNvSpPr>
            <a:spLocks noGrp="1"/>
          </p:cNvSpPr>
          <p:nvPr>
            <p:ph type="sldNum" sz="quarter" idx="4"/>
          </p:nvPr>
        </p:nvSpPr>
        <p:spPr>
          <a:xfrm>
            <a:off x="6846455" y="5035501"/>
            <a:ext cx="297689" cy="293738"/>
          </a:xfrm>
          <a:prstGeom prst="rect">
            <a:avLst/>
          </a:prstGeom>
        </p:spPr>
        <p:txBody>
          <a:bodyPr lIns="0" tIns="0" rIns="0" bIns="0" anchor="ctr"/>
          <a:lstStyle>
            <a:lvl1pPr algn="r">
              <a:defRPr sz="700">
                <a:solidFill>
                  <a:schemeClr val="accent1"/>
                </a:solidFill>
              </a:defRPr>
            </a:lvl1pPr>
          </a:lstStyle>
          <a:p>
            <a:fld id="{71F9F866-B438-9445-8D9F-1F8FF6608833}" type="slidenum">
              <a:rPr lang="en-GB" smtClean="0"/>
              <a:pPr/>
              <a:t>‹#›</a:t>
            </a:fld>
            <a:endParaRPr lang="en-GB" dirty="0"/>
          </a:p>
        </p:txBody>
      </p:sp>
      <p:sp>
        <p:nvSpPr>
          <p:cNvPr id="4" name="Text Placeholder 3"/>
          <p:cNvSpPr>
            <a:spLocks noGrp="1"/>
          </p:cNvSpPr>
          <p:nvPr>
            <p:ph type="body" sz="quarter" idx="16"/>
          </p:nvPr>
        </p:nvSpPr>
        <p:spPr>
          <a:xfrm>
            <a:off x="594663" y="1401393"/>
            <a:ext cx="2083284" cy="3639179"/>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endParaRPr lang="en-GB" dirty="0"/>
          </a:p>
        </p:txBody>
      </p:sp>
    </p:spTree>
    <p:extLst>
      <p:ext uri="{BB962C8B-B14F-4D97-AF65-F5344CB8AC3E}">
        <p14:creationId xmlns:p14="http://schemas.microsoft.com/office/powerpoint/2010/main" val="1804176878"/>
      </p:ext>
    </p:extLst>
  </p:cSld>
  <p:clrMapOvr>
    <a:masterClrMapping/>
  </p:clrMapOvr>
  <p:timing>
    <p:tnLst>
      <p:par>
        <p:cTn id="1" dur="indefinite" restart="never" nodeType="tmRoot"/>
      </p:par>
    </p:tnLst>
  </p:timing>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large chart + text">
    <p:spTree>
      <p:nvGrpSpPr>
        <p:cNvPr id="1" name=""/>
        <p:cNvGrpSpPr/>
        <p:nvPr/>
      </p:nvGrpSpPr>
      <p:grpSpPr>
        <a:xfrm>
          <a:off x="0" y="0"/>
          <a:ext cx="0" cy="0"/>
          <a:chOff x="0" y="0"/>
          <a:chExt cx="0" cy="0"/>
        </a:xfrm>
      </p:grpSpPr>
      <p:sp>
        <p:nvSpPr>
          <p:cNvPr id="5" name="Round Same Side Corner Rectangle 4"/>
          <p:cNvSpPr/>
          <p:nvPr userDrawn="1"/>
        </p:nvSpPr>
        <p:spPr>
          <a:xfrm>
            <a:off x="320303" y="1401393"/>
            <a:ext cx="3960475" cy="3627459"/>
          </a:xfrm>
          <a:prstGeom prst="round2SameRect">
            <a:avLst>
              <a:gd name="adj1" fmla="val 3390"/>
              <a:gd name="adj2" fmla="val 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73650" tIns="36825" rIns="73650" bIns="36825" anchor="ctr"/>
          <a:lstStyle/>
          <a:p>
            <a:pPr algn="ctr">
              <a:spcAft>
                <a:spcPct val="50000"/>
              </a:spcAft>
              <a:defRPr/>
            </a:pPr>
            <a:endParaRPr lang="en-GB" dirty="0">
              <a:latin typeface="Franklin Gothic Book"/>
            </a:endParaRPr>
          </a:p>
        </p:txBody>
      </p:sp>
      <p:sp>
        <p:nvSpPr>
          <p:cNvPr id="9" name="Content Placeholder 8"/>
          <p:cNvSpPr>
            <a:spLocks noGrp="1"/>
          </p:cNvSpPr>
          <p:nvPr>
            <p:ph sz="quarter" idx="17" hasCustomPrompt="1"/>
          </p:nvPr>
        </p:nvSpPr>
        <p:spPr>
          <a:xfrm>
            <a:off x="311114" y="1401393"/>
            <a:ext cx="3960475" cy="3616972"/>
          </a:xfrm>
        </p:spPr>
        <p:txBody>
          <a:bodyPr/>
          <a:lstStyle>
            <a:lvl5pPr marL="0" indent="0">
              <a:defRPr baseline="0">
                <a:latin typeface="Franklin Gothic Book" panose="020B0503020102020204" pitchFamily="34" charset="0"/>
              </a:defRPr>
            </a:lvl5pPr>
          </a:lstStyle>
          <a:p>
            <a:pPr lvl="4"/>
            <a:r>
              <a:rPr lang="en-GB" dirty="0" smtClean="0"/>
              <a:t>Click icon to insert object</a:t>
            </a:r>
            <a:endParaRPr lang="en-GB" dirty="0"/>
          </a:p>
        </p:txBody>
      </p:sp>
      <p:sp>
        <p:nvSpPr>
          <p:cNvPr id="2" name="Title 1" descr="Ideally your title should fit on one line." title="Slide title"/>
          <p:cNvSpPr>
            <a:spLocks noGrp="1"/>
          </p:cNvSpPr>
          <p:nvPr>
            <p:ph type="title"/>
          </p:nvPr>
        </p:nvSpPr>
        <p:spPr/>
        <p:txBody>
          <a:bodyPr/>
          <a:lstStyle/>
          <a:p>
            <a:r>
              <a:rPr lang="en-US" smtClean="0"/>
              <a:t>Click to edit Master title style</a:t>
            </a:r>
            <a:endParaRPr lang="en-GB"/>
          </a:p>
        </p:txBody>
      </p:sp>
      <p:sp>
        <p:nvSpPr>
          <p:cNvPr id="100" name="Date Placeholder 3"/>
          <p:cNvSpPr>
            <a:spLocks noGrp="1"/>
          </p:cNvSpPr>
          <p:nvPr>
            <p:ph type="dt" sz="half" idx="2"/>
          </p:nvPr>
        </p:nvSpPr>
        <p:spPr>
          <a:xfrm>
            <a:off x="594661" y="5035501"/>
            <a:ext cx="1547697" cy="293738"/>
          </a:xfrm>
          <a:prstGeom prst="rect">
            <a:avLst/>
          </a:prstGeom>
        </p:spPr>
        <p:txBody>
          <a:bodyPr lIns="0" tIns="0" rIns="0" bIns="0" anchor="ctr"/>
          <a:lstStyle>
            <a:lvl1pPr>
              <a:defRPr sz="700">
                <a:solidFill>
                  <a:schemeClr val="accent1"/>
                </a:solidFill>
              </a:defRPr>
            </a:lvl1pPr>
          </a:lstStyle>
          <a:p>
            <a:fld id="{B6178F0A-3EE0-4B48-8395-CF38F4590226}" type="datetime3">
              <a:rPr lang="en-GB" smtClean="0"/>
              <a:t>13 July, 2016</a:t>
            </a:fld>
            <a:endParaRPr lang="en-GB" dirty="0"/>
          </a:p>
        </p:txBody>
      </p:sp>
      <p:sp>
        <p:nvSpPr>
          <p:cNvPr id="101" name="Footer Placeholder 4"/>
          <p:cNvSpPr>
            <a:spLocks noGrp="1"/>
          </p:cNvSpPr>
          <p:nvPr>
            <p:ph type="ftr" sz="quarter" idx="3"/>
            <p:custDataLst>
              <p:tags r:id="rId1"/>
            </p:custDataLst>
          </p:nvPr>
        </p:nvSpPr>
        <p:spPr>
          <a:xfrm>
            <a:off x="0" y="5035501"/>
            <a:ext cx="7561263" cy="293738"/>
          </a:xfrm>
          <a:prstGeom prst="rect">
            <a:avLst/>
          </a:prstGeom>
        </p:spPr>
        <p:txBody>
          <a:bodyPr lIns="0" tIns="0" rIns="0" bIns="0" anchor="ctr"/>
          <a:lstStyle>
            <a:lvl1pPr algn="ctr">
              <a:defRPr lang="en-GB" sz="800" b="0" i="0" u="none">
                <a:solidFill>
                  <a:srgbClr val="FFFFFF"/>
                </a:solidFill>
                <a:latin typeface="Arial"/>
              </a:defRPr>
            </a:lvl1pPr>
          </a:lstStyle>
          <a:p>
            <a:endParaRPr lang="en-GB" b="1"/>
          </a:p>
        </p:txBody>
      </p:sp>
      <p:sp>
        <p:nvSpPr>
          <p:cNvPr id="103" name="Slide Number Placeholder 5"/>
          <p:cNvSpPr>
            <a:spLocks noGrp="1"/>
          </p:cNvSpPr>
          <p:nvPr>
            <p:ph type="sldNum" sz="quarter" idx="4"/>
          </p:nvPr>
        </p:nvSpPr>
        <p:spPr>
          <a:xfrm>
            <a:off x="6846455" y="5035501"/>
            <a:ext cx="297689" cy="293738"/>
          </a:xfrm>
          <a:prstGeom prst="rect">
            <a:avLst/>
          </a:prstGeom>
        </p:spPr>
        <p:txBody>
          <a:bodyPr lIns="0" tIns="0" rIns="0" bIns="0" anchor="ctr"/>
          <a:lstStyle>
            <a:lvl1pPr algn="r">
              <a:defRPr sz="700">
                <a:solidFill>
                  <a:schemeClr val="accent1"/>
                </a:solidFill>
              </a:defRPr>
            </a:lvl1pPr>
          </a:lstStyle>
          <a:p>
            <a:fld id="{71F9F866-B438-9445-8D9F-1F8FF6608833}" type="slidenum">
              <a:rPr lang="en-GB" smtClean="0"/>
              <a:pPr/>
              <a:t>‹#›</a:t>
            </a:fld>
            <a:endParaRPr lang="en-GB" dirty="0"/>
          </a:p>
        </p:txBody>
      </p:sp>
      <p:sp>
        <p:nvSpPr>
          <p:cNvPr id="4" name="Text Placeholder 3"/>
          <p:cNvSpPr>
            <a:spLocks noGrp="1"/>
          </p:cNvSpPr>
          <p:nvPr>
            <p:ph type="body" sz="quarter" idx="16"/>
          </p:nvPr>
        </p:nvSpPr>
        <p:spPr>
          <a:xfrm>
            <a:off x="4577454" y="1401393"/>
            <a:ext cx="2385210" cy="3634244"/>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endParaRPr lang="en-GB" dirty="0"/>
          </a:p>
        </p:txBody>
      </p:sp>
    </p:spTree>
    <p:extLst>
      <p:ext uri="{BB962C8B-B14F-4D97-AF65-F5344CB8AC3E}">
        <p14:creationId xmlns:p14="http://schemas.microsoft.com/office/powerpoint/2010/main" val="3421894484"/>
      </p:ext>
    </p:extLst>
  </p:cSld>
  <p:clrMapOvr>
    <a:masterClrMapping/>
  </p:clrMapOvr>
  <p:timing>
    <p:tnLst>
      <p:par>
        <p:cTn id="1" dur="indefinite" restart="never" nodeType="tmRoot"/>
      </p:par>
    </p:tnLst>
  </p:timing>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Chart + chart">
    <p:spTree>
      <p:nvGrpSpPr>
        <p:cNvPr id="1" name=""/>
        <p:cNvGrpSpPr/>
        <p:nvPr/>
      </p:nvGrpSpPr>
      <p:grpSpPr>
        <a:xfrm>
          <a:off x="0" y="0"/>
          <a:ext cx="0" cy="0"/>
          <a:chOff x="0" y="0"/>
          <a:chExt cx="0" cy="0"/>
        </a:xfrm>
      </p:grpSpPr>
      <p:sp>
        <p:nvSpPr>
          <p:cNvPr id="5" name="Round Same Side Corner Rectangle 4"/>
          <p:cNvSpPr/>
          <p:nvPr userDrawn="1"/>
        </p:nvSpPr>
        <p:spPr>
          <a:xfrm>
            <a:off x="595974" y="1401393"/>
            <a:ext cx="2975933" cy="3619440"/>
          </a:xfrm>
          <a:prstGeom prst="round2SameRect">
            <a:avLst>
              <a:gd name="adj1" fmla="val 2774"/>
              <a:gd name="adj2" fmla="val 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73650" tIns="36825" rIns="73650" bIns="36825" anchor="ctr"/>
          <a:lstStyle/>
          <a:p>
            <a:pPr algn="ctr">
              <a:spcAft>
                <a:spcPct val="50000"/>
              </a:spcAft>
              <a:defRPr/>
            </a:pPr>
            <a:endParaRPr lang="en-GB" dirty="0">
              <a:latin typeface="Franklin Gothic Book"/>
            </a:endParaRPr>
          </a:p>
        </p:txBody>
      </p:sp>
      <p:sp>
        <p:nvSpPr>
          <p:cNvPr id="104" name="Round Same Side Corner Rectangle 103"/>
          <p:cNvSpPr/>
          <p:nvPr userDrawn="1"/>
        </p:nvSpPr>
        <p:spPr>
          <a:xfrm>
            <a:off x="3985417" y="1394010"/>
            <a:ext cx="2981186" cy="3626133"/>
          </a:xfrm>
          <a:prstGeom prst="round2SameRect">
            <a:avLst>
              <a:gd name="adj1" fmla="val 2774"/>
              <a:gd name="adj2" fmla="val 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73650" tIns="36825" rIns="73650" bIns="36825" anchor="ctr"/>
          <a:lstStyle/>
          <a:p>
            <a:pPr algn="ctr">
              <a:spcAft>
                <a:spcPct val="50000"/>
              </a:spcAft>
              <a:defRPr/>
            </a:pPr>
            <a:endParaRPr lang="en-GB" dirty="0">
              <a:latin typeface="Franklin Gothic Book"/>
            </a:endParaRPr>
          </a:p>
        </p:txBody>
      </p:sp>
      <p:sp>
        <p:nvSpPr>
          <p:cNvPr id="4" name="Content Placeholder 3"/>
          <p:cNvSpPr>
            <a:spLocks noGrp="1"/>
          </p:cNvSpPr>
          <p:nvPr>
            <p:ph sz="quarter" idx="10" hasCustomPrompt="1"/>
          </p:nvPr>
        </p:nvSpPr>
        <p:spPr>
          <a:xfrm>
            <a:off x="594663" y="1401394"/>
            <a:ext cx="2977247" cy="3639179"/>
          </a:xfrm>
        </p:spPr>
        <p:txBody>
          <a:bodyPr/>
          <a:lstStyle>
            <a:lvl1pPr>
              <a:defRPr baseline="0"/>
            </a:lvl1pPr>
          </a:lstStyle>
          <a:p>
            <a:pPr lvl="0"/>
            <a:r>
              <a:rPr lang="en-US" dirty="0" smtClean="0"/>
              <a:t>Click icon to insert object</a:t>
            </a:r>
          </a:p>
        </p:txBody>
      </p:sp>
      <p:sp>
        <p:nvSpPr>
          <p:cNvPr id="13" name="Content Placeholder 3"/>
          <p:cNvSpPr>
            <a:spLocks noGrp="1"/>
          </p:cNvSpPr>
          <p:nvPr>
            <p:ph sz="quarter" idx="11" hasCustomPrompt="1"/>
          </p:nvPr>
        </p:nvSpPr>
        <p:spPr>
          <a:xfrm>
            <a:off x="3985416" y="1401394"/>
            <a:ext cx="2977247" cy="3639179"/>
          </a:xfrm>
        </p:spPr>
        <p:txBody>
          <a:bodyPr/>
          <a:lstStyle>
            <a:lvl1pPr>
              <a:defRPr baseline="0"/>
            </a:lvl1pPr>
          </a:lstStyle>
          <a:p>
            <a:pPr lvl="0"/>
            <a:r>
              <a:rPr lang="en-US" dirty="0" smtClean="0"/>
              <a:t>Click icon to insert object</a:t>
            </a:r>
          </a:p>
        </p:txBody>
      </p:sp>
      <p:sp>
        <p:nvSpPr>
          <p:cNvPr id="2" name="Title 1" descr="Ideally your title should fit on one line." title="Slide title"/>
          <p:cNvSpPr>
            <a:spLocks noGrp="1"/>
          </p:cNvSpPr>
          <p:nvPr>
            <p:ph type="title"/>
          </p:nvPr>
        </p:nvSpPr>
        <p:spPr/>
        <p:txBody>
          <a:bodyPr/>
          <a:lstStyle/>
          <a:p>
            <a:r>
              <a:rPr lang="en-US" smtClean="0"/>
              <a:t>Click to edit Master title style</a:t>
            </a:r>
            <a:endParaRPr lang="en-GB"/>
          </a:p>
        </p:txBody>
      </p:sp>
      <p:sp>
        <p:nvSpPr>
          <p:cNvPr id="102" name="Date Placeholder 3"/>
          <p:cNvSpPr>
            <a:spLocks noGrp="1"/>
          </p:cNvSpPr>
          <p:nvPr>
            <p:ph type="dt" sz="half" idx="2"/>
          </p:nvPr>
        </p:nvSpPr>
        <p:spPr>
          <a:xfrm>
            <a:off x="594661" y="5035501"/>
            <a:ext cx="1547697" cy="293738"/>
          </a:xfrm>
          <a:prstGeom prst="rect">
            <a:avLst/>
          </a:prstGeom>
        </p:spPr>
        <p:txBody>
          <a:bodyPr lIns="0" tIns="0" rIns="0" bIns="0" anchor="ctr"/>
          <a:lstStyle>
            <a:lvl1pPr>
              <a:defRPr sz="700">
                <a:solidFill>
                  <a:schemeClr val="accent1"/>
                </a:solidFill>
              </a:defRPr>
            </a:lvl1pPr>
          </a:lstStyle>
          <a:p>
            <a:fld id="{C70A5BBD-BD63-F344-B625-7C085C238913}" type="datetime3">
              <a:rPr lang="en-GB" smtClean="0"/>
              <a:t>13 July, 2016</a:t>
            </a:fld>
            <a:endParaRPr lang="en-GB" dirty="0"/>
          </a:p>
        </p:txBody>
      </p:sp>
      <p:sp>
        <p:nvSpPr>
          <p:cNvPr id="103" name="Footer Placeholder 4"/>
          <p:cNvSpPr>
            <a:spLocks noGrp="1"/>
          </p:cNvSpPr>
          <p:nvPr>
            <p:ph type="ftr" sz="quarter" idx="3"/>
            <p:custDataLst>
              <p:tags r:id="rId1"/>
            </p:custDataLst>
          </p:nvPr>
        </p:nvSpPr>
        <p:spPr>
          <a:xfrm>
            <a:off x="0" y="5035501"/>
            <a:ext cx="7561263" cy="293738"/>
          </a:xfrm>
          <a:prstGeom prst="rect">
            <a:avLst/>
          </a:prstGeom>
        </p:spPr>
        <p:txBody>
          <a:bodyPr lIns="0" tIns="0" rIns="0" bIns="0" anchor="ctr"/>
          <a:lstStyle>
            <a:lvl1pPr algn="ctr">
              <a:defRPr lang="en-GB" sz="800" b="0" i="0" u="none">
                <a:solidFill>
                  <a:srgbClr val="FFFFFF"/>
                </a:solidFill>
                <a:latin typeface="Arial"/>
              </a:defRPr>
            </a:lvl1pPr>
          </a:lstStyle>
          <a:p>
            <a:endParaRPr lang="en-GB" b="1"/>
          </a:p>
        </p:txBody>
      </p:sp>
      <p:sp>
        <p:nvSpPr>
          <p:cNvPr id="105" name="Slide Number Placeholder 5"/>
          <p:cNvSpPr>
            <a:spLocks noGrp="1"/>
          </p:cNvSpPr>
          <p:nvPr>
            <p:ph type="sldNum" sz="quarter" idx="4"/>
          </p:nvPr>
        </p:nvSpPr>
        <p:spPr>
          <a:xfrm>
            <a:off x="6846455" y="5035501"/>
            <a:ext cx="297689" cy="293738"/>
          </a:xfrm>
          <a:prstGeom prst="rect">
            <a:avLst/>
          </a:prstGeom>
        </p:spPr>
        <p:txBody>
          <a:bodyPr lIns="0" tIns="0" rIns="0" bIns="0" anchor="ctr"/>
          <a:lstStyle>
            <a:lvl1pPr algn="r">
              <a:defRPr sz="700">
                <a:solidFill>
                  <a:schemeClr val="accent1"/>
                </a:solidFill>
              </a:defRPr>
            </a:lvl1pPr>
          </a:lstStyle>
          <a:p>
            <a:fld id="{71F9F866-B438-9445-8D9F-1F8FF6608833}" type="slidenum">
              <a:rPr lang="en-GB" smtClean="0"/>
              <a:pPr/>
              <a:t>‹#›</a:t>
            </a:fld>
            <a:endParaRPr lang="en-GB" dirty="0"/>
          </a:p>
        </p:txBody>
      </p:sp>
    </p:spTree>
    <p:extLst>
      <p:ext uri="{BB962C8B-B14F-4D97-AF65-F5344CB8AC3E}">
        <p14:creationId xmlns:p14="http://schemas.microsoft.com/office/powerpoint/2010/main" val="822339719"/>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text + chart">
    <p:spTree>
      <p:nvGrpSpPr>
        <p:cNvPr id="1" name=""/>
        <p:cNvGrpSpPr/>
        <p:nvPr/>
      </p:nvGrpSpPr>
      <p:grpSpPr>
        <a:xfrm>
          <a:off x="0" y="0"/>
          <a:ext cx="0" cy="0"/>
          <a:chOff x="0" y="0"/>
          <a:chExt cx="0" cy="0"/>
        </a:xfrm>
      </p:grpSpPr>
      <p:sp>
        <p:nvSpPr>
          <p:cNvPr id="10" name="Round Same Side Corner Rectangle 9"/>
          <p:cNvSpPr/>
          <p:nvPr userDrawn="1"/>
        </p:nvSpPr>
        <p:spPr>
          <a:xfrm>
            <a:off x="3985416" y="1394695"/>
            <a:ext cx="2981188" cy="3626138"/>
          </a:xfrm>
          <a:prstGeom prst="round2SameRect">
            <a:avLst>
              <a:gd name="adj1" fmla="val 3390"/>
              <a:gd name="adj2" fmla="val 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73650" tIns="36825" rIns="73650" bIns="36825" anchor="ctr"/>
          <a:lstStyle/>
          <a:p>
            <a:pPr algn="ctr">
              <a:spcAft>
                <a:spcPct val="50000"/>
              </a:spcAft>
              <a:defRPr/>
            </a:pPr>
            <a:endParaRPr lang="en-GB" dirty="0">
              <a:latin typeface="Franklin Gothic Book"/>
            </a:endParaRPr>
          </a:p>
        </p:txBody>
      </p:sp>
      <p:sp>
        <p:nvSpPr>
          <p:cNvPr id="14" name="Content Placeholder 8"/>
          <p:cNvSpPr>
            <a:spLocks noGrp="1"/>
          </p:cNvSpPr>
          <p:nvPr>
            <p:ph sz="quarter" idx="18" hasCustomPrompt="1"/>
          </p:nvPr>
        </p:nvSpPr>
        <p:spPr>
          <a:xfrm>
            <a:off x="3985416" y="1401393"/>
            <a:ext cx="2960182" cy="3619441"/>
          </a:xfrm>
        </p:spPr>
        <p:txBody>
          <a:bodyPr/>
          <a:lstStyle>
            <a:lvl5pPr marL="0" indent="0">
              <a:defRPr baseline="0">
                <a:latin typeface="Franklin Gothic Book" panose="020B0503020102020204" pitchFamily="34" charset="0"/>
              </a:defRPr>
            </a:lvl5pPr>
          </a:lstStyle>
          <a:p>
            <a:pPr lvl="4"/>
            <a:r>
              <a:rPr lang="en-GB" dirty="0" smtClean="0"/>
              <a:t>Click icon to insert object</a:t>
            </a:r>
            <a:endParaRPr lang="en-GB" dirty="0"/>
          </a:p>
        </p:txBody>
      </p:sp>
      <p:sp>
        <p:nvSpPr>
          <p:cNvPr id="2" name="Title 1" descr="Ideally your title should fit on one line." title="Slide title"/>
          <p:cNvSpPr>
            <a:spLocks noGrp="1"/>
          </p:cNvSpPr>
          <p:nvPr>
            <p:ph type="title"/>
          </p:nvPr>
        </p:nvSpPr>
        <p:spPr/>
        <p:txBody>
          <a:bodyPr/>
          <a:lstStyle/>
          <a:p>
            <a:r>
              <a:rPr lang="en-US" smtClean="0"/>
              <a:t>Click to edit Master title style</a:t>
            </a:r>
            <a:endParaRPr lang="en-GB"/>
          </a:p>
        </p:txBody>
      </p:sp>
      <p:sp>
        <p:nvSpPr>
          <p:cNvPr id="100" name="Date Placeholder 3"/>
          <p:cNvSpPr>
            <a:spLocks noGrp="1"/>
          </p:cNvSpPr>
          <p:nvPr>
            <p:ph type="dt" sz="half" idx="2"/>
          </p:nvPr>
        </p:nvSpPr>
        <p:spPr>
          <a:xfrm>
            <a:off x="594661" y="5035501"/>
            <a:ext cx="1547697" cy="293738"/>
          </a:xfrm>
          <a:prstGeom prst="rect">
            <a:avLst/>
          </a:prstGeom>
        </p:spPr>
        <p:txBody>
          <a:bodyPr lIns="0" tIns="0" rIns="0" bIns="0" anchor="ctr"/>
          <a:lstStyle>
            <a:lvl1pPr>
              <a:defRPr sz="700">
                <a:solidFill>
                  <a:schemeClr val="accent1"/>
                </a:solidFill>
              </a:defRPr>
            </a:lvl1pPr>
          </a:lstStyle>
          <a:p>
            <a:fld id="{B6178F0A-3EE0-4B48-8395-CF38F4590226}" type="datetime3">
              <a:rPr lang="en-GB" smtClean="0"/>
              <a:t>13 July, 2016</a:t>
            </a:fld>
            <a:endParaRPr lang="en-GB" dirty="0"/>
          </a:p>
        </p:txBody>
      </p:sp>
      <p:sp>
        <p:nvSpPr>
          <p:cNvPr id="101" name="Footer Placeholder 4"/>
          <p:cNvSpPr>
            <a:spLocks noGrp="1"/>
          </p:cNvSpPr>
          <p:nvPr>
            <p:ph type="ftr" sz="quarter" idx="3"/>
            <p:custDataLst>
              <p:tags r:id="rId1"/>
            </p:custDataLst>
          </p:nvPr>
        </p:nvSpPr>
        <p:spPr>
          <a:xfrm>
            <a:off x="0" y="5035501"/>
            <a:ext cx="7561263" cy="293738"/>
          </a:xfrm>
          <a:prstGeom prst="rect">
            <a:avLst/>
          </a:prstGeom>
        </p:spPr>
        <p:txBody>
          <a:bodyPr lIns="0" tIns="0" rIns="0" bIns="0" anchor="ctr"/>
          <a:lstStyle>
            <a:lvl1pPr algn="ctr">
              <a:defRPr lang="en-GB" sz="800" b="0" i="0" u="none">
                <a:solidFill>
                  <a:srgbClr val="FFFFFF"/>
                </a:solidFill>
                <a:latin typeface="Arial"/>
              </a:defRPr>
            </a:lvl1pPr>
          </a:lstStyle>
          <a:p>
            <a:endParaRPr lang="en-GB" b="1"/>
          </a:p>
        </p:txBody>
      </p:sp>
      <p:sp>
        <p:nvSpPr>
          <p:cNvPr id="103" name="Slide Number Placeholder 5"/>
          <p:cNvSpPr>
            <a:spLocks noGrp="1"/>
          </p:cNvSpPr>
          <p:nvPr>
            <p:ph type="sldNum" sz="quarter" idx="4"/>
          </p:nvPr>
        </p:nvSpPr>
        <p:spPr>
          <a:xfrm>
            <a:off x="6846455" y="5035501"/>
            <a:ext cx="297689" cy="293738"/>
          </a:xfrm>
          <a:prstGeom prst="rect">
            <a:avLst/>
          </a:prstGeom>
        </p:spPr>
        <p:txBody>
          <a:bodyPr lIns="0" tIns="0" rIns="0" bIns="0" anchor="ctr"/>
          <a:lstStyle>
            <a:lvl1pPr algn="r">
              <a:defRPr sz="700">
                <a:solidFill>
                  <a:schemeClr val="accent1"/>
                </a:solidFill>
              </a:defRPr>
            </a:lvl1pPr>
          </a:lstStyle>
          <a:p>
            <a:fld id="{71F9F866-B438-9445-8D9F-1F8FF6608833}" type="slidenum">
              <a:rPr lang="en-GB" smtClean="0"/>
              <a:pPr/>
              <a:t>‹#›</a:t>
            </a:fld>
            <a:endParaRPr lang="en-GB" dirty="0"/>
          </a:p>
        </p:txBody>
      </p:sp>
      <p:sp>
        <p:nvSpPr>
          <p:cNvPr id="4" name="Text Placeholder 3"/>
          <p:cNvSpPr>
            <a:spLocks noGrp="1"/>
          </p:cNvSpPr>
          <p:nvPr>
            <p:ph type="body" sz="quarter" idx="16"/>
          </p:nvPr>
        </p:nvSpPr>
        <p:spPr>
          <a:xfrm>
            <a:off x="595975" y="1394695"/>
            <a:ext cx="2979873" cy="558830"/>
          </a:xfrm>
        </p:spPr>
        <p:txBody>
          <a:bodyPr/>
          <a:lstStyle>
            <a:lvl1pPr>
              <a:defRPr>
                <a:latin typeface="Franklin Gothic Medium" panose="020B0603020102020204" pitchFamily="34" charset="0"/>
              </a:defRPr>
            </a:lvl1pPr>
          </a:lstStyle>
          <a:p>
            <a:pPr lvl="0"/>
            <a:r>
              <a:rPr lang="en-US" smtClean="0"/>
              <a:t>Click to edit Master text styles</a:t>
            </a:r>
          </a:p>
        </p:txBody>
      </p:sp>
      <p:sp>
        <p:nvSpPr>
          <p:cNvPr id="6" name="Text Placeholder 5"/>
          <p:cNvSpPr>
            <a:spLocks noGrp="1"/>
          </p:cNvSpPr>
          <p:nvPr>
            <p:ph type="body" sz="quarter" idx="17"/>
          </p:nvPr>
        </p:nvSpPr>
        <p:spPr>
          <a:xfrm>
            <a:off x="595975" y="1953525"/>
            <a:ext cx="2979873" cy="308211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Tree>
    <p:extLst>
      <p:ext uri="{BB962C8B-B14F-4D97-AF65-F5344CB8AC3E}">
        <p14:creationId xmlns:p14="http://schemas.microsoft.com/office/powerpoint/2010/main" val="2016543680"/>
      </p:ext>
    </p:extLst>
  </p:cSld>
  <p:clrMapOvr>
    <a:masterClrMapping/>
  </p:clrMapOvr>
  <p:timing>
    <p:tnLst>
      <p:par>
        <p:cTn id="1" dur="indefinite" restart="never" nodeType="tmRoot"/>
      </p:par>
    </p:tnLst>
  </p:timing>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Chart + chart - with titles">
    <p:spTree>
      <p:nvGrpSpPr>
        <p:cNvPr id="1" name=""/>
        <p:cNvGrpSpPr/>
        <p:nvPr/>
      </p:nvGrpSpPr>
      <p:grpSpPr>
        <a:xfrm>
          <a:off x="0" y="0"/>
          <a:ext cx="0" cy="0"/>
          <a:chOff x="0" y="0"/>
          <a:chExt cx="0" cy="0"/>
        </a:xfrm>
      </p:grpSpPr>
      <p:sp>
        <p:nvSpPr>
          <p:cNvPr id="5" name="Round Same Side Corner Rectangle 4"/>
          <p:cNvSpPr/>
          <p:nvPr userDrawn="1"/>
        </p:nvSpPr>
        <p:spPr>
          <a:xfrm>
            <a:off x="595975" y="1685063"/>
            <a:ext cx="2975933" cy="3335770"/>
          </a:xfrm>
          <a:prstGeom prst="round2SameRect">
            <a:avLst>
              <a:gd name="adj1" fmla="val 2774"/>
              <a:gd name="adj2" fmla="val 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73650" tIns="36825" rIns="73650" bIns="36825" anchor="ctr"/>
          <a:lstStyle/>
          <a:p>
            <a:pPr algn="ctr">
              <a:spcAft>
                <a:spcPct val="50000"/>
              </a:spcAft>
              <a:defRPr/>
            </a:pPr>
            <a:endParaRPr lang="en-GB" dirty="0">
              <a:latin typeface="Franklin Gothic Book"/>
            </a:endParaRPr>
          </a:p>
        </p:txBody>
      </p:sp>
      <p:sp>
        <p:nvSpPr>
          <p:cNvPr id="2" name="Title 1" descr="Ideally your title should fit on one line." title="Slide title"/>
          <p:cNvSpPr>
            <a:spLocks noGrp="1"/>
          </p:cNvSpPr>
          <p:nvPr>
            <p:ph type="title"/>
          </p:nvPr>
        </p:nvSpPr>
        <p:spPr/>
        <p:txBody>
          <a:bodyPr/>
          <a:lstStyle/>
          <a:p>
            <a:r>
              <a:rPr lang="en-US" smtClean="0"/>
              <a:t>Click to edit Master title style</a:t>
            </a:r>
            <a:endParaRPr lang="en-GB"/>
          </a:p>
        </p:txBody>
      </p:sp>
      <p:sp>
        <p:nvSpPr>
          <p:cNvPr id="102" name="Date Placeholder 3"/>
          <p:cNvSpPr>
            <a:spLocks noGrp="1"/>
          </p:cNvSpPr>
          <p:nvPr>
            <p:ph type="dt" sz="half" idx="2"/>
          </p:nvPr>
        </p:nvSpPr>
        <p:spPr>
          <a:xfrm>
            <a:off x="594661" y="5035501"/>
            <a:ext cx="1547697" cy="293738"/>
          </a:xfrm>
          <a:prstGeom prst="rect">
            <a:avLst/>
          </a:prstGeom>
        </p:spPr>
        <p:txBody>
          <a:bodyPr lIns="0" tIns="0" rIns="0" bIns="0" anchor="ctr"/>
          <a:lstStyle>
            <a:lvl1pPr>
              <a:defRPr sz="700">
                <a:solidFill>
                  <a:schemeClr val="accent1"/>
                </a:solidFill>
              </a:defRPr>
            </a:lvl1pPr>
          </a:lstStyle>
          <a:p>
            <a:fld id="{C70A5BBD-BD63-F344-B625-7C085C238913}" type="datetime3">
              <a:rPr lang="en-GB" smtClean="0"/>
              <a:t>13 July, 2016</a:t>
            </a:fld>
            <a:endParaRPr lang="en-GB" dirty="0"/>
          </a:p>
        </p:txBody>
      </p:sp>
      <p:sp>
        <p:nvSpPr>
          <p:cNvPr id="103" name="Footer Placeholder 4"/>
          <p:cNvSpPr>
            <a:spLocks noGrp="1"/>
          </p:cNvSpPr>
          <p:nvPr>
            <p:ph type="ftr" sz="quarter" idx="3"/>
            <p:custDataLst>
              <p:tags r:id="rId1"/>
            </p:custDataLst>
          </p:nvPr>
        </p:nvSpPr>
        <p:spPr>
          <a:xfrm>
            <a:off x="0" y="5035501"/>
            <a:ext cx="7561263" cy="293738"/>
          </a:xfrm>
          <a:prstGeom prst="rect">
            <a:avLst/>
          </a:prstGeom>
        </p:spPr>
        <p:txBody>
          <a:bodyPr lIns="0" tIns="0" rIns="0" bIns="0" anchor="ctr"/>
          <a:lstStyle>
            <a:lvl1pPr algn="ctr">
              <a:defRPr lang="en-GB" sz="800" b="0" i="0" u="none">
                <a:solidFill>
                  <a:srgbClr val="FFFFFF"/>
                </a:solidFill>
                <a:latin typeface="Arial"/>
              </a:defRPr>
            </a:lvl1pPr>
          </a:lstStyle>
          <a:p>
            <a:endParaRPr lang="en-GB" b="1"/>
          </a:p>
        </p:txBody>
      </p:sp>
      <p:sp>
        <p:nvSpPr>
          <p:cNvPr id="105" name="Slide Number Placeholder 5"/>
          <p:cNvSpPr>
            <a:spLocks noGrp="1"/>
          </p:cNvSpPr>
          <p:nvPr>
            <p:ph type="sldNum" sz="quarter" idx="4"/>
          </p:nvPr>
        </p:nvSpPr>
        <p:spPr>
          <a:xfrm>
            <a:off x="6846455" y="5035501"/>
            <a:ext cx="297689" cy="293738"/>
          </a:xfrm>
          <a:prstGeom prst="rect">
            <a:avLst/>
          </a:prstGeom>
        </p:spPr>
        <p:txBody>
          <a:bodyPr lIns="0" tIns="0" rIns="0" bIns="0" anchor="ctr"/>
          <a:lstStyle>
            <a:lvl1pPr algn="r">
              <a:defRPr sz="700">
                <a:solidFill>
                  <a:schemeClr val="accent1"/>
                </a:solidFill>
              </a:defRPr>
            </a:lvl1pPr>
          </a:lstStyle>
          <a:p>
            <a:fld id="{71F9F866-B438-9445-8D9F-1F8FF6608833}" type="slidenum">
              <a:rPr lang="en-GB" smtClean="0"/>
              <a:pPr/>
              <a:t>‹#›</a:t>
            </a:fld>
            <a:endParaRPr lang="en-GB" dirty="0"/>
          </a:p>
        </p:txBody>
      </p:sp>
      <p:sp>
        <p:nvSpPr>
          <p:cNvPr id="104" name="Round Same Side Corner Rectangle 103"/>
          <p:cNvSpPr/>
          <p:nvPr userDrawn="1"/>
        </p:nvSpPr>
        <p:spPr>
          <a:xfrm>
            <a:off x="3985417" y="1685125"/>
            <a:ext cx="2981186" cy="3335018"/>
          </a:xfrm>
          <a:prstGeom prst="round2SameRect">
            <a:avLst>
              <a:gd name="adj1" fmla="val 2774"/>
              <a:gd name="adj2" fmla="val 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73650" tIns="36825" rIns="73650" bIns="36825" anchor="ctr"/>
          <a:lstStyle/>
          <a:p>
            <a:pPr algn="ctr">
              <a:spcAft>
                <a:spcPct val="50000"/>
              </a:spcAft>
              <a:defRPr/>
            </a:pPr>
            <a:endParaRPr lang="en-GB" dirty="0">
              <a:latin typeface="Franklin Gothic Book"/>
            </a:endParaRPr>
          </a:p>
        </p:txBody>
      </p:sp>
      <p:sp>
        <p:nvSpPr>
          <p:cNvPr id="4" name="Text Placeholder 3"/>
          <p:cNvSpPr>
            <a:spLocks noGrp="1"/>
          </p:cNvSpPr>
          <p:nvPr>
            <p:ph type="body" sz="quarter" idx="20" hasCustomPrompt="1"/>
          </p:nvPr>
        </p:nvSpPr>
        <p:spPr>
          <a:xfrm>
            <a:off x="585473" y="1123828"/>
            <a:ext cx="6381129" cy="562530"/>
          </a:xfrm>
        </p:spPr>
        <p:txBody>
          <a:bodyPr/>
          <a:lstStyle>
            <a:lvl1pPr>
              <a:defRPr/>
            </a:lvl1pPr>
          </a:lstStyle>
          <a:p>
            <a:pPr lvl="0"/>
            <a:r>
              <a:rPr lang="en-US" dirty="0" smtClean="0"/>
              <a:t>Short intro text</a:t>
            </a:r>
          </a:p>
        </p:txBody>
      </p:sp>
      <p:sp>
        <p:nvSpPr>
          <p:cNvPr id="7" name="Text Placeholder 6"/>
          <p:cNvSpPr>
            <a:spLocks noGrp="1"/>
          </p:cNvSpPr>
          <p:nvPr>
            <p:ph type="body" sz="quarter" idx="21" hasCustomPrompt="1"/>
          </p:nvPr>
        </p:nvSpPr>
        <p:spPr>
          <a:xfrm>
            <a:off x="703618" y="1765486"/>
            <a:ext cx="2572930" cy="189978"/>
          </a:xfrm>
        </p:spPr>
        <p:txBody>
          <a:bodyPr/>
          <a:lstStyle>
            <a:lvl1pPr>
              <a:defRPr sz="1300" baseline="0">
                <a:latin typeface="Franklin Gothic Medium" panose="020B0603020102020204" pitchFamily="34" charset="0"/>
              </a:defRPr>
            </a:lvl1pPr>
          </a:lstStyle>
          <a:p>
            <a:pPr lvl="0"/>
            <a:r>
              <a:rPr lang="en-US" dirty="0" smtClean="0"/>
              <a:t>Chart title</a:t>
            </a:r>
          </a:p>
        </p:txBody>
      </p:sp>
      <p:sp>
        <p:nvSpPr>
          <p:cNvPr id="18" name="Text Placeholder 6"/>
          <p:cNvSpPr>
            <a:spLocks noGrp="1"/>
          </p:cNvSpPr>
          <p:nvPr>
            <p:ph type="body" sz="quarter" idx="22" hasCustomPrompt="1"/>
          </p:nvPr>
        </p:nvSpPr>
        <p:spPr>
          <a:xfrm>
            <a:off x="4195450" y="1745748"/>
            <a:ext cx="2572930" cy="209716"/>
          </a:xfrm>
        </p:spPr>
        <p:txBody>
          <a:bodyPr/>
          <a:lstStyle>
            <a:lvl1pPr>
              <a:defRPr sz="1300" baseline="0">
                <a:latin typeface="Franklin Gothic Medium" panose="020B0603020102020204" pitchFamily="34" charset="0"/>
              </a:defRPr>
            </a:lvl1pPr>
          </a:lstStyle>
          <a:p>
            <a:pPr lvl="0"/>
            <a:r>
              <a:rPr lang="en-US" dirty="0" smtClean="0"/>
              <a:t>Chart title</a:t>
            </a:r>
          </a:p>
        </p:txBody>
      </p:sp>
      <p:sp>
        <p:nvSpPr>
          <p:cNvPr id="9" name="Content Placeholder 8"/>
          <p:cNvSpPr>
            <a:spLocks noGrp="1"/>
          </p:cNvSpPr>
          <p:nvPr>
            <p:ph sz="quarter" idx="23"/>
          </p:nvPr>
        </p:nvSpPr>
        <p:spPr>
          <a:xfrm>
            <a:off x="595975" y="2053434"/>
            <a:ext cx="2979873" cy="2967399"/>
          </a:xfrm>
        </p:spPr>
        <p:txBody>
          <a:bodyPr/>
          <a:lstStyle>
            <a:lvl1pPr>
              <a:defRPr sz="1300"/>
            </a:lvl1pPr>
          </a:lstStyle>
          <a:p>
            <a:pPr lvl="0"/>
            <a:r>
              <a:rPr lang="en-US" dirty="0" smtClean="0"/>
              <a:t>Click to edit Master text styles</a:t>
            </a:r>
          </a:p>
        </p:txBody>
      </p:sp>
      <p:sp>
        <p:nvSpPr>
          <p:cNvPr id="21" name="Content Placeholder 8"/>
          <p:cNvSpPr>
            <a:spLocks noGrp="1"/>
          </p:cNvSpPr>
          <p:nvPr>
            <p:ph sz="quarter" idx="24"/>
          </p:nvPr>
        </p:nvSpPr>
        <p:spPr>
          <a:xfrm>
            <a:off x="3988042" y="2052745"/>
            <a:ext cx="2979873" cy="2967399"/>
          </a:xfrm>
        </p:spPr>
        <p:txBody>
          <a:bodyPr/>
          <a:lstStyle>
            <a:lvl1pPr>
              <a:defRPr sz="1300"/>
            </a:lvl1pPr>
          </a:lstStyle>
          <a:p>
            <a:pPr lvl="0"/>
            <a:r>
              <a:rPr lang="en-US" dirty="0" smtClean="0"/>
              <a:t>Click to edit Master text styles</a:t>
            </a:r>
          </a:p>
        </p:txBody>
      </p:sp>
    </p:spTree>
    <p:extLst>
      <p:ext uri="{BB962C8B-B14F-4D97-AF65-F5344CB8AC3E}">
        <p14:creationId xmlns:p14="http://schemas.microsoft.com/office/powerpoint/2010/main" val="1460350492"/>
      </p:ext>
    </p:extLst>
  </p:cSld>
  <p:clrMapOvr>
    <a:masterClrMapping/>
  </p:clrMapOvr>
  <p:timing>
    <p:tnLst>
      <p:par>
        <p:cTn id="1" dur="indefinite" restart="never" nodeType="tmRoot"/>
      </p:par>
    </p:tnLst>
  </p:timing>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2_Single chart">
    <p:spTree>
      <p:nvGrpSpPr>
        <p:cNvPr id="1" name=""/>
        <p:cNvGrpSpPr/>
        <p:nvPr/>
      </p:nvGrpSpPr>
      <p:grpSpPr>
        <a:xfrm>
          <a:off x="0" y="0"/>
          <a:ext cx="0" cy="0"/>
          <a:chOff x="0" y="0"/>
          <a:chExt cx="0" cy="0"/>
        </a:xfrm>
      </p:grpSpPr>
      <p:sp>
        <p:nvSpPr>
          <p:cNvPr id="4" name="Round Same Side Corner Rectangle 3"/>
          <p:cNvSpPr/>
          <p:nvPr userDrawn="1"/>
        </p:nvSpPr>
        <p:spPr>
          <a:xfrm>
            <a:off x="311116" y="1401393"/>
            <a:ext cx="6952161" cy="3619440"/>
          </a:xfrm>
          <a:prstGeom prst="round2SameRect">
            <a:avLst>
              <a:gd name="adj1" fmla="val 2789"/>
              <a:gd name="adj2" fmla="val 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73650" tIns="36825" rIns="73650" bIns="36825" anchor="ctr"/>
          <a:lstStyle/>
          <a:p>
            <a:pPr algn="ctr">
              <a:spcAft>
                <a:spcPct val="50000"/>
              </a:spcAft>
              <a:defRPr/>
            </a:pPr>
            <a:endParaRPr lang="en-GB" dirty="0">
              <a:latin typeface="Franklin Gothic Book"/>
            </a:endParaRPr>
          </a:p>
        </p:txBody>
      </p:sp>
      <p:sp>
        <p:nvSpPr>
          <p:cNvPr id="5" name="Content Placeholder 4"/>
          <p:cNvSpPr>
            <a:spLocks noGrp="1"/>
          </p:cNvSpPr>
          <p:nvPr>
            <p:ph sz="quarter" idx="10" hasCustomPrompt="1"/>
          </p:nvPr>
        </p:nvSpPr>
        <p:spPr>
          <a:xfrm>
            <a:off x="311116" y="1401394"/>
            <a:ext cx="6952161" cy="3619439"/>
          </a:xfrm>
        </p:spPr>
        <p:txBody>
          <a:bodyPr/>
          <a:lstStyle>
            <a:lvl1pPr>
              <a:defRPr/>
            </a:lvl1pPr>
          </a:lstStyle>
          <a:p>
            <a:pPr lvl="0"/>
            <a:r>
              <a:rPr lang="en-US" dirty="0" smtClean="0"/>
              <a:t>Click icon to add object</a:t>
            </a:r>
          </a:p>
        </p:txBody>
      </p:sp>
      <p:sp>
        <p:nvSpPr>
          <p:cNvPr id="2" name="Title 1" descr="Ideally your title should fit on one line." title="Slide title"/>
          <p:cNvSpPr>
            <a:spLocks noGrp="1"/>
          </p:cNvSpPr>
          <p:nvPr>
            <p:ph type="title"/>
          </p:nvPr>
        </p:nvSpPr>
        <p:spPr/>
        <p:txBody>
          <a:bodyPr/>
          <a:lstStyle/>
          <a:p>
            <a:r>
              <a:rPr lang="en-US" smtClean="0"/>
              <a:t>Click to edit Master title style</a:t>
            </a:r>
            <a:endParaRPr lang="en-GB" dirty="0"/>
          </a:p>
        </p:txBody>
      </p:sp>
      <p:sp>
        <p:nvSpPr>
          <p:cNvPr id="99" name="Date Placeholder 3"/>
          <p:cNvSpPr>
            <a:spLocks noGrp="1"/>
          </p:cNvSpPr>
          <p:nvPr>
            <p:ph type="dt" sz="half" idx="2"/>
          </p:nvPr>
        </p:nvSpPr>
        <p:spPr>
          <a:xfrm>
            <a:off x="594661" y="5035501"/>
            <a:ext cx="1547697" cy="293738"/>
          </a:xfrm>
          <a:prstGeom prst="rect">
            <a:avLst/>
          </a:prstGeom>
        </p:spPr>
        <p:txBody>
          <a:bodyPr lIns="0" tIns="0" rIns="0" bIns="0" anchor="ctr"/>
          <a:lstStyle>
            <a:lvl1pPr>
              <a:defRPr sz="700">
                <a:solidFill>
                  <a:schemeClr val="accent1"/>
                </a:solidFill>
              </a:defRPr>
            </a:lvl1pPr>
          </a:lstStyle>
          <a:p>
            <a:fld id="{F7334817-FF7C-6948-966F-8ECFBE662A14}" type="datetime3">
              <a:rPr lang="en-GB" smtClean="0"/>
              <a:t>13 July, 2016</a:t>
            </a:fld>
            <a:endParaRPr lang="en-GB" dirty="0"/>
          </a:p>
        </p:txBody>
      </p:sp>
      <p:sp>
        <p:nvSpPr>
          <p:cNvPr id="100" name="Footer Placeholder 4"/>
          <p:cNvSpPr>
            <a:spLocks noGrp="1"/>
          </p:cNvSpPr>
          <p:nvPr>
            <p:ph type="ftr" sz="quarter" idx="3"/>
            <p:custDataLst>
              <p:tags r:id="rId1"/>
            </p:custDataLst>
          </p:nvPr>
        </p:nvSpPr>
        <p:spPr>
          <a:xfrm>
            <a:off x="0" y="5035501"/>
            <a:ext cx="7561263" cy="293738"/>
          </a:xfrm>
          <a:prstGeom prst="rect">
            <a:avLst/>
          </a:prstGeom>
        </p:spPr>
        <p:txBody>
          <a:bodyPr lIns="0" tIns="0" rIns="0" bIns="0" anchor="ctr"/>
          <a:lstStyle>
            <a:lvl1pPr algn="ctr">
              <a:defRPr lang="en-GB" sz="800" b="0" i="0" u="none">
                <a:solidFill>
                  <a:srgbClr val="FFFFFF"/>
                </a:solidFill>
                <a:latin typeface="Arial"/>
              </a:defRPr>
            </a:lvl1pPr>
          </a:lstStyle>
          <a:p>
            <a:endParaRPr lang="en-GB" b="1"/>
          </a:p>
        </p:txBody>
      </p:sp>
      <p:sp>
        <p:nvSpPr>
          <p:cNvPr id="102" name="Slide Number Placeholder 5"/>
          <p:cNvSpPr>
            <a:spLocks noGrp="1"/>
          </p:cNvSpPr>
          <p:nvPr>
            <p:ph type="sldNum" sz="quarter" idx="4"/>
          </p:nvPr>
        </p:nvSpPr>
        <p:spPr>
          <a:xfrm>
            <a:off x="6846455" y="5035501"/>
            <a:ext cx="297689" cy="293738"/>
          </a:xfrm>
          <a:prstGeom prst="rect">
            <a:avLst/>
          </a:prstGeom>
        </p:spPr>
        <p:txBody>
          <a:bodyPr lIns="0" tIns="0" rIns="0" bIns="0" anchor="ctr"/>
          <a:lstStyle>
            <a:lvl1pPr algn="r">
              <a:defRPr sz="700">
                <a:solidFill>
                  <a:schemeClr val="accent1"/>
                </a:solidFill>
              </a:defRPr>
            </a:lvl1pPr>
          </a:lstStyle>
          <a:p>
            <a:fld id="{71F9F866-B438-9445-8D9F-1F8FF6608833}" type="slidenum">
              <a:rPr lang="en-GB" smtClean="0"/>
              <a:pPr/>
              <a:t>‹#›</a:t>
            </a:fld>
            <a:endParaRPr lang="en-GB" dirty="0"/>
          </a:p>
        </p:txBody>
      </p:sp>
    </p:spTree>
    <p:extLst>
      <p:ext uri="{BB962C8B-B14F-4D97-AF65-F5344CB8AC3E}">
        <p14:creationId xmlns:p14="http://schemas.microsoft.com/office/powerpoint/2010/main" val="3332706655"/>
      </p:ext>
    </p:extLst>
  </p:cSld>
  <p:clrMapOvr>
    <a:masterClrMapping/>
  </p:clrMapOvr>
  <p:timing>
    <p:tnLst>
      <p:par>
        <p:cTn id="1" dur="indefinite" restart="never" nodeType="tmRoot"/>
      </p:par>
    </p:tnLst>
  </p:timing>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Single chart">
    <p:spTree>
      <p:nvGrpSpPr>
        <p:cNvPr id="1" name=""/>
        <p:cNvGrpSpPr/>
        <p:nvPr/>
      </p:nvGrpSpPr>
      <p:grpSpPr>
        <a:xfrm>
          <a:off x="0" y="0"/>
          <a:ext cx="0" cy="0"/>
          <a:chOff x="0" y="0"/>
          <a:chExt cx="0" cy="0"/>
        </a:xfrm>
      </p:grpSpPr>
      <p:sp>
        <p:nvSpPr>
          <p:cNvPr id="4" name="Round Same Side Corner Rectangle 3"/>
          <p:cNvSpPr/>
          <p:nvPr userDrawn="1"/>
        </p:nvSpPr>
        <p:spPr>
          <a:xfrm>
            <a:off x="311116" y="1401393"/>
            <a:ext cx="6952161" cy="3619440"/>
          </a:xfrm>
          <a:prstGeom prst="round2SameRect">
            <a:avLst>
              <a:gd name="adj1" fmla="val 2789"/>
              <a:gd name="adj2" fmla="val 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73650" tIns="36825" rIns="73650" bIns="36825" anchor="ctr"/>
          <a:lstStyle/>
          <a:p>
            <a:pPr algn="ctr">
              <a:spcAft>
                <a:spcPct val="50000"/>
              </a:spcAft>
              <a:defRPr/>
            </a:pPr>
            <a:endParaRPr lang="en-GB" dirty="0">
              <a:latin typeface="Franklin Gothic Book"/>
            </a:endParaRPr>
          </a:p>
        </p:txBody>
      </p:sp>
      <p:sp>
        <p:nvSpPr>
          <p:cNvPr id="5" name="Content Placeholder 4"/>
          <p:cNvSpPr>
            <a:spLocks noGrp="1"/>
          </p:cNvSpPr>
          <p:nvPr>
            <p:ph sz="quarter" idx="10" hasCustomPrompt="1"/>
          </p:nvPr>
        </p:nvSpPr>
        <p:spPr>
          <a:xfrm>
            <a:off x="311116" y="1401394"/>
            <a:ext cx="6952161" cy="3619439"/>
          </a:xfrm>
        </p:spPr>
        <p:txBody>
          <a:bodyPr/>
          <a:lstStyle>
            <a:lvl1pPr>
              <a:defRPr baseline="0"/>
            </a:lvl1pPr>
          </a:lstStyle>
          <a:p>
            <a:pPr lvl="0"/>
            <a:r>
              <a:rPr lang="en-US" dirty="0" smtClean="0"/>
              <a:t>Click icon to add object</a:t>
            </a:r>
          </a:p>
        </p:txBody>
      </p:sp>
      <p:sp>
        <p:nvSpPr>
          <p:cNvPr id="2" name="Title 1" descr="Ideally your title should fit on one line." title="Slide title"/>
          <p:cNvSpPr>
            <a:spLocks noGrp="1"/>
          </p:cNvSpPr>
          <p:nvPr>
            <p:ph type="title"/>
          </p:nvPr>
        </p:nvSpPr>
        <p:spPr/>
        <p:txBody>
          <a:bodyPr/>
          <a:lstStyle/>
          <a:p>
            <a:r>
              <a:rPr lang="en-US" smtClean="0"/>
              <a:t>Click to edit Master title style</a:t>
            </a:r>
            <a:endParaRPr lang="en-GB" dirty="0"/>
          </a:p>
        </p:txBody>
      </p:sp>
      <p:sp>
        <p:nvSpPr>
          <p:cNvPr id="99" name="Date Placeholder 3"/>
          <p:cNvSpPr>
            <a:spLocks noGrp="1"/>
          </p:cNvSpPr>
          <p:nvPr>
            <p:ph type="dt" sz="half" idx="2"/>
          </p:nvPr>
        </p:nvSpPr>
        <p:spPr>
          <a:xfrm>
            <a:off x="594661" y="5035501"/>
            <a:ext cx="1547697" cy="293738"/>
          </a:xfrm>
          <a:prstGeom prst="rect">
            <a:avLst/>
          </a:prstGeom>
        </p:spPr>
        <p:txBody>
          <a:bodyPr lIns="0" tIns="0" rIns="0" bIns="0" anchor="ctr"/>
          <a:lstStyle>
            <a:lvl1pPr>
              <a:defRPr sz="700">
                <a:solidFill>
                  <a:schemeClr val="accent1"/>
                </a:solidFill>
              </a:defRPr>
            </a:lvl1pPr>
          </a:lstStyle>
          <a:p>
            <a:fld id="{F7334817-FF7C-6948-966F-8ECFBE662A14}" type="datetime3">
              <a:rPr lang="en-GB" smtClean="0"/>
              <a:t>13 July, 2016</a:t>
            </a:fld>
            <a:endParaRPr lang="en-GB" dirty="0"/>
          </a:p>
        </p:txBody>
      </p:sp>
      <p:sp>
        <p:nvSpPr>
          <p:cNvPr id="100" name="Footer Placeholder 4"/>
          <p:cNvSpPr>
            <a:spLocks noGrp="1"/>
          </p:cNvSpPr>
          <p:nvPr>
            <p:ph type="ftr" sz="quarter" idx="3"/>
            <p:custDataLst>
              <p:tags r:id="rId1"/>
            </p:custDataLst>
          </p:nvPr>
        </p:nvSpPr>
        <p:spPr>
          <a:xfrm>
            <a:off x="0" y="5035501"/>
            <a:ext cx="7561263" cy="293738"/>
          </a:xfrm>
          <a:prstGeom prst="rect">
            <a:avLst/>
          </a:prstGeom>
        </p:spPr>
        <p:txBody>
          <a:bodyPr lIns="0" tIns="0" rIns="0" bIns="0" anchor="ctr"/>
          <a:lstStyle>
            <a:lvl1pPr algn="ctr">
              <a:defRPr lang="en-GB" sz="800" b="0" i="0" u="none">
                <a:solidFill>
                  <a:srgbClr val="FFFFFF"/>
                </a:solidFill>
                <a:latin typeface="Arial"/>
              </a:defRPr>
            </a:lvl1pPr>
          </a:lstStyle>
          <a:p>
            <a:endParaRPr lang="en-GB" b="1"/>
          </a:p>
        </p:txBody>
      </p:sp>
      <p:sp>
        <p:nvSpPr>
          <p:cNvPr id="102" name="Slide Number Placeholder 5"/>
          <p:cNvSpPr>
            <a:spLocks noGrp="1"/>
          </p:cNvSpPr>
          <p:nvPr>
            <p:ph type="sldNum" sz="quarter" idx="4"/>
          </p:nvPr>
        </p:nvSpPr>
        <p:spPr>
          <a:xfrm>
            <a:off x="6846455" y="5035501"/>
            <a:ext cx="297689" cy="293738"/>
          </a:xfrm>
          <a:prstGeom prst="rect">
            <a:avLst/>
          </a:prstGeom>
        </p:spPr>
        <p:txBody>
          <a:bodyPr lIns="0" tIns="0" rIns="0" bIns="0" anchor="ctr"/>
          <a:lstStyle>
            <a:lvl1pPr algn="r">
              <a:defRPr sz="700">
                <a:solidFill>
                  <a:schemeClr val="accent1"/>
                </a:solidFill>
              </a:defRPr>
            </a:lvl1pPr>
          </a:lstStyle>
          <a:p>
            <a:fld id="{71F9F866-B438-9445-8D9F-1F8FF6608833}" type="slidenum">
              <a:rPr lang="en-GB" smtClean="0"/>
              <a:pPr/>
              <a:t>‹#›</a:t>
            </a:fld>
            <a:endParaRPr lang="en-GB" dirty="0"/>
          </a:p>
        </p:txBody>
      </p:sp>
    </p:spTree>
    <p:extLst>
      <p:ext uri="{BB962C8B-B14F-4D97-AF65-F5344CB8AC3E}">
        <p14:creationId xmlns:p14="http://schemas.microsoft.com/office/powerpoint/2010/main" val="961196236"/>
      </p:ext>
    </p:extLst>
  </p:cSld>
  <p:clrMapOvr>
    <a:masterClrMapping/>
  </p:clrMapOvr>
  <p:timing>
    <p:tnLst>
      <p:par>
        <p:cTn id="1" dur="indefinite" restart="never" nodeType="tmRoot"/>
      </p:par>
    </p:tnLst>
  </p:timing>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Single chart - with title">
    <p:spTree>
      <p:nvGrpSpPr>
        <p:cNvPr id="1" name=""/>
        <p:cNvGrpSpPr/>
        <p:nvPr/>
      </p:nvGrpSpPr>
      <p:grpSpPr>
        <a:xfrm>
          <a:off x="0" y="0"/>
          <a:ext cx="0" cy="0"/>
          <a:chOff x="0" y="0"/>
          <a:chExt cx="0" cy="0"/>
        </a:xfrm>
      </p:grpSpPr>
      <p:sp>
        <p:nvSpPr>
          <p:cNvPr id="4" name="Round Same Side Corner Rectangle 3"/>
          <p:cNvSpPr/>
          <p:nvPr userDrawn="1"/>
        </p:nvSpPr>
        <p:spPr>
          <a:xfrm>
            <a:off x="311115" y="1401393"/>
            <a:ext cx="6952160" cy="3619440"/>
          </a:xfrm>
          <a:prstGeom prst="round2SameRect">
            <a:avLst>
              <a:gd name="adj1" fmla="val 2789"/>
              <a:gd name="adj2" fmla="val 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73650" tIns="36825" rIns="73650" bIns="36825" anchor="ctr"/>
          <a:lstStyle/>
          <a:p>
            <a:pPr algn="ctr">
              <a:spcAft>
                <a:spcPct val="50000"/>
              </a:spcAft>
              <a:defRPr/>
            </a:pPr>
            <a:endParaRPr lang="en-GB" dirty="0">
              <a:latin typeface="Franklin Gothic Book"/>
            </a:endParaRPr>
          </a:p>
        </p:txBody>
      </p:sp>
      <p:sp>
        <p:nvSpPr>
          <p:cNvPr id="2" name="Title 1" descr="Ideally your title should fit on one line." title="Slide title"/>
          <p:cNvSpPr>
            <a:spLocks noGrp="1"/>
          </p:cNvSpPr>
          <p:nvPr>
            <p:ph type="title"/>
          </p:nvPr>
        </p:nvSpPr>
        <p:spPr/>
        <p:txBody>
          <a:bodyPr/>
          <a:lstStyle/>
          <a:p>
            <a:r>
              <a:rPr lang="en-US" smtClean="0"/>
              <a:t>Click to edit Master title style</a:t>
            </a:r>
            <a:endParaRPr lang="en-GB" dirty="0"/>
          </a:p>
        </p:txBody>
      </p:sp>
      <p:sp>
        <p:nvSpPr>
          <p:cNvPr id="99" name="Date Placeholder 3"/>
          <p:cNvSpPr>
            <a:spLocks noGrp="1"/>
          </p:cNvSpPr>
          <p:nvPr>
            <p:ph type="dt" sz="half" idx="2"/>
          </p:nvPr>
        </p:nvSpPr>
        <p:spPr>
          <a:xfrm>
            <a:off x="594661" y="5035501"/>
            <a:ext cx="1547697" cy="293738"/>
          </a:xfrm>
          <a:prstGeom prst="rect">
            <a:avLst/>
          </a:prstGeom>
        </p:spPr>
        <p:txBody>
          <a:bodyPr lIns="0" tIns="0" rIns="0" bIns="0" anchor="ctr"/>
          <a:lstStyle>
            <a:lvl1pPr>
              <a:defRPr sz="700">
                <a:solidFill>
                  <a:schemeClr val="accent1"/>
                </a:solidFill>
              </a:defRPr>
            </a:lvl1pPr>
          </a:lstStyle>
          <a:p>
            <a:fld id="{F7334817-FF7C-6948-966F-8ECFBE662A14}" type="datetime3">
              <a:rPr lang="en-GB" smtClean="0"/>
              <a:t>13 July, 2016</a:t>
            </a:fld>
            <a:endParaRPr lang="en-GB" dirty="0"/>
          </a:p>
        </p:txBody>
      </p:sp>
      <p:sp>
        <p:nvSpPr>
          <p:cNvPr id="100" name="Footer Placeholder 4"/>
          <p:cNvSpPr>
            <a:spLocks noGrp="1"/>
          </p:cNvSpPr>
          <p:nvPr>
            <p:ph type="ftr" sz="quarter" idx="3"/>
            <p:custDataLst>
              <p:tags r:id="rId1"/>
            </p:custDataLst>
          </p:nvPr>
        </p:nvSpPr>
        <p:spPr>
          <a:xfrm>
            <a:off x="0" y="5035501"/>
            <a:ext cx="7561263" cy="293738"/>
          </a:xfrm>
          <a:prstGeom prst="rect">
            <a:avLst/>
          </a:prstGeom>
        </p:spPr>
        <p:txBody>
          <a:bodyPr lIns="0" tIns="0" rIns="0" bIns="0" anchor="ctr"/>
          <a:lstStyle>
            <a:lvl1pPr algn="ctr">
              <a:defRPr lang="en-GB" sz="800" b="0" i="0" u="none">
                <a:solidFill>
                  <a:srgbClr val="FFFFFF"/>
                </a:solidFill>
                <a:latin typeface="Arial"/>
              </a:defRPr>
            </a:lvl1pPr>
          </a:lstStyle>
          <a:p>
            <a:endParaRPr lang="en-GB" b="1"/>
          </a:p>
        </p:txBody>
      </p:sp>
      <p:sp>
        <p:nvSpPr>
          <p:cNvPr id="102" name="Slide Number Placeholder 5"/>
          <p:cNvSpPr>
            <a:spLocks noGrp="1"/>
          </p:cNvSpPr>
          <p:nvPr>
            <p:ph type="sldNum" sz="quarter" idx="4"/>
          </p:nvPr>
        </p:nvSpPr>
        <p:spPr>
          <a:xfrm>
            <a:off x="6846455" y="5035501"/>
            <a:ext cx="297689" cy="293738"/>
          </a:xfrm>
          <a:prstGeom prst="rect">
            <a:avLst/>
          </a:prstGeom>
        </p:spPr>
        <p:txBody>
          <a:bodyPr lIns="0" tIns="0" rIns="0" bIns="0" anchor="ctr"/>
          <a:lstStyle>
            <a:lvl1pPr algn="r">
              <a:defRPr sz="700">
                <a:solidFill>
                  <a:schemeClr val="accent1"/>
                </a:solidFill>
              </a:defRPr>
            </a:lvl1pPr>
          </a:lstStyle>
          <a:p>
            <a:fld id="{71F9F866-B438-9445-8D9F-1F8FF6608833}" type="slidenum">
              <a:rPr lang="en-GB" smtClean="0"/>
              <a:pPr/>
              <a:t>‹#›</a:t>
            </a:fld>
            <a:endParaRPr lang="en-GB" dirty="0"/>
          </a:p>
        </p:txBody>
      </p:sp>
      <p:sp>
        <p:nvSpPr>
          <p:cNvPr id="5" name="Content Placeholder 4"/>
          <p:cNvSpPr>
            <a:spLocks noGrp="1"/>
          </p:cNvSpPr>
          <p:nvPr>
            <p:ph sz="quarter" idx="17" hasCustomPrompt="1"/>
          </p:nvPr>
        </p:nvSpPr>
        <p:spPr>
          <a:xfrm>
            <a:off x="311116" y="1921363"/>
            <a:ext cx="6952161" cy="3119208"/>
          </a:xfrm>
        </p:spPr>
        <p:txBody>
          <a:bodyPr/>
          <a:lstStyle>
            <a:lvl1pPr>
              <a:defRPr baseline="0"/>
            </a:lvl1pPr>
          </a:lstStyle>
          <a:p>
            <a:pPr lvl="0"/>
            <a:r>
              <a:rPr lang="en-US" dirty="0" smtClean="0"/>
              <a:t>Click icon to add object</a:t>
            </a:r>
          </a:p>
        </p:txBody>
      </p:sp>
      <p:sp>
        <p:nvSpPr>
          <p:cNvPr id="7" name="Text Placeholder 6"/>
          <p:cNvSpPr>
            <a:spLocks noGrp="1"/>
          </p:cNvSpPr>
          <p:nvPr>
            <p:ph type="body" sz="quarter" idx="18" hasCustomPrompt="1"/>
          </p:nvPr>
        </p:nvSpPr>
        <p:spPr>
          <a:xfrm>
            <a:off x="595974" y="1448887"/>
            <a:ext cx="6370627" cy="472477"/>
          </a:xfrm>
        </p:spPr>
        <p:txBody>
          <a:bodyPr/>
          <a:lstStyle>
            <a:lvl1pPr>
              <a:defRPr sz="1500">
                <a:latin typeface="Franklin Gothic Medium" panose="020B0603020102020204" pitchFamily="34" charset="0"/>
              </a:defRPr>
            </a:lvl1pPr>
          </a:lstStyle>
          <a:p>
            <a:pPr lvl="0"/>
            <a:r>
              <a:rPr lang="en-US" dirty="0" smtClean="0"/>
              <a:t>Chart title</a:t>
            </a:r>
          </a:p>
        </p:txBody>
      </p:sp>
    </p:spTree>
    <p:extLst>
      <p:ext uri="{BB962C8B-B14F-4D97-AF65-F5344CB8AC3E}">
        <p14:creationId xmlns:p14="http://schemas.microsoft.com/office/powerpoint/2010/main" val="335181011"/>
      </p:ext>
    </p:extLst>
  </p:cSld>
  <p:clrMapOvr>
    <a:masterClrMapping/>
  </p:clrMapOvr>
  <p:timing>
    <p:tnLst>
      <p:par>
        <p:cTn id="1" dur="indefinite" restart="never" nodeType="tmRoot"/>
      </p:par>
    </p:tnLst>
  </p:timing>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p:cSld name="47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Date Placeholder 2"/>
          <p:cNvSpPr>
            <a:spLocks noGrp="1"/>
          </p:cNvSpPr>
          <p:nvPr>
            <p:ph type="dt" sz="half" idx="10"/>
          </p:nvPr>
        </p:nvSpPr>
        <p:spPr/>
        <p:txBody>
          <a:bodyPr/>
          <a:lstStyle/>
          <a:p>
            <a:fld id="{8B6E079F-0502-CC4C-9C8B-39554E94F19E}" type="datetime3">
              <a:rPr lang="en-GB" smtClean="0"/>
              <a:pPr/>
              <a:t>13 July, 2016</a:t>
            </a:fld>
            <a:endParaRPr lang="en-GB" dirty="0"/>
          </a:p>
        </p:txBody>
      </p:sp>
      <p:sp>
        <p:nvSpPr>
          <p:cNvPr id="4" name="Footer Placeholder 3"/>
          <p:cNvSpPr>
            <a:spLocks noGrp="1"/>
          </p:cNvSpPr>
          <p:nvPr>
            <p:ph type="ftr" sz="quarter" idx="11"/>
            <p:custDataLst>
              <p:tags r:id="rId1"/>
            </p:custDataLst>
          </p:nvPr>
        </p:nvSpPr>
        <p:spPr>
          <a:xfrm>
            <a:off x="0" y="5035501"/>
            <a:ext cx="7561263" cy="293738"/>
          </a:xfrm>
        </p:spPr>
        <p:txBody>
          <a:bodyPr/>
          <a:lstStyle>
            <a:lvl1pPr algn="ctr">
              <a:defRPr lang="en-GB" sz="800" b="0" i="0" u="none">
                <a:solidFill>
                  <a:srgbClr val="FFFFFF"/>
                </a:solidFill>
                <a:latin typeface="Arial"/>
              </a:defRPr>
            </a:lvl1pPr>
          </a:lstStyle>
          <a:p>
            <a:endParaRPr lang="en-GB" b="1"/>
          </a:p>
        </p:txBody>
      </p:sp>
      <p:sp>
        <p:nvSpPr>
          <p:cNvPr id="5" name="Slide Number Placeholder 4"/>
          <p:cNvSpPr>
            <a:spLocks noGrp="1"/>
          </p:cNvSpPr>
          <p:nvPr>
            <p:ph type="sldNum" sz="quarter" idx="12"/>
          </p:nvPr>
        </p:nvSpPr>
        <p:spPr/>
        <p:txBody>
          <a:bodyPr/>
          <a:lstStyle/>
          <a:p>
            <a:fld id="{71F9F866-B438-9445-8D9F-1F8FF6608833}" type="slidenum">
              <a:rPr lang="en-GB" smtClean="0"/>
              <a:pPr/>
              <a:t>‹#›</a:t>
            </a:fld>
            <a:endParaRPr lang="en-GB" dirty="0"/>
          </a:p>
        </p:txBody>
      </p:sp>
      <p:sp>
        <p:nvSpPr>
          <p:cNvPr id="6" name="Rectangle 5"/>
          <p:cNvSpPr/>
          <p:nvPr userDrawn="1"/>
        </p:nvSpPr>
        <p:spPr>
          <a:xfrm>
            <a:off x="0" y="0"/>
            <a:ext cx="7561263" cy="5329238"/>
          </a:xfrm>
          <a:prstGeom prst="rect">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lIns="73650" tIns="36825" rIns="73650" bIns="36825" rtlCol="0" anchor="ctr"/>
          <a:lstStyle/>
          <a:p>
            <a:pPr algn="ctr"/>
            <a:r>
              <a:rPr lang="en-US" sz="5600" dirty="0" smtClean="0">
                <a:latin typeface="Franklin Gothic Book"/>
              </a:rPr>
              <a:t>Layouts</a:t>
            </a:r>
            <a:r>
              <a:rPr lang="en-US" sz="5600" baseline="0" dirty="0" smtClean="0">
                <a:latin typeface="Franklin Gothic Book"/>
              </a:rPr>
              <a:t> for</a:t>
            </a:r>
            <a:br>
              <a:rPr lang="en-US" sz="5600" baseline="0" dirty="0" smtClean="0">
                <a:latin typeface="Franklin Gothic Book"/>
              </a:rPr>
            </a:br>
            <a:r>
              <a:rPr lang="en-US" sz="5600" baseline="0" dirty="0" smtClean="0">
                <a:latin typeface="Franklin Gothic Book"/>
              </a:rPr>
              <a:t>complex text</a:t>
            </a:r>
            <a:endParaRPr lang="en-US" sz="5600" dirty="0">
              <a:latin typeface="Franklin Gothic Book"/>
            </a:endParaRPr>
          </a:p>
        </p:txBody>
      </p:sp>
      <p:grpSp>
        <p:nvGrpSpPr>
          <p:cNvPr id="7" name="Group 6"/>
          <p:cNvGrpSpPr/>
          <p:nvPr userDrawn="1"/>
        </p:nvGrpSpPr>
        <p:grpSpPr>
          <a:xfrm>
            <a:off x="-746937" y="0"/>
            <a:ext cx="8188769" cy="5935713"/>
            <a:chOff x="-903288" y="0"/>
            <a:chExt cx="9902857" cy="7638450"/>
          </a:xfrm>
        </p:grpSpPr>
        <p:cxnSp>
          <p:nvCxnSpPr>
            <p:cNvPr id="8" name="Straight Connector 7"/>
            <p:cNvCxnSpPr/>
            <p:nvPr userDrawn="1"/>
          </p:nvCxnSpPr>
          <p:spPr bwMode="auto">
            <a:xfrm>
              <a:off x="-903288" y="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userDrawn="1"/>
          </p:nvCxnSpPr>
          <p:spPr bwMode="auto">
            <a:xfrm>
              <a:off x="-903288" y="360363"/>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userDrawn="1"/>
          </p:nvCxnSpPr>
          <p:spPr bwMode="auto">
            <a:xfrm>
              <a:off x="-903288" y="719138"/>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userDrawn="1"/>
          </p:nvCxnSpPr>
          <p:spPr bwMode="auto">
            <a:xfrm>
              <a:off x="-903288" y="107950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userDrawn="1"/>
          </p:nvCxnSpPr>
          <p:spPr bwMode="auto">
            <a:xfrm>
              <a:off x="-903288" y="1439863"/>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userDrawn="1"/>
          </p:nvCxnSpPr>
          <p:spPr bwMode="auto">
            <a:xfrm>
              <a:off x="-903288" y="1800225"/>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userDrawn="1"/>
          </p:nvCxnSpPr>
          <p:spPr bwMode="auto">
            <a:xfrm>
              <a:off x="-903288" y="2160588"/>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bwMode="auto">
            <a:xfrm>
              <a:off x="-903288" y="252095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userDrawn="1"/>
          </p:nvCxnSpPr>
          <p:spPr bwMode="auto">
            <a:xfrm>
              <a:off x="-903288" y="2879725"/>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userDrawn="1"/>
          </p:nvCxnSpPr>
          <p:spPr bwMode="auto">
            <a:xfrm>
              <a:off x="-903288" y="3240088"/>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userDrawn="1"/>
          </p:nvCxnSpPr>
          <p:spPr bwMode="auto">
            <a:xfrm>
              <a:off x="-903288" y="360045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userDrawn="1"/>
          </p:nvCxnSpPr>
          <p:spPr bwMode="auto">
            <a:xfrm>
              <a:off x="-903288" y="3960813"/>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userDrawn="1"/>
          </p:nvCxnSpPr>
          <p:spPr bwMode="auto">
            <a:xfrm>
              <a:off x="-903288" y="4319588"/>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userDrawn="1"/>
          </p:nvCxnSpPr>
          <p:spPr bwMode="auto">
            <a:xfrm>
              <a:off x="-903288" y="467995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userDrawn="1"/>
          </p:nvCxnSpPr>
          <p:spPr bwMode="auto">
            <a:xfrm>
              <a:off x="-903288" y="5040313"/>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userDrawn="1"/>
          </p:nvCxnSpPr>
          <p:spPr bwMode="auto">
            <a:xfrm rot="5400000">
              <a:off x="4679155"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userDrawn="1"/>
          </p:nvCxnSpPr>
          <p:spPr bwMode="auto">
            <a:xfrm rot="5400000">
              <a:off x="4318792"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userDrawn="1"/>
          </p:nvCxnSpPr>
          <p:spPr bwMode="auto">
            <a:xfrm rot="5400000">
              <a:off x="3960017"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userDrawn="1"/>
          </p:nvCxnSpPr>
          <p:spPr bwMode="auto">
            <a:xfrm rot="5400000">
              <a:off x="3598067"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userDrawn="1"/>
          </p:nvCxnSpPr>
          <p:spPr bwMode="auto">
            <a:xfrm rot="5400000">
              <a:off x="3239292"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userDrawn="1"/>
          </p:nvCxnSpPr>
          <p:spPr bwMode="auto">
            <a:xfrm rot="5400000">
              <a:off x="2878930"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userDrawn="1"/>
          </p:nvCxnSpPr>
          <p:spPr bwMode="auto">
            <a:xfrm rot="5400000">
              <a:off x="2518567"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userDrawn="1"/>
          </p:nvCxnSpPr>
          <p:spPr bwMode="auto">
            <a:xfrm rot="5400000">
              <a:off x="2158205"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userDrawn="1"/>
          </p:nvCxnSpPr>
          <p:spPr bwMode="auto">
            <a:xfrm rot="5400000">
              <a:off x="1799430"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userDrawn="1"/>
          </p:nvCxnSpPr>
          <p:spPr bwMode="auto">
            <a:xfrm rot="5400000">
              <a:off x="1439067"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userDrawn="1"/>
          </p:nvCxnSpPr>
          <p:spPr bwMode="auto">
            <a:xfrm rot="5400000">
              <a:off x="1078705"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userDrawn="1"/>
          </p:nvCxnSpPr>
          <p:spPr bwMode="auto">
            <a:xfrm rot="5400000">
              <a:off x="718342"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userDrawn="1"/>
          </p:nvCxnSpPr>
          <p:spPr bwMode="auto">
            <a:xfrm rot="5400000">
              <a:off x="359567"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userDrawn="1"/>
          </p:nvCxnSpPr>
          <p:spPr bwMode="auto">
            <a:xfrm rot="5400000">
              <a:off x="-795"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userDrawn="1"/>
          </p:nvCxnSpPr>
          <p:spPr bwMode="auto">
            <a:xfrm rot="5400000">
              <a:off x="-361158"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userDrawn="1"/>
          </p:nvCxnSpPr>
          <p:spPr bwMode="auto">
            <a:xfrm rot="5400000">
              <a:off x="6839742"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userDrawn="1"/>
          </p:nvCxnSpPr>
          <p:spPr bwMode="auto">
            <a:xfrm rot="5400000">
              <a:off x="6479380"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userDrawn="1"/>
          </p:nvCxnSpPr>
          <p:spPr bwMode="auto">
            <a:xfrm rot="5400000">
              <a:off x="6119017"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userDrawn="1"/>
          </p:nvCxnSpPr>
          <p:spPr bwMode="auto">
            <a:xfrm rot="5400000">
              <a:off x="5758655"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userDrawn="1"/>
          </p:nvCxnSpPr>
          <p:spPr bwMode="auto">
            <a:xfrm rot="5400000">
              <a:off x="5398292"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userDrawn="1"/>
          </p:nvCxnSpPr>
          <p:spPr bwMode="auto">
            <a:xfrm rot="5400000">
              <a:off x="5039517"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userDrawn="1"/>
          </p:nvCxnSpPr>
          <p:spPr bwMode="auto">
            <a:xfrm rot="5400000">
              <a:off x="4679155"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userDrawn="1"/>
          </p:nvCxnSpPr>
          <p:spPr bwMode="auto">
            <a:xfrm rot="5400000">
              <a:off x="7200105"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userDrawn="1"/>
          </p:nvCxnSpPr>
          <p:spPr bwMode="auto">
            <a:xfrm rot="5400000">
              <a:off x="7560467"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7" name="Straight Connector 46"/>
            <p:cNvCxnSpPr/>
            <p:nvPr userDrawn="1"/>
          </p:nvCxnSpPr>
          <p:spPr bwMode="auto">
            <a:xfrm rot="5400000">
              <a:off x="7920000"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userDrawn="1"/>
          </p:nvCxnSpPr>
          <p:spPr bwMode="auto">
            <a:xfrm rot="5400000">
              <a:off x="8280000"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userDrawn="1"/>
          </p:nvCxnSpPr>
          <p:spPr bwMode="auto">
            <a:xfrm rot="5400000">
              <a:off x="8640000"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userDrawn="1"/>
          </p:nvCxnSpPr>
          <p:spPr bwMode="auto">
            <a:xfrm>
              <a:off x="-903288" y="540000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userDrawn="1"/>
          </p:nvCxnSpPr>
          <p:spPr bwMode="auto">
            <a:xfrm>
              <a:off x="-903288" y="576000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52" name="Straight Connector 51"/>
            <p:cNvCxnSpPr/>
            <p:nvPr userDrawn="1"/>
          </p:nvCxnSpPr>
          <p:spPr bwMode="auto">
            <a:xfrm>
              <a:off x="-903288" y="612000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53" name="Straight Connector 52"/>
            <p:cNvCxnSpPr/>
            <p:nvPr userDrawn="1"/>
          </p:nvCxnSpPr>
          <p:spPr bwMode="auto">
            <a:xfrm>
              <a:off x="-903288" y="648000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54" name="Straight Connector 53"/>
            <p:cNvCxnSpPr/>
            <p:nvPr userDrawn="1"/>
          </p:nvCxnSpPr>
          <p:spPr bwMode="auto">
            <a:xfrm>
              <a:off x="-903288" y="684000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502097736"/>
      </p:ext>
    </p:extLst>
  </p:cSld>
  <p:clrMapOvr>
    <a:masterClrMapping/>
  </p:clrMapOvr>
  <p:timing>
    <p:tnLst>
      <p:par>
        <p:cTn id="1" dur="indefinite" restart="never" nodeType="tmRoot"/>
      </p:par>
    </p:tnLst>
  </p:timing>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userDrawn="1">
  <p:cSld name="15_Custom Layout">
    <p:spTree>
      <p:nvGrpSpPr>
        <p:cNvPr id="1" name=""/>
        <p:cNvGrpSpPr/>
        <p:nvPr/>
      </p:nvGrpSpPr>
      <p:grpSpPr>
        <a:xfrm>
          <a:off x="0" y="0"/>
          <a:ext cx="0" cy="0"/>
          <a:chOff x="0" y="0"/>
          <a:chExt cx="0" cy="0"/>
        </a:xfrm>
      </p:grpSpPr>
      <p:sp>
        <p:nvSpPr>
          <p:cNvPr id="6" name="Round Same Side Corner Rectangle 5"/>
          <p:cNvSpPr/>
          <p:nvPr userDrawn="1"/>
        </p:nvSpPr>
        <p:spPr>
          <a:xfrm>
            <a:off x="3571908" y="1401393"/>
            <a:ext cx="3572236" cy="3634108"/>
          </a:xfrm>
          <a:prstGeom prst="round2SameRect">
            <a:avLst>
              <a:gd name="adj1" fmla="val 3390"/>
              <a:gd name="adj2" fmla="val 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73650" tIns="36825" rIns="73650" bIns="36825" anchor="ctr"/>
          <a:lstStyle/>
          <a:p>
            <a:pPr algn="ctr">
              <a:spcAft>
                <a:spcPct val="50000"/>
              </a:spcAft>
              <a:defRPr/>
            </a:pPr>
            <a:endParaRPr lang="en-GB" dirty="0">
              <a:latin typeface="Franklin Gothic Book"/>
            </a:endParaRPr>
          </a:p>
        </p:txBody>
      </p:sp>
      <p:sp>
        <p:nvSpPr>
          <p:cNvPr id="65"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16"/>
          </p:nvPr>
        </p:nvSpPr>
        <p:spPr>
          <a:xfrm>
            <a:off x="5357206" y="3756376"/>
            <a:ext cx="1489249" cy="999375"/>
          </a:xfrm>
          <a:prstGeom prst="roundRect">
            <a:avLst>
              <a:gd name="adj" fmla="val 10702"/>
            </a:avLst>
          </a:prstGeom>
        </p:spPr>
        <p:txBody>
          <a:bodyPr/>
          <a:lstStyle/>
          <a:p>
            <a:pPr lvl="0"/>
            <a:r>
              <a:rPr lang="en-US" noProof="0" dirty="0" smtClean="0"/>
              <a:t>Click icon to add picture</a:t>
            </a:r>
            <a:endParaRPr lang="en-GB" noProof="0" dirty="0"/>
          </a:p>
        </p:txBody>
      </p:sp>
      <p:pic>
        <p:nvPicPr>
          <p:cNvPr id="7" name="Picture 6" descr="inverted commas closed.png"/>
          <p:cNvPicPr>
            <a:picLocks noChangeAspect="1"/>
          </p:cNvPicPr>
          <p:nvPr userDrawn="1"/>
        </p:nvPicPr>
        <p:blipFill rotWithShape="1">
          <a:blip r:embed="rId3" cstate="email">
            <a:lum bright="70000" contrast="-70000"/>
            <a:extLst>
              <a:ext uri="{28A0092B-C50C-407E-A947-70E740481C1C}">
                <a14:useLocalDpi xmlns:a14="http://schemas.microsoft.com/office/drawing/2010/main" val="0"/>
              </a:ext>
            </a:extLst>
          </a:blip>
          <a:srcRect l="26489" t="54153" r="29554" b="26824"/>
          <a:stretch/>
        </p:blipFill>
        <p:spPr>
          <a:xfrm>
            <a:off x="6216558" y="2574017"/>
            <a:ext cx="630122" cy="421698"/>
          </a:xfrm>
          <a:prstGeom prst="rect">
            <a:avLst/>
          </a:prstGeom>
        </p:spPr>
      </p:pic>
      <p:pic>
        <p:nvPicPr>
          <p:cNvPr id="8" name="Picture 7" descr="inverted commas open.png"/>
          <p:cNvPicPr>
            <a:picLocks noChangeAspect="1"/>
          </p:cNvPicPr>
          <p:nvPr userDrawn="1"/>
        </p:nvPicPr>
        <p:blipFill rotWithShape="1">
          <a:blip r:embed="rId4" cstate="email">
            <a:lum bright="70000" contrast="-70000"/>
            <a:extLst>
              <a:ext uri="{28A0092B-C50C-407E-A947-70E740481C1C}">
                <a14:useLocalDpi xmlns:a14="http://schemas.microsoft.com/office/drawing/2010/main" val="0"/>
              </a:ext>
            </a:extLst>
          </a:blip>
          <a:srcRect l="29337" t="27276" r="30702" b="54153"/>
          <a:stretch/>
        </p:blipFill>
        <p:spPr>
          <a:xfrm>
            <a:off x="3868418" y="1663977"/>
            <a:ext cx="572840" cy="412734"/>
          </a:xfrm>
          <a:prstGeom prst="rect">
            <a:avLst/>
          </a:prstGeom>
        </p:spPr>
      </p:pic>
      <p:sp>
        <p:nvSpPr>
          <p:cNvPr id="13" name="Text Placeholder 6"/>
          <p:cNvSpPr>
            <a:spLocks noGrp="1"/>
          </p:cNvSpPr>
          <p:nvPr>
            <p:ph type="body" sz="quarter" idx="15"/>
          </p:nvPr>
        </p:nvSpPr>
        <p:spPr>
          <a:xfrm>
            <a:off x="4166570" y="1797913"/>
            <a:ext cx="2382586" cy="1126443"/>
          </a:xfrm>
          <a:prstGeom prst="rect">
            <a:avLst/>
          </a:prstGeom>
        </p:spPr>
        <p:txBody>
          <a:bodyPr>
            <a:normAutofit/>
          </a:bodyPr>
          <a:lstStyle>
            <a:lvl1pPr marL="0" marR="0" indent="0" algn="l" defTabSz="736504" rtl="0" eaLnBrk="0" fontAlgn="base" latinLnBrk="0" hangingPunct="0">
              <a:lnSpc>
                <a:spcPct val="100000"/>
              </a:lnSpc>
              <a:spcBef>
                <a:spcPts val="0"/>
              </a:spcBef>
              <a:spcAft>
                <a:spcPts val="967"/>
              </a:spcAft>
              <a:buClrTx/>
              <a:buSzTx/>
              <a:buFontTx/>
              <a:buNone/>
              <a:tabLst/>
              <a:defRPr sz="1600">
                <a:solidFill>
                  <a:schemeClr val="tx1"/>
                </a:solidFill>
                <a:latin typeface="Franklin Gothic Book"/>
                <a:cs typeface="Franklin Gothic Book"/>
              </a:defRPr>
            </a:lvl1pPr>
            <a:lvl2pPr marL="144488" marR="0" indent="-144488" algn="l" defTabSz="736504" rtl="0" eaLnBrk="0" fontAlgn="base" latinLnBrk="0" hangingPunct="0">
              <a:lnSpc>
                <a:spcPct val="100000"/>
              </a:lnSpc>
              <a:spcBef>
                <a:spcPts val="0"/>
              </a:spcBef>
              <a:spcAft>
                <a:spcPts val="967"/>
              </a:spcAft>
              <a:buClrTx/>
              <a:buSzTx/>
              <a:buFont typeface="Arial" charset="0"/>
              <a:buChar char="•"/>
              <a:tabLst/>
              <a:defRPr>
                <a:solidFill>
                  <a:schemeClr val="tx1"/>
                </a:solidFill>
                <a:latin typeface="Franklin Gothic Book"/>
                <a:ea typeface="Franklin Gothic Book"/>
                <a:cs typeface="Franklin Gothic Book"/>
              </a:defRPr>
            </a:lvl2pPr>
            <a:lvl3pPr marL="289962" marR="0" indent="-144981" algn="l" defTabSz="736504" rtl="0" eaLnBrk="0" fontAlgn="base" latinLnBrk="0" hangingPunct="0">
              <a:lnSpc>
                <a:spcPct val="100000"/>
              </a:lnSpc>
              <a:spcBef>
                <a:spcPts val="0"/>
              </a:spcBef>
              <a:spcAft>
                <a:spcPts val="967"/>
              </a:spcAft>
              <a:buClrTx/>
              <a:buSzTx/>
              <a:buFont typeface="Arial"/>
              <a:buChar char="•"/>
              <a:tabLst/>
              <a:defRPr>
                <a:solidFill>
                  <a:schemeClr val="tx1"/>
                </a:solidFill>
                <a:latin typeface="Franklin Gothic Book"/>
                <a:ea typeface="Franklin Gothic Book"/>
                <a:cs typeface="Franklin Gothic Book"/>
              </a:defRPr>
            </a:lvl3pPr>
            <a:lvl4pPr marL="434943" marR="0" indent="-144981" algn="l" defTabSz="736504" rtl="0" eaLnBrk="0" fontAlgn="base" latinLnBrk="0" hangingPunct="0">
              <a:lnSpc>
                <a:spcPct val="100000"/>
              </a:lnSpc>
              <a:spcBef>
                <a:spcPts val="0"/>
              </a:spcBef>
              <a:spcAft>
                <a:spcPts val="967"/>
              </a:spcAft>
              <a:buClrTx/>
              <a:buSzTx/>
              <a:buFont typeface="Arial"/>
              <a:buChar char="•"/>
              <a:tabLst/>
              <a:defRPr>
                <a:latin typeface="Franklin Gothic Book"/>
                <a:ea typeface="Franklin Gothic Book"/>
                <a:cs typeface="Franklin Gothic Book"/>
              </a:defRPr>
            </a:lvl4pPr>
          </a:lstStyle>
          <a:p>
            <a:pPr marL="0" marR="0" lvl="0" indent="0" algn="l" defTabSz="736504" rtl="0" eaLnBrk="0" fontAlgn="base" latinLnBrk="0" hangingPunct="0">
              <a:lnSpc>
                <a:spcPct val="100000"/>
              </a:lnSpc>
              <a:spcBef>
                <a:spcPts val="0"/>
              </a:spcBef>
              <a:spcAft>
                <a:spcPts val="967"/>
              </a:spcAft>
              <a:buClrTx/>
              <a:buSzTx/>
              <a:buFontTx/>
              <a:buNone/>
              <a:tabLst/>
              <a:defRPr/>
            </a:pPr>
            <a:r>
              <a:rPr kumimoji="0" lang="en-US" sz="900" b="0" i="0" u="none" strike="noStrike" kern="1200" cap="none" spc="0" normalizeH="0" baseline="0" noProof="0" dirty="0" smtClean="0">
                <a:ln>
                  <a:noFill/>
                </a:ln>
                <a:solidFill>
                  <a:srgbClr val="58595B"/>
                </a:solidFill>
                <a:effectLst/>
                <a:uLnTx/>
                <a:uFillTx/>
                <a:latin typeface="Arial" pitchFamily="34" charset="0"/>
                <a:ea typeface="ＭＳ Ｐゴシック" charset="0"/>
                <a:cs typeface="Arial" pitchFamily="34" charset="0"/>
              </a:rPr>
              <a:t>Click to edit Master text styles</a:t>
            </a:r>
          </a:p>
        </p:txBody>
      </p:sp>
      <p:sp>
        <p:nvSpPr>
          <p:cNvPr id="12" name="Text Placeholder 6"/>
          <p:cNvSpPr>
            <a:spLocks noGrp="1"/>
          </p:cNvSpPr>
          <p:nvPr>
            <p:ph type="body" sz="quarter" idx="14"/>
          </p:nvPr>
        </p:nvSpPr>
        <p:spPr>
          <a:xfrm>
            <a:off x="593350" y="1401393"/>
            <a:ext cx="2679258" cy="3354357"/>
          </a:xfrm>
          <a:prstGeom prst="rect">
            <a:avLst/>
          </a:prstGeom>
        </p:spPr>
        <p:txBody>
          <a:bodyPr>
            <a:normAutofit/>
          </a:bodyPr>
          <a:lstStyle>
            <a:lvl1pPr marL="0" marR="0" indent="0" algn="l" defTabSz="736504" rtl="0" eaLnBrk="0" fontAlgn="base" latinLnBrk="0" hangingPunct="0">
              <a:lnSpc>
                <a:spcPct val="100000"/>
              </a:lnSpc>
              <a:spcBef>
                <a:spcPts val="0"/>
              </a:spcBef>
              <a:spcAft>
                <a:spcPts val="967"/>
              </a:spcAft>
              <a:buClrTx/>
              <a:buSzTx/>
              <a:buFontTx/>
              <a:buNone/>
              <a:tabLst/>
              <a:defRPr sz="1600">
                <a:solidFill>
                  <a:schemeClr val="tx1"/>
                </a:solidFill>
                <a:latin typeface="Franklin Gothic Book"/>
                <a:cs typeface="Franklin Gothic Book"/>
              </a:defRPr>
            </a:lvl1pPr>
            <a:lvl2pPr marL="144488" marR="0" indent="-144488" algn="l" defTabSz="736504" rtl="0" eaLnBrk="0" fontAlgn="base" latinLnBrk="0" hangingPunct="0">
              <a:lnSpc>
                <a:spcPct val="100000"/>
              </a:lnSpc>
              <a:spcBef>
                <a:spcPts val="0"/>
              </a:spcBef>
              <a:spcAft>
                <a:spcPts val="967"/>
              </a:spcAft>
              <a:buClrTx/>
              <a:buSzTx/>
              <a:buFont typeface="Arial" charset="0"/>
              <a:buChar char="•"/>
              <a:tabLst/>
              <a:defRPr>
                <a:solidFill>
                  <a:schemeClr val="tx1"/>
                </a:solidFill>
                <a:latin typeface="Franklin Gothic Book"/>
                <a:ea typeface="Franklin Gothic Book"/>
                <a:cs typeface="Franklin Gothic Book"/>
              </a:defRPr>
            </a:lvl2pPr>
            <a:lvl3pPr marL="289962" marR="0" indent="-144981" algn="l" defTabSz="736504" rtl="0" eaLnBrk="0" fontAlgn="base" latinLnBrk="0" hangingPunct="0">
              <a:lnSpc>
                <a:spcPct val="100000"/>
              </a:lnSpc>
              <a:spcBef>
                <a:spcPts val="0"/>
              </a:spcBef>
              <a:spcAft>
                <a:spcPts val="967"/>
              </a:spcAft>
              <a:buClrTx/>
              <a:buSzTx/>
              <a:buFont typeface="Arial"/>
              <a:buChar char="•"/>
              <a:tabLst/>
              <a:defRPr>
                <a:solidFill>
                  <a:schemeClr val="tx1"/>
                </a:solidFill>
                <a:latin typeface="Franklin Gothic Book"/>
                <a:ea typeface="Franklin Gothic Book"/>
                <a:cs typeface="Franklin Gothic Book"/>
              </a:defRPr>
            </a:lvl3pPr>
            <a:lvl4pPr marL="434943" marR="0" indent="-144981" algn="l" defTabSz="736504" rtl="0" eaLnBrk="0" fontAlgn="base" latinLnBrk="0" hangingPunct="0">
              <a:lnSpc>
                <a:spcPct val="100000"/>
              </a:lnSpc>
              <a:spcBef>
                <a:spcPts val="0"/>
              </a:spcBef>
              <a:spcAft>
                <a:spcPts val="967"/>
              </a:spcAft>
              <a:buClrTx/>
              <a:buSzTx/>
              <a:buFont typeface="Arial"/>
              <a:buChar char="•"/>
              <a:tabLst/>
              <a:defRPr>
                <a:latin typeface="Franklin Gothic Book"/>
                <a:ea typeface="Franklin Gothic Book"/>
                <a:cs typeface="Franklin Gothic Book"/>
              </a:defRPr>
            </a:lvl4pPr>
          </a:lstStyle>
          <a:p>
            <a:pPr marL="0" marR="0" lvl="0" indent="0" algn="l" defTabSz="736504" rtl="0" eaLnBrk="0" fontAlgn="base" latinLnBrk="0" hangingPunct="0">
              <a:lnSpc>
                <a:spcPct val="100000"/>
              </a:lnSpc>
              <a:spcBef>
                <a:spcPts val="0"/>
              </a:spcBef>
              <a:spcAft>
                <a:spcPts val="967"/>
              </a:spcAft>
              <a:buClrTx/>
              <a:buSzTx/>
              <a:buFontTx/>
              <a:buNone/>
              <a:tabLst/>
              <a:defRPr/>
            </a:pPr>
            <a:r>
              <a:rPr kumimoji="0" lang="en-US" sz="900" b="0" i="0" u="none" strike="noStrike" kern="1200" cap="none" spc="0" normalizeH="0" baseline="0" noProof="0" dirty="0" smtClean="0">
                <a:ln>
                  <a:noFill/>
                </a:ln>
                <a:solidFill>
                  <a:srgbClr val="58595B"/>
                </a:solidFill>
                <a:effectLst/>
                <a:uLnTx/>
                <a:uFillTx/>
                <a:latin typeface="Arial" pitchFamily="34" charset="0"/>
                <a:ea typeface="ＭＳ Ｐゴシック" charset="0"/>
                <a:cs typeface="Arial" pitchFamily="34" charset="0"/>
              </a:rPr>
              <a:t>Click to edit Master text styles</a:t>
            </a:r>
          </a:p>
          <a:p>
            <a:pPr marL="144488" marR="0" lvl="1" indent="-144488" algn="l" defTabSz="736504" rtl="0" eaLnBrk="0" fontAlgn="base" latinLnBrk="0" hangingPunct="0">
              <a:lnSpc>
                <a:spcPct val="100000"/>
              </a:lnSpc>
              <a:spcBef>
                <a:spcPts val="0"/>
              </a:spcBef>
              <a:spcAft>
                <a:spcPts val="967"/>
              </a:spcAft>
              <a:buClrTx/>
              <a:buSzTx/>
              <a:buFont typeface="Arial" charset="0"/>
              <a:buChar char="•"/>
              <a:tabLst/>
              <a:defRPr/>
            </a:pPr>
            <a:r>
              <a:rPr kumimoji="0" lang="en-US" sz="900" b="0" i="0" u="none" strike="noStrike" kern="1200" cap="none" spc="0" normalizeH="0" baseline="0" noProof="0" dirty="0" smtClean="0">
                <a:ln>
                  <a:noFill/>
                </a:ln>
                <a:solidFill>
                  <a:srgbClr val="58595B"/>
                </a:solidFill>
                <a:effectLst/>
                <a:uLnTx/>
                <a:uFillTx/>
                <a:latin typeface="Arial" pitchFamily="34" charset="0"/>
                <a:ea typeface="Arial" charset="0"/>
                <a:cs typeface="Arial" pitchFamily="34" charset="0"/>
              </a:rPr>
              <a:t>Second level</a:t>
            </a:r>
          </a:p>
          <a:p>
            <a:pPr marL="289962" marR="0" lvl="2" indent="-144981" algn="l" defTabSz="736504" rtl="0" eaLnBrk="0" fontAlgn="base" latinLnBrk="0" hangingPunct="0">
              <a:lnSpc>
                <a:spcPct val="100000"/>
              </a:lnSpc>
              <a:spcBef>
                <a:spcPts val="0"/>
              </a:spcBef>
              <a:spcAft>
                <a:spcPts val="967"/>
              </a:spcAft>
              <a:buClrTx/>
              <a:buSzTx/>
              <a:buFont typeface="Arial"/>
              <a:buChar char="•"/>
              <a:tabLst/>
              <a:defRPr/>
            </a:pPr>
            <a:r>
              <a:rPr kumimoji="0" lang="en-US" sz="900" b="0" i="0" u="none" strike="noStrike" kern="1200" cap="none" spc="0" normalizeH="0" baseline="0" noProof="0" dirty="0" smtClean="0">
                <a:ln>
                  <a:noFill/>
                </a:ln>
                <a:solidFill>
                  <a:srgbClr val="58595B"/>
                </a:solidFill>
                <a:effectLst/>
                <a:uLnTx/>
                <a:uFillTx/>
                <a:latin typeface="Arial" pitchFamily="34" charset="0"/>
                <a:ea typeface="Arial" charset="0"/>
                <a:cs typeface="Arial" pitchFamily="34" charset="0"/>
              </a:rPr>
              <a:t>Third level</a:t>
            </a:r>
          </a:p>
          <a:p>
            <a:pPr marL="434943" marR="0" lvl="3" indent="-144981" algn="l" defTabSz="736504" rtl="0" eaLnBrk="0" fontAlgn="base" latinLnBrk="0" hangingPunct="0">
              <a:lnSpc>
                <a:spcPct val="100000"/>
              </a:lnSpc>
              <a:spcBef>
                <a:spcPts val="0"/>
              </a:spcBef>
              <a:spcAft>
                <a:spcPts val="967"/>
              </a:spcAft>
              <a:buClrTx/>
              <a:buSzTx/>
              <a:buFont typeface="Arial"/>
              <a:buChar char="•"/>
              <a:tabLst/>
              <a:defRPr/>
            </a:pPr>
            <a:r>
              <a:rPr kumimoji="0" lang="en-US" sz="900" b="0" i="0" u="none" strike="noStrike" kern="1200" cap="none" spc="0" normalizeH="0" baseline="0" noProof="0" dirty="0" smtClean="0">
                <a:ln>
                  <a:noFill/>
                </a:ln>
                <a:solidFill>
                  <a:srgbClr val="58595B"/>
                </a:solidFill>
                <a:effectLst/>
                <a:uLnTx/>
                <a:uFillTx/>
                <a:latin typeface="Arial" pitchFamily="34" charset="0"/>
                <a:ea typeface="Arial" charset="0"/>
                <a:cs typeface="Arial" pitchFamily="34" charset="0"/>
              </a:rPr>
              <a:t>Fourth level</a:t>
            </a:r>
          </a:p>
        </p:txBody>
      </p:sp>
      <p:sp>
        <p:nvSpPr>
          <p:cNvPr id="2" name="Title 1"/>
          <p:cNvSpPr>
            <a:spLocks noGrp="1"/>
          </p:cNvSpPr>
          <p:nvPr>
            <p:ph type="title"/>
          </p:nvPr>
        </p:nvSpPr>
        <p:spPr/>
        <p:txBody>
          <a:bodyPr/>
          <a:lstStyle/>
          <a:p>
            <a:r>
              <a:rPr lang="en-GB" smtClean="0"/>
              <a:t>Click to edit Master title style</a:t>
            </a:r>
            <a:endParaRPr lang="en-US"/>
          </a:p>
        </p:txBody>
      </p:sp>
      <p:sp>
        <p:nvSpPr>
          <p:cNvPr id="3" name="Date Placeholder 2"/>
          <p:cNvSpPr>
            <a:spLocks noGrp="1"/>
          </p:cNvSpPr>
          <p:nvPr>
            <p:ph type="dt" sz="half" idx="10"/>
          </p:nvPr>
        </p:nvSpPr>
        <p:spPr/>
        <p:txBody>
          <a:bodyPr/>
          <a:lstStyle/>
          <a:p>
            <a:fld id="{8B6E079F-0502-CC4C-9C8B-39554E94F19E}" type="datetime3">
              <a:rPr lang="en-GB" smtClean="0"/>
              <a:pPr/>
              <a:t>13 July, 2016</a:t>
            </a:fld>
            <a:endParaRPr lang="en-GB" dirty="0"/>
          </a:p>
        </p:txBody>
      </p:sp>
      <p:sp>
        <p:nvSpPr>
          <p:cNvPr id="4" name="Footer Placeholder 3"/>
          <p:cNvSpPr>
            <a:spLocks noGrp="1"/>
          </p:cNvSpPr>
          <p:nvPr>
            <p:ph type="ftr" sz="quarter" idx="11"/>
            <p:custDataLst>
              <p:tags r:id="rId1"/>
            </p:custDataLst>
          </p:nvPr>
        </p:nvSpPr>
        <p:spPr>
          <a:xfrm>
            <a:off x="0" y="5035501"/>
            <a:ext cx="7561263" cy="293738"/>
          </a:xfrm>
        </p:spPr>
        <p:txBody>
          <a:bodyPr/>
          <a:lstStyle>
            <a:lvl1pPr algn="ctr">
              <a:defRPr lang="en-GB" sz="800" b="0" i="0" u="none">
                <a:solidFill>
                  <a:srgbClr val="FFFFFF"/>
                </a:solidFill>
                <a:latin typeface="Arial"/>
              </a:defRPr>
            </a:lvl1pPr>
          </a:lstStyle>
          <a:p>
            <a:endParaRPr lang="en-GB" b="1"/>
          </a:p>
        </p:txBody>
      </p:sp>
      <p:sp>
        <p:nvSpPr>
          <p:cNvPr id="5" name="Slide Number Placeholder 4"/>
          <p:cNvSpPr>
            <a:spLocks noGrp="1"/>
          </p:cNvSpPr>
          <p:nvPr>
            <p:ph type="sldNum" sz="quarter" idx="12"/>
          </p:nvPr>
        </p:nvSpPr>
        <p:spPr/>
        <p:txBody>
          <a:bodyPr/>
          <a:lstStyle/>
          <a:p>
            <a:fld id="{71F9F866-B438-9445-8D9F-1F8FF6608833}" type="slidenum">
              <a:rPr lang="en-GB" smtClean="0"/>
              <a:pPr/>
              <a:t>‹#›</a:t>
            </a:fld>
            <a:endParaRPr lang="en-GB" dirty="0"/>
          </a:p>
        </p:txBody>
      </p:sp>
    </p:spTree>
    <p:extLst>
      <p:ext uri="{BB962C8B-B14F-4D97-AF65-F5344CB8AC3E}">
        <p14:creationId xmlns:p14="http://schemas.microsoft.com/office/powerpoint/2010/main" val="2347137355"/>
      </p:ext>
    </p:extLst>
  </p:cSld>
  <p:clrMapOvr>
    <a:masterClrMapping/>
  </p:clrMapOvr>
  <p:timing>
    <p:tnLst>
      <p:par>
        <p:cTn id="1" dur="indefinite" restart="never" nodeType="tmRoot"/>
      </p:par>
    </p:tnLst>
  </p:timing>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userDrawn="1">
  <p:cSld name="6_text + chart">
    <p:spTree>
      <p:nvGrpSpPr>
        <p:cNvPr id="1" name=""/>
        <p:cNvGrpSpPr/>
        <p:nvPr/>
      </p:nvGrpSpPr>
      <p:grpSpPr>
        <a:xfrm>
          <a:off x="0" y="0"/>
          <a:ext cx="0" cy="0"/>
          <a:chOff x="0" y="0"/>
          <a:chExt cx="0" cy="0"/>
        </a:xfrm>
      </p:grpSpPr>
      <p:sp>
        <p:nvSpPr>
          <p:cNvPr id="2" name="Title 1" descr="Ideally your title should fit on one line." title="Slide title"/>
          <p:cNvSpPr>
            <a:spLocks noGrp="1"/>
          </p:cNvSpPr>
          <p:nvPr>
            <p:ph type="title"/>
          </p:nvPr>
        </p:nvSpPr>
        <p:spPr/>
        <p:txBody>
          <a:bodyPr/>
          <a:lstStyle/>
          <a:p>
            <a:r>
              <a:rPr lang="en-US" smtClean="0"/>
              <a:t>Click to edit Master title style</a:t>
            </a:r>
            <a:endParaRPr lang="en-GB"/>
          </a:p>
        </p:txBody>
      </p:sp>
      <p:sp>
        <p:nvSpPr>
          <p:cNvPr id="7" name="Text Placeholder 6"/>
          <p:cNvSpPr>
            <a:spLocks noGrp="1"/>
          </p:cNvSpPr>
          <p:nvPr>
            <p:ph type="body" sz="quarter" idx="13"/>
          </p:nvPr>
        </p:nvSpPr>
        <p:spPr>
          <a:xfrm>
            <a:off x="593349" y="1401393"/>
            <a:ext cx="2982498" cy="3354358"/>
          </a:xfrm>
          <a:prstGeom prst="rect">
            <a:avLst/>
          </a:prstGeom>
        </p:spPr>
        <p:txBody>
          <a:bodyPr>
            <a:noAutofit/>
          </a:bodyPr>
          <a:lstStyle>
            <a:lvl1pPr marL="0" marR="0" indent="0" algn="l" defTabSz="736504" rtl="0" eaLnBrk="0" fontAlgn="base" latinLnBrk="0" hangingPunct="0">
              <a:lnSpc>
                <a:spcPct val="100000"/>
              </a:lnSpc>
              <a:spcBef>
                <a:spcPts val="0"/>
              </a:spcBef>
              <a:spcAft>
                <a:spcPts val="967"/>
              </a:spcAft>
              <a:buClrTx/>
              <a:buSzTx/>
              <a:buFontTx/>
              <a:buNone/>
              <a:tabLst/>
              <a:defRPr sz="1600">
                <a:solidFill>
                  <a:schemeClr val="tx1"/>
                </a:solidFill>
                <a:latin typeface="Franklin Gothic Book"/>
                <a:cs typeface="Franklin Gothic Book"/>
              </a:defRPr>
            </a:lvl1pPr>
            <a:lvl2pPr marL="144488" marR="0" indent="-144488" algn="l" defTabSz="736504" rtl="0" eaLnBrk="0" fontAlgn="base" latinLnBrk="0" hangingPunct="0">
              <a:lnSpc>
                <a:spcPct val="100000"/>
              </a:lnSpc>
              <a:spcBef>
                <a:spcPts val="0"/>
              </a:spcBef>
              <a:spcAft>
                <a:spcPts val="967"/>
              </a:spcAft>
              <a:buClrTx/>
              <a:buSzTx/>
              <a:buFont typeface="Arial" charset="0"/>
              <a:buChar char="•"/>
              <a:tabLst/>
              <a:defRPr>
                <a:solidFill>
                  <a:schemeClr val="tx1"/>
                </a:solidFill>
                <a:latin typeface="Franklin Gothic Book"/>
                <a:ea typeface="Franklin Gothic Book"/>
                <a:cs typeface="Franklin Gothic Book"/>
              </a:defRPr>
            </a:lvl2pPr>
            <a:lvl3pPr marL="289962" marR="0" indent="-144981" algn="l" defTabSz="736504" rtl="0" eaLnBrk="0" fontAlgn="base" latinLnBrk="0" hangingPunct="0">
              <a:lnSpc>
                <a:spcPct val="100000"/>
              </a:lnSpc>
              <a:spcBef>
                <a:spcPts val="0"/>
              </a:spcBef>
              <a:spcAft>
                <a:spcPts val="967"/>
              </a:spcAft>
              <a:buClrTx/>
              <a:buSzTx/>
              <a:buFont typeface="Arial"/>
              <a:buChar char="•"/>
              <a:tabLst/>
              <a:defRPr>
                <a:solidFill>
                  <a:schemeClr val="tx1"/>
                </a:solidFill>
                <a:latin typeface="Franklin Gothic Book"/>
                <a:ea typeface="Franklin Gothic Book"/>
                <a:cs typeface="Franklin Gothic Book"/>
              </a:defRPr>
            </a:lvl3pPr>
            <a:lvl4pPr marL="434943" marR="0" indent="-144981" algn="l" defTabSz="736504" rtl="0" eaLnBrk="0" fontAlgn="base" latinLnBrk="0" hangingPunct="0">
              <a:lnSpc>
                <a:spcPct val="100000"/>
              </a:lnSpc>
              <a:spcBef>
                <a:spcPts val="0"/>
              </a:spcBef>
              <a:spcAft>
                <a:spcPts val="967"/>
              </a:spcAft>
              <a:buClrTx/>
              <a:buSzTx/>
              <a:buFont typeface="Arial"/>
              <a:buChar char="•"/>
              <a:tabLst/>
              <a:defRPr>
                <a:latin typeface="Franklin Gothic Book"/>
                <a:ea typeface="Franklin Gothic Book"/>
                <a:cs typeface="Franklin Gothic Book"/>
              </a:defRPr>
            </a:lvl4pPr>
          </a:lstStyle>
          <a:p>
            <a:pPr marL="0" marR="0" lvl="0" indent="0" algn="l" defTabSz="736504" rtl="0" eaLnBrk="0" fontAlgn="base" latinLnBrk="0" hangingPunct="0">
              <a:lnSpc>
                <a:spcPct val="100000"/>
              </a:lnSpc>
              <a:spcBef>
                <a:spcPts val="0"/>
              </a:spcBef>
              <a:spcAft>
                <a:spcPts val="967"/>
              </a:spcAft>
              <a:buClrTx/>
              <a:buSzTx/>
              <a:buFontTx/>
              <a:buNone/>
              <a:tabLst/>
              <a:defRPr/>
            </a:pPr>
            <a:r>
              <a:rPr kumimoji="0" lang="en-US" sz="900" b="0" i="0" u="none" strike="noStrike" kern="1200" cap="none" spc="0" normalizeH="0" baseline="0" noProof="0" dirty="0" smtClean="0">
                <a:ln>
                  <a:noFill/>
                </a:ln>
                <a:solidFill>
                  <a:srgbClr val="58595B"/>
                </a:solidFill>
                <a:effectLst/>
                <a:uLnTx/>
                <a:uFillTx/>
                <a:latin typeface="Arial" pitchFamily="34" charset="0"/>
                <a:ea typeface="ＭＳ Ｐゴシック" charset="0"/>
                <a:cs typeface="Arial" pitchFamily="34" charset="0"/>
              </a:rPr>
              <a:t>Click to edit Master text styles</a:t>
            </a:r>
          </a:p>
          <a:p>
            <a:pPr marL="144488" marR="0" lvl="1" indent="-144488" algn="l" defTabSz="736504" rtl="0" eaLnBrk="0" fontAlgn="base" latinLnBrk="0" hangingPunct="0">
              <a:lnSpc>
                <a:spcPct val="100000"/>
              </a:lnSpc>
              <a:spcBef>
                <a:spcPts val="0"/>
              </a:spcBef>
              <a:spcAft>
                <a:spcPts val="967"/>
              </a:spcAft>
              <a:buClrTx/>
              <a:buSzTx/>
              <a:buFont typeface="Arial" charset="0"/>
              <a:buChar char="•"/>
              <a:tabLst/>
              <a:defRPr/>
            </a:pPr>
            <a:r>
              <a:rPr kumimoji="0" lang="en-US" sz="900" b="0" i="0" u="none" strike="noStrike" kern="1200" cap="none" spc="0" normalizeH="0" baseline="0" noProof="0" dirty="0" smtClean="0">
                <a:ln>
                  <a:noFill/>
                </a:ln>
                <a:solidFill>
                  <a:srgbClr val="58595B"/>
                </a:solidFill>
                <a:effectLst/>
                <a:uLnTx/>
                <a:uFillTx/>
                <a:latin typeface="Arial" pitchFamily="34" charset="0"/>
                <a:ea typeface="Arial" charset="0"/>
                <a:cs typeface="Arial" pitchFamily="34" charset="0"/>
              </a:rPr>
              <a:t>Second level</a:t>
            </a:r>
          </a:p>
          <a:p>
            <a:pPr marL="289962" marR="0" lvl="2" indent="-144981" algn="l" defTabSz="736504" rtl="0" eaLnBrk="0" fontAlgn="base" latinLnBrk="0" hangingPunct="0">
              <a:lnSpc>
                <a:spcPct val="100000"/>
              </a:lnSpc>
              <a:spcBef>
                <a:spcPts val="0"/>
              </a:spcBef>
              <a:spcAft>
                <a:spcPts val="967"/>
              </a:spcAft>
              <a:buClrTx/>
              <a:buSzTx/>
              <a:buFont typeface="Arial"/>
              <a:buChar char="•"/>
              <a:tabLst/>
              <a:defRPr/>
            </a:pPr>
            <a:r>
              <a:rPr kumimoji="0" lang="en-US" sz="900" b="0" i="0" u="none" strike="noStrike" kern="1200" cap="none" spc="0" normalizeH="0" baseline="0" noProof="0" dirty="0" smtClean="0">
                <a:ln>
                  <a:noFill/>
                </a:ln>
                <a:solidFill>
                  <a:srgbClr val="58595B"/>
                </a:solidFill>
                <a:effectLst/>
                <a:uLnTx/>
                <a:uFillTx/>
                <a:latin typeface="Arial" pitchFamily="34" charset="0"/>
                <a:ea typeface="Arial" charset="0"/>
                <a:cs typeface="Arial" pitchFamily="34" charset="0"/>
              </a:rPr>
              <a:t>Third level</a:t>
            </a:r>
          </a:p>
          <a:p>
            <a:pPr marL="434943" marR="0" lvl="3" indent="-144981" algn="l" defTabSz="736504" rtl="0" eaLnBrk="0" fontAlgn="base" latinLnBrk="0" hangingPunct="0">
              <a:lnSpc>
                <a:spcPct val="100000"/>
              </a:lnSpc>
              <a:spcBef>
                <a:spcPts val="0"/>
              </a:spcBef>
              <a:spcAft>
                <a:spcPts val="967"/>
              </a:spcAft>
              <a:buClrTx/>
              <a:buSzTx/>
              <a:buFont typeface="Arial"/>
              <a:buChar char="•"/>
              <a:tabLst/>
              <a:defRPr/>
            </a:pPr>
            <a:r>
              <a:rPr kumimoji="0" lang="en-US" sz="900" b="0" i="0" u="none" strike="noStrike" kern="1200" cap="none" spc="0" normalizeH="0" baseline="0" noProof="0" dirty="0" smtClean="0">
                <a:ln>
                  <a:noFill/>
                </a:ln>
                <a:solidFill>
                  <a:srgbClr val="58595B"/>
                </a:solidFill>
                <a:effectLst/>
                <a:uLnTx/>
                <a:uFillTx/>
                <a:latin typeface="Arial" pitchFamily="34" charset="0"/>
                <a:ea typeface="Arial" charset="0"/>
                <a:cs typeface="Arial" pitchFamily="34" charset="0"/>
              </a:rPr>
              <a:t>Fourth level</a:t>
            </a:r>
          </a:p>
        </p:txBody>
      </p:sp>
      <p:sp>
        <p:nvSpPr>
          <p:cNvPr id="100" name="Date Placeholder 3"/>
          <p:cNvSpPr>
            <a:spLocks noGrp="1"/>
          </p:cNvSpPr>
          <p:nvPr>
            <p:ph type="dt" sz="half" idx="2"/>
          </p:nvPr>
        </p:nvSpPr>
        <p:spPr>
          <a:xfrm>
            <a:off x="594661" y="5035501"/>
            <a:ext cx="1547697" cy="293738"/>
          </a:xfrm>
          <a:prstGeom prst="rect">
            <a:avLst/>
          </a:prstGeom>
        </p:spPr>
        <p:txBody>
          <a:bodyPr lIns="0" tIns="0" rIns="0" bIns="0" anchor="ctr"/>
          <a:lstStyle>
            <a:lvl1pPr>
              <a:defRPr sz="700">
                <a:solidFill>
                  <a:schemeClr val="accent1"/>
                </a:solidFill>
              </a:defRPr>
            </a:lvl1pPr>
          </a:lstStyle>
          <a:p>
            <a:fld id="{B6178F0A-3EE0-4B48-8395-CF38F4590226}" type="datetime3">
              <a:rPr lang="en-GB" smtClean="0"/>
              <a:t>13 July, 2016</a:t>
            </a:fld>
            <a:endParaRPr lang="en-GB" dirty="0"/>
          </a:p>
        </p:txBody>
      </p:sp>
      <p:sp>
        <p:nvSpPr>
          <p:cNvPr id="101" name="Footer Placeholder 4"/>
          <p:cNvSpPr>
            <a:spLocks noGrp="1"/>
          </p:cNvSpPr>
          <p:nvPr>
            <p:ph type="ftr" sz="quarter" idx="3"/>
            <p:custDataLst>
              <p:tags r:id="rId1"/>
            </p:custDataLst>
          </p:nvPr>
        </p:nvSpPr>
        <p:spPr>
          <a:xfrm>
            <a:off x="0" y="5035501"/>
            <a:ext cx="7561263" cy="293738"/>
          </a:xfrm>
          <a:prstGeom prst="rect">
            <a:avLst/>
          </a:prstGeom>
        </p:spPr>
        <p:txBody>
          <a:bodyPr lIns="0" tIns="0" rIns="0" bIns="0" anchor="ctr"/>
          <a:lstStyle>
            <a:lvl1pPr algn="ctr">
              <a:defRPr lang="en-GB" sz="800" b="0" i="0" u="none">
                <a:solidFill>
                  <a:srgbClr val="FFFFFF"/>
                </a:solidFill>
                <a:latin typeface="Arial"/>
              </a:defRPr>
            </a:lvl1pPr>
          </a:lstStyle>
          <a:p>
            <a:endParaRPr lang="en-GB" b="1"/>
          </a:p>
        </p:txBody>
      </p:sp>
      <p:sp>
        <p:nvSpPr>
          <p:cNvPr id="103" name="Slide Number Placeholder 5"/>
          <p:cNvSpPr>
            <a:spLocks noGrp="1"/>
          </p:cNvSpPr>
          <p:nvPr>
            <p:ph type="sldNum" sz="quarter" idx="4"/>
          </p:nvPr>
        </p:nvSpPr>
        <p:spPr>
          <a:xfrm>
            <a:off x="6846455" y="5035501"/>
            <a:ext cx="297689" cy="293738"/>
          </a:xfrm>
          <a:prstGeom prst="rect">
            <a:avLst/>
          </a:prstGeom>
        </p:spPr>
        <p:txBody>
          <a:bodyPr lIns="0" tIns="0" rIns="0" bIns="0" anchor="ctr"/>
          <a:lstStyle>
            <a:lvl1pPr algn="r">
              <a:defRPr sz="700">
                <a:solidFill>
                  <a:schemeClr val="accent1"/>
                </a:solidFill>
              </a:defRPr>
            </a:lvl1pPr>
          </a:lstStyle>
          <a:p>
            <a:fld id="{71F9F866-B438-9445-8D9F-1F8FF6608833}" type="slidenum">
              <a:rPr lang="en-GB" smtClean="0"/>
              <a:pPr/>
              <a:t>‹#›</a:t>
            </a:fld>
            <a:endParaRPr lang="en-GB" dirty="0"/>
          </a:p>
        </p:txBody>
      </p:sp>
      <p:sp>
        <p:nvSpPr>
          <p:cNvPr id="105" name="Text Placeholder 6"/>
          <p:cNvSpPr>
            <a:spLocks noGrp="1"/>
          </p:cNvSpPr>
          <p:nvPr>
            <p:ph type="body" sz="quarter" idx="17"/>
          </p:nvPr>
        </p:nvSpPr>
        <p:spPr>
          <a:xfrm>
            <a:off x="3985416" y="1401393"/>
            <a:ext cx="2978558" cy="3354358"/>
          </a:xfrm>
          <a:prstGeom prst="rect">
            <a:avLst/>
          </a:prstGeom>
        </p:spPr>
        <p:txBody>
          <a:bodyPr>
            <a:noAutofit/>
          </a:bodyPr>
          <a:lstStyle>
            <a:lvl1pPr marL="0" marR="0" indent="0" algn="l" defTabSz="736504" rtl="0" eaLnBrk="0" fontAlgn="base" latinLnBrk="0" hangingPunct="0">
              <a:lnSpc>
                <a:spcPct val="100000"/>
              </a:lnSpc>
              <a:spcBef>
                <a:spcPts val="0"/>
              </a:spcBef>
              <a:spcAft>
                <a:spcPts val="967"/>
              </a:spcAft>
              <a:buClrTx/>
              <a:buSzTx/>
              <a:buFontTx/>
              <a:buNone/>
              <a:tabLst/>
              <a:defRPr sz="1600">
                <a:solidFill>
                  <a:schemeClr val="tx1"/>
                </a:solidFill>
                <a:latin typeface="Franklin Gothic Book"/>
                <a:cs typeface="Franklin Gothic Book"/>
              </a:defRPr>
            </a:lvl1pPr>
            <a:lvl2pPr marL="144488" marR="0" indent="-144488" algn="l" defTabSz="736504" rtl="0" eaLnBrk="0" fontAlgn="base" latinLnBrk="0" hangingPunct="0">
              <a:lnSpc>
                <a:spcPct val="100000"/>
              </a:lnSpc>
              <a:spcBef>
                <a:spcPts val="0"/>
              </a:spcBef>
              <a:spcAft>
                <a:spcPts val="967"/>
              </a:spcAft>
              <a:buClrTx/>
              <a:buSzTx/>
              <a:buFont typeface="Arial" charset="0"/>
              <a:buChar char="•"/>
              <a:tabLst/>
              <a:defRPr>
                <a:solidFill>
                  <a:schemeClr val="tx1"/>
                </a:solidFill>
                <a:latin typeface="Franklin Gothic Book"/>
                <a:ea typeface="Franklin Gothic Book"/>
                <a:cs typeface="Franklin Gothic Book"/>
              </a:defRPr>
            </a:lvl2pPr>
            <a:lvl3pPr marL="289962" marR="0" indent="-144981" algn="l" defTabSz="736504" rtl="0" eaLnBrk="0" fontAlgn="base" latinLnBrk="0" hangingPunct="0">
              <a:lnSpc>
                <a:spcPct val="100000"/>
              </a:lnSpc>
              <a:spcBef>
                <a:spcPts val="0"/>
              </a:spcBef>
              <a:spcAft>
                <a:spcPts val="967"/>
              </a:spcAft>
              <a:buClrTx/>
              <a:buSzTx/>
              <a:buFont typeface="Arial"/>
              <a:buChar char="•"/>
              <a:tabLst/>
              <a:defRPr>
                <a:solidFill>
                  <a:schemeClr val="tx1"/>
                </a:solidFill>
                <a:latin typeface="Franklin Gothic Book"/>
                <a:ea typeface="Franklin Gothic Book"/>
                <a:cs typeface="Franklin Gothic Book"/>
              </a:defRPr>
            </a:lvl3pPr>
            <a:lvl4pPr marL="434943" marR="0" indent="-144981" algn="l" defTabSz="736504" rtl="0" eaLnBrk="0" fontAlgn="base" latinLnBrk="0" hangingPunct="0">
              <a:lnSpc>
                <a:spcPct val="100000"/>
              </a:lnSpc>
              <a:spcBef>
                <a:spcPts val="0"/>
              </a:spcBef>
              <a:spcAft>
                <a:spcPts val="967"/>
              </a:spcAft>
              <a:buClrTx/>
              <a:buSzTx/>
              <a:buFont typeface="Arial"/>
              <a:buChar char="•"/>
              <a:tabLst/>
              <a:defRPr>
                <a:latin typeface="Franklin Gothic Book"/>
                <a:ea typeface="Franklin Gothic Book"/>
                <a:cs typeface="Franklin Gothic Book"/>
              </a:defRPr>
            </a:lvl4pPr>
          </a:lstStyle>
          <a:p>
            <a:pPr marL="0" marR="0" lvl="0" indent="0" algn="l" defTabSz="736504" rtl="0" eaLnBrk="0" fontAlgn="base" latinLnBrk="0" hangingPunct="0">
              <a:lnSpc>
                <a:spcPct val="100000"/>
              </a:lnSpc>
              <a:spcBef>
                <a:spcPts val="0"/>
              </a:spcBef>
              <a:spcAft>
                <a:spcPts val="967"/>
              </a:spcAft>
              <a:buClrTx/>
              <a:buSzTx/>
              <a:buFontTx/>
              <a:buNone/>
              <a:tabLst/>
              <a:defRPr/>
            </a:pPr>
            <a:r>
              <a:rPr kumimoji="0" lang="en-US" sz="900" b="0" i="0" u="none" strike="noStrike" kern="1200" cap="none" spc="0" normalizeH="0" baseline="0" noProof="0" dirty="0" smtClean="0">
                <a:ln>
                  <a:noFill/>
                </a:ln>
                <a:solidFill>
                  <a:srgbClr val="58595B"/>
                </a:solidFill>
                <a:effectLst/>
                <a:uLnTx/>
                <a:uFillTx/>
                <a:latin typeface="Arial" pitchFamily="34" charset="0"/>
                <a:ea typeface="ＭＳ Ｐゴシック" charset="0"/>
                <a:cs typeface="Arial" pitchFamily="34" charset="0"/>
              </a:rPr>
              <a:t>Click to edit Master text styles</a:t>
            </a:r>
          </a:p>
          <a:p>
            <a:pPr marL="144488" marR="0" lvl="1" indent="-144488" algn="l" defTabSz="736504" rtl="0" eaLnBrk="0" fontAlgn="base" latinLnBrk="0" hangingPunct="0">
              <a:lnSpc>
                <a:spcPct val="100000"/>
              </a:lnSpc>
              <a:spcBef>
                <a:spcPts val="0"/>
              </a:spcBef>
              <a:spcAft>
                <a:spcPts val="967"/>
              </a:spcAft>
              <a:buClrTx/>
              <a:buSzTx/>
              <a:buFont typeface="Arial" charset="0"/>
              <a:buChar char="•"/>
              <a:tabLst/>
              <a:defRPr/>
            </a:pPr>
            <a:r>
              <a:rPr kumimoji="0" lang="en-US" sz="900" b="0" i="0" u="none" strike="noStrike" kern="1200" cap="none" spc="0" normalizeH="0" baseline="0" noProof="0" dirty="0" smtClean="0">
                <a:ln>
                  <a:noFill/>
                </a:ln>
                <a:solidFill>
                  <a:srgbClr val="58595B"/>
                </a:solidFill>
                <a:effectLst/>
                <a:uLnTx/>
                <a:uFillTx/>
                <a:latin typeface="Arial" pitchFamily="34" charset="0"/>
                <a:ea typeface="Arial" charset="0"/>
                <a:cs typeface="Arial" pitchFamily="34" charset="0"/>
              </a:rPr>
              <a:t>Second level</a:t>
            </a:r>
          </a:p>
          <a:p>
            <a:pPr marL="289962" marR="0" lvl="2" indent="-144981" algn="l" defTabSz="736504" rtl="0" eaLnBrk="0" fontAlgn="base" latinLnBrk="0" hangingPunct="0">
              <a:lnSpc>
                <a:spcPct val="100000"/>
              </a:lnSpc>
              <a:spcBef>
                <a:spcPts val="0"/>
              </a:spcBef>
              <a:spcAft>
                <a:spcPts val="967"/>
              </a:spcAft>
              <a:buClrTx/>
              <a:buSzTx/>
              <a:buFont typeface="Arial"/>
              <a:buChar char="•"/>
              <a:tabLst/>
              <a:defRPr/>
            </a:pPr>
            <a:r>
              <a:rPr kumimoji="0" lang="en-US" sz="900" b="0" i="0" u="none" strike="noStrike" kern="1200" cap="none" spc="0" normalizeH="0" baseline="0" noProof="0" dirty="0" smtClean="0">
                <a:ln>
                  <a:noFill/>
                </a:ln>
                <a:solidFill>
                  <a:srgbClr val="58595B"/>
                </a:solidFill>
                <a:effectLst/>
                <a:uLnTx/>
                <a:uFillTx/>
                <a:latin typeface="Arial" pitchFamily="34" charset="0"/>
                <a:ea typeface="Arial" charset="0"/>
                <a:cs typeface="Arial" pitchFamily="34" charset="0"/>
              </a:rPr>
              <a:t>Third level</a:t>
            </a:r>
          </a:p>
          <a:p>
            <a:pPr marL="434943" marR="0" lvl="3" indent="-144981" algn="l" defTabSz="736504" rtl="0" eaLnBrk="0" fontAlgn="base" latinLnBrk="0" hangingPunct="0">
              <a:lnSpc>
                <a:spcPct val="100000"/>
              </a:lnSpc>
              <a:spcBef>
                <a:spcPts val="0"/>
              </a:spcBef>
              <a:spcAft>
                <a:spcPts val="967"/>
              </a:spcAft>
              <a:buClrTx/>
              <a:buSzTx/>
              <a:buFont typeface="Arial"/>
              <a:buChar char="•"/>
              <a:tabLst/>
              <a:defRPr/>
            </a:pPr>
            <a:r>
              <a:rPr kumimoji="0" lang="en-US" sz="900" b="0" i="0" u="none" strike="noStrike" kern="1200" cap="none" spc="0" normalizeH="0" baseline="0" noProof="0" dirty="0" smtClean="0">
                <a:ln>
                  <a:noFill/>
                </a:ln>
                <a:solidFill>
                  <a:srgbClr val="58595B"/>
                </a:solidFill>
                <a:effectLst/>
                <a:uLnTx/>
                <a:uFillTx/>
                <a:latin typeface="Arial" pitchFamily="34" charset="0"/>
                <a:ea typeface="Arial" charset="0"/>
                <a:cs typeface="Arial" pitchFamily="34" charset="0"/>
              </a:rPr>
              <a:t>Fourth level</a:t>
            </a:r>
          </a:p>
        </p:txBody>
      </p:sp>
      <p:cxnSp>
        <p:nvCxnSpPr>
          <p:cNvPr id="104" name="Straight Connector 103"/>
          <p:cNvCxnSpPr/>
          <p:nvPr userDrawn="1"/>
        </p:nvCxnSpPr>
        <p:spPr>
          <a:xfrm>
            <a:off x="3763939" y="1368966"/>
            <a:ext cx="0" cy="3354358"/>
          </a:xfrm>
          <a:prstGeom prst="line">
            <a:avLst/>
          </a:prstGeom>
          <a:ln w="6350">
            <a:solidFill>
              <a:schemeClr val="tx1"/>
            </a:solidFill>
            <a:tailEnd type="none"/>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866570291"/>
      </p:ext>
    </p:extLst>
  </p:cSld>
  <p:clrMapOvr>
    <a:masterClrMapping/>
  </p:clrMapOvr>
  <p:timing>
    <p:tnLst>
      <p:par>
        <p:cTn id="1" dur="indefinite" restart="never" nodeType="tmRoot"/>
      </p:par>
    </p:tnLst>
  </p:timing>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userDrawn="1">
  <p:cSld name="5_text + chart">
    <p:spTree>
      <p:nvGrpSpPr>
        <p:cNvPr id="1" name=""/>
        <p:cNvGrpSpPr/>
        <p:nvPr/>
      </p:nvGrpSpPr>
      <p:grpSpPr>
        <a:xfrm>
          <a:off x="0" y="0"/>
          <a:ext cx="0" cy="0"/>
          <a:chOff x="0" y="0"/>
          <a:chExt cx="0" cy="0"/>
        </a:xfrm>
      </p:grpSpPr>
      <p:sp>
        <p:nvSpPr>
          <p:cNvPr id="2" name="Title 1" descr="Ideally your title should fit on one line." title="Slide title"/>
          <p:cNvSpPr>
            <a:spLocks noGrp="1"/>
          </p:cNvSpPr>
          <p:nvPr>
            <p:ph type="title"/>
          </p:nvPr>
        </p:nvSpPr>
        <p:spPr/>
        <p:txBody>
          <a:bodyPr/>
          <a:lstStyle/>
          <a:p>
            <a:r>
              <a:rPr lang="en-US" smtClean="0"/>
              <a:t>Click to edit Master title style</a:t>
            </a:r>
            <a:endParaRPr lang="en-GB"/>
          </a:p>
        </p:txBody>
      </p:sp>
      <p:sp>
        <p:nvSpPr>
          <p:cNvPr id="7" name="Text Placeholder 6"/>
          <p:cNvSpPr>
            <a:spLocks noGrp="1"/>
          </p:cNvSpPr>
          <p:nvPr>
            <p:ph type="body" sz="quarter" idx="13"/>
          </p:nvPr>
        </p:nvSpPr>
        <p:spPr>
          <a:xfrm>
            <a:off x="593350" y="2237787"/>
            <a:ext cx="2679259" cy="2378087"/>
          </a:xfrm>
          <a:prstGeom prst="rect">
            <a:avLst/>
          </a:prstGeom>
        </p:spPr>
        <p:txBody>
          <a:bodyPr>
            <a:noAutofit/>
          </a:bodyPr>
          <a:lstStyle>
            <a:lvl1pPr marL="0" marR="0" indent="0" algn="l" defTabSz="736504" rtl="0" eaLnBrk="0" fontAlgn="base" latinLnBrk="0" hangingPunct="0">
              <a:lnSpc>
                <a:spcPct val="100000"/>
              </a:lnSpc>
              <a:spcBef>
                <a:spcPts val="0"/>
              </a:spcBef>
              <a:spcAft>
                <a:spcPts val="967"/>
              </a:spcAft>
              <a:buClrTx/>
              <a:buSzTx/>
              <a:buFontTx/>
              <a:buNone/>
              <a:tabLst/>
              <a:defRPr sz="1600">
                <a:solidFill>
                  <a:schemeClr val="tx1"/>
                </a:solidFill>
                <a:latin typeface="Franklin Gothic Book"/>
                <a:cs typeface="Franklin Gothic Book"/>
              </a:defRPr>
            </a:lvl1pPr>
            <a:lvl2pPr marL="144488" marR="0" indent="-144488" algn="l" defTabSz="736504" rtl="0" eaLnBrk="0" fontAlgn="base" latinLnBrk="0" hangingPunct="0">
              <a:lnSpc>
                <a:spcPct val="100000"/>
              </a:lnSpc>
              <a:spcBef>
                <a:spcPts val="0"/>
              </a:spcBef>
              <a:spcAft>
                <a:spcPts val="967"/>
              </a:spcAft>
              <a:buClrTx/>
              <a:buSzTx/>
              <a:buFont typeface="Arial" charset="0"/>
              <a:buChar char="•"/>
              <a:tabLst/>
              <a:defRPr>
                <a:solidFill>
                  <a:schemeClr val="tx1"/>
                </a:solidFill>
                <a:latin typeface="Franklin Gothic Book"/>
                <a:ea typeface="Franklin Gothic Book"/>
                <a:cs typeface="Franklin Gothic Book"/>
              </a:defRPr>
            </a:lvl2pPr>
            <a:lvl3pPr marL="289962" marR="0" indent="-144981" algn="l" defTabSz="736504" rtl="0" eaLnBrk="0" fontAlgn="base" latinLnBrk="0" hangingPunct="0">
              <a:lnSpc>
                <a:spcPct val="100000"/>
              </a:lnSpc>
              <a:spcBef>
                <a:spcPts val="0"/>
              </a:spcBef>
              <a:spcAft>
                <a:spcPts val="967"/>
              </a:spcAft>
              <a:buClrTx/>
              <a:buSzTx/>
              <a:buFont typeface="Arial"/>
              <a:buChar char="•"/>
              <a:tabLst/>
              <a:defRPr>
                <a:solidFill>
                  <a:schemeClr val="tx1"/>
                </a:solidFill>
                <a:latin typeface="Franklin Gothic Book"/>
                <a:ea typeface="Franklin Gothic Book"/>
                <a:cs typeface="Franklin Gothic Book"/>
              </a:defRPr>
            </a:lvl3pPr>
            <a:lvl4pPr marL="434943" marR="0" indent="-144981" algn="l" defTabSz="736504" rtl="0" eaLnBrk="0" fontAlgn="base" latinLnBrk="0" hangingPunct="0">
              <a:lnSpc>
                <a:spcPct val="100000"/>
              </a:lnSpc>
              <a:spcBef>
                <a:spcPts val="0"/>
              </a:spcBef>
              <a:spcAft>
                <a:spcPts val="967"/>
              </a:spcAft>
              <a:buClrTx/>
              <a:buSzTx/>
              <a:buFont typeface="Arial"/>
              <a:buChar char="•"/>
              <a:tabLst/>
              <a:defRPr>
                <a:latin typeface="Franklin Gothic Book"/>
                <a:ea typeface="Franklin Gothic Book"/>
                <a:cs typeface="Franklin Gothic Book"/>
              </a:defRPr>
            </a:lvl4pPr>
          </a:lstStyle>
          <a:p>
            <a:pPr marL="0" marR="0" lvl="0" indent="0" algn="l" defTabSz="736504" rtl="0" eaLnBrk="0" fontAlgn="base" latinLnBrk="0" hangingPunct="0">
              <a:lnSpc>
                <a:spcPct val="100000"/>
              </a:lnSpc>
              <a:spcBef>
                <a:spcPts val="0"/>
              </a:spcBef>
              <a:spcAft>
                <a:spcPts val="967"/>
              </a:spcAft>
              <a:buClrTx/>
              <a:buSzTx/>
              <a:buFontTx/>
              <a:buNone/>
              <a:tabLst/>
              <a:defRPr/>
            </a:pPr>
            <a:r>
              <a:rPr kumimoji="0" lang="en-US" sz="900" b="0" i="0" u="none" strike="noStrike" kern="1200" cap="none" spc="0" normalizeH="0" baseline="0" noProof="0" dirty="0" smtClean="0">
                <a:ln>
                  <a:noFill/>
                </a:ln>
                <a:solidFill>
                  <a:srgbClr val="58595B"/>
                </a:solidFill>
                <a:effectLst/>
                <a:uLnTx/>
                <a:uFillTx/>
                <a:latin typeface="Arial" pitchFamily="34" charset="0"/>
                <a:ea typeface="ＭＳ Ｐゴシック" charset="0"/>
                <a:cs typeface="Arial" pitchFamily="34" charset="0"/>
              </a:rPr>
              <a:t>Click to edit Master text styles</a:t>
            </a:r>
          </a:p>
          <a:p>
            <a:pPr marL="144488" marR="0" lvl="1" indent="-144488" algn="l" defTabSz="736504" rtl="0" eaLnBrk="0" fontAlgn="base" latinLnBrk="0" hangingPunct="0">
              <a:lnSpc>
                <a:spcPct val="100000"/>
              </a:lnSpc>
              <a:spcBef>
                <a:spcPts val="0"/>
              </a:spcBef>
              <a:spcAft>
                <a:spcPts val="967"/>
              </a:spcAft>
              <a:buClrTx/>
              <a:buSzTx/>
              <a:buFont typeface="Arial" charset="0"/>
              <a:buChar char="•"/>
              <a:tabLst/>
              <a:defRPr/>
            </a:pPr>
            <a:r>
              <a:rPr kumimoji="0" lang="en-US" sz="900" b="0" i="0" u="none" strike="noStrike" kern="1200" cap="none" spc="0" normalizeH="0" baseline="0" noProof="0" dirty="0" smtClean="0">
                <a:ln>
                  <a:noFill/>
                </a:ln>
                <a:solidFill>
                  <a:srgbClr val="58595B"/>
                </a:solidFill>
                <a:effectLst/>
                <a:uLnTx/>
                <a:uFillTx/>
                <a:latin typeface="Arial" pitchFamily="34" charset="0"/>
                <a:ea typeface="Arial" charset="0"/>
                <a:cs typeface="Arial" pitchFamily="34" charset="0"/>
              </a:rPr>
              <a:t>Second level</a:t>
            </a:r>
          </a:p>
          <a:p>
            <a:pPr marL="289962" marR="0" lvl="2" indent="-144981" algn="l" defTabSz="736504" rtl="0" eaLnBrk="0" fontAlgn="base" latinLnBrk="0" hangingPunct="0">
              <a:lnSpc>
                <a:spcPct val="100000"/>
              </a:lnSpc>
              <a:spcBef>
                <a:spcPts val="0"/>
              </a:spcBef>
              <a:spcAft>
                <a:spcPts val="967"/>
              </a:spcAft>
              <a:buClrTx/>
              <a:buSzTx/>
              <a:buFont typeface="Arial"/>
              <a:buChar char="•"/>
              <a:tabLst/>
              <a:defRPr/>
            </a:pPr>
            <a:r>
              <a:rPr kumimoji="0" lang="en-US" sz="900" b="0" i="0" u="none" strike="noStrike" kern="1200" cap="none" spc="0" normalizeH="0" baseline="0" noProof="0" dirty="0" smtClean="0">
                <a:ln>
                  <a:noFill/>
                </a:ln>
                <a:solidFill>
                  <a:srgbClr val="58595B"/>
                </a:solidFill>
                <a:effectLst/>
                <a:uLnTx/>
                <a:uFillTx/>
                <a:latin typeface="Arial" pitchFamily="34" charset="0"/>
                <a:ea typeface="Arial" charset="0"/>
                <a:cs typeface="Arial" pitchFamily="34" charset="0"/>
              </a:rPr>
              <a:t>Third level</a:t>
            </a:r>
          </a:p>
          <a:p>
            <a:pPr marL="434943" marR="0" lvl="3" indent="-144981" algn="l" defTabSz="736504" rtl="0" eaLnBrk="0" fontAlgn="base" latinLnBrk="0" hangingPunct="0">
              <a:lnSpc>
                <a:spcPct val="100000"/>
              </a:lnSpc>
              <a:spcBef>
                <a:spcPts val="0"/>
              </a:spcBef>
              <a:spcAft>
                <a:spcPts val="967"/>
              </a:spcAft>
              <a:buClrTx/>
              <a:buSzTx/>
              <a:buFont typeface="Arial"/>
              <a:buChar char="•"/>
              <a:tabLst/>
              <a:defRPr/>
            </a:pPr>
            <a:r>
              <a:rPr kumimoji="0" lang="en-US" sz="900" b="0" i="0" u="none" strike="noStrike" kern="1200" cap="none" spc="0" normalizeH="0" baseline="0" noProof="0" dirty="0" smtClean="0">
                <a:ln>
                  <a:noFill/>
                </a:ln>
                <a:solidFill>
                  <a:srgbClr val="58595B"/>
                </a:solidFill>
                <a:effectLst/>
                <a:uLnTx/>
                <a:uFillTx/>
                <a:latin typeface="Arial" pitchFamily="34" charset="0"/>
                <a:ea typeface="Arial" charset="0"/>
                <a:cs typeface="Arial" pitchFamily="34" charset="0"/>
              </a:rPr>
              <a:t>Fourth level</a:t>
            </a:r>
          </a:p>
        </p:txBody>
      </p:sp>
      <p:sp>
        <p:nvSpPr>
          <p:cNvPr id="100" name="Date Placeholder 3"/>
          <p:cNvSpPr>
            <a:spLocks noGrp="1"/>
          </p:cNvSpPr>
          <p:nvPr>
            <p:ph type="dt" sz="half" idx="2"/>
          </p:nvPr>
        </p:nvSpPr>
        <p:spPr>
          <a:xfrm>
            <a:off x="594661" y="5035501"/>
            <a:ext cx="1547697" cy="293738"/>
          </a:xfrm>
          <a:prstGeom prst="rect">
            <a:avLst/>
          </a:prstGeom>
        </p:spPr>
        <p:txBody>
          <a:bodyPr lIns="0" tIns="0" rIns="0" bIns="0" anchor="ctr"/>
          <a:lstStyle>
            <a:lvl1pPr>
              <a:defRPr sz="700">
                <a:solidFill>
                  <a:schemeClr val="accent1"/>
                </a:solidFill>
              </a:defRPr>
            </a:lvl1pPr>
          </a:lstStyle>
          <a:p>
            <a:fld id="{B6178F0A-3EE0-4B48-8395-CF38F4590226}" type="datetime3">
              <a:rPr lang="en-GB" smtClean="0"/>
              <a:t>13 July, 2016</a:t>
            </a:fld>
            <a:endParaRPr lang="en-GB" dirty="0"/>
          </a:p>
        </p:txBody>
      </p:sp>
      <p:sp>
        <p:nvSpPr>
          <p:cNvPr id="101" name="Footer Placeholder 4"/>
          <p:cNvSpPr>
            <a:spLocks noGrp="1"/>
          </p:cNvSpPr>
          <p:nvPr>
            <p:ph type="ftr" sz="quarter" idx="3"/>
            <p:custDataLst>
              <p:tags r:id="rId1"/>
            </p:custDataLst>
          </p:nvPr>
        </p:nvSpPr>
        <p:spPr>
          <a:xfrm>
            <a:off x="0" y="5035501"/>
            <a:ext cx="7561263" cy="293738"/>
          </a:xfrm>
          <a:prstGeom prst="rect">
            <a:avLst/>
          </a:prstGeom>
        </p:spPr>
        <p:txBody>
          <a:bodyPr lIns="0" tIns="0" rIns="0" bIns="0" anchor="ctr"/>
          <a:lstStyle>
            <a:lvl1pPr algn="ctr">
              <a:defRPr lang="en-GB" sz="800" b="0" i="0" u="none">
                <a:solidFill>
                  <a:srgbClr val="FFFFFF"/>
                </a:solidFill>
                <a:latin typeface="Arial"/>
              </a:defRPr>
            </a:lvl1pPr>
          </a:lstStyle>
          <a:p>
            <a:endParaRPr lang="en-GB" b="1"/>
          </a:p>
        </p:txBody>
      </p:sp>
      <p:sp>
        <p:nvSpPr>
          <p:cNvPr id="103" name="Slide Number Placeholder 5"/>
          <p:cNvSpPr>
            <a:spLocks noGrp="1"/>
          </p:cNvSpPr>
          <p:nvPr>
            <p:ph type="sldNum" sz="quarter" idx="4"/>
          </p:nvPr>
        </p:nvSpPr>
        <p:spPr>
          <a:xfrm>
            <a:off x="6846455" y="5035501"/>
            <a:ext cx="297689" cy="293738"/>
          </a:xfrm>
          <a:prstGeom prst="rect">
            <a:avLst/>
          </a:prstGeom>
        </p:spPr>
        <p:txBody>
          <a:bodyPr lIns="0" tIns="0" rIns="0" bIns="0" anchor="ctr"/>
          <a:lstStyle>
            <a:lvl1pPr algn="r">
              <a:defRPr sz="700">
                <a:solidFill>
                  <a:schemeClr val="accent1"/>
                </a:solidFill>
              </a:defRPr>
            </a:lvl1pPr>
          </a:lstStyle>
          <a:p>
            <a:fld id="{71F9F866-B438-9445-8D9F-1F8FF6608833}" type="slidenum">
              <a:rPr lang="en-GB" smtClean="0"/>
              <a:pPr/>
              <a:t>‹#›</a:t>
            </a:fld>
            <a:endParaRPr lang="en-GB" dirty="0"/>
          </a:p>
        </p:txBody>
      </p:sp>
      <p:sp>
        <p:nvSpPr>
          <p:cNvPr id="102" name="Text Placeholder 6"/>
          <p:cNvSpPr>
            <a:spLocks noGrp="1"/>
          </p:cNvSpPr>
          <p:nvPr>
            <p:ph type="body" sz="quarter" idx="16"/>
          </p:nvPr>
        </p:nvSpPr>
        <p:spPr>
          <a:xfrm>
            <a:off x="595976" y="1818779"/>
            <a:ext cx="2676307" cy="280420"/>
          </a:xfrm>
          <a:prstGeom prst="rect">
            <a:avLst/>
          </a:prstGeom>
        </p:spPr>
        <p:txBody>
          <a:bodyPr>
            <a:noAutofit/>
          </a:bodyPr>
          <a:lstStyle>
            <a:lvl1pPr marL="0" marR="0" indent="0" algn="l" defTabSz="736504" rtl="0" eaLnBrk="0" fontAlgn="base" latinLnBrk="0" hangingPunct="0">
              <a:lnSpc>
                <a:spcPct val="100000"/>
              </a:lnSpc>
              <a:spcBef>
                <a:spcPts val="0"/>
              </a:spcBef>
              <a:spcAft>
                <a:spcPts val="967"/>
              </a:spcAft>
              <a:buClrTx/>
              <a:buSzTx/>
              <a:buFontTx/>
              <a:buNone/>
              <a:tabLst/>
              <a:defRPr sz="1600">
                <a:solidFill>
                  <a:srgbClr val="00539B"/>
                </a:solidFill>
                <a:latin typeface="Franklin Gothic Book"/>
                <a:cs typeface="Franklin Gothic Book"/>
              </a:defRPr>
            </a:lvl1pPr>
            <a:lvl2pPr marL="144488" marR="0" indent="-144488" algn="l" defTabSz="736504" rtl="0" eaLnBrk="0" fontAlgn="base" latinLnBrk="0" hangingPunct="0">
              <a:lnSpc>
                <a:spcPct val="100000"/>
              </a:lnSpc>
              <a:spcBef>
                <a:spcPts val="0"/>
              </a:spcBef>
              <a:spcAft>
                <a:spcPts val="967"/>
              </a:spcAft>
              <a:buClrTx/>
              <a:buSzTx/>
              <a:buFont typeface="Arial" charset="0"/>
              <a:buChar char="•"/>
              <a:tabLst/>
              <a:defRPr>
                <a:solidFill>
                  <a:schemeClr val="tx1"/>
                </a:solidFill>
              </a:defRPr>
            </a:lvl2pPr>
            <a:lvl3pPr marL="289962" marR="0" indent="-144981" algn="l" defTabSz="736504" rtl="0" eaLnBrk="0" fontAlgn="base" latinLnBrk="0" hangingPunct="0">
              <a:lnSpc>
                <a:spcPct val="100000"/>
              </a:lnSpc>
              <a:spcBef>
                <a:spcPts val="0"/>
              </a:spcBef>
              <a:spcAft>
                <a:spcPts val="967"/>
              </a:spcAft>
              <a:buClrTx/>
              <a:buSzTx/>
              <a:buFont typeface="Arial"/>
              <a:buChar char="•"/>
              <a:tabLst/>
              <a:defRPr>
                <a:solidFill>
                  <a:schemeClr val="tx1"/>
                </a:solidFill>
              </a:defRPr>
            </a:lvl3pPr>
            <a:lvl4pPr marL="434943" marR="0" indent="-144981" algn="l" defTabSz="736504" rtl="0" eaLnBrk="0" fontAlgn="base" latinLnBrk="0" hangingPunct="0">
              <a:lnSpc>
                <a:spcPct val="100000"/>
              </a:lnSpc>
              <a:spcBef>
                <a:spcPts val="0"/>
              </a:spcBef>
              <a:spcAft>
                <a:spcPts val="967"/>
              </a:spcAft>
              <a:buClrTx/>
              <a:buSzTx/>
              <a:buFont typeface="Arial"/>
              <a:buChar char="•"/>
              <a:tabLst/>
              <a:defRPr/>
            </a:lvl4pPr>
          </a:lstStyle>
          <a:p>
            <a:pPr marL="0" marR="0" lvl="0" indent="0" algn="l" defTabSz="736504" rtl="0" eaLnBrk="0" fontAlgn="base" latinLnBrk="0" hangingPunct="0">
              <a:lnSpc>
                <a:spcPct val="100000"/>
              </a:lnSpc>
              <a:spcBef>
                <a:spcPts val="0"/>
              </a:spcBef>
              <a:spcAft>
                <a:spcPts val="967"/>
              </a:spcAft>
              <a:buClrTx/>
              <a:buSzTx/>
              <a:buFontTx/>
              <a:buNone/>
              <a:tabLst/>
              <a:defRPr/>
            </a:pPr>
            <a:r>
              <a:rPr kumimoji="0" lang="en-US" sz="900" b="0" i="0" u="none" strike="noStrike" kern="1200" cap="none" spc="0" normalizeH="0" baseline="0" noProof="0" dirty="0" smtClean="0">
                <a:ln>
                  <a:noFill/>
                </a:ln>
                <a:solidFill>
                  <a:srgbClr val="58595B"/>
                </a:solidFill>
                <a:effectLst/>
                <a:uLnTx/>
                <a:uFillTx/>
                <a:latin typeface="Arial" pitchFamily="34" charset="0"/>
                <a:ea typeface="ＭＳ Ｐゴシック" charset="0"/>
                <a:cs typeface="Arial" pitchFamily="34" charset="0"/>
              </a:rPr>
              <a:t>Click to edit Master text styles</a:t>
            </a:r>
          </a:p>
        </p:txBody>
      </p:sp>
      <p:sp>
        <p:nvSpPr>
          <p:cNvPr id="105" name="Text Placeholder 6"/>
          <p:cNvSpPr>
            <a:spLocks noGrp="1"/>
          </p:cNvSpPr>
          <p:nvPr>
            <p:ph type="body" sz="quarter" idx="17"/>
          </p:nvPr>
        </p:nvSpPr>
        <p:spPr>
          <a:xfrm>
            <a:off x="3868583" y="2237787"/>
            <a:ext cx="2680572" cy="2378087"/>
          </a:xfrm>
          <a:prstGeom prst="rect">
            <a:avLst/>
          </a:prstGeom>
        </p:spPr>
        <p:txBody>
          <a:bodyPr>
            <a:noAutofit/>
          </a:bodyPr>
          <a:lstStyle>
            <a:lvl1pPr marL="0" marR="0" indent="0" algn="l" defTabSz="736504" rtl="0" eaLnBrk="0" fontAlgn="base" latinLnBrk="0" hangingPunct="0">
              <a:lnSpc>
                <a:spcPct val="100000"/>
              </a:lnSpc>
              <a:spcBef>
                <a:spcPts val="0"/>
              </a:spcBef>
              <a:spcAft>
                <a:spcPts val="967"/>
              </a:spcAft>
              <a:buClrTx/>
              <a:buSzTx/>
              <a:buFontTx/>
              <a:buNone/>
              <a:tabLst/>
              <a:defRPr sz="1600">
                <a:solidFill>
                  <a:schemeClr val="tx1"/>
                </a:solidFill>
                <a:latin typeface="Franklin Gothic Book"/>
                <a:cs typeface="Franklin Gothic Book"/>
              </a:defRPr>
            </a:lvl1pPr>
            <a:lvl2pPr marL="144488" marR="0" indent="-144488" algn="l" defTabSz="736504" rtl="0" eaLnBrk="0" fontAlgn="base" latinLnBrk="0" hangingPunct="0">
              <a:lnSpc>
                <a:spcPct val="100000"/>
              </a:lnSpc>
              <a:spcBef>
                <a:spcPts val="0"/>
              </a:spcBef>
              <a:spcAft>
                <a:spcPts val="967"/>
              </a:spcAft>
              <a:buClrTx/>
              <a:buSzTx/>
              <a:buFont typeface="Arial" charset="0"/>
              <a:buChar char="•"/>
              <a:tabLst/>
              <a:defRPr>
                <a:solidFill>
                  <a:schemeClr val="tx1"/>
                </a:solidFill>
                <a:latin typeface="Franklin Gothic Book"/>
                <a:ea typeface="Franklin Gothic Book"/>
                <a:cs typeface="Franklin Gothic Book"/>
              </a:defRPr>
            </a:lvl2pPr>
            <a:lvl3pPr marL="289962" marR="0" indent="-144981" algn="l" defTabSz="736504" rtl="0" eaLnBrk="0" fontAlgn="base" latinLnBrk="0" hangingPunct="0">
              <a:lnSpc>
                <a:spcPct val="100000"/>
              </a:lnSpc>
              <a:spcBef>
                <a:spcPts val="0"/>
              </a:spcBef>
              <a:spcAft>
                <a:spcPts val="967"/>
              </a:spcAft>
              <a:buClrTx/>
              <a:buSzTx/>
              <a:buFont typeface="Arial"/>
              <a:buChar char="•"/>
              <a:tabLst/>
              <a:defRPr>
                <a:solidFill>
                  <a:schemeClr val="tx1"/>
                </a:solidFill>
                <a:latin typeface="Franklin Gothic Book"/>
                <a:ea typeface="Franklin Gothic Book"/>
                <a:cs typeface="Franklin Gothic Book"/>
              </a:defRPr>
            </a:lvl3pPr>
            <a:lvl4pPr marL="434943" marR="0" indent="-144981" algn="l" defTabSz="736504" rtl="0" eaLnBrk="0" fontAlgn="base" latinLnBrk="0" hangingPunct="0">
              <a:lnSpc>
                <a:spcPct val="100000"/>
              </a:lnSpc>
              <a:spcBef>
                <a:spcPts val="0"/>
              </a:spcBef>
              <a:spcAft>
                <a:spcPts val="967"/>
              </a:spcAft>
              <a:buClrTx/>
              <a:buSzTx/>
              <a:buFont typeface="Arial"/>
              <a:buChar char="•"/>
              <a:tabLst/>
              <a:defRPr>
                <a:latin typeface="Franklin Gothic Book"/>
                <a:ea typeface="Franklin Gothic Book"/>
                <a:cs typeface="Franklin Gothic Book"/>
              </a:defRPr>
            </a:lvl4pPr>
          </a:lstStyle>
          <a:p>
            <a:pPr marL="0" marR="0" lvl="0" indent="0" algn="l" defTabSz="736504" rtl="0" eaLnBrk="0" fontAlgn="base" latinLnBrk="0" hangingPunct="0">
              <a:lnSpc>
                <a:spcPct val="100000"/>
              </a:lnSpc>
              <a:spcBef>
                <a:spcPts val="0"/>
              </a:spcBef>
              <a:spcAft>
                <a:spcPts val="967"/>
              </a:spcAft>
              <a:buClrTx/>
              <a:buSzTx/>
              <a:buFontTx/>
              <a:buNone/>
              <a:tabLst/>
              <a:defRPr/>
            </a:pPr>
            <a:r>
              <a:rPr kumimoji="0" lang="en-US" sz="900" b="0" i="0" u="none" strike="noStrike" kern="1200" cap="none" spc="0" normalizeH="0" baseline="0" noProof="0" dirty="0" smtClean="0">
                <a:ln>
                  <a:noFill/>
                </a:ln>
                <a:solidFill>
                  <a:srgbClr val="58595B"/>
                </a:solidFill>
                <a:effectLst/>
                <a:uLnTx/>
                <a:uFillTx/>
                <a:latin typeface="Arial" pitchFamily="34" charset="0"/>
                <a:ea typeface="ＭＳ Ｐゴシック" charset="0"/>
                <a:cs typeface="Arial" pitchFamily="34" charset="0"/>
              </a:rPr>
              <a:t>Click to edit Master text styles</a:t>
            </a:r>
          </a:p>
          <a:p>
            <a:pPr marL="144488" marR="0" lvl="1" indent="-144488" algn="l" defTabSz="736504" rtl="0" eaLnBrk="0" fontAlgn="base" latinLnBrk="0" hangingPunct="0">
              <a:lnSpc>
                <a:spcPct val="100000"/>
              </a:lnSpc>
              <a:spcBef>
                <a:spcPts val="0"/>
              </a:spcBef>
              <a:spcAft>
                <a:spcPts val="967"/>
              </a:spcAft>
              <a:buClrTx/>
              <a:buSzTx/>
              <a:buFont typeface="Arial" charset="0"/>
              <a:buChar char="•"/>
              <a:tabLst/>
              <a:defRPr/>
            </a:pPr>
            <a:r>
              <a:rPr kumimoji="0" lang="en-US" sz="900" b="0" i="0" u="none" strike="noStrike" kern="1200" cap="none" spc="0" normalizeH="0" baseline="0" noProof="0" dirty="0" smtClean="0">
                <a:ln>
                  <a:noFill/>
                </a:ln>
                <a:solidFill>
                  <a:srgbClr val="58595B"/>
                </a:solidFill>
                <a:effectLst/>
                <a:uLnTx/>
                <a:uFillTx/>
                <a:latin typeface="Arial" pitchFamily="34" charset="0"/>
                <a:ea typeface="Arial" charset="0"/>
                <a:cs typeface="Arial" pitchFamily="34" charset="0"/>
              </a:rPr>
              <a:t>Second level</a:t>
            </a:r>
          </a:p>
          <a:p>
            <a:pPr marL="289962" marR="0" lvl="2" indent="-144981" algn="l" defTabSz="736504" rtl="0" eaLnBrk="0" fontAlgn="base" latinLnBrk="0" hangingPunct="0">
              <a:lnSpc>
                <a:spcPct val="100000"/>
              </a:lnSpc>
              <a:spcBef>
                <a:spcPts val="0"/>
              </a:spcBef>
              <a:spcAft>
                <a:spcPts val="967"/>
              </a:spcAft>
              <a:buClrTx/>
              <a:buSzTx/>
              <a:buFont typeface="Arial"/>
              <a:buChar char="•"/>
              <a:tabLst/>
              <a:defRPr/>
            </a:pPr>
            <a:r>
              <a:rPr kumimoji="0" lang="en-US" sz="900" b="0" i="0" u="none" strike="noStrike" kern="1200" cap="none" spc="0" normalizeH="0" baseline="0" noProof="0" dirty="0" smtClean="0">
                <a:ln>
                  <a:noFill/>
                </a:ln>
                <a:solidFill>
                  <a:srgbClr val="58595B"/>
                </a:solidFill>
                <a:effectLst/>
                <a:uLnTx/>
                <a:uFillTx/>
                <a:latin typeface="Arial" pitchFamily="34" charset="0"/>
                <a:ea typeface="Arial" charset="0"/>
                <a:cs typeface="Arial" pitchFamily="34" charset="0"/>
              </a:rPr>
              <a:t>Third level</a:t>
            </a:r>
          </a:p>
          <a:p>
            <a:pPr marL="434943" marR="0" lvl="3" indent="-144981" algn="l" defTabSz="736504" rtl="0" eaLnBrk="0" fontAlgn="base" latinLnBrk="0" hangingPunct="0">
              <a:lnSpc>
                <a:spcPct val="100000"/>
              </a:lnSpc>
              <a:spcBef>
                <a:spcPts val="0"/>
              </a:spcBef>
              <a:spcAft>
                <a:spcPts val="967"/>
              </a:spcAft>
              <a:buClrTx/>
              <a:buSzTx/>
              <a:buFont typeface="Arial"/>
              <a:buChar char="•"/>
              <a:tabLst/>
              <a:defRPr/>
            </a:pPr>
            <a:r>
              <a:rPr kumimoji="0" lang="en-US" sz="900" b="0" i="0" u="none" strike="noStrike" kern="1200" cap="none" spc="0" normalizeH="0" baseline="0" noProof="0" dirty="0" smtClean="0">
                <a:ln>
                  <a:noFill/>
                </a:ln>
                <a:solidFill>
                  <a:srgbClr val="58595B"/>
                </a:solidFill>
                <a:effectLst/>
                <a:uLnTx/>
                <a:uFillTx/>
                <a:latin typeface="Arial" pitchFamily="34" charset="0"/>
                <a:ea typeface="Arial" charset="0"/>
                <a:cs typeface="Arial" pitchFamily="34" charset="0"/>
              </a:rPr>
              <a:t>Fourth level</a:t>
            </a:r>
          </a:p>
        </p:txBody>
      </p:sp>
      <p:sp>
        <p:nvSpPr>
          <p:cNvPr id="106" name="Text Placeholder 6"/>
          <p:cNvSpPr>
            <a:spLocks noGrp="1"/>
          </p:cNvSpPr>
          <p:nvPr>
            <p:ph type="body" sz="quarter" idx="18"/>
          </p:nvPr>
        </p:nvSpPr>
        <p:spPr>
          <a:xfrm>
            <a:off x="3871208" y="1818779"/>
            <a:ext cx="2677619" cy="280420"/>
          </a:xfrm>
          <a:prstGeom prst="rect">
            <a:avLst/>
          </a:prstGeom>
        </p:spPr>
        <p:txBody>
          <a:bodyPr>
            <a:noAutofit/>
          </a:bodyPr>
          <a:lstStyle>
            <a:lvl1pPr marL="0" marR="0" indent="0" algn="l" defTabSz="736504" rtl="0" eaLnBrk="0" fontAlgn="base" latinLnBrk="0" hangingPunct="0">
              <a:lnSpc>
                <a:spcPct val="100000"/>
              </a:lnSpc>
              <a:spcBef>
                <a:spcPts val="0"/>
              </a:spcBef>
              <a:spcAft>
                <a:spcPts val="967"/>
              </a:spcAft>
              <a:buClrTx/>
              <a:buSzTx/>
              <a:buFontTx/>
              <a:buNone/>
              <a:tabLst/>
              <a:defRPr sz="1600">
                <a:solidFill>
                  <a:srgbClr val="00539B"/>
                </a:solidFill>
                <a:latin typeface="Franklin Gothic Book"/>
                <a:cs typeface="Franklin Gothic Book"/>
              </a:defRPr>
            </a:lvl1pPr>
            <a:lvl2pPr marL="144488" marR="0" indent="-144488" algn="l" defTabSz="736504" rtl="0" eaLnBrk="0" fontAlgn="base" latinLnBrk="0" hangingPunct="0">
              <a:lnSpc>
                <a:spcPct val="100000"/>
              </a:lnSpc>
              <a:spcBef>
                <a:spcPts val="0"/>
              </a:spcBef>
              <a:spcAft>
                <a:spcPts val="967"/>
              </a:spcAft>
              <a:buClrTx/>
              <a:buSzTx/>
              <a:buFont typeface="Arial" charset="0"/>
              <a:buChar char="•"/>
              <a:tabLst/>
              <a:defRPr>
                <a:solidFill>
                  <a:schemeClr val="tx1"/>
                </a:solidFill>
              </a:defRPr>
            </a:lvl2pPr>
            <a:lvl3pPr marL="289962" marR="0" indent="-144981" algn="l" defTabSz="736504" rtl="0" eaLnBrk="0" fontAlgn="base" latinLnBrk="0" hangingPunct="0">
              <a:lnSpc>
                <a:spcPct val="100000"/>
              </a:lnSpc>
              <a:spcBef>
                <a:spcPts val="0"/>
              </a:spcBef>
              <a:spcAft>
                <a:spcPts val="967"/>
              </a:spcAft>
              <a:buClrTx/>
              <a:buSzTx/>
              <a:buFont typeface="Arial"/>
              <a:buChar char="•"/>
              <a:tabLst/>
              <a:defRPr>
                <a:solidFill>
                  <a:schemeClr val="tx1"/>
                </a:solidFill>
              </a:defRPr>
            </a:lvl3pPr>
            <a:lvl4pPr marL="434943" marR="0" indent="-144981" algn="l" defTabSz="736504" rtl="0" eaLnBrk="0" fontAlgn="base" latinLnBrk="0" hangingPunct="0">
              <a:lnSpc>
                <a:spcPct val="100000"/>
              </a:lnSpc>
              <a:spcBef>
                <a:spcPts val="0"/>
              </a:spcBef>
              <a:spcAft>
                <a:spcPts val="967"/>
              </a:spcAft>
              <a:buClrTx/>
              <a:buSzTx/>
              <a:buFont typeface="Arial"/>
              <a:buChar char="•"/>
              <a:tabLst/>
              <a:defRPr/>
            </a:lvl4pPr>
          </a:lstStyle>
          <a:p>
            <a:pPr marL="0" marR="0" lvl="0" indent="0" algn="l" defTabSz="736504" rtl="0" eaLnBrk="0" fontAlgn="base" latinLnBrk="0" hangingPunct="0">
              <a:lnSpc>
                <a:spcPct val="100000"/>
              </a:lnSpc>
              <a:spcBef>
                <a:spcPts val="0"/>
              </a:spcBef>
              <a:spcAft>
                <a:spcPts val="967"/>
              </a:spcAft>
              <a:buClrTx/>
              <a:buSzTx/>
              <a:buFontTx/>
              <a:buNone/>
              <a:tabLst/>
              <a:defRPr/>
            </a:pPr>
            <a:r>
              <a:rPr kumimoji="0" lang="en-US" sz="900" b="0" i="0" u="none" strike="noStrike" kern="1200" cap="none" spc="0" normalizeH="0" baseline="0" noProof="0" dirty="0" smtClean="0">
                <a:ln>
                  <a:noFill/>
                </a:ln>
                <a:solidFill>
                  <a:srgbClr val="58595B"/>
                </a:solidFill>
                <a:effectLst/>
                <a:uLnTx/>
                <a:uFillTx/>
                <a:latin typeface="Arial" pitchFamily="34" charset="0"/>
                <a:ea typeface="ＭＳ Ｐゴシック" charset="0"/>
                <a:cs typeface="Arial" pitchFamily="34" charset="0"/>
              </a:rPr>
              <a:t>Click to edit Master text styles</a:t>
            </a:r>
          </a:p>
        </p:txBody>
      </p:sp>
      <p:cxnSp>
        <p:nvCxnSpPr>
          <p:cNvPr id="104" name="Straight Connector 103"/>
          <p:cNvCxnSpPr/>
          <p:nvPr userDrawn="1"/>
        </p:nvCxnSpPr>
        <p:spPr>
          <a:xfrm>
            <a:off x="3571907" y="1678957"/>
            <a:ext cx="0" cy="3076794"/>
          </a:xfrm>
          <a:prstGeom prst="line">
            <a:avLst/>
          </a:prstGeom>
          <a:ln w="6350">
            <a:solidFill>
              <a:schemeClr val="tx1"/>
            </a:solidFill>
            <a:tailEnd type="none"/>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278868855"/>
      </p:ext>
    </p:extLst>
  </p:cSld>
  <p:clrMapOvr>
    <a:masterClrMapping/>
  </p:clrMapOvr>
  <p:timing>
    <p:tnLst>
      <p:par>
        <p:cTn id="1" dur="indefinite" restart="never" nodeType="tmRoot"/>
      </p:par>
    </p:tnLst>
  </p:timing>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p:cSld name="49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Date Placeholder 2"/>
          <p:cNvSpPr>
            <a:spLocks noGrp="1"/>
          </p:cNvSpPr>
          <p:nvPr>
            <p:ph type="dt" sz="half" idx="10"/>
          </p:nvPr>
        </p:nvSpPr>
        <p:spPr/>
        <p:txBody>
          <a:bodyPr/>
          <a:lstStyle/>
          <a:p>
            <a:fld id="{8B6E079F-0502-CC4C-9C8B-39554E94F19E}" type="datetime3">
              <a:rPr lang="en-GB" smtClean="0"/>
              <a:pPr/>
              <a:t>13 July, 2016</a:t>
            </a:fld>
            <a:endParaRPr lang="en-GB" dirty="0"/>
          </a:p>
        </p:txBody>
      </p:sp>
      <p:sp>
        <p:nvSpPr>
          <p:cNvPr id="4" name="Footer Placeholder 3"/>
          <p:cNvSpPr>
            <a:spLocks noGrp="1"/>
          </p:cNvSpPr>
          <p:nvPr>
            <p:ph type="ftr" sz="quarter" idx="11"/>
            <p:custDataLst>
              <p:tags r:id="rId1"/>
            </p:custDataLst>
          </p:nvPr>
        </p:nvSpPr>
        <p:spPr>
          <a:xfrm>
            <a:off x="0" y="5035501"/>
            <a:ext cx="7561263" cy="293738"/>
          </a:xfrm>
        </p:spPr>
        <p:txBody>
          <a:bodyPr/>
          <a:lstStyle>
            <a:lvl1pPr algn="ctr">
              <a:defRPr lang="en-GB" sz="800" b="0" i="0" u="none">
                <a:solidFill>
                  <a:srgbClr val="FFFFFF"/>
                </a:solidFill>
                <a:latin typeface="Arial"/>
              </a:defRPr>
            </a:lvl1pPr>
          </a:lstStyle>
          <a:p>
            <a:endParaRPr lang="en-GB" b="1"/>
          </a:p>
        </p:txBody>
      </p:sp>
      <p:sp>
        <p:nvSpPr>
          <p:cNvPr id="5" name="Slide Number Placeholder 4"/>
          <p:cNvSpPr>
            <a:spLocks noGrp="1"/>
          </p:cNvSpPr>
          <p:nvPr>
            <p:ph type="sldNum" sz="quarter" idx="12"/>
          </p:nvPr>
        </p:nvSpPr>
        <p:spPr/>
        <p:txBody>
          <a:bodyPr/>
          <a:lstStyle/>
          <a:p>
            <a:fld id="{71F9F866-B438-9445-8D9F-1F8FF6608833}" type="slidenum">
              <a:rPr lang="en-GB" smtClean="0"/>
              <a:pPr/>
              <a:t>‹#›</a:t>
            </a:fld>
            <a:endParaRPr lang="en-GB" dirty="0"/>
          </a:p>
        </p:txBody>
      </p:sp>
      <p:sp>
        <p:nvSpPr>
          <p:cNvPr id="6" name="Rectangle 5"/>
          <p:cNvSpPr/>
          <p:nvPr userDrawn="1"/>
        </p:nvSpPr>
        <p:spPr>
          <a:xfrm>
            <a:off x="0" y="0"/>
            <a:ext cx="7561263" cy="5329238"/>
          </a:xfrm>
          <a:prstGeom prst="rect">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lIns="73650" tIns="36825" rIns="73650" bIns="36825" rtlCol="0" anchor="ctr"/>
          <a:lstStyle/>
          <a:p>
            <a:pPr algn="ctr"/>
            <a:r>
              <a:rPr lang="en-US" sz="5600" dirty="0" smtClean="0">
                <a:latin typeface="Franklin Gothic Book"/>
              </a:rPr>
              <a:t>Layouts</a:t>
            </a:r>
            <a:r>
              <a:rPr lang="en-US" sz="5600" baseline="0" dirty="0" smtClean="0">
                <a:latin typeface="Franklin Gothic Book"/>
              </a:rPr>
              <a:t> for</a:t>
            </a:r>
            <a:br>
              <a:rPr lang="en-US" sz="5600" baseline="0" dirty="0" smtClean="0">
                <a:latin typeface="Franklin Gothic Book"/>
              </a:rPr>
            </a:br>
            <a:r>
              <a:rPr lang="en-US" sz="5600" baseline="0" dirty="0" smtClean="0">
                <a:latin typeface="Franklin Gothic Book"/>
              </a:rPr>
              <a:t>images</a:t>
            </a:r>
            <a:endParaRPr lang="en-US" sz="5600" dirty="0">
              <a:latin typeface="Franklin Gothic Book"/>
            </a:endParaRPr>
          </a:p>
        </p:txBody>
      </p:sp>
      <p:grpSp>
        <p:nvGrpSpPr>
          <p:cNvPr id="7" name="Group 6"/>
          <p:cNvGrpSpPr/>
          <p:nvPr userDrawn="1"/>
        </p:nvGrpSpPr>
        <p:grpSpPr>
          <a:xfrm>
            <a:off x="-746937" y="0"/>
            <a:ext cx="8188769" cy="5935713"/>
            <a:chOff x="-903288" y="0"/>
            <a:chExt cx="9902857" cy="7638450"/>
          </a:xfrm>
        </p:grpSpPr>
        <p:cxnSp>
          <p:nvCxnSpPr>
            <p:cNvPr id="8" name="Straight Connector 7"/>
            <p:cNvCxnSpPr/>
            <p:nvPr userDrawn="1"/>
          </p:nvCxnSpPr>
          <p:spPr bwMode="auto">
            <a:xfrm>
              <a:off x="-903288" y="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userDrawn="1"/>
          </p:nvCxnSpPr>
          <p:spPr bwMode="auto">
            <a:xfrm>
              <a:off x="-903288" y="360363"/>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userDrawn="1"/>
          </p:nvCxnSpPr>
          <p:spPr bwMode="auto">
            <a:xfrm>
              <a:off x="-903288" y="719138"/>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userDrawn="1"/>
          </p:nvCxnSpPr>
          <p:spPr bwMode="auto">
            <a:xfrm>
              <a:off x="-903288" y="107950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userDrawn="1"/>
          </p:nvCxnSpPr>
          <p:spPr bwMode="auto">
            <a:xfrm>
              <a:off x="-903288" y="1439863"/>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userDrawn="1"/>
          </p:nvCxnSpPr>
          <p:spPr bwMode="auto">
            <a:xfrm>
              <a:off x="-903288" y="1800225"/>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userDrawn="1"/>
          </p:nvCxnSpPr>
          <p:spPr bwMode="auto">
            <a:xfrm>
              <a:off x="-903288" y="2160588"/>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bwMode="auto">
            <a:xfrm>
              <a:off x="-903288" y="252095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userDrawn="1"/>
          </p:nvCxnSpPr>
          <p:spPr bwMode="auto">
            <a:xfrm>
              <a:off x="-903288" y="2879725"/>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userDrawn="1"/>
          </p:nvCxnSpPr>
          <p:spPr bwMode="auto">
            <a:xfrm>
              <a:off x="-903288" y="3240088"/>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userDrawn="1"/>
          </p:nvCxnSpPr>
          <p:spPr bwMode="auto">
            <a:xfrm>
              <a:off x="-903288" y="360045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userDrawn="1"/>
          </p:nvCxnSpPr>
          <p:spPr bwMode="auto">
            <a:xfrm>
              <a:off x="-903288" y="3960813"/>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userDrawn="1"/>
          </p:nvCxnSpPr>
          <p:spPr bwMode="auto">
            <a:xfrm>
              <a:off x="-903288" y="4319588"/>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userDrawn="1"/>
          </p:nvCxnSpPr>
          <p:spPr bwMode="auto">
            <a:xfrm>
              <a:off x="-903288" y="467995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userDrawn="1"/>
          </p:nvCxnSpPr>
          <p:spPr bwMode="auto">
            <a:xfrm>
              <a:off x="-903288" y="5040313"/>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userDrawn="1"/>
          </p:nvCxnSpPr>
          <p:spPr bwMode="auto">
            <a:xfrm rot="5400000">
              <a:off x="4679155"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userDrawn="1"/>
          </p:nvCxnSpPr>
          <p:spPr bwMode="auto">
            <a:xfrm rot="5400000">
              <a:off x="4318792"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userDrawn="1"/>
          </p:nvCxnSpPr>
          <p:spPr bwMode="auto">
            <a:xfrm rot="5400000">
              <a:off x="3960017"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userDrawn="1"/>
          </p:nvCxnSpPr>
          <p:spPr bwMode="auto">
            <a:xfrm rot="5400000">
              <a:off x="3598067"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userDrawn="1"/>
          </p:nvCxnSpPr>
          <p:spPr bwMode="auto">
            <a:xfrm rot="5400000">
              <a:off x="3239292"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userDrawn="1"/>
          </p:nvCxnSpPr>
          <p:spPr bwMode="auto">
            <a:xfrm rot="5400000">
              <a:off x="2878930"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userDrawn="1"/>
          </p:nvCxnSpPr>
          <p:spPr bwMode="auto">
            <a:xfrm rot="5400000">
              <a:off x="2518567"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userDrawn="1"/>
          </p:nvCxnSpPr>
          <p:spPr bwMode="auto">
            <a:xfrm rot="5400000">
              <a:off x="2158205"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userDrawn="1"/>
          </p:nvCxnSpPr>
          <p:spPr bwMode="auto">
            <a:xfrm rot="5400000">
              <a:off x="1799430"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userDrawn="1"/>
          </p:nvCxnSpPr>
          <p:spPr bwMode="auto">
            <a:xfrm rot="5400000">
              <a:off x="1439067"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userDrawn="1"/>
          </p:nvCxnSpPr>
          <p:spPr bwMode="auto">
            <a:xfrm rot="5400000">
              <a:off x="1078705"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userDrawn="1"/>
          </p:nvCxnSpPr>
          <p:spPr bwMode="auto">
            <a:xfrm rot="5400000">
              <a:off x="718342"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userDrawn="1"/>
          </p:nvCxnSpPr>
          <p:spPr bwMode="auto">
            <a:xfrm rot="5400000">
              <a:off x="359567"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userDrawn="1"/>
          </p:nvCxnSpPr>
          <p:spPr bwMode="auto">
            <a:xfrm rot="5400000">
              <a:off x="-795"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userDrawn="1"/>
          </p:nvCxnSpPr>
          <p:spPr bwMode="auto">
            <a:xfrm rot="5400000">
              <a:off x="-361158"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userDrawn="1"/>
          </p:nvCxnSpPr>
          <p:spPr bwMode="auto">
            <a:xfrm rot="5400000">
              <a:off x="6839742"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userDrawn="1"/>
          </p:nvCxnSpPr>
          <p:spPr bwMode="auto">
            <a:xfrm rot="5400000">
              <a:off x="6479380"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userDrawn="1"/>
          </p:nvCxnSpPr>
          <p:spPr bwMode="auto">
            <a:xfrm rot="5400000">
              <a:off x="6119017"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userDrawn="1"/>
          </p:nvCxnSpPr>
          <p:spPr bwMode="auto">
            <a:xfrm rot="5400000">
              <a:off x="5758655"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userDrawn="1"/>
          </p:nvCxnSpPr>
          <p:spPr bwMode="auto">
            <a:xfrm rot="5400000">
              <a:off x="5398292"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userDrawn="1"/>
          </p:nvCxnSpPr>
          <p:spPr bwMode="auto">
            <a:xfrm rot="5400000">
              <a:off x="5039517"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userDrawn="1"/>
          </p:nvCxnSpPr>
          <p:spPr bwMode="auto">
            <a:xfrm rot="5400000">
              <a:off x="4679155"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userDrawn="1"/>
          </p:nvCxnSpPr>
          <p:spPr bwMode="auto">
            <a:xfrm rot="5400000">
              <a:off x="7200105"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userDrawn="1"/>
          </p:nvCxnSpPr>
          <p:spPr bwMode="auto">
            <a:xfrm rot="5400000">
              <a:off x="7560467"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7" name="Straight Connector 46"/>
            <p:cNvCxnSpPr/>
            <p:nvPr userDrawn="1"/>
          </p:nvCxnSpPr>
          <p:spPr bwMode="auto">
            <a:xfrm rot="5400000">
              <a:off x="7920000"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userDrawn="1"/>
          </p:nvCxnSpPr>
          <p:spPr bwMode="auto">
            <a:xfrm rot="5400000">
              <a:off x="8280000"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userDrawn="1"/>
          </p:nvCxnSpPr>
          <p:spPr bwMode="auto">
            <a:xfrm rot="5400000">
              <a:off x="8640000"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userDrawn="1"/>
          </p:nvCxnSpPr>
          <p:spPr bwMode="auto">
            <a:xfrm>
              <a:off x="-903288" y="540000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userDrawn="1"/>
          </p:nvCxnSpPr>
          <p:spPr bwMode="auto">
            <a:xfrm>
              <a:off x="-903288" y="576000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52" name="Straight Connector 51"/>
            <p:cNvCxnSpPr/>
            <p:nvPr userDrawn="1"/>
          </p:nvCxnSpPr>
          <p:spPr bwMode="auto">
            <a:xfrm>
              <a:off x="-903288" y="612000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53" name="Straight Connector 52"/>
            <p:cNvCxnSpPr/>
            <p:nvPr userDrawn="1"/>
          </p:nvCxnSpPr>
          <p:spPr bwMode="auto">
            <a:xfrm>
              <a:off x="-903288" y="648000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54" name="Straight Connector 53"/>
            <p:cNvCxnSpPr/>
            <p:nvPr userDrawn="1"/>
          </p:nvCxnSpPr>
          <p:spPr bwMode="auto">
            <a:xfrm>
              <a:off x="-903288" y="684000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195863113"/>
      </p:ext>
    </p:extLst>
  </p:cSld>
  <p:clrMapOvr>
    <a:masterClrMapping/>
  </p:clrMapOvr>
  <p:timing>
    <p:tnLst>
      <p:par>
        <p:cTn id="1" dur="indefinite" restart="never" nodeType="tmRoot"/>
      </p:par>
    </p:tnLst>
  </p:timing>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userDrawn="1">
  <p:cSld name="Big image">
    <p:spTree>
      <p:nvGrpSpPr>
        <p:cNvPr id="1" name=""/>
        <p:cNvGrpSpPr/>
        <p:nvPr/>
      </p:nvGrpSpPr>
      <p:grpSpPr>
        <a:xfrm>
          <a:off x="0" y="0"/>
          <a:ext cx="0" cy="0"/>
          <a:chOff x="0" y="0"/>
          <a:chExt cx="0" cy="0"/>
        </a:xfrm>
      </p:grpSpPr>
      <p:sp>
        <p:nvSpPr>
          <p:cNvPr id="2" name="Title 1" descr="Ideally your title should fit on one line." title="Slide title"/>
          <p:cNvSpPr>
            <a:spLocks noGrp="1"/>
          </p:cNvSpPr>
          <p:nvPr>
            <p:ph type="title"/>
          </p:nvPr>
        </p:nvSpPr>
        <p:spPr/>
        <p:txBody>
          <a:bodyPr/>
          <a:lstStyle/>
          <a:p>
            <a:r>
              <a:rPr lang="en-US" smtClean="0"/>
              <a:t>Click to edit Master title style</a:t>
            </a:r>
            <a:endParaRPr lang="en-GB"/>
          </a:p>
        </p:txBody>
      </p:sp>
      <p:sp>
        <p:nvSpPr>
          <p:cNvPr id="9"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14"/>
          </p:nvPr>
        </p:nvSpPr>
        <p:spPr>
          <a:xfrm>
            <a:off x="585051" y="1678957"/>
            <a:ext cx="6381551" cy="3349278"/>
          </a:xfrm>
          <a:prstGeom prst="round2SameRect">
            <a:avLst>
              <a:gd name="adj1" fmla="val 6208"/>
              <a:gd name="adj2" fmla="val 0"/>
            </a:avLst>
          </a:prstGeom>
        </p:spPr>
        <p:txBody>
          <a:bodyPr/>
          <a:lstStyle/>
          <a:p>
            <a:pPr lvl="0"/>
            <a:r>
              <a:rPr lang="en-US" noProof="0" dirty="0" smtClean="0"/>
              <a:t>Click icon to add picture</a:t>
            </a:r>
            <a:endParaRPr lang="en-GB" noProof="0" dirty="0"/>
          </a:p>
        </p:txBody>
      </p:sp>
      <p:sp>
        <p:nvSpPr>
          <p:cNvPr id="98" name="Date Placeholder 3"/>
          <p:cNvSpPr>
            <a:spLocks noGrp="1"/>
          </p:cNvSpPr>
          <p:nvPr>
            <p:ph type="dt" sz="half" idx="2"/>
          </p:nvPr>
        </p:nvSpPr>
        <p:spPr>
          <a:xfrm>
            <a:off x="594661" y="5035501"/>
            <a:ext cx="1547697" cy="293738"/>
          </a:xfrm>
          <a:prstGeom prst="rect">
            <a:avLst/>
          </a:prstGeom>
        </p:spPr>
        <p:txBody>
          <a:bodyPr lIns="0" tIns="0" rIns="0" bIns="0" anchor="ctr"/>
          <a:lstStyle>
            <a:lvl1pPr>
              <a:defRPr sz="700">
                <a:solidFill>
                  <a:schemeClr val="accent1"/>
                </a:solidFill>
              </a:defRPr>
            </a:lvl1pPr>
          </a:lstStyle>
          <a:p>
            <a:fld id="{370A1058-79E5-B545-968A-2AE9B714F01C}" type="datetime3">
              <a:rPr lang="en-GB" smtClean="0"/>
              <a:t>13 July, 2016</a:t>
            </a:fld>
            <a:endParaRPr lang="en-GB" dirty="0"/>
          </a:p>
        </p:txBody>
      </p:sp>
      <p:sp>
        <p:nvSpPr>
          <p:cNvPr id="99" name="Footer Placeholder 4"/>
          <p:cNvSpPr>
            <a:spLocks noGrp="1"/>
          </p:cNvSpPr>
          <p:nvPr>
            <p:ph type="ftr" sz="quarter" idx="3"/>
            <p:custDataLst>
              <p:tags r:id="rId1"/>
            </p:custDataLst>
          </p:nvPr>
        </p:nvSpPr>
        <p:spPr>
          <a:xfrm>
            <a:off x="0" y="5035501"/>
            <a:ext cx="7561263" cy="293738"/>
          </a:xfrm>
          <a:prstGeom prst="rect">
            <a:avLst/>
          </a:prstGeom>
        </p:spPr>
        <p:txBody>
          <a:bodyPr lIns="0" tIns="0" rIns="0" bIns="0" anchor="ctr"/>
          <a:lstStyle>
            <a:lvl1pPr algn="ctr">
              <a:defRPr lang="en-GB" sz="800" b="0" i="0" u="none">
                <a:solidFill>
                  <a:srgbClr val="FFFFFF"/>
                </a:solidFill>
                <a:latin typeface="Arial"/>
              </a:defRPr>
            </a:lvl1pPr>
          </a:lstStyle>
          <a:p>
            <a:endParaRPr lang="en-GB" b="1"/>
          </a:p>
        </p:txBody>
      </p:sp>
      <p:sp>
        <p:nvSpPr>
          <p:cNvPr id="101" name="Slide Number Placeholder 5"/>
          <p:cNvSpPr>
            <a:spLocks noGrp="1"/>
          </p:cNvSpPr>
          <p:nvPr>
            <p:ph type="sldNum" sz="quarter" idx="4"/>
          </p:nvPr>
        </p:nvSpPr>
        <p:spPr>
          <a:xfrm>
            <a:off x="6846455" y="5035501"/>
            <a:ext cx="297689" cy="293738"/>
          </a:xfrm>
          <a:prstGeom prst="rect">
            <a:avLst/>
          </a:prstGeom>
        </p:spPr>
        <p:txBody>
          <a:bodyPr lIns="0" tIns="0" rIns="0" bIns="0" anchor="ctr"/>
          <a:lstStyle>
            <a:lvl1pPr algn="r">
              <a:defRPr sz="700">
                <a:solidFill>
                  <a:schemeClr val="accent1"/>
                </a:solidFill>
              </a:defRPr>
            </a:lvl1pPr>
          </a:lstStyle>
          <a:p>
            <a:fld id="{71F9F866-B438-9445-8D9F-1F8FF6608833}" type="slidenum">
              <a:rPr lang="en-GB" smtClean="0"/>
              <a:pPr/>
              <a:t>‹#›</a:t>
            </a:fld>
            <a:endParaRPr lang="en-GB" dirty="0"/>
          </a:p>
        </p:txBody>
      </p:sp>
    </p:spTree>
    <p:extLst>
      <p:ext uri="{BB962C8B-B14F-4D97-AF65-F5344CB8AC3E}">
        <p14:creationId xmlns:p14="http://schemas.microsoft.com/office/powerpoint/2010/main" val="3645602401"/>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2_text + chart">
    <p:spTree>
      <p:nvGrpSpPr>
        <p:cNvPr id="1" name=""/>
        <p:cNvGrpSpPr/>
        <p:nvPr/>
      </p:nvGrpSpPr>
      <p:grpSpPr>
        <a:xfrm>
          <a:off x="0" y="0"/>
          <a:ext cx="0" cy="0"/>
          <a:chOff x="0" y="0"/>
          <a:chExt cx="0" cy="0"/>
        </a:xfrm>
      </p:grpSpPr>
      <p:sp>
        <p:nvSpPr>
          <p:cNvPr id="2" name="Title 1" descr="Ideally your title should fit on one line." title="Slide title"/>
          <p:cNvSpPr>
            <a:spLocks noGrp="1"/>
          </p:cNvSpPr>
          <p:nvPr>
            <p:ph type="title"/>
          </p:nvPr>
        </p:nvSpPr>
        <p:spPr/>
        <p:txBody>
          <a:bodyPr/>
          <a:lstStyle/>
          <a:p>
            <a:r>
              <a:rPr lang="en-US" smtClean="0"/>
              <a:t>Click to edit Master title style</a:t>
            </a:r>
            <a:endParaRPr lang="en-GB"/>
          </a:p>
        </p:txBody>
      </p:sp>
      <p:sp>
        <p:nvSpPr>
          <p:cNvPr id="100" name="Date Placeholder 3"/>
          <p:cNvSpPr>
            <a:spLocks noGrp="1"/>
          </p:cNvSpPr>
          <p:nvPr>
            <p:ph type="dt" sz="half" idx="2"/>
          </p:nvPr>
        </p:nvSpPr>
        <p:spPr>
          <a:xfrm>
            <a:off x="594661" y="5035501"/>
            <a:ext cx="1547697" cy="293738"/>
          </a:xfrm>
          <a:prstGeom prst="rect">
            <a:avLst/>
          </a:prstGeom>
        </p:spPr>
        <p:txBody>
          <a:bodyPr lIns="0" tIns="0" rIns="0" bIns="0" anchor="ctr"/>
          <a:lstStyle>
            <a:lvl1pPr>
              <a:defRPr sz="700">
                <a:solidFill>
                  <a:schemeClr val="accent1"/>
                </a:solidFill>
              </a:defRPr>
            </a:lvl1pPr>
          </a:lstStyle>
          <a:p>
            <a:fld id="{B6178F0A-3EE0-4B48-8395-CF38F4590226}" type="datetime3">
              <a:rPr lang="en-GB" smtClean="0"/>
              <a:t>13 July, 2016</a:t>
            </a:fld>
            <a:endParaRPr lang="en-GB" dirty="0"/>
          </a:p>
        </p:txBody>
      </p:sp>
      <p:sp>
        <p:nvSpPr>
          <p:cNvPr id="101" name="Footer Placeholder 4"/>
          <p:cNvSpPr>
            <a:spLocks noGrp="1"/>
          </p:cNvSpPr>
          <p:nvPr>
            <p:ph type="ftr" sz="quarter" idx="3"/>
            <p:custDataLst>
              <p:tags r:id="rId1"/>
            </p:custDataLst>
          </p:nvPr>
        </p:nvSpPr>
        <p:spPr>
          <a:xfrm>
            <a:off x="0" y="5035501"/>
            <a:ext cx="7561263" cy="293738"/>
          </a:xfrm>
          <a:prstGeom prst="rect">
            <a:avLst/>
          </a:prstGeom>
        </p:spPr>
        <p:txBody>
          <a:bodyPr lIns="0" tIns="0" rIns="0" bIns="0" anchor="ctr"/>
          <a:lstStyle>
            <a:lvl1pPr algn="ctr">
              <a:defRPr lang="en-GB" sz="800" b="0" i="0" u="none">
                <a:solidFill>
                  <a:srgbClr val="FFFFFF"/>
                </a:solidFill>
                <a:latin typeface="Arial"/>
              </a:defRPr>
            </a:lvl1pPr>
          </a:lstStyle>
          <a:p>
            <a:endParaRPr lang="en-GB" b="1"/>
          </a:p>
        </p:txBody>
      </p:sp>
      <p:sp>
        <p:nvSpPr>
          <p:cNvPr id="103" name="Slide Number Placeholder 5"/>
          <p:cNvSpPr>
            <a:spLocks noGrp="1"/>
          </p:cNvSpPr>
          <p:nvPr>
            <p:ph type="sldNum" sz="quarter" idx="4"/>
          </p:nvPr>
        </p:nvSpPr>
        <p:spPr>
          <a:xfrm>
            <a:off x="6846455" y="5035501"/>
            <a:ext cx="297689" cy="293738"/>
          </a:xfrm>
          <a:prstGeom prst="rect">
            <a:avLst/>
          </a:prstGeom>
        </p:spPr>
        <p:txBody>
          <a:bodyPr lIns="0" tIns="0" rIns="0" bIns="0" anchor="ctr"/>
          <a:lstStyle>
            <a:lvl1pPr algn="r">
              <a:defRPr sz="700">
                <a:solidFill>
                  <a:schemeClr val="accent1"/>
                </a:solidFill>
              </a:defRPr>
            </a:lvl1pPr>
          </a:lstStyle>
          <a:p>
            <a:fld id="{71F9F866-B438-9445-8D9F-1F8FF6608833}" type="slidenum">
              <a:rPr lang="en-GB" smtClean="0"/>
              <a:pPr/>
              <a:t>‹#›</a:t>
            </a:fld>
            <a:endParaRPr lang="en-GB" dirty="0"/>
          </a:p>
        </p:txBody>
      </p:sp>
      <p:sp>
        <p:nvSpPr>
          <p:cNvPr id="13" name="Round Same Side Corner Rectangle 12"/>
          <p:cNvSpPr/>
          <p:nvPr userDrawn="1"/>
        </p:nvSpPr>
        <p:spPr>
          <a:xfrm>
            <a:off x="3985416" y="1394870"/>
            <a:ext cx="2981188" cy="3625964"/>
          </a:xfrm>
          <a:prstGeom prst="round2SameRect">
            <a:avLst>
              <a:gd name="adj1" fmla="val 3390"/>
              <a:gd name="adj2" fmla="val 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73650" tIns="36825" rIns="73650" bIns="36825" anchor="ctr"/>
          <a:lstStyle/>
          <a:p>
            <a:pPr algn="ctr">
              <a:spcAft>
                <a:spcPct val="50000"/>
              </a:spcAft>
              <a:defRPr/>
            </a:pPr>
            <a:endParaRPr lang="en-GB" dirty="0">
              <a:latin typeface="Franklin Gothic Book"/>
            </a:endParaRPr>
          </a:p>
        </p:txBody>
      </p:sp>
      <p:sp>
        <p:nvSpPr>
          <p:cNvPr id="16" name="Text Placeholder 3"/>
          <p:cNvSpPr>
            <a:spLocks noGrp="1"/>
          </p:cNvSpPr>
          <p:nvPr>
            <p:ph type="body" sz="quarter" idx="16"/>
          </p:nvPr>
        </p:nvSpPr>
        <p:spPr>
          <a:xfrm>
            <a:off x="595975" y="1394869"/>
            <a:ext cx="2979873" cy="558830"/>
          </a:xfrm>
        </p:spPr>
        <p:txBody>
          <a:bodyPr/>
          <a:lstStyle>
            <a:lvl1pPr>
              <a:defRPr>
                <a:latin typeface="Franklin Gothic Medium" panose="020B0603020102020204" pitchFamily="34" charset="0"/>
              </a:defRPr>
            </a:lvl1pPr>
          </a:lstStyle>
          <a:p>
            <a:pPr lvl="0"/>
            <a:r>
              <a:rPr lang="en-US" smtClean="0"/>
              <a:t>Click to edit Master text styles</a:t>
            </a:r>
          </a:p>
        </p:txBody>
      </p:sp>
      <p:sp>
        <p:nvSpPr>
          <p:cNvPr id="17" name="Text Placeholder 5"/>
          <p:cNvSpPr>
            <a:spLocks noGrp="1"/>
          </p:cNvSpPr>
          <p:nvPr>
            <p:ph type="body" sz="quarter" idx="17"/>
          </p:nvPr>
        </p:nvSpPr>
        <p:spPr>
          <a:xfrm>
            <a:off x="595975" y="1963924"/>
            <a:ext cx="2979873" cy="307171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22" name="Text Placeholder 3"/>
          <p:cNvSpPr>
            <a:spLocks noGrp="1"/>
          </p:cNvSpPr>
          <p:nvPr>
            <p:ph type="body" sz="quarter" idx="18"/>
          </p:nvPr>
        </p:nvSpPr>
        <p:spPr>
          <a:xfrm>
            <a:off x="4093386" y="1506072"/>
            <a:ext cx="2753070" cy="440402"/>
          </a:xfrm>
        </p:spPr>
        <p:txBody>
          <a:bodyPr/>
          <a:lstStyle>
            <a:lvl1pPr>
              <a:defRPr sz="1500">
                <a:latin typeface="Franklin Gothic Medium" panose="020B0603020102020204" pitchFamily="34" charset="0"/>
              </a:defRPr>
            </a:lvl1pPr>
          </a:lstStyle>
          <a:p>
            <a:pPr lvl="0"/>
            <a:r>
              <a:rPr lang="en-US" smtClean="0"/>
              <a:t>Click to edit Master text styles</a:t>
            </a:r>
          </a:p>
        </p:txBody>
      </p:sp>
      <p:sp>
        <p:nvSpPr>
          <p:cNvPr id="23" name="Content Placeholder 8"/>
          <p:cNvSpPr>
            <a:spLocks noGrp="1"/>
          </p:cNvSpPr>
          <p:nvPr>
            <p:ph sz="quarter" idx="19" hasCustomPrompt="1"/>
          </p:nvPr>
        </p:nvSpPr>
        <p:spPr>
          <a:xfrm>
            <a:off x="3985416" y="1946474"/>
            <a:ext cx="2960182" cy="3074359"/>
          </a:xfrm>
        </p:spPr>
        <p:txBody>
          <a:bodyPr/>
          <a:lstStyle>
            <a:lvl5pPr marL="0" indent="0">
              <a:defRPr baseline="0">
                <a:latin typeface="Franklin Gothic Book" panose="020B0503020102020204" pitchFamily="34" charset="0"/>
              </a:defRPr>
            </a:lvl5pPr>
          </a:lstStyle>
          <a:p>
            <a:pPr lvl="4"/>
            <a:r>
              <a:rPr lang="en-GB" dirty="0" smtClean="0"/>
              <a:t>Click icon to insert object</a:t>
            </a:r>
            <a:endParaRPr lang="en-GB" dirty="0"/>
          </a:p>
        </p:txBody>
      </p:sp>
    </p:spTree>
    <p:extLst>
      <p:ext uri="{BB962C8B-B14F-4D97-AF65-F5344CB8AC3E}">
        <p14:creationId xmlns:p14="http://schemas.microsoft.com/office/powerpoint/2010/main" val="4020554183"/>
      </p:ext>
    </p:extLst>
  </p:cSld>
  <p:clrMapOvr>
    <a:masterClrMapping/>
  </p:clrMapOvr>
  <p:timing>
    <p:tnLst>
      <p:par>
        <p:cTn id="1" dur="indefinite" restart="never" nodeType="tmRoot"/>
      </p:par>
    </p:tnLst>
  </p:timing>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userDrawn="1">
  <p:cSld name="Big image with title">
    <p:spTree>
      <p:nvGrpSpPr>
        <p:cNvPr id="1" name=""/>
        <p:cNvGrpSpPr/>
        <p:nvPr/>
      </p:nvGrpSpPr>
      <p:grpSpPr>
        <a:xfrm>
          <a:off x="0" y="0"/>
          <a:ext cx="0" cy="0"/>
          <a:chOff x="0" y="0"/>
          <a:chExt cx="0" cy="0"/>
        </a:xfrm>
      </p:grpSpPr>
      <p:sp>
        <p:nvSpPr>
          <p:cNvPr id="2" name="Title 1" descr="Ideally your title should fit on one line." title="Slide title"/>
          <p:cNvSpPr>
            <a:spLocks noGrp="1"/>
          </p:cNvSpPr>
          <p:nvPr>
            <p:ph type="title"/>
          </p:nvPr>
        </p:nvSpPr>
        <p:spPr/>
        <p:txBody>
          <a:bodyPr/>
          <a:lstStyle/>
          <a:p>
            <a:r>
              <a:rPr lang="en-US" smtClean="0"/>
              <a:t>Click to edit Master title style</a:t>
            </a:r>
            <a:endParaRPr lang="en-GB"/>
          </a:p>
        </p:txBody>
      </p:sp>
      <p:sp>
        <p:nvSpPr>
          <p:cNvPr id="9"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14"/>
          </p:nvPr>
        </p:nvSpPr>
        <p:spPr>
          <a:xfrm>
            <a:off x="585051" y="2237787"/>
            <a:ext cx="6381551" cy="2790448"/>
          </a:xfrm>
          <a:prstGeom prst="round2SameRect">
            <a:avLst>
              <a:gd name="adj1" fmla="val 6739"/>
              <a:gd name="adj2" fmla="val 0"/>
            </a:avLst>
          </a:prstGeom>
        </p:spPr>
        <p:txBody>
          <a:bodyPr/>
          <a:lstStyle/>
          <a:p>
            <a:pPr lvl="0"/>
            <a:r>
              <a:rPr lang="en-US" noProof="0" dirty="0" smtClean="0"/>
              <a:t>Click icon to add picture</a:t>
            </a:r>
            <a:endParaRPr lang="en-GB" noProof="0" dirty="0"/>
          </a:p>
        </p:txBody>
      </p:sp>
      <p:sp>
        <p:nvSpPr>
          <p:cNvPr id="98" name="Date Placeholder 3"/>
          <p:cNvSpPr>
            <a:spLocks noGrp="1"/>
          </p:cNvSpPr>
          <p:nvPr>
            <p:ph type="dt" sz="half" idx="2"/>
          </p:nvPr>
        </p:nvSpPr>
        <p:spPr>
          <a:xfrm>
            <a:off x="594661" y="5035501"/>
            <a:ext cx="1547697" cy="293738"/>
          </a:xfrm>
          <a:prstGeom prst="rect">
            <a:avLst/>
          </a:prstGeom>
        </p:spPr>
        <p:txBody>
          <a:bodyPr lIns="0" tIns="0" rIns="0" bIns="0" anchor="ctr"/>
          <a:lstStyle>
            <a:lvl1pPr>
              <a:defRPr sz="700">
                <a:solidFill>
                  <a:schemeClr val="accent1"/>
                </a:solidFill>
              </a:defRPr>
            </a:lvl1pPr>
          </a:lstStyle>
          <a:p>
            <a:fld id="{370A1058-79E5-B545-968A-2AE9B714F01C}" type="datetime3">
              <a:rPr lang="en-GB" smtClean="0"/>
              <a:t>13 July, 2016</a:t>
            </a:fld>
            <a:endParaRPr lang="en-GB" dirty="0"/>
          </a:p>
        </p:txBody>
      </p:sp>
      <p:sp>
        <p:nvSpPr>
          <p:cNvPr id="99" name="Footer Placeholder 4"/>
          <p:cNvSpPr>
            <a:spLocks noGrp="1"/>
          </p:cNvSpPr>
          <p:nvPr>
            <p:ph type="ftr" sz="quarter" idx="3"/>
            <p:custDataLst>
              <p:tags r:id="rId1"/>
            </p:custDataLst>
          </p:nvPr>
        </p:nvSpPr>
        <p:spPr>
          <a:xfrm>
            <a:off x="0" y="5035501"/>
            <a:ext cx="7561263" cy="293738"/>
          </a:xfrm>
          <a:prstGeom prst="rect">
            <a:avLst/>
          </a:prstGeom>
        </p:spPr>
        <p:txBody>
          <a:bodyPr lIns="0" tIns="0" rIns="0" bIns="0" anchor="ctr"/>
          <a:lstStyle>
            <a:lvl1pPr algn="ctr">
              <a:defRPr lang="en-GB" sz="800" b="0" i="0" u="none">
                <a:solidFill>
                  <a:srgbClr val="FFFFFF"/>
                </a:solidFill>
                <a:latin typeface="Arial"/>
              </a:defRPr>
            </a:lvl1pPr>
          </a:lstStyle>
          <a:p>
            <a:endParaRPr lang="en-GB" b="1"/>
          </a:p>
        </p:txBody>
      </p:sp>
      <p:sp>
        <p:nvSpPr>
          <p:cNvPr id="101" name="Slide Number Placeholder 5"/>
          <p:cNvSpPr>
            <a:spLocks noGrp="1"/>
          </p:cNvSpPr>
          <p:nvPr>
            <p:ph type="sldNum" sz="quarter" idx="4"/>
          </p:nvPr>
        </p:nvSpPr>
        <p:spPr>
          <a:xfrm>
            <a:off x="6846455" y="5035501"/>
            <a:ext cx="297689" cy="293738"/>
          </a:xfrm>
          <a:prstGeom prst="rect">
            <a:avLst/>
          </a:prstGeom>
        </p:spPr>
        <p:txBody>
          <a:bodyPr lIns="0" tIns="0" rIns="0" bIns="0" anchor="ctr"/>
          <a:lstStyle>
            <a:lvl1pPr algn="r">
              <a:defRPr sz="700">
                <a:solidFill>
                  <a:schemeClr val="accent1"/>
                </a:solidFill>
              </a:defRPr>
            </a:lvl1pPr>
          </a:lstStyle>
          <a:p>
            <a:fld id="{71F9F866-B438-9445-8D9F-1F8FF6608833}" type="slidenum">
              <a:rPr lang="en-GB" smtClean="0"/>
              <a:pPr/>
              <a:t>‹#›</a:t>
            </a:fld>
            <a:endParaRPr lang="en-GB" dirty="0"/>
          </a:p>
        </p:txBody>
      </p:sp>
      <p:sp>
        <p:nvSpPr>
          <p:cNvPr id="4" name="Text Placeholder 3"/>
          <p:cNvSpPr>
            <a:spLocks noGrp="1"/>
          </p:cNvSpPr>
          <p:nvPr>
            <p:ph type="body" sz="quarter" idx="15" hasCustomPrompt="1"/>
          </p:nvPr>
        </p:nvSpPr>
        <p:spPr>
          <a:xfrm>
            <a:off x="585473" y="1685126"/>
            <a:ext cx="6381129" cy="278798"/>
          </a:xfrm>
        </p:spPr>
        <p:txBody>
          <a:bodyPr/>
          <a:lstStyle>
            <a:lvl1pPr>
              <a:defRPr baseline="0">
                <a:latin typeface="Franklin Gothic Medium" panose="020B0603020102020204" pitchFamily="34" charset="0"/>
              </a:defRPr>
            </a:lvl1pPr>
          </a:lstStyle>
          <a:p>
            <a:pPr lvl="0"/>
            <a:r>
              <a:rPr lang="en-US" dirty="0" smtClean="0"/>
              <a:t>Image title</a:t>
            </a:r>
          </a:p>
        </p:txBody>
      </p:sp>
    </p:spTree>
    <p:extLst>
      <p:ext uri="{BB962C8B-B14F-4D97-AF65-F5344CB8AC3E}">
        <p14:creationId xmlns:p14="http://schemas.microsoft.com/office/powerpoint/2010/main" val="938985390"/>
      </p:ext>
    </p:extLst>
  </p:cSld>
  <p:clrMapOvr>
    <a:masterClrMapping/>
  </p:clrMapOvr>
  <p:timing>
    <p:tnLst>
      <p:par>
        <p:cTn id="1" dur="indefinite" restart="never" nodeType="tmRoot"/>
      </p:par>
    </p:tnLst>
  </p:timing>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userDrawn="1">
  <p:cSld name="Text + image">
    <p:spTree>
      <p:nvGrpSpPr>
        <p:cNvPr id="1" name=""/>
        <p:cNvGrpSpPr/>
        <p:nvPr/>
      </p:nvGrpSpPr>
      <p:grpSpPr>
        <a:xfrm>
          <a:off x="0" y="0"/>
          <a:ext cx="0" cy="0"/>
          <a:chOff x="0" y="0"/>
          <a:chExt cx="0" cy="0"/>
        </a:xfrm>
      </p:grpSpPr>
      <p:sp>
        <p:nvSpPr>
          <p:cNvPr id="2" name="Title 1" descr="Ideally your title should fit on one line." title="Slide title"/>
          <p:cNvSpPr>
            <a:spLocks noGrp="1"/>
          </p:cNvSpPr>
          <p:nvPr>
            <p:ph type="title"/>
          </p:nvPr>
        </p:nvSpPr>
        <p:spPr/>
        <p:txBody>
          <a:bodyPr/>
          <a:lstStyle/>
          <a:p>
            <a:r>
              <a:rPr lang="en-US" smtClean="0"/>
              <a:t>Click to edit Master title style</a:t>
            </a:r>
            <a:endParaRPr lang="en-GB"/>
          </a:p>
        </p:txBody>
      </p:sp>
      <p:sp>
        <p:nvSpPr>
          <p:cNvPr id="100" name="Date Placeholder 3"/>
          <p:cNvSpPr>
            <a:spLocks noGrp="1"/>
          </p:cNvSpPr>
          <p:nvPr>
            <p:ph type="dt" sz="half" idx="2"/>
          </p:nvPr>
        </p:nvSpPr>
        <p:spPr>
          <a:xfrm>
            <a:off x="594661" y="5035501"/>
            <a:ext cx="1547697" cy="293738"/>
          </a:xfrm>
          <a:prstGeom prst="rect">
            <a:avLst/>
          </a:prstGeom>
        </p:spPr>
        <p:txBody>
          <a:bodyPr lIns="0" tIns="0" rIns="0" bIns="0" anchor="ctr"/>
          <a:lstStyle>
            <a:lvl1pPr>
              <a:defRPr sz="700">
                <a:solidFill>
                  <a:schemeClr val="accent1"/>
                </a:solidFill>
              </a:defRPr>
            </a:lvl1pPr>
          </a:lstStyle>
          <a:p>
            <a:fld id="{3D8B94D5-4E54-D541-9BF4-8857EC431461}" type="datetime3">
              <a:rPr lang="en-GB" smtClean="0"/>
              <a:t>13 July, 2016</a:t>
            </a:fld>
            <a:endParaRPr lang="en-GB" dirty="0"/>
          </a:p>
        </p:txBody>
      </p:sp>
      <p:sp>
        <p:nvSpPr>
          <p:cNvPr id="101" name="Footer Placeholder 4"/>
          <p:cNvSpPr>
            <a:spLocks noGrp="1"/>
          </p:cNvSpPr>
          <p:nvPr>
            <p:ph type="ftr" sz="quarter" idx="3"/>
            <p:custDataLst>
              <p:tags r:id="rId1"/>
            </p:custDataLst>
          </p:nvPr>
        </p:nvSpPr>
        <p:spPr>
          <a:xfrm>
            <a:off x="0" y="5035501"/>
            <a:ext cx="7561263" cy="293738"/>
          </a:xfrm>
          <a:prstGeom prst="rect">
            <a:avLst/>
          </a:prstGeom>
        </p:spPr>
        <p:txBody>
          <a:bodyPr lIns="0" tIns="0" rIns="0" bIns="0" anchor="ctr"/>
          <a:lstStyle>
            <a:lvl1pPr algn="ctr">
              <a:defRPr lang="en-GB" sz="800" b="0" i="0" u="none">
                <a:solidFill>
                  <a:srgbClr val="FFFFFF"/>
                </a:solidFill>
                <a:latin typeface="Arial"/>
              </a:defRPr>
            </a:lvl1pPr>
          </a:lstStyle>
          <a:p>
            <a:endParaRPr lang="en-GB" b="1"/>
          </a:p>
        </p:txBody>
      </p:sp>
      <p:sp>
        <p:nvSpPr>
          <p:cNvPr id="103" name="Slide Number Placeholder 5"/>
          <p:cNvSpPr>
            <a:spLocks noGrp="1"/>
          </p:cNvSpPr>
          <p:nvPr>
            <p:ph type="sldNum" sz="quarter" idx="4"/>
          </p:nvPr>
        </p:nvSpPr>
        <p:spPr>
          <a:xfrm>
            <a:off x="6846455" y="5035501"/>
            <a:ext cx="297689" cy="293738"/>
          </a:xfrm>
          <a:prstGeom prst="rect">
            <a:avLst/>
          </a:prstGeom>
        </p:spPr>
        <p:txBody>
          <a:bodyPr lIns="0" tIns="0" rIns="0" bIns="0" anchor="ctr"/>
          <a:lstStyle>
            <a:lvl1pPr algn="r">
              <a:defRPr sz="700">
                <a:solidFill>
                  <a:schemeClr val="accent1"/>
                </a:solidFill>
              </a:defRPr>
            </a:lvl1pPr>
          </a:lstStyle>
          <a:p>
            <a:fld id="{71F9F866-B438-9445-8D9F-1F8FF6608833}" type="slidenum">
              <a:rPr lang="en-GB" smtClean="0"/>
              <a:pPr/>
              <a:t>‹#›</a:t>
            </a:fld>
            <a:endParaRPr lang="en-GB" dirty="0"/>
          </a:p>
        </p:txBody>
      </p:sp>
      <p:sp>
        <p:nvSpPr>
          <p:cNvPr id="4" name="Text Placeholder 3"/>
          <p:cNvSpPr>
            <a:spLocks noGrp="1"/>
          </p:cNvSpPr>
          <p:nvPr>
            <p:ph type="body" sz="quarter" idx="15"/>
          </p:nvPr>
        </p:nvSpPr>
        <p:spPr>
          <a:xfrm>
            <a:off x="595975" y="1685126"/>
            <a:ext cx="2979873" cy="334311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endParaRPr lang="en-GB" dirty="0"/>
          </a:p>
        </p:txBody>
      </p:sp>
      <p:sp>
        <p:nvSpPr>
          <p:cNvPr id="10" name="Content Placeholder 9"/>
          <p:cNvSpPr>
            <a:spLocks noGrp="1"/>
          </p:cNvSpPr>
          <p:nvPr>
            <p:ph sz="quarter" idx="16"/>
          </p:nvPr>
        </p:nvSpPr>
        <p:spPr>
          <a:xfrm>
            <a:off x="3985417" y="1685126"/>
            <a:ext cx="2981186" cy="3343110"/>
          </a:xfrm>
          <a:prstGeom prst="round2SameRect">
            <a:avLst>
              <a:gd name="adj1" fmla="val 7860"/>
              <a:gd name="adj2" fmla="val 0"/>
            </a:avLst>
          </a:prstGeom>
        </p:spPr>
        <p:txBody>
          <a:bodyPr/>
          <a:lstStyle/>
          <a:p>
            <a:pPr lvl="0"/>
            <a:r>
              <a:rPr lang="en-US" dirty="0" smtClean="0"/>
              <a:t>Click to edit Master text styles</a:t>
            </a:r>
          </a:p>
        </p:txBody>
      </p:sp>
    </p:spTree>
    <p:extLst>
      <p:ext uri="{BB962C8B-B14F-4D97-AF65-F5344CB8AC3E}">
        <p14:creationId xmlns:p14="http://schemas.microsoft.com/office/powerpoint/2010/main" val="1685626376"/>
      </p:ext>
    </p:extLst>
  </p:cSld>
  <p:clrMapOvr>
    <a:masterClrMapping/>
  </p:clrMapOvr>
  <p:timing>
    <p:tnLst>
      <p:par>
        <p:cTn id="1" dur="indefinite" restart="never" nodeType="tmRoot"/>
      </p:par>
    </p:tnLst>
  </p:timing>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userDrawn="1">
  <p:cSld name="13_Text + image">
    <p:spTree>
      <p:nvGrpSpPr>
        <p:cNvPr id="1" name=""/>
        <p:cNvGrpSpPr/>
        <p:nvPr/>
      </p:nvGrpSpPr>
      <p:grpSpPr>
        <a:xfrm>
          <a:off x="0" y="0"/>
          <a:ext cx="0" cy="0"/>
          <a:chOff x="0" y="0"/>
          <a:chExt cx="0" cy="0"/>
        </a:xfrm>
      </p:grpSpPr>
      <p:sp>
        <p:nvSpPr>
          <p:cNvPr id="2" name="Title 1" descr="Ideally your title should fit on one line." title="Slide title"/>
          <p:cNvSpPr>
            <a:spLocks noGrp="1"/>
          </p:cNvSpPr>
          <p:nvPr>
            <p:ph type="title"/>
          </p:nvPr>
        </p:nvSpPr>
        <p:spPr/>
        <p:txBody>
          <a:bodyPr/>
          <a:lstStyle/>
          <a:p>
            <a:r>
              <a:rPr lang="en-US" smtClean="0"/>
              <a:t>Click to edit Master title style</a:t>
            </a:r>
            <a:endParaRPr lang="en-GB"/>
          </a:p>
        </p:txBody>
      </p:sp>
      <p:sp>
        <p:nvSpPr>
          <p:cNvPr id="9"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14"/>
          </p:nvPr>
        </p:nvSpPr>
        <p:spPr>
          <a:xfrm>
            <a:off x="5178679" y="1678957"/>
            <a:ext cx="1787923" cy="3080349"/>
          </a:xfrm>
          <a:prstGeom prst="roundRect">
            <a:avLst>
              <a:gd name="adj" fmla="val 10702"/>
            </a:avLst>
          </a:prstGeom>
        </p:spPr>
        <p:txBody>
          <a:bodyPr/>
          <a:lstStyle/>
          <a:p>
            <a:pPr lvl="0"/>
            <a:r>
              <a:rPr lang="en-US" noProof="0" dirty="0" smtClean="0"/>
              <a:t>Click icon to add picture</a:t>
            </a:r>
            <a:endParaRPr lang="en-GB" noProof="0" dirty="0"/>
          </a:p>
        </p:txBody>
      </p:sp>
      <p:sp>
        <p:nvSpPr>
          <p:cNvPr id="100" name="Date Placeholder 3"/>
          <p:cNvSpPr>
            <a:spLocks noGrp="1"/>
          </p:cNvSpPr>
          <p:nvPr>
            <p:ph type="dt" sz="half" idx="2"/>
          </p:nvPr>
        </p:nvSpPr>
        <p:spPr>
          <a:xfrm>
            <a:off x="594661" y="5035501"/>
            <a:ext cx="1547697" cy="293738"/>
          </a:xfrm>
          <a:prstGeom prst="rect">
            <a:avLst/>
          </a:prstGeom>
        </p:spPr>
        <p:txBody>
          <a:bodyPr lIns="0" tIns="0" rIns="0" bIns="0" anchor="ctr"/>
          <a:lstStyle>
            <a:lvl1pPr>
              <a:defRPr sz="700">
                <a:solidFill>
                  <a:schemeClr val="accent1"/>
                </a:solidFill>
              </a:defRPr>
            </a:lvl1pPr>
          </a:lstStyle>
          <a:p>
            <a:fld id="{3D8B94D5-4E54-D541-9BF4-8857EC431461}" type="datetime3">
              <a:rPr lang="en-GB" smtClean="0"/>
              <a:t>13 July, 2016</a:t>
            </a:fld>
            <a:endParaRPr lang="en-GB" dirty="0"/>
          </a:p>
        </p:txBody>
      </p:sp>
      <p:sp>
        <p:nvSpPr>
          <p:cNvPr id="101" name="Footer Placeholder 4"/>
          <p:cNvSpPr>
            <a:spLocks noGrp="1"/>
          </p:cNvSpPr>
          <p:nvPr>
            <p:ph type="ftr" sz="quarter" idx="3"/>
            <p:custDataLst>
              <p:tags r:id="rId1"/>
            </p:custDataLst>
          </p:nvPr>
        </p:nvSpPr>
        <p:spPr>
          <a:xfrm>
            <a:off x="0" y="5035501"/>
            <a:ext cx="7561263" cy="293738"/>
          </a:xfrm>
          <a:prstGeom prst="rect">
            <a:avLst/>
          </a:prstGeom>
        </p:spPr>
        <p:txBody>
          <a:bodyPr lIns="0" tIns="0" rIns="0" bIns="0" anchor="ctr"/>
          <a:lstStyle>
            <a:lvl1pPr algn="ctr">
              <a:defRPr lang="en-GB" sz="800" b="0" i="0" u="none">
                <a:solidFill>
                  <a:srgbClr val="FFFFFF"/>
                </a:solidFill>
                <a:latin typeface="Arial"/>
              </a:defRPr>
            </a:lvl1pPr>
          </a:lstStyle>
          <a:p>
            <a:endParaRPr lang="en-GB" b="1"/>
          </a:p>
        </p:txBody>
      </p:sp>
      <p:sp>
        <p:nvSpPr>
          <p:cNvPr id="103" name="Slide Number Placeholder 5"/>
          <p:cNvSpPr>
            <a:spLocks noGrp="1"/>
          </p:cNvSpPr>
          <p:nvPr>
            <p:ph type="sldNum" sz="quarter" idx="4"/>
          </p:nvPr>
        </p:nvSpPr>
        <p:spPr>
          <a:xfrm>
            <a:off x="6846455" y="5035501"/>
            <a:ext cx="297689" cy="293738"/>
          </a:xfrm>
          <a:prstGeom prst="rect">
            <a:avLst/>
          </a:prstGeom>
        </p:spPr>
        <p:txBody>
          <a:bodyPr lIns="0" tIns="0" rIns="0" bIns="0" anchor="ctr"/>
          <a:lstStyle>
            <a:lvl1pPr algn="r">
              <a:defRPr sz="700">
                <a:solidFill>
                  <a:schemeClr val="accent1"/>
                </a:solidFill>
              </a:defRPr>
            </a:lvl1pPr>
          </a:lstStyle>
          <a:p>
            <a:fld id="{71F9F866-B438-9445-8D9F-1F8FF6608833}" type="slidenum">
              <a:rPr lang="en-GB" smtClean="0"/>
              <a:pPr/>
              <a:t>‹#›</a:t>
            </a:fld>
            <a:endParaRPr lang="en-GB" dirty="0"/>
          </a:p>
        </p:txBody>
      </p:sp>
      <p:sp>
        <p:nvSpPr>
          <p:cNvPr id="4" name="Text Placeholder 3"/>
          <p:cNvSpPr>
            <a:spLocks noGrp="1"/>
          </p:cNvSpPr>
          <p:nvPr>
            <p:ph type="body" sz="quarter" idx="15"/>
          </p:nvPr>
        </p:nvSpPr>
        <p:spPr>
          <a:xfrm>
            <a:off x="594662" y="1685125"/>
            <a:ext cx="4284716" cy="3350512"/>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endParaRPr lang="en-GB" dirty="0"/>
          </a:p>
        </p:txBody>
      </p:sp>
    </p:spTree>
    <p:extLst>
      <p:ext uri="{BB962C8B-B14F-4D97-AF65-F5344CB8AC3E}">
        <p14:creationId xmlns:p14="http://schemas.microsoft.com/office/powerpoint/2010/main" val="2124027066"/>
      </p:ext>
    </p:extLst>
  </p:cSld>
  <p:clrMapOvr>
    <a:masterClrMapping/>
  </p:clrMapOvr>
  <p:timing>
    <p:tnLst>
      <p:par>
        <p:cTn id="1" dur="indefinite" restart="never" nodeType="tmRoot"/>
      </p:par>
    </p:tnLst>
  </p:timing>
</p:sldLayout>
</file>

<file path=ppt/slideLayouts/slideLayout83.xml><?xml version="1.0" encoding="utf-8"?>
<p:sldLayout xmlns:a="http://schemas.openxmlformats.org/drawingml/2006/main" xmlns:r="http://schemas.openxmlformats.org/officeDocument/2006/relationships" xmlns:p="http://schemas.openxmlformats.org/presentationml/2006/main" preserve="1" userDrawn="1">
  <p:cSld name="10_Text + image">
    <p:spTree>
      <p:nvGrpSpPr>
        <p:cNvPr id="1" name=""/>
        <p:cNvGrpSpPr/>
        <p:nvPr/>
      </p:nvGrpSpPr>
      <p:grpSpPr>
        <a:xfrm>
          <a:off x="0" y="0"/>
          <a:ext cx="0" cy="0"/>
          <a:chOff x="0" y="0"/>
          <a:chExt cx="0" cy="0"/>
        </a:xfrm>
      </p:grpSpPr>
      <p:sp>
        <p:nvSpPr>
          <p:cNvPr id="2" name="Title 1" descr="Ideally your title should fit on one line." title="Slide title"/>
          <p:cNvSpPr>
            <a:spLocks noGrp="1"/>
          </p:cNvSpPr>
          <p:nvPr>
            <p:ph type="title"/>
          </p:nvPr>
        </p:nvSpPr>
        <p:spPr/>
        <p:txBody>
          <a:bodyPr/>
          <a:lstStyle/>
          <a:p>
            <a:r>
              <a:rPr lang="en-US" smtClean="0"/>
              <a:t>Click to edit Master title style</a:t>
            </a:r>
            <a:endParaRPr lang="en-GB"/>
          </a:p>
        </p:txBody>
      </p:sp>
      <p:sp>
        <p:nvSpPr>
          <p:cNvPr id="9"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14"/>
          </p:nvPr>
        </p:nvSpPr>
        <p:spPr>
          <a:xfrm>
            <a:off x="3985416" y="1678957"/>
            <a:ext cx="2981185" cy="3349279"/>
          </a:xfrm>
          <a:prstGeom prst="round2SameRect">
            <a:avLst>
              <a:gd name="adj1" fmla="val 5389"/>
              <a:gd name="adj2" fmla="val 0"/>
            </a:avLst>
          </a:prstGeom>
        </p:spPr>
        <p:txBody>
          <a:bodyPr/>
          <a:lstStyle/>
          <a:p>
            <a:pPr lvl="0"/>
            <a:r>
              <a:rPr lang="en-US" noProof="0" dirty="0" smtClean="0"/>
              <a:t>Click icon to add picture</a:t>
            </a:r>
            <a:endParaRPr lang="en-GB" noProof="0" dirty="0"/>
          </a:p>
        </p:txBody>
      </p:sp>
      <p:sp>
        <p:nvSpPr>
          <p:cNvPr id="100" name="Date Placeholder 3"/>
          <p:cNvSpPr>
            <a:spLocks noGrp="1"/>
          </p:cNvSpPr>
          <p:nvPr>
            <p:ph type="dt" sz="half" idx="2"/>
          </p:nvPr>
        </p:nvSpPr>
        <p:spPr>
          <a:xfrm>
            <a:off x="594661" y="5035501"/>
            <a:ext cx="1547697" cy="293738"/>
          </a:xfrm>
          <a:prstGeom prst="rect">
            <a:avLst/>
          </a:prstGeom>
        </p:spPr>
        <p:txBody>
          <a:bodyPr lIns="0" tIns="0" rIns="0" bIns="0" anchor="ctr"/>
          <a:lstStyle>
            <a:lvl1pPr>
              <a:defRPr sz="700">
                <a:solidFill>
                  <a:schemeClr val="accent1"/>
                </a:solidFill>
              </a:defRPr>
            </a:lvl1pPr>
          </a:lstStyle>
          <a:p>
            <a:fld id="{3D8B94D5-4E54-D541-9BF4-8857EC431461}" type="datetime3">
              <a:rPr lang="en-GB" smtClean="0"/>
              <a:t>13 July, 2016</a:t>
            </a:fld>
            <a:endParaRPr lang="en-GB" dirty="0"/>
          </a:p>
        </p:txBody>
      </p:sp>
      <p:sp>
        <p:nvSpPr>
          <p:cNvPr id="101" name="Footer Placeholder 4"/>
          <p:cNvSpPr>
            <a:spLocks noGrp="1"/>
          </p:cNvSpPr>
          <p:nvPr>
            <p:ph type="ftr" sz="quarter" idx="3"/>
            <p:custDataLst>
              <p:tags r:id="rId1"/>
            </p:custDataLst>
          </p:nvPr>
        </p:nvSpPr>
        <p:spPr>
          <a:xfrm>
            <a:off x="0" y="5035501"/>
            <a:ext cx="7561263" cy="293738"/>
          </a:xfrm>
          <a:prstGeom prst="rect">
            <a:avLst/>
          </a:prstGeom>
        </p:spPr>
        <p:txBody>
          <a:bodyPr lIns="0" tIns="0" rIns="0" bIns="0" anchor="ctr"/>
          <a:lstStyle>
            <a:lvl1pPr algn="ctr">
              <a:defRPr lang="en-GB" sz="800" b="0" i="0" u="none">
                <a:solidFill>
                  <a:srgbClr val="FFFFFF"/>
                </a:solidFill>
                <a:latin typeface="Arial"/>
              </a:defRPr>
            </a:lvl1pPr>
          </a:lstStyle>
          <a:p>
            <a:endParaRPr lang="en-GB" b="1"/>
          </a:p>
        </p:txBody>
      </p:sp>
      <p:sp>
        <p:nvSpPr>
          <p:cNvPr id="103" name="Slide Number Placeholder 5"/>
          <p:cNvSpPr>
            <a:spLocks noGrp="1"/>
          </p:cNvSpPr>
          <p:nvPr>
            <p:ph type="sldNum" sz="quarter" idx="4"/>
          </p:nvPr>
        </p:nvSpPr>
        <p:spPr>
          <a:xfrm>
            <a:off x="6846455" y="5035501"/>
            <a:ext cx="297689" cy="293738"/>
          </a:xfrm>
          <a:prstGeom prst="rect">
            <a:avLst/>
          </a:prstGeom>
        </p:spPr>
        <p:txBody>
          <a:bodyPr lIns="0" tIns="0" rIns="0" bIns="0" anchor="ctr"/>
          <a:lstStyle>
            <a:lvl1pPr algn="r">
              <a:defRPr sz="700">
                <a:solidFill>
                  <a:schemeClr val="accent1"/>
                </a:solidFill>
              </a:defRPr>
            </a:lvl1pPr>
          </a:lstStyle>
          <a:p>
            <a:fld id="{71F9F866-B438-9445-8D9F-1F8FF6608833}" type="slidenum">
              <a:rPr lang="en-GB" smtClean="0"/>
              <a:pPr/>
              <a:t>‹#›</a:t>
            </a:fld>
            <a:endParaRPr lang="en-GB" dirty="0"/>
          </a:p>
        </p:txBody>
      </p:sp>
      <p:sp>
        <p:nvSpPr>
          <p:cNvPr id="4" name="Text Placeholder 3"/>
          <p:cNvSpPr>
            <a:spLocks noGrp="1"/>
          </p:cNvSpPr>
          <p:nvPr>
            <p:ph type="body" sz="quarter" idx="15"/>
          </p:nvPr>
        </p:nvSpPr>
        <p:spPr>
          <a:xfrm>
            <a:off x="595975" y="1678957"/>
            <a:ext cx="2979873" cy="284966"/>
          </a:xfrm>
        </p:spPr>
        <p:txBody>
          <a:bodyPr>
            <a:normAutofit/>
          </a:bodyPr>
          <a:lstStyle>
            <a:lvl1pPr>
              <a:defRPr sz="1500">
                <a:latin typeface="Franklin Gothic Medium" panose="020B0603020102020204" pitchFamily="34" charset="0"/>
              </a:defRPr>
            </a:lvl1pPr>
          </a:lstStyle>
          <a:p>
            <a:pPr lvl="0"/>
            <a:r>
              <a:rPr lang="en-US" dirty="0" smtClean="0"/>
              <a:t>Click to edit Master text styles</a:t>
            </a:r>
          </a:p>
        </p:txBody>
      </p:sp>
      <p:sp>
        <p:nvSpPr>
          <p:cNvPr id="6" name="Text Placeholder 5"/>
          <p:cNvSpPr>
            <a:spLocks noGrp="1"/>
          </p:cNvSpPr>
          <p:nvPr>
            <p:ph type="body" sz="quarter" idx="16"/>
          </p:nvPr>
        </p:nvSpPr>
        <p:spPr>
          <a:xfrm>
            <a:off x="594662" y="2242722"/>
            <a:ext cx="2981185" cy="2785514"/>
          </a:xfrm>
        </p:spPr>
        <p:txBody>
          <a:bodyPr>
            <a:normAutofit/>
          </a:bodyPr>
          <a:lstStyle>
            <a:lvl1pPr>
              <a:defRPr sz="1500"/>
            </a:lvl1pPr>
            <a:lvl2pPr>
              <a:defRPr sz="1500"/>
            </a:lvl2pPr>
            <a:lvl3pPr>
              <a:defRPr sz="1500"/>
            </a:lvl3pPr>
            <a:lvl4pPr>
              <a:defRPr sz="1500"/>
            </a:lvl4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spTree>
    <p:extLst>
      <p:ext uri="{BB962C8B-B14F-4D97-AF65-F5344CB8AC3E}">
        <p14:creationId xmlns:p14="http://schemas.microsoft.com/office/powerpoint/2010/main" val="1310633906"/>
      </p:ext>
    </p:extLst>
  </p:cSld>
  <p:clrMapOvr>
    <a:masterClrMapping/>
  </p:clrMapOvr>
  <p:timing>
    <p:tnLst>
      <p:par>
        <p:cTn id="1" dur="indefinite" restart="never" nodeType="tmRoot"/>
      </p:par>
    </p:tnLst>
  </p:timing>
</p:sldLayout>
</file>

<file path=ppt/slideLayouts/slideLayout84.xml><?xml version="1.0" encoding="utf-8"?>
<p:sldLayout xmlns:a="http://schemas.openxmlformats.org/drawingml/2006/main" xmlns:r="http://schemas.openxmlformats.org/officeDocument/2006/relationships" xmlns:p="http://schemas.openxmlformats.org/presentationml/2006/main" preserve="1" userDrawn="1">
  <p:cSld name="Image + text">
    <p:spTree>
      <p:nvGrpSpPr>
        <p:cNvPr id="1" name=""/>
        <p:cNvGrpSpPr/>
        <p:nvPr/>
      </p:nvGrpSpPr>
      <p:grpSpPr>
        <a:xfrm>
          <a:off x="0" y="0"/>
          <a:ext cx="0" cy="0"/>
          <a:chOff x="0" y="0"/>
          <a:chExt cx="0" cy="0"/>
        </a:xfrm>
      </p:grpSpPr>
      <p:sp>
        <p:nvSpPr>
          <p:cNvPr id="2" name="Title 1" descr="Ideally your title should fit on one line." title="Slide title"/>
          <p:cNvSpPr>
            <a:spLocks noGrp="1"/>
          </p:cNvSpPr>
          <p:nvPr>
            <p:ph type="title"/>
          </p:nvPr>
        </p:nvSpPr>
        <p:spPr/>
        <p:txBody>
          <a:bodyPr/>
          <a:lstStyle/>
          <a:p>
            <a:r>
              <a:rPr lang="en-US" smtClean="0"/>
              <a:t>Click to edit Master title style</a:t>
            </a:r>
            <a:endParaRPr lang="en-GB" dirty="0"/>
          </a:p>
        </p:txBody>
      </p:sp>
      <p:sp>
        <p:nvSpPr>
          <p:cNvPr id="7" name="Text Placeholder 6"/>
          <p:cNvSpPr>
            <a:spLocks noGrp="1"/>
          </p:cNvSpPr>
          <p:nvPr>
            <p:ph type="body" sz="quarter" idx="13"/>
          </p:nvPr>
        </p:nvSpPr>
        <p:spPr>
          <a:xfrm>
            <a:off x="4191513" y="1678957"/>
            <a:ext cx="2952631" cy="2936918"/>
          </a:xfrm>
          <a:prstGeom prst="rect">
            <a:avLst/>
          </a:prstGeom>
        </p:spPr>
        <p:txBody>
          <a:bodyPr>
            <a:normAutofit/>
          </a:bodyPr>
          <a:lstStyle>
            <a:lvl1pPr marL="0" marR="0" indent="0" algn="l" defTabSz="736504" rtl="0" eaLnBrk="0" fontAlgn="base" latinLnBrk="0" hangingPunct="0">
              <a:lnSpc>
                <a:spcPct val="100000"/>
              </a:lnSpc>
              <a:spcBef>
                <a:spcPts val="0"/>
              </a:spcBef>
              <a:spcAft>
                <a:spcPts val="967"/>
              </a:spcAft>
              <a:buClrTx/>
              <a:buSzTx/>
              <a:buFontTx/>
              <a:buNone/>
              <a:tabLst/>
              <a:defRPr sz="1600">
                <a:solidFill>
                  <a:schemeClr val="tx1"/>
                </a:solidFill>
                <a:latin typeface="Franklin Gothic Book"/>
                <a:cs typeface="Franklin Gothic Book"/>
              </a:defRPr>
            </a:lvl1pPr>
            <a:lvl2pPr marL="144488" marR="0" indent="-144488" algn="l" defTabSz="736504" rtl="0" eaLnBrk="0" fontAlgn="base" latinLnBrk="0" hangingPunct="0">
              <a:lnSpc>
                <a:spcPct val="100000"/>
              </a:lnSpc>
              <a:spcBef>
                <a:spcPts val="0"/>
              </a:spcBef>
              <a:spcAft>
                <a:spcPts val="967"/>
              </a:spcAft>
              <a:buClrTx/>
              <a:buSzTx/>
              <a:buFont typeface="Arial" charset="0"/>
              <a:buChar char="•"/>
              <a:tabLst/>
              <a:defRPr>
                <a:solidFill>
                  <a:schemeClr val="tx1"/>
                </a:solidFill>
                <a:latin typeface="Franklin Gothic Book"/>
                <a:ea typeface="Franklin Gothic Book"/>
                <a:cs typeface="Franklin Gothic Book"/>
              </a:defRPr>
            </a:lvl2pPr>
            <a:lvl3pPr marL="289962" marR="0" indent="-144981" algn="l" defTabSz="736504" rtl="0" eaLnBrk="0" fontAlgn="base" latinLnBrk="0" hangingPunct="0">
              <a:lnSpc>
                <a:spcPct val="100000"/>
              </a:lnSpc>
              <a:spcBef>
                <a:spcPts val="0"/>
              </a:spcBef>
              <a:spcAft>
                <a:spcPts val="967"/>
              </a:spcAft>
              <a:buClrTx/>
              <a:buSzTx/>
              <a:buFont typeface="Arial"/>
              <a:buChar char="•"/>
              <a:tabLst/>
              <a:defRPr>
                <a:solidFill>
                  <a:schemeClr val="tx1"/>
                </a:solidFill>
                <a:latin typeface="Franklin Gothic Book"/>
                <a:ea typeface="Franklin Gothic Book"/>
                <a:cs typeface="Franklin Gothic Book"/>
              </a:defRPr>
            </a:lvl3pPr>
            <a:lvl4pPr marL="434943" marR="0" indent="-144981" algn="l" defTabSz="736504" rtl="0" eaLnBrk="0" fontAlgn="base" latinLnBrk="0" hangingPunct="0">
              <a:lnSpc>
                <a:spcPct val="100000"/>
              </a:lnSpc>
              <a:spcBef>
                <a:spcPts val="0"/>
              </a:spcBef>
              <a:spcAft>
                <a:spcPts val="967"/>
              </a:spcAft>
              <a:buClrTx/>
              <a:buSzTx/>
              <a:buFont typeface="Arial"/>
              <a:buChar char="•"/>
              <a:tabLst/>
              <a:defRPr>
                <a:latin typeface="Franklin Gothic Book"/>
                <a:ea typeface="Franklin Gothic Book"/>
                <a:cs typeface="Franklin Gothic Book"/>
              </a:defRPr>
            </a:lvl4pPr>
          </a:lstStyle>
          <a:p>
            <a:pPr marL="0" marR="0" lvl="0" indent="0" algn="l" defTabSz="736504" rtl="0" eaLnBrk="0" fontAlgn="base" latinLnBrk="0" hangingPunct="0">
              <a:lnSpc>
                <a:spcPct val="100000"/>
              </a:lnSpc>
              <a:spcBef>
                <a:spcPts val="0"/>
              </a:spcBef>
              <a:spcAft>
                <a:spcPts val="967"/>
              </a:spcAft>
              <a:buClrTx/>
              <a:buSzTx/>
              <a:buFontTx/>
              <a:buNone/>
              <a:tabLst/>
              <a:defRPr/>
            </a:pPr>
            <a:r>
              <a:rPr kumimoji="0" lang="en-US" sz="900" b="0" i="0" u="none" strike="noStrike" kern="1200" cap="none" spc="0" normalizeH="0" baseline="0" noProof="0" dirty="0" smtClean="0">
                <a:ln>
                  <a:noFill/>
                </a:ln>
                <a:solidFill>
                  <a:srgbClr val="58595B"/>
                </a:solidFill>
                <a:effectLst/>
                <a:uLnTx/>
                <a:uFillTx/>
                <a:latin typeface="Arial" pitchFamily="34" charset="0"/>
                <a:ea typeface="ＭＳ Ｐゴシック" charset="0"/>
                <a:cs typeface="Arial" pitchFamily="34" charset="0"/>
              </a:rPr>
              <a:t>Click to edit Master text styles</a:t>
            </a:r>
          </a:p>
          <a:p>
            <a:pPr marL="144488" marR="0" lvl="1" indent="-144488" algn="l" defTabSz="736504" rtl="0" eaLnBrk="0" fontAlgn="base" latinLnBrk="0" hangingPunct="0">
              <a:lnSpc>
                <a:spcPct val="100000"/>
              </a:lnSpc>
              <a:spcBef>
                <a:spcPts val="0"/>
              </a:spcBef>
              <a:spcAft>
                <a:spcPts val="967"/>
              </a:spcAft>
              <a:buClrTx/>
              <a:buSzTx/>
              <a:buFont typeface="Arial" charset="0"/>
              <a:buChar char="•"/>
              <a:tabLst/>
              <a:defRPr/>
            </a:pPr>
            <a:r>
              <a:rPr kumimoji="0" lang="en-US" sz="900" b="0" i="0" u="none" strike="noStrike" kern="1200" cap="none" spc="0" normalizeH="0" baseline="0" noProof="0" dirty="0" smtClean="0">
                <a:ln>
                  <a:noFill/>
                </a:ln>
                <a:solidFill>
                  <a:srgbClr val="58595B"/>
                </a:solidFill>
                <a:effectLst/>
                <a:uLnTx/>
                <a:uFillTx/>
                <a:latin typeface="Arial" pitchFamily="34" charset="0"/>
                <a:ea typeface="Arial" charset="0"/>
                <a:cs typeface="Arial" pitchFamily="34" charset="0"/>
              </a:rPr>
              <a:t>Second level</a:t>
            </a:r>
          </a:p>
          <a:p>
            <a:pPr marL="289962" marR="0" lvl="2" indent="-144981" algn="l" defTabSz="736504" rtl="0" eaLnBrk="0" fontAlgn="base" latinLnBrk="0" hangingPunct="0">
              <a:lnSpc>
                <a:spcPct val="100000"/>
              </a:lnSpc>
              <a:spcBef>
                <a:spcPts val="0"/>
              </a:spcBef>
              <a:spcAft>
                <a:spcPts val="967"/>
              </a:spcAft>
              <a:buClrTx/>
              <a:buSzTx/>
              <a:buFont typeface="Arial"/>
              <a:buChar char="•"/>
              <a:tabLst/>
              <a:defRPr/>
            </a:pPr>
            <a:r>
              <a:rPr kumimoji="0" lang="en-US" sz="900" b="0" i="0" u="none" strike="noStrike" kern="1200" cap="none" spc="0" normalizeH="0" baseline="0" noProof="0" dirty="0" smtClean="0">
                <a:ln>
                  <a:noFill/>
                </a:ln>
                <a:solidFill>
                  <a:srgbClr val="58595B"/>
                </a:solidFill>
                <a:effectLst/>
                <a:uLnTx/>
                <a:uFillTx/>
                <a:latin typeface="Arial" pitchFamily="34" charset="0"/>
                <a:ea typeface="Arial" charset="0"/>
                <a:cs typeface="Arial" pitchFamily="34" charset="0"/>
              </a:rPr>
              <a:t>Third level</a:t>
            </a:r>
          </a:p>
          <a:p>
            <a:pPr marL="434943" marR="0" lvl="3" indent="-144981" algn="l" defTabSz="736504" rtl="0" eaLnBrk="0" fontAlgn="base" latinLnBrk="0" hangingPunct="0">
              <a:lnSpc>
                <a:spcPct val="100000"/>
              </a:lnSpc>
              <a:spcBef>
                <a:spcPts val="0"/>
              </a:spcBef>
              <a:spcAft>
                <a:spcPts val="967"/>
              </a:spcAft>
              <a:buClrTx/>
              <a:buSzTx/>
              <a:buFont typeface="Arial"/>
              <a:buChar char="•"/>
              <a:tabLst/>
              <a:defRPr/>
            </a:pPr>
            <a:r>
              <a:rPr kumimoji="0" lang="en-US" sz="900" b="0" i="0" u="none" strike="noStrike" kern="1200" cap="none" spc="0" normalizeH="0" baseline="0" noProof="0" dirty="0" smtClean="0">
                <a:ln>
                  <a:noFill/>
                </a:ln>
                <a:solidFill>
                  <a:srgbClr val="58595B"/>
                </a:solidFill>
                <a:effectLst/>
                <a:uLnTx/>
                <a:uFillTx/>
                <a:latin typeface="Arial" pitchFamily="34" charset="0"/>
                <a:ea typeface="Arial" charset="0"/>
                <a:cs typeface="Arial" pitchFamily="34" charset="0"/>
              </a:rPr>
              <a:t>Fourth level</a:t>
            </a:r>
          </a:p>
        </p:txBody>
      </p:sp>
      <p:sp>
        <p:nvSpPr>
          <p:cNvPr id="9"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14"/>
          </p:nvPr>
        </p:nvSpPr>
        <p:spPr>
          <a:xfrm>
            <a:off x="593349" y="1678957"/>
            <a:ext cx="3195159" cy="3349278"/>
          </a:xfrm>
          <a:prstGeom prst="round2SameRect">
            <a:avLst>
              <a:gd name="adj1" fmla="val 1674"/>
              <a:gd name="adj2" fmla="val 0"/>
            </a:avLst>
          </a:prstGeom>
        </p:spPr>
        <p:txBody>
          <a:bodyPr/>
          <a:lstStyle/>
          <a:p>
            <a:pPr lvl="0"/>
            <a:r>
              <a:rPr lang="en-US" noProof="0" dirty="0" smtClean="0"/>
              <a:t>Click icon to add picture</a:t>
            </a:r>
            <a:endParaRPr lang="en-GB" noProof="0" dirty="0"/>
          </a:p>
        </p:txBody>
      </p:sp>
      <p:sp>
        <p:nvSpPr>
          <p:cNvPr id="100" name="Date Placeholder 3"/>
          <p:cNvSpPr>
            <a:spLocks noGrp="1"/>
          </p:cNvSpPr>
          <p:nvPr>
            <p:ph type="dt" sz="half" idx="2"/>
          </p:nvPr>
        </p:nvSpPr>
        <p:spPr>
          <a:xfrm>
            <a:off x="594661" y="5035501"/>
            <a:ext cx="1547697" cy="293738"/>
          </a:xfrm>
          <a:prstGeom prst="rect">
            <a:avLst/>
          </a:prstGeom>
        </p:spPr>
        <p:txBody>
          <a:bodyPr lIns="0" tIns="0" rIns="0" bIns="0" anchor="ctr"/>
          <a:lstStyle>
            <a:lvl1pPr>
              <a:defRPr sz="700">
                <a:solidFill>
                  <a:schemeClr val="accent1"/>
                </a:solidFill>
              </a:defRPr>
            </a:lvl1pPr>
          </a:lstStyle>
          <a:p>
            <a:fld id="{BA67E7FA-D7F1-764C-B0E1-8E31A2AA8DD1}" type="datetime3">
              <a:rPr lang="en-GB" smtClean="0"/>
              <a:t>13 July, 2016</a:t>
            </a:fld>
            <a:endParaRPr lang="en-GB" dirty="0"/>
          </a:p>
        </p:txBody>
      </p:sp>
      <p:sp>
        <p:nvSpPr>
          <p:cNvPr id="101" name="Footer Placeholder 4"/>
          <p:cNvSpPr>
            <a:spLocks noGrp="1"/>
          </p:cNvSpPr>
          <p:nvPr>
            <p:ph type="ftr" sz="quarter" idx="3"/>
            <p:custDataLst>
              <p:tags r:id="rId1"/>
            </p:custDataLst>
          </p:nvPr>
        </p:nvSpPr>
        <p:spPr>
          <a:xfrm>
            <a:off x="0" y="5035501"/>
            <a:ext cx="7561263" cy="293738"/>
          </a:xfrm>
          <a:prstGeom prst="rect">
            <a:avLst/>
          </a:prstGeom>
        </p:spPr>
        <p:txBody>
          <a:bodyPr lIns="0" tIns="0" rIns="0" bIns="0" anchor="ctr"/>
          <a:lstStyle>
            <a:lvl1pPr algn="ctr">
              <a:defRPr lang="en-GB" sz="800" b="0" i="0" u="none">
                <a:solidFill>
                  <a:srgbClr val="FFFFFF"/>
                </a:solidFill>
                <a:latin typeface="Arial"/>
              </a:defRPr>
            </a:lvl1pPr>
          </a:lstStyle>
          <a:p>
            <a:endParaRPr lang="en-GB" b="1"/>
          </a:p>
        </p:txBody>
      </p:sp>
      <p:sp>
        <p:nvSpPr>
          <p:cNvPr id="103" name="Slide Number Placeholder 5"/>
          <p:cNvSpPr>
            <a:spLocks noGrp="1"/>
          </p:cNvSpPr>
          <p:nvPr>
            <p:ph type="sldNum" sz="quarter" idx="4"/>
          </p:nvPr>
        </p:nvSpPr>
        <p:spPr>
          <a:xfrm>
            <a:off x="6846455" y="5035501"/>
            <a:ext cx="297689" cy="293738"/>
          </a:xfrm>
          <a:prstGeom prst="rect">
            <a:avLst/>
          </a:prstGeom>
        </p:spPr>
        <p:txBody>
          <a:bodyPr lIns="0" tIns="0" rIns="0" bIns="0" anchor="ctr"/>
          <a:lstStyle>
            <a:lvl1pPr algn="r">
              <a:defRPr sz="700">
                <a:solidFill>
                  <a:schemeClr val="accent1"/>
                </a:solidFill>
              </a:defRPr>
            </a:lvl1pPr>
          </a:lstStyle>
          <a:p>
            <a:fld id="{71F9F866-B438-9445-8D9F-1F8FF6608833}" type="slidenum">
              <a:rPr lang="en-GB" smtClean="0"/>
              <a:pPr/>
              <a:t>‹#›</a:t>
            </a:fld>
            <a:endParaRPr lang="en-GB" dirty="0"/>
          </a:p>
        </p:txBody>
      </p:sp>
    </p:spTree>
    <p:extLst>
      <p:ext uri="{BB962C8B-B14F-4D97-AF65-F5344CB8AC3E}">
        <p14:creationId xmlns:p14="http://schemas.microsoft.com/office/powerpoint/2010/main" val="3513927501"/>
      </p:ext>
    </p:extLst>
  </p:cSld>
  <p:clrMapOvr>
    <a:masterClrMapping/>
  </p:clrMapOvr>
  <p:timing>
    <p:tnLst>
      <p:par>
        <p:cTn id="1" dur="indefinite" restart="never" nodeType="tmRoot"/>
      </p:par>
    </p:tnLst>
  </p:timing>
</p:sldLayout>
</file>

<file path=ppt/slideLayouts/slideLayout85.xml><?xml version="1.0" encoding="utf-8"?>
<p:sldLayout xmlns:a="http://schemas.openxmlformats.org/drawingml/2006/main" xmlns:r="http://schemas.openxmlformats.org/officeDocument/2006/relationships" xmlns:p="http://schemas.openxmlformats.org/presentationml/2006/main" preserve="1" userDrawn="1">
  <p:cSld name="1_Image + text">
    <p:spTree>
      <p:nvGrpSpPr>
        <p:cNvPr id="1" name=""/>
        <p:cNvGrpSpPr/>
        <p:nvPr/>
      </p:nvGrpSpPr>
      <p:grpSpPr>
        <a:xfrm>
          <a:off x="0" y="0"/>
          <a:ext cx="0" cy="0"/>
          <a:chOff x="0" y="0"/>
          <a:chExt cx="0" cy="0"/>
        </a:xfrm>
      </p:grpSpPr>
      <p:sp>
        <p:nvSpPr>
          <p:cNvPr id="2" name="Title 1" descr="Ideally your title should fit on one line." title="Slide title"/>
          <p:cNvSpPr>
            <a:spLocks noGrp="1"/>
          </p:cNvSpPr>
          <p:nvPr>
            <p:ph type="title"/>
          </p:nvPr>
        </p:nvSpPr>
        <p:spPr/>
        <p:txBody>
          <a:bodyPr/>
          <a:lstStyle/>
          <a:p>
            <a:r>
              <a:rPr lang="en-US" smtClean="0"/>
              <a:t>Click to edit Master title style</a:t>
            </a:r>
            <a:endParaRPr lang="en-GB" dirty="0"/>
          </a:p>
        </p:txBody>
      </p:sp>
      <p:sp>
        <p:nvSpPr>
          <p:cNvPr id="7" name="Text Placeholder 6"/>
          <p:cNvSpPr>
            <a:spLocks noGrp="1"/>
          </p:cNvSpPr>
          <p:nvPr>
            <p:ph type="body" sz="quarter" idx="13"/>
          </p:nvPr>
        </p:nvSpPr>
        <p:spPr>
          <a:xfrm>
            <a:off x="4191513" y="2237787"/>
            <a:ext cx="2952631" cy="2378088"/>
          </a:xfrm>
          <a:prstGeom prst="rect">
            <a:avLst/>
          </a:prstGeom>
        </p:spPr>
        <p:txBody>
          <a:bodyPr>
            <a:normAutofit/>
          </a:bodyPr>
          <a:lstStyle>
            <a:lvl1pPr marL="0" marR="0" indent="0" algn="l" defTabSz="736504" rtl="0" eaLnBrk="0" fontAlgn="base" latinLnBrk="0" hangingPunct="0">
              <a:lnSpc>
                <a:spcPct val="100000"/>
              </a:lnSpc>
              <a:spcBef>
                <a:spcPts val="0"/>
              </a:spcBef>
              <a:spcAft>
                <a:spcPts val="967"/>
              </a:spcAft>
              <a:buClrTx/>
              <a:buSzTx/>
              <a:buFontTx/>
              <a:buNone/>
              <a:tabLst/>
              <a:defRPr sz="1600">
                <a:solidFill>
                  <a:schemeClr val="tx1"/>
                </a:solidFill>
                <a:latin typeface="Franklin Gothic Book"/>
                <a:cs typeface="Franklin Gothic Book"/>
              </a:defRPr>
            </a:lvl1pPr>
            <a:lvl2pPr marL="144488" marR="0" indent="-144488" algn="l" defTabSz="736504" rtl="0" eaLnBrk="0" fontAlgn="base" latinLnBrk="0" hangingPunct="0">
              <a:lnSpc>
                <a:spcPct val="100000"/>
              </a:lnSpc>
              <a:spcBef>
                <a:spcPts val="0"/>
              </a:spcBef>
              <a:spcAft>
                <a:spcPts val="967"/>
              </a:spcAft>
              <a:buClrTx/>
              <a:buSzTx/>
              <a:buFont typeface="Arial" charset="0"/>
              <a:buChar char="•"/>
              <a:tabLst/>
              <a:defRPr>
                <a:solidFill>
                  <a:schemeClr val="tx1"/>
                </a:solidFill>
                <a:latin typeface="Franklin Gothic Book"/>
                <a:ea typeface="Franklin Gothic Book"/>
                <a:cs typeface="Franklin Gothic Book"/>
              </a:defRPr>
            </a:lvl2pPr>
            <a:lvl3pPr marL="289962" marR="0" indent="-144981" algn="l" defTabSz="736504" rtl="0" eaLnBrk="0" fontAlgn="base" latinLnBrk="0" hangingPunct="0">
              <a:lnSpc>
                <a:spcPct val="100000"/>
              </a:lnSpc>
              <a:spcBef>
                <a:spcPts val="0"/>
              </a:spcBef>
              <a:spcAft>
                <a:spcPts val="967"/>
              </a:spcAft>
              <a:buClrTx/>
              <a:buSzTx/>
              <a:buFont typeface="Arial"/>
              <a:buChar char="•"/>
              <a:tabLst/>
              <a:defRPr>
                <a:solidFill>
                  <a:schemeClr val="tx1"/>
                </a:solidFill>
                <a:latin typeface="Franklin Gothic Book"/>
                <a:ea typeface="Franklin Gothic Book"/>
                <a:cs typeface="Franklin Gothic Book"/>
              </a:defRPr>
            </a:lvl3pPr>
            <a:lvl4pPr marL="434943" marR="0" indent="-144981" algn="l" defTabSz="736504" rtl="0" eaLnBrk="0" fontAlgn="base" latinLnBrk="0" hangingPunct="0">
              <a:lnSpc>
                <a:spcPct val="100000"/>
              </a:lnSpc>
              <a:spcBef>
                <a:spcPts val="0"/>
              </a:spcBef>
              <a:spcAft>
                <a:spcPts val="967"/>
              </a:spcAft>
              <a:buClrTx/>
              <a:buSzTx/>
              <a:buFont typeface="Arial"/>
              <a:buChar char="•"/>
              <a:tabLst/>
              <a:defRPr>
                <a:latin typeface="Franklin Gothic Book"/>
                <a:ea typeface="Franklin Gothic Book"/>
                <a:cs typeface="Franklin Gothic Book"/>
              </a:defRPr>
            </a:lvl4pPr>
          </a:lstStyle>
          <a:p>
            <a:pPr marL="0" marR="0" lvl="0" indent="0" algn="l" defTabSz="736504" rtl="0" eaLnBrk="0" fontAlgn="base" latinLnBrk="0" hangingPunct="0">
              <a:lnSpc>
                <a:spcPct val="100000"/>
              </a:lnSpc>
              <a:spcBef>
                <a:spcPts val="0"/>
              </a:spcBef>
              <a:spcAft>
                <a:spcPts val="967"/>
              </a:spcAft>
              <a:buClrTx/>
              <a:buSzTx/>
              <a:buFontTx/>
              <a:buNone/>
              <a:tabLst/>
              <a:defRPr/>
            </a:pPr>
            <a:r>
              <a:rPr kumimoji="0" lang="en-US" sz="900" b="0" i="0" u="none" strike="noStrike" kern="1200" cap="none" spc="0" normalizeH="0" baseline="0" noProof="0" dirty="0" smtClean="0">
                <a:ln>
                  <a:noFill/>
                </a:ln>
                <a:solidFill>
                  <a:srgbClr val="58595B"/>
                </a:solidFill>
                <a:effectLst/>
                <a:uLnTx/>
                <a:uFillTx/>
                <a:latin typeface="Arial" pitchFamily="34" charset="0"/>
                <a:ea typeface="ＭＳ Ｐゴシック" charset="0"/>
                <a:cs typeface="Arial" pitchFamily="34" charset="0"/>
              </a:rPr>
              <a:t>Click to edit Master text styles</a:t>
            </a:r>
          </a:p>
          <a:p>
            <a:pPr marL="144488" marR="0" lvl="1" indent="-144488" algn="l" defTabSz="736504" rtl="0" eaLnBrk="0" fontAlgn="base" latinLnBrk="0" hangingPunct="0">
              <a:lnSpc>
                <a:spcPct val="100000"/>
              </a:lnSpc>
              <a:spcBef>
                <a:spcPts val="0"/>
              </a:spcBef>
              <a:spcAft>
                <a:spcPts val="967"/>
              </a:spcAft>
              <a:buClrTx/>
              <a:buSzTx/>
              <a:buFont typeface="Arial" charset="0"/>
              <a:buChar char="•"/>
              <a:tabLst/>
              <a:defRPr/>
            </a:pPr>
            <a:r>
              <a:rPr kumimoji="0" lang="en-US" sz="900" b="0" i="0" u="none" strike="noStrike" kern="1200" cap="none" spc="0" normalizeH="0" baseline="0" noProof="0" dirty="0" smtClean="0">
                <a:ln>
                  <a:noFill/>
                </a:ln>
                <a:solidFill>
                  <a:srgbClr val="58595B"/>
                </a:solidFill>
                <a:effectLst/>
                <a:uLnTx/>
                <a:uFillTx/>
                <a:latin typeface="Arial" pitchFamily="34" charset="0"/>
                <a:ea typeface="Arial" charset="0"/>
                <a:cs typeface="Arial" pitchFamily="34" charset="0"/>
              </a:rPr>
              <a:t>Second level</a:t>
            </a:r>
          </a:p>
          <a:p>
            <a:pPr marL="289962" marR="0" lvl="2" indent="-144981" algn="l" defTabSz="736504" rtl="0" eaLnBrk="0" fontAlgn="base" latinLnBrk="0" hangingPunct="0">
              <a:lnSpc>
                <a:spcPct val="100000"/>
              </a:lnSpc>
              <a:spcBef>
                <a:spcPts val="0"/>
              </a:spcBef>
              <a:spcAft>
                <a:spcPts val="967"/>
              </a:spcAft>
              <a:buClrTx/>
              <a:buSzTx/>
              <a:buFont typeface="Arial"/>
              <a:buChar char="•"/>
              <a:tabLst/>
              <a:defRPr/>
            </a:pPr>
            <a:r>
              <a:rPr kumimoji="0" lang="en-US" sz="900" b="0" i="0" u="none" strike="noStrike" kern="1200" cap="none" spc="0" normalizeH="0" baseline="0" noProof="0" dirty="0" smtClean="0">
                <a:ln>
                  <a:noFill/>
                </a:ln>
                <a:solidFill>
                  <a:srgbClr val="58595B"/>
                </a:solidFill>
                <a:effectLst/>
                <a:uLnTx/>
                <a:uFillTx/>
                <a:latin typeface="Arial" pitchFamily="34" charset="0"/>
                <a:ea typeface="Arial" charset="0"/>
                <a:cs typeface="Arial" pitchFamily="34" charset="0"/>
              </a:rPr>
              <a:t>Third level</a:t>
            </a:r>
          </a:p>
          <a:p>
            <a:pPr marL="434943" marR="0" lvl="3" indent="-144981" algn="l" defTabSz="736504" rtl="0" eaLnBrk="0" fontAlgn="base" latinLnBrk="0" hangingPunct="0">
              <a:lnSpc>
                <a:spcPct val="100000"/>
              </a:lnSpc>
              <a:spcBef>
                <a:spcPts val="0"/>
              </a:spcBef>
              <a:spcAft>
                <a:spcPts val="967"/>
              </a:spcAft>
              <a:buClrTx/>
              <a:buSzTx/>
              <a:buFont typeface="Arial"/>
              <a:buChar char="•"/>
              <a:tabLst/>
              <a:defRPr/>
            </a:pPr>
            <a:r>
              <a:rPr kumimoji="0" lang="en-US" sz="900" b="0" i="0" u="none" strike="noStrike" kern="1200" cap="none" spc="0" normalizeH="0" baseline="0" noProof="0" dirty="0" smtClean="0">
                <a:ln>
                  <a:noFill/>
                </a:ln>
                <a:solidFill>
                  <a:srgbClr val="58595B"/>
                </a:solidFill>
                <a:effectLst/>
                <a:uLnTx/>
                <a:uFillTx/>
                <a:latin typeface="Arial" pitchFamily="34" charset="0"/>
                <a:ea typeface="Arial" charset="0"/>
                <a:cs typeface="Arial" pitchFamily="34" charset="0"/>
              </a:rPr>
              <a:t>Fourth level</a:t>
            </a:r>
          </a:p>
        </p:txBody>
      </p:sp>
      <p:sp>
        <p:nvSpPr>
          <p:cNvPr id="9"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14"/>
          </p:nvPr>
        </p:nvSpPr>
        <p:spPr>
          <a:xfrm>
            <a:off x="593348" y="1678957"/>
            <a:ext cx="3275234" cy="3349278"/>
          </a:xfrm>
          <a:prstGeom prst="round2SameRect">
            <a:avLst>
              <a:gd name="adj1" fmla="val 6315"/>
              <a:gd name="adj2" fmla="val 0"/>
            </a:avLst>
          </a:prstGeom>
        </p:spPr>
        <p:txBody>
          <a:bodyPr/>
          <a:lstStyle/>
          <a:p>
            <a:pPr lvl="0"/>
            <a:r>
              <a:rPr lang="en-US" noProof="0" dirty="0" smtClean="0"/>
              <a:t>Click icon to add picture</a:t>
            </a:r>
            <a:endParaRPr lang="en-GB" noProof="0" dirty="0"/>
          </a:p>
        </p:txBody>
      </p:sp>
      <p:sp>
        <p:nvSpPr>
          <p:cNvPr id="100" name="Date Placeholder 3"/>
          <p:cNvSpPr>
            <a:spLocks noGrp="1"/>
          </p:cNvSpPr>
          <p:nvPr>
            <p:ph type="dt" sz="half" idx="2"/>
          </p:nvPr>
        </p:nvSpPr>
        <p:spPr>
          <a:xfrm>
            <a:off x="594661" y="5035501"/>
            <a:ext cx="1547697" cy="293738"/>
          </a:xfrm>
          <a:prstGeom prst="rect">
            <a:avLst/>
          </a:prstGeom>
        </p:spPr>
        <p:txBody>
          <a:bodyPr lIns="0" tIns="0" rIns="0" bIns="0" anchor="ctr"/>
          <a:lstStyle>
            <a:lvl1pPr>
              <a:defRPr sz="700">
                <a:solidFill>
                  <a:schemeClr val="accent1"/>
                </a:solidFill>
              </a:defRPr>
            </a:lvl1pPr>
          </a:lstStyle>
          <a:p>
            <a:fld id="{BA67E7FA-D7F1-764C-B0E1-8E31A2AA8DD1}" type="datetime3">
              <a:rPr lang="en-GB" smtClean="0"/>
              <a:t>13 July, 2016</a:t>
            </a:fld>
            <a:endParaRPr lang="en-GB" dirty="0"/>
          </a:p>
        </p:txBody>
      </p:sp>
      <p:sp>
        <p:nvSpPr>
          <p:cNvPr id="101" name="Footer Placeholder 4"/>
          <p:cNvSpPr>
            <a:spLocks noGrp="1"/>
          </p:cNvSpPr>
          <p:nvPr>
            <p:ph type="ftr" sz="quarter" idx="3"/>
            <p:custDataLst>
              <p:tags r:id="rId1"/>
            </p:custDataLst>
          </p:nvPr>
        </p:nvSpPr>
        <p:spPr>
          <a:xfrm>
            <a:off x="0" y="5035501"/>
            <a:ext cx="7561263" cy="293738"/>
          </a:xfrm>
          <a:prstGeom prst="rect">
            <a:avLst/>
          </a:prstGeom>
        </p:spPr>
        <p:txBody>
          <a:bodyPr lIns="0" tIns="0" rIns="0" bIns="0" anchor="ctr"/>
          <a:lstStyle>
            <a:lvl1pPr algn="ctr">
              <a:defRPr lang="en-GB" sz="800" b="0" i="0" u="none">
                <a:solidFill>
                  <a:srgbClr val="FFFFFF"/>
                </a:solidFill>
                <a:latin typeface="Arial"/>
              </a:defRPr>
            </a:lvl1pPr>
          </a:lstStyle>
          <a:p>
            <a:endParaRPr lang="en-GB" b="1"/>
          </a:p>
        </p:txBody>
      </p:sp>
      <p:sp>
        <p:nvSpPr>
          <p:cNvPr id="103" name="Slide Number Placeholder 5"/>
          <p:cNvSpPr>
            <a:spLocks noGrp="1"/>
          </p:cNvSpPr>
          <p:nvPr>
            <p:ph type="sldNum" sz="quarter" idx="4"/>
          </p:nvPr>
        </p:nvSpPr>
        <p:spPr>
          <a:xfrm>
            <a:off x="6846455" y="5035501"/>
            <a:ext cx="297689" cy="293738"/>
          </a:xfrm>
          <a:prstGeom prst="rect">
            <a:avLst/>
          </a:prstGeom>
        </p:spPr>
        <p:txBody>
          <a:bodyPr lIns="0" tIns="0" rIns="0" bIns="0" anchor="ctr"/>
          <a:lstStyle>
            <a:lvl1pPr algn="r">
              <a:defRPr sz="700">
                <a:solidFill>
                  <a:schemeClr val="accent1"/>
                </a:solidFill>
              </a:defRPr>
            </a:lvl1pPr>
          </a:lstStyle>
          <a:p>
            <a:fld id="{71F9F866-B438-9445-8D9F-1F8FF6608833}" type="slidenum">
              <a:rPr lang="en-GB" smtClean="0"/>
              <a:pPr/>
              <a:t>‹#›</a:t>
            </a:fld>
            <a:endParaRPr lang="en-GB" dirty="0"/>
          </a:p>
        </p:txBody>
      </p:sp>
      <p:sp>
        <p:nvSpPr>
          <p:cNvPr id="102" name="Text Placeholder 6" descr="First level - paragraph text&#10;Second level - bullet 1&#10;Third level - bullet 2&#10;&#10;No more than 100 words per slide" title="Main text copy"/>
          <p:cNvSpPr>
            <a:spLocks noGrp="1"/>
          </p:cNvSpPr>
          <p:nvPr>
            <p:ph type="body" sz="quarter" idx="15"/>
          </p:nvPr>
        </p:nvSpPr>
        <p:spPr>
          <a:xfrm>
            <a:off x="4191513" y="1678957"/>
            <a:ext cx="2952631" cy="280031"/>
          </a:xfrm>
          <a:prstGeom prst="rect">
            <a:avLst/>
          </a:prstGeom>
        </p:spPr>
        <p:txBody>
          <a:bodyPr>
            <a:normAutofit/>
          </a:bodyPr>
          <a:lstStyle>
            <a:lvl1pPr marL="0" marR="0" indent="0" algn="l" defTabSz="736504" rtl="0" eaLnBrk="0" fontAlgn="base" latinLnBrk="0" hangingPunct="0">
              <a:lnSpc>
                <a:spcPct val="100000"/>
              </a:lnSpc>
              <a:spcBef>
                <a:spcPts val="0"/>
              </a:spcBef>
              <a:spcAft>
                <a:spcPts val="967"/>
              </a:spcAft>
              <a:buClrTx/>
              <a:buSzTx/>
              <a:buFontTx/>
              <a:buNone/>
              <a:tabLst/>
              <a:defRPr sz="1600">
                <a:solidFill>
                  <a:schemeClr val="tx1"/>
                </a:solidFill>
                <a:latin typeface="Franklin Gothic Book"/>
                <a:cs typeface="Franklin Gothic Book"/>
              </a:defRPr>
            </a:lvl1pPr>
            <a:lvl2pPr marL="144488" marR="0" indent="-144488" algn="l" defTabSz="736504" rtl="0" eaLnBrk="0" fontAlgn="base" latinLnBrk="0" hangingPunct="0">
              <a:lnSpc>
                <a:spcPct val="100000"/>
              </a:lnSpc>
              <a:spcBef>
                <a:spcPts val="0"/>
              </a:spcBef>
              <a:spcAft>
                <a:spcPts val="967"/>
              </a:spcAft>
              <a:buClrTx/>
              <a:buSzTx/>
              <a:buFont typeface="Arial" charset="0"/>
              <a:buChar char="•"/>
              <a:tabLst/>
              <a:defRPr>
                <a:solidFill>
                  <a:schemeClr val="tx1"/>
                </a:solidFill>
              </a:defRPr>
            </a:lvl2pPr>
            <a:lvl3pPr marL="289962" marR="0" indent="-144981" algn="l" defTabSz="736504" rtl="0" eaLnBrk="0" fontAlgn="base" latinLnBrk="0" hangingPunct="0">
              <a:lnSpc>
                <a:spcPct val="100000"/>
              </a:lnSpc>
              <a:spcBef>
                <a:spcPts val="0"/>
              </a:spcBef>
              <a:spcAft>
                <a:spcPts val="967"/>
              </a:spcAft>
              <a:buClrTx/>
              <a:buSzTx/>
              <a:buFont typeface="Arial"/>
              <a:buChar char="•"/>
              <a:tabLst/>
              <a:defRPr>
                <a:solidFill>
                  <a:schemeClr val="tx1"/>
                </a:solidFill>
              </a:defRPr>
            </a:lvl3pPr>
            <a:lvl4pPr marL="434943" marR="0" indent="-144981" algn="l" defTabSz="736504" rtl="0" eaLnBrk="0" fontAlgn="base" latinLnBrk="0" hangingPunct="0">
              <a:lnSpc>
                <a:spcPct val="100000"/>
              </a:lnSpc>
              <a:spcBef>
                <a:spcPts val="0"/>
              </a:spcBef>
              <a:spcAft>
                <a:spcPts val="967"/>
              </a:spcAft>
              <a:buClrTx/>
              <a:buSzTx/>
              <a:buFont typeface="Arial"/>
              <a:buChar char="•"/>
              <a:tabLst/>
              <a:defRPr/>
            </a:lvl4pPr>
          </a:lstStyle>
          <a:p>
            <a:pPr marL="0" marR="0" lvl="0" indent="0" algn="l" defTabSz="736504" rtl="0" eaLnBrk="0" fontAlgn="base" latinLnBrk="0" hangingPunct="0">
              <a:lnSpc>
                <a:spcPct val="100000"/>
              </a:lnSpc>
              <a:spcBef>
                <a:spcPts val="0"/>
              </a:spcBef>
              <a:spcAft>
                <a:spcPts val="967"/>
              </a:spcAft>
              <a:buClrTx/>
              <a:buSzTx/>
              <a:buFontTx/>
              <a:buNone/>
              <a:tabLst/>
              <a:defRPr/>
            </a:pPr>
            <a:r>
              <a:rPr kumimoji="0" lang="en-US" sz="900" b="0" i="0" u="none" strike="noStrike" kern="1200" cap="none" spc="0" normalizeH="0" baseline="0" noProof="0" dirty="0" smtClean="0">
                <a:ln>
                  <a:noFill/>
                </a:ln>
                <a:solidFill>
                  <a:srgbClr val="58595B"/>
                </a:solidFill>
                <a:effectLst/>
                <a:uLnTx/>
                <a:uFillTx/>
                <a:latin typeface="Arial" pitchFamily="34" charset="0"/>
                <a:ea typeface="ＭＳ Ｐゴシック" charset="0"/>
                <a:cs typeface="Arial" pitchFamily="34" charset="0"/>
              </a:rPr>
              <a:t>Click to edit Master text styles</a:t>
            </a:r>
          </a:p>
        </p:txBody>
      </p:sp>
    </p:spTree>
    <p:extLst>
      <p:ext uri="{BB962C8B-B14F-4D97-AF65-F5344CB8AC3E}">
        <p14:creationId xmlns:p14="http://schemas.microsoft.com/office/powerpoint/2010/main" val="1859840422"/>
      </p:ext>
    </p:extLst>
  </p:cSld>
  <p:clrMapOvr>
    <a:masterClrMapping/>
  </p:clrMapOvr>
  <p:timing>
    <p:tnLst>
      <p:par>
        <p:cTn id="1" dur="indefinite" restart="never" nodeType="tmRoot"/>
      </p:par>
    </p:tnLst>
  </p:timing>
</p:sldLayout>
</file>

<file path=ppt/slideLayouts/slideLayout86.xml><?xml version="1.0" encoding="utf-8"?>
<p:sldLayout xmlns:a="http://schemas.openxmlformats.org/drawingml/2006/main" xmlns:r="http://schemas.openxmlformats.org/officeDocument/2006/relationships" xmlns:p="http://schemas.openxmlformats.org/presentationml/2006/main" preserve="1" userDrawn="1">
  <p:cSld name="8_Text + image">
    <p:spTree>
      <p:nvGrpSpPr>
        <p:cNvPr id="1" name=""/>
        <p:cNvGrpSpPr/>
        <p:nvPr/>
      </p:nvGrpSpPr>
      <p:grpSpPr>
        <a:xfrm>
          <a:off x="0" y="0"/>
          <a:ext cx="0" cy="0"/>
          <a:chOff x="0" y="0"/>
          <a:chExt cx="0" cy="0"/>
        </a:xfrm>
      </p:grpSpPr>
      <p:sp>
        <p:nvSpPr>
          <p:cNvPr id="2" name="Title 1" descr="Ideally your title should fit on one line." title="Slide title"/>
          <p:cNvSpPr>
            <a:spLocks noGrp="1"/>
          </p:cNvSpPr>
          <p:nvPr>
            <p:ph type="title"/>
          </p:nvPr>
        </p:nvSpPr>
        <p:spPr/>
        <p:txBody>
          <a:bodyPr/>
          <a:lstStyle/>
          <a:p>
            <a:r>
              <a:rPr lang="en-US" smtClean="0"/>
              <a:t>Click to edit Master title style</a:t>
            </a:r>
            <a:endParaRPr lang="en-GB"/>
          </a:p>
        </p:txBody>
      </p:sp>
      <p:sp>
        <p:nvSpPr>
          <p:cNvPr id="9"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14"/>
          </p:nvPr>
        </p:nvSpPr>
        <p:spPr>
          <a:xfrm>
            <a:off x="585050" y="2797850"/>
            <a:ext cx="6559093" cy="2230385"/>
          </a:xfrm>
          <a:prstGeom prst="round2SameRect">
            <a:avLst>
              <a:gd name="adj1" fmla="val 1788"/>
              <a:gd name="adj2" fmla="val 0"/>
            </a:avLst>
          </a:prstGeom>
        </p:spPr>
        <p:txBody>
          <a:bodyPr/>
          <a:lstStyle/>
          <a:p>
            <a:pPr lvl="0"/>
            <a:r>
              <a:rPr lang="en-US" noProof="0" dirty="0" smtClean="0"/>
              <a:t>Click icon to add picture</a:t>
            </a:r>
            <a:endParaRPr lang="en-GB" noProof="0" dirty="0"/>
          </a:p>
        </p:txBody>
      </p:sp>
      <p:sp>
        <p:nvSpPr>
          <p:cNvPr id="98" name="Text Placeholder 6" descr="First level - paragraph text&#10;Second level - bullet 1&#10;Third level - bullet 2&#10;&#10;No more than 100 words per slide" title="Main text copy"/>
          <p:cNvSpPr>
            <a:spLocks noGrp="1"/>
          </p:cNvSpPr>
          <p:nvPr>
            <p:ph type="body" sz="quarter" idx="13"/>
          </p:nvPr>
        </p:nvSpPr>
        <p:spPr>
          <a:xfrm>
            <a:off x="595974" y="1678957"/>
            <a:ext cx="6548169" cy="838862"/>
          </a:xfrm>
          <a:prstGeom prst="rect">
            <a:avLst/>
          </a:prstGeom>
        </p:spPr>
        <p:txBody>
          <a:bodyPr>
            <a:normAutofit/>
          </a:bodyPr>
          <a:lstStyle>
            <a:lvl1pPr marL="0" marR="0" indent="0" algn="l" defTabSz="736504" rtl="0" eaLnBrk="0" fontAlgn="base" latinLnBrk="0" hangingPunct="0">
              <a:lnSpc>
                <a:spcPct val="100000"/>
              </a:lnSpc>
              <a:spcBef>
                <a:spcPts val="0"/>
              </a:spcBef>
              <a:spcAft>
                <a:spcPts val="483"/>
              </a:spcAft>
              <a:buClrTx/>
              <a:buSzTx/>
              <a:buFontTx/>
              <a:buNone/>
              <a:tabLst/>
              <a:defRPr sz="1600">
                <a:solidFill>
                  <a:schemeClr val="tx1"/>
                </a:solidFill>
                <a:latin typeface="Franklin Gothic Book"/>
                <a:cs typeface="Franklin Gothic Book"/>
              </a:defRPr>
            </a:lvl1pPr>
            <a:lvl2pPr marL="144488" marR="0" indent="-144488" algn="l" defTabSz="736504" rtl="0" eaLnBrk="0" fontAlgn="base" latinLnBrk="0" hangingPunct="0">
              <a:lnSpc>
                <a:spcPct val="100000"/>
              </a:lnSpc>
              <a:spcBef>
                <a:spcPts val="0"/>
              </a:spcBef>
              <a:spcAft>
                <a:spcPts val="483"/>
              </a:spcAft>
              <a:buClrTx/>
              <a:buSzTx/>
              <a:buFont typeface="Arial" charset="0"/>
              <a:buChar char="•"/>
              <a:tabLst/>
              <a:defRPr>
                <a:solidFill>
                  <a:schemeClr val="tx1"/>
                </a:solidFill>
                <a:latin typeface="Franklin Gothic Book"/>
                <a:ea typeface="Franklin Gothic Book"/>
                <a:cs typeface="Franklin Gothic Book"/>
              </a:defRPr>
            </a:lvl2pPr>
            <a:lvl3pPr marL="289962" marR="0" indent="-144981" algn="l" defTabSz="736504" rtl="0" eaLnBrk="0" fontAlgn="base" latinLnBrk="0" hangingPunct="0">
              <a:lnSpc>
                <a:spcPct val="100000"/>
              </a:lnSpc>
              <a:spcBef>
                <a:spcPts val="0"/>
              </a:spcBef>
              <a:spcAft>
                <a:spcPts val="483"/>
              </a:spcAft>
              <a:buClrTx/>
              <a:buSzTx/>
              <a:buFont typeface="Arial"/>
              <a:buChar char="•"/>
              <a:tabLst/>
              <a:defRPr>
                <a:solidFill>
                  <a:schemeClr val="tx1"/>
                </a:solidFill>
                <a:latin typeface="Franklin Gothic Book"/>
                <a:ea typeface="Franklin Gothic Book"/>
                <a:cs typeface="Franklin Gothic Book"/>
              </a:defRPr>
            </a:lvl3pPr>
            <a:lvl4pPr marL="289962" marR="0" indent="0" algn="l" defTabSz="736504" rtl="0" eaLnBrk="0" fontAlgn="base" latinLnBrk="0" hangingPunct="0">
              <a:lnSpc>
                <a:spcPct val="100000"/>
              </a:lnSpc>
              <a:spcBef>
                <a:spcPts val="0"/>
              </a:spcBef>
              <a:spcAft>
                <a:spcPts val="483"/>
              </a:spcAft>
              <a:buClrTx/>
              <a:buSzTx/>
              <a:buFont typeface="Arial"/>
              <a:buNone/>
              <a:tabLst/>
              <a:defRPr>
                <a:latin typeface="Franklin Gothic Book"/>
                <a:ea typeface="Franklin Gothic Book"/>
                <a:cs typeface="Franklin Gothic Book"/>
              </a:defRPr>
            </a:lvl4pPr>
          </a:lstStyle>
          <a:p>
            <a:pPr marL="0" marR="0" lvl="0" indent="0" algn="l" defTabSz="736504" rtl="0" eaLnBrk="0" fontAlgn="base" latinLnBrk="0" hangingPunct="0">
              <a:lnSpc>
                <a:spcPct val="100000"/>
              </a:lnSpc>
              <a:spcBef>
                <a:spcPts val="0"/>
              </a:spcBef>
              <a:spcAft>
                <a:spcPts val="967"/>
              </a:spcAft>
              <a:buClrTx/>
              <a:buSzTx/>
              <a:buFontTx/>
              <a:buNone/>
              <a:tabLst/>
              <a:defRPr/>
            </a:pPr>
            <a:r>
              <a:rPr kumimoji="0" lang="en-US" sz="900" b="0" i="0" u="none" strike="noStrike" kern="1200" cap="none" spc="0" normalizeH="0" baseline="0" noProof="0" dirty="0" smtClean="0">
                <a:ln>
                  <a:noFill/>
                </a:ln>
                <a:solidFill>
                  <a:srgbClr val="58595B"/>
                </a:solidFill>
                <a:effectLst/>
                <a:uLnTx/>
                <a:uFillTx/>
                <a:latin typeface="Arial" pitchFamily="34" charset="0"/>
                <a:ea typeface="ＭＳ Ｐゴシック" charset="0"/>
                <a:cs typeface="Arial" pitchFamily="34" charset="0"/>
              </a:rPr>
              <a:t>Click to edit Master text styles</a:t>
            </a:r>
          </a:p>
          <a:p>
            <a:pPr marL="144488" marR="0" lvl="1" indent="-144488" algn="l" defTabSz="736504" rtl="0" eaLnBrk="0" fontAlgn="base" latinLnBrk="0" hangingPunct="0">
              <a:lnSpc>
                <a:spcPct val="100000"/>
              </a:lnSpc>
              <a:spcBef>
                <a:spcPts val="0"/>
              </a:spcBef>
              <a:spcAft>
                <a:spcPts val="967"/>
              </a:spcAft>
              <a:buClrTx/>
              <a:buSzTx/>
              <a:buFont typeface="Arial" charset="0"/>
              <a:buChar char="•"/>
              <a:tabLst/>
              <a:defRPr/>
            </a:pPr>
            <a:r>
              <a:rPr kumimoji="0" lang="en-US" sz="900" b="0" i="0" u="none" strike="noStrike" kern="1200" cap="none" spc="0" normalizeH="0" baseline="0" noProof="0" dirty="0" smtClean="0">
                <a:ln>
                  <a:noFill/>
                </a:ln>
                <a:solidFill>
                  <a:srgbClr val="58595B"/>
                </a:solidFill>
                <a:effectLst/>
                <a:uLnTx/>
                <a:uFillTx/>
                <a:latin typeface="Arial" pitchFamily="34" charset="0"/>
                <a:ea typeface="Arial" charset="0"/>
                <a:cs typeface="Arial" pitchFamily="34" charset="0"/>
              </a:rPr>
              <a:t>Second level</a:t>
            </a:r>
          </a:p>
          <a:p>
            <a:pPr marL="289962" marR="0" lvl="2" indent="-144981" algn="l" defTabSz="736504" rtl="0" eaLnBrk="0" fontAlgn="base" latinLnBrk="0" hangingPunct="0">
              <a:lnSpc>
                <a:spcPct val="100000"/>
              </a:lnSpc>
              <a:spcBef>
                <a:spcPts val="0"/>
              </a:spcBef>
              <a:spcAft>
                <a:spcPts val="967"/>
              </a:spcAft>
              <a:buClrTx/>
              <a:buSzTx/>
              <a:buFont typeface="Arial"/>
              <a:buChar char="•"/>
              <a:tabLst/>
              <a:defRPr/>
            </a:pPr>
            <a:r>
              <a:rPr kumimoji="0" lang="en-US" sz="900" b="0" i="0" u="none" strike="noStrike" kern="1200" cap="none" spc="0" normalizeH="0" baseline="0" noProof="0" dirty="0" smtClean="0">
                <a:ln>
                  <a:noFill/>
                </a:ln>
                <a:solidFill>
                  <a:srgbClr val="58595B"/>
                </a:solidFill>
                <a:effectLst/>
                <a:uLnTx/>
                <a:uFillTx/>
                <a:latin typeface="Arial" pitchFamily="34" charset="0"/>
                <a:ea typeface="Arial" charset="0"/>
                <a:cs typeface="Arial" pitchFamily="34" charset="0"/>
              </a:rPr>
              <a:t>Third level</a:t>
            </a:r>
          </a:p>
          <a:p>
            <a:pPr marL="434943" marR="0" lvl="3" indent="-144981" algn="l" defTabSz="736504" rtl="0" eaLnBrk="0" fontAlgn="base" latinLnBrk="0" hangingPunct="0">
              <a:lnSpc>
                <a:spcPct val="100000"/>
              </a:lnSpc>
              <a:spcBef>
                <a:spcPts val="0"/>
              </a:spcBef>
              <a:spcAft>
                <a:spcPts val="967"/>
              </a:spcAft>
              <a:buClrTx/>
              <a:buSzTx/>
              <a:buFont typeface="Arial"/>
              <a:buChar char="•"/>
              <a:tabLst/>
              <a:defRPr/>
            </a:pPr>
            <a:endParaRPr kumimoji="0" lang="en-US" sz="900" b="0" i="0" u="none" strike="noStrike" kern="1200" cap="none" spc="0" normalizeH="0" baseline="0" noProof="0" dirty="0" smtClean="0">
              <a:ln>
                <a:noFill/>
              </a:ln>
              <a:solidFill>
                <a:srgbClr val="58595B"/>
              </a:solidFill>
              <a:effectLst/>
              <a:uLnTx/>
              <a:uFillTx/>
              <a:latin typeface="Arial" pitchFamily="34" charset="0"/>
              <a:ea typeface="Arial" charset="0"/>
              <a:cs typeface="Arial" pitchFamily="34" charset="0"/>
            </a:endParaRPr>
          </a:p>
        </p:txBody>
      </p:sp>
      <p:sp>
        <p:nvSpPr>
          <p:cNvPr id="99" name="Date Placeholder 3"/>
          <p:cNvSpPr>
            <a:spLocks noGrp="1"/>
          </p:cNvSpPr>
          <p:nvPr>
            <p:ph type="dt" sz="half" idx="2"/>
          </p:nvPr>
        </p:nvSpPr>
        <p:spPr>
          <a:xfrm>
            <a:off x="594661" y="5035501"/>
            <a:ext cx="1547697" cy="293738"/>
          </a:xfrm>
          <a:prstGeom prst="rect">
            <a:avLst/>
          </a:prstGeom>
        </p:spPr>
        <p:txBody>
          <a:bodyPr lIns="0" tIns="0" rIns="0" bIns="0" anchor="ctr"/>
          <a:lstStyle>
            <a:lvl1pPr>
              <a:defRPr sz="700">
                <a:solidFill>
                  <a:schemeClr val="accent1"/>
                </a:solidFill>
              </a:defRPr>
            </a:lvl1pPr>
          </a:lstStyle>
          <a:p>
            <a:fld id="{58A08D2F-58AB-0E44-B578-C5D8D2B4BF3B}" type="datetime3">
              <a:rPr lang="en-GB" smtClean="0"/>
              <a:t>13 July, 2016</a:t>
            </a:fld>
            <a:endParaRPr lang="en-GB" dirty="0"/>
          </a:p>
        </p:txBody>
      </p:sp>
      <p:sp>
        <p:nvSpPr>
          <p:cNvPr id="100" name="Footer Placeholder 4"/>
          <p:cNvSpPr>
            <a:spLocks noGrp="1"/>
          </p:cNvSpPr>
          <p:nvPr>
            <p:ph type="ftr" sz="quarter" idx="3"/>
            <p:custDataLst>
              <p:tags r:id="rId1"/>
            </p:custDataLst>
          </p:nvPr>
        </p:nvSpPr>
        <p:spPr>
          <a:xfrm>
            <a:off x="0" y="5035501"/>
            <a:ext cx="7561263" cy="293738"/>
          </a:xfrm>
          <a:prstGeom prst="rect">
            <a:avLst/>
          </a:prstGeom>
        </p:spPr>
        <p:txBody>
          <a:bodyPr lIns="0" tIns="0" rIns="0" bIns="0" anchor="ctr"/>
          <a:lstStyle>
            <a:lvl1pPr algn="ctr">
              <a:defRPr lang="en-GB" sz="800" b="0" i="0" u="none">
                <a:solidFill>
                  <a:srgbClr val="FFFFFF"/>
                </a:solidFill>
                <a:latin typeface="Arial"/>
              </a:defRPr>
            </a:lvl1pPr>
          </a:lstStyle>
          <a:p>
            <a:endParaRPr lang="en-GB" b="1"/>
          </a:p>
        </p:txBody>
      </p:sp>
      <p:sp>
        <p:nvSpPr>
          <p:cNvPr id="102" name="Slide Number Placeholder 5"/>
          <p:cNvSpPr>
            <a:spLocks noGrp="1"/>
          </p:cNvSpPr>
          <p:nvPr>
            <p:ph type="sldNum" sz="quarter" idx="4"/>
          </p:nvPr>
        </p:nvSpPr>
        <p:spPr>
          <a:xfrm>
            <a:off x="6846455" y="5035501"/>
            <a:ext cx="297689" cy="293738"/>
          </a:xfrm>
          <a:prstGeom prst="rect">
            <a:avLst/>
          </a:prstGeom>
        </p:spPr>
        <p:txBody>
          <a:bodyPr lIns="0" tIns="0" rIns="0" bIns="0" anchor="ctr"/>
          <a:lstStyle>
            <a:lvl1pPr algn="r">
              <a:defRPr sz="700">
                <a:solidFill>
                  <a:schemeClr val="accent1"/>
                </a:solidFill>
              </a:defRPr>
            </a:lvl1pPr>
          </a:lstStyle>
          <a:p>
            <a:fld id="{71F9F866-B438-9445-8D9F-1F8FF6608833}" type="slidenum">
              <a:rPr lang="en-GB" smtClean="0"/>
              <a:pPr/>
              <a:t>‹#›</a:t>
            </a:fld>
            <a:endParaRPr lang="en-GB" dirty="0"/>
          </a:p>
        </p:txBody>
      </p:sp>
    </p:spTree>
    <p:extLst>
      <p:ext uri="{BB962C8B-B14F-4D97-AF65-F5344CB8AC3E}">
        <p14:creationId xmlns:p14="http://schemas.microsoft.com/office/powerpoint/2010/main" val="1214281384"/>
      </p:ext>
    </p:extLst>
  </p:cSld>
  <p:clrMapOvr>
    <a:masterClrMapping/>
  </p:clrMapOvr>
  <p:timing>
    <p:tnLst>
      <p:par>
        <p:cTn id="1" dur="indefinite" restart="never" nodeType="tmRoot"/>
      </p:par>
    </p:tnLst>
  </p:timing>
</p:sldLayout>
</file>

<file path=ppt/slideLayouts/slideLayout87.xml><?xml version="1.0" encoding="utf-8"?>
<p:sldLayout xmlns:a="http://schemas.openxmlformats.org/drawingml/2006/main" xmlns:r="http://schemas.openxmlformats.org/officeDocument/2006/relationships" xmlns:p="http://schemas.openxmlformats.org/presentationml/2006/main" preserve="1" userDrawn="1">
  <p:cSld name="11_Text + image">
    <p:spTree>
      <p:nvGrpSpPr>
        <p:cNvPr id="1" name=""/>
        <p:cNvGrpSpPr/>
        <p:nvPr/>
      </p:nvGrpSpPr>
      <p:grpSpPr>
        <a:xfrm>
          <a:off x="0" y="0"/>
          <a:ext cx="0" cy="0"/>
          <a:chOff x="0" y="0"/>
          <a:chExt cx="0" cy="0"/>
        </a:xfrm>
      </p:grpSpPr>
      <p:sp>
        <p:nvSpPr>
          <p:cNvPr id="2" name="Title 1" descr="Ideally your title should fit on one line." title="Slide title"/>
          <p:cNvSpPr>
            <a:spLocks noGrp="1"/>
          </p:cNvSpPr>
          <p:nvPr>
            <p:ph type="title"/>
          </p:nvPr>
        </p:nvSpPr>
        <p:spPr/>
        <p:txBody>
          <a:bodyPr/>
          <a:lstStyle/>
          <a:p>
            <a:r>
              <a:rPr lang="en-US" smtClean="0"/>
              <a:t>Click to edit Master title style</a:t>
            </a:r>
            <a:endParaRPr lang="en-GB"/>
          </a:p>
        </p:txBody>
      </p:sp>
      <p:sp>
        <p:nvSpPr>
          <p:cNvPr id="9"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14"/>
          </p:nvPr>
        </p:nvSpPr>
        <p:spPr>
          <a:xfrm>
            <a:off x="585051" y="2797850"/>
            <a:ext cx="2986858" cy="2230385"/>
          </a:xfrm>
          <a:prstGeom prst="round2SameRect">
            <a:avLst>
              <a:gd name="adj1" fmla="val 1788"/>
              <a:gd name="adj2" fmla="val 0"/>
            </a:avLst>
          </a:prstGeom>
        </p:spPr>
        <p:txBody>
          <a:bodyPr/>
          <a:lstStyle/>
          <a:p>
            <a:pPr lvl="0"/>
            <a:r>
              <a:rPr lang="en-US" noProof="0" dirty="0" smtClean="0"/>
              <a:t>Click icon to add picture</a:t>
            </a:r>
            <a:endParaRPr lang="en-GB" noProof="0" dirty="0"/>
          </a:p>
        </p:txBody>
      </p:sp>
      <p:sp>
        <p:nvSpPr>
          <p:cNvPr id="98" name="Text Placeholder 6" descr="First level - paragraph text&#10;Second level - bullet 1&#10;Third level - bullet 2&#10;&#10;No more than 100 words per slide" title="Main text copy"/>
          <p:cNvSpPr>
            <a:spLocks noGrp="1"/>
          </p:cNvSpPr>
          <p:nvPr>
            <p:ph type="body" sz="quarter" idx="13"/>
          </p:nvPr>
        </p:nvSpPr>
        <p:spPr>
          <a:xfrm>
            <a:off x="595975" y="1678957"/>
            <a:ext cx="6250481" cy="838862"/>
          </a:xfrm>
          <a:prstGeom prst="rect">
            <a:avLst/>
          </a:prstGeom>
        </p:spPr>
        <p:txBody>
          <a:bodyPr>
            <a:normAutofit/>
          </a:bodyPr>
          <a:lstStyle>
            <a:lvl1pPr marL="0" marR="0" indent="0" algn="l" defTabSz="736504" rtl="0" eaLnBrk="0" fontAlgn="base" latinLnBrk="0" hangingPunct="0">
              <a:lnSpc>
                <a:spcPct val="100000"/>
              </a:lnSpc>
              <a:spcBef>
                <a:spcPts val="0"/>
              </a:spcBef>
              <a:spcAft>
                <a:spcPts val="483"/>
              </a:spcAft>
              <a:buClrTx/>
              <a:buSzTx/>
              <a:buFontTx/>
              <a:buNone/>
              <a:tabLst/>
              <a:defRPr sz="1600">
                <a:solidFill>
                  <a:schemeClr val="tx1"/>
                </a:solidFill>
                <a:latin typeface="Franklin Gothic Book"/>
                <a:cs typeface="Franklin Gothic Book"/>
              </a:defRPr>
            </a:lvl1pPr>
            <a:lvl2pPr marL="144488" marR="0" indent="-144488" algn="l" defTabSz="736504" rtl="0" eaLnBrk="0" fontAlgn="base" latinLnBrk="0" hangingPunct="0">
              <a:lnSpc>
                <a:spcPct val="100000"/>
              </a:lnSpc>
              <a:spcBef>
                <a:spcPts val="0"/>
              </a:spcBef>
              <a:spcAft>
                <a:spcPts val="483"/>
              </a:spcAft>
              <a:buClrTx/>
              <a:buSzTx/>
              <a:buFont typeface="Arial" charset="0"/>
              <a:buChar char="•"/>
              <a:tabLst/>
              <a:defRPr>
                <a:solidFill>
                  <a:schemeClr val="tx1"/>
                </a:solidFill>
                <a:latin typeface="Franklin Gothic Book"/>
                <a:ea typeface="Franklin Gothic Book"/>
                <a:cs typeface="Franklin Gothic Book"/>
              </a:defRPr>
            </a:lvl2pPr>
            <a:lvl3pPr marL="289962" marR="0" indent="-144981" algn="l" defTabSz="736504" rtl="0" eaLnBrk="0" fontAlgn="base" latinLnBrk="0" hangingPunct="0">
              <a:lnSpc>
                <a:spcPct val="100000"/>
              </a:lnSpc>
              <a:spcBef>
                <a:spcPts val="0"/>
              </a:spcBef>
              <a:spcAft>
                <a:spcPts val="483"/>
              </a:spcAft>
              <a:buClrTx/>
              <a:buSzTx/>
              <a:buFont typeface="Arial"/>
              <a:buChar char="•"/>
              <a:tabLst/>
              <a:defRPr>
                <a:solidFill>
                  <a:schemeClr val="tx1"/>
                </a:solidFill>
                <a:latin typeface="Franklin Gothic Book"/>
                <a:ea typeface="Franklin Gothic Book"/>
                <a:cs typeface="Franklin Gothic Book"/>
              </a:defRPr>
            </a:lvl3pPr>
            <a:lvl4pPr marL="289962" marR="0" indent="0" algn="l" defTabSz="736504" rtl="0" eaLnBrk="0" fontAlgn="base" latinLnBrk="0" hangingPunct="0">
              <a:lnSpc>
                <a:spcPct val="100000"/>
              </a:lnSpc>
              <a:spcBef>
                <a:spcPts val="0"/>
              </a:spcBef>
              <a:spcAft>
                <a:spcPts val="483"/>
              </a:spcAft>
              <a:buClrTx/>
              <a:buSzTx/>
              <a:buFont typeface="Arial"/>
              <a:buNone/>
              <a:tabLst/>
              <a:defRPr>
                <a:latin typeface="Franklin Gothic Book"/>
                <a:ea typeface="Franklin Gothic Book"/>
                <a:cs typeface="Franklin Gothic Book"/>
              </a:defRPr>
            </a:lvl4pPr>
          </a:lstStyle>
          <a:p>
            <a:pPr marL="0" marR="0" lvl="0" indent="0" algn="l" defTabSz="736504" rtl="0" eaLnBrk="0" fontAlgn="base" latinLnBrk="0" hangingPunct="0">
              <a:lnSpc>
                <a:spcPct val="100000"/>
              </a:lnSpc>
              <a:spcBef>
                <a:spcPts val="0"/>
              </a:spcBef>
              <a:spcAft>
                <a:spcPts val="967"/>
              </a:spcAft>
              <a:buClrTx/>
              <a:buSzTx/>
              <a:buFontTx/>
              <a:buNone/>
              <a:tabLst/>
              <a:defRPr/>
            </a:pPr>
            <a:r>
              <a:rPr kumimoji="0" lang="en-US" sz="900" b="0" i="0" u="none" strike="noStrike" kern="1200" cap="none" spc="0" normalizeH="0" baseline="0" noProof="0" dirty="0" smtClean="0">
                <a:ln>
                  <a:noFill/>
                </a:ln>
                <a:solidFill>
                  <a:srgbClr val="58595B"/>
                </a:solidFill>
                <a:effectLst/>
                <a:uLnTx/>
                <a:uFillTx/>
                <a:latin typeface="Arial" pitchFamily="34" charset="0"/>
                <a:ea typeface="ＭＳ Ｐゴシック" charset="0"/>
                <a:cs typeface="Arial" pitchFamily="34" charset="0"/>
              </a:rPr>
              <a:t>Click to edit Master text styles</a:t>
            </a:r>
          </a:p>
          <a:p>
            <a:pPr marL="144488" marR="0" lvl="1" indent="-144488" algn="l" defTabSz="736504" rtl="0" eaLnBrk="0" fontAlgn="base" latinLnBrk="0" hangingPunct="0">
              <a:lnSpc>
                <a:spcPct val="100000"/>
              </a:lnSpc>
              <a:spcBef>
                <a:spcPts val="0"/>
              </a:spcBef>
              <a:spcAft>
                <a:spcPts val="967"/>
              </a:spcAft>
              <a:buClrTx/>
              <a:buSzTx/>
              <a:buFont typeface="Arial" charset="0"/>
              <a:buChar char="•"/>
              <a:tabLst/>
              <a:defRPr/>
            </a:pPr>
            <a:r>
              <a:rPr kumimoji="0" lang="en-US" sz="900" b="0" i="0" u="none" strike="noStrike" kern="1200" cap="none" spc="0" normalizeH="0" baseline="0" noProof="0" dirty="0" smtClean="0">
                <a:ln>
                  <a:noFill/>
                </a:ln>
                <a:solidFill>
                  <a:srgbClr val="58595B"/>
                </a:solidFill>
                <a:effectLst/>
                <a:uLnTx/>
                <a:uFillTx/>
                <a:latin typeface="Arial" pitchFamily="34" charset="0"/>
                <a:ea typeface="Arial" charset="0"/>
                <a:cs typeface="Arial" pitchFamily="34" charset="0"/>
              </a:rPr>
              <a:t>Second level</a:t>
            </a:r>
          </a:p>
          <a:p>
            <a:pPr marL="289962" marR="0" lvl="2" indent="-144981" algn="l" defTabSz="736504" rtl="0" eaLnBrk="0" fontAlgn="base" latinLnBrk="0" hangingPunct="0">
              <a:lnSpc>
                <a:spcPct val="100000"/>
              </a:lnSpc>
              <a:spcBef>
                <a:spcPts val="0"/>
              </a:spcBef>
              <a:spcAft>
                <a:spcPts val="967"/>
              </a:spcAft>
              <a:buClrTx/>
              <a:buSzTx/>
              <a:buFont typeface="Arial"/>
              <a:buChar char="•"/>
              <a:tabLst/>
              <a:defRPr/>
            </a:pPr>
            <a:r>
              <a:rPr kumimoji="0" lang="en-US" sz="900" b="0" i="0" u="none" strike="noStrike" kern="1200" cap="none" spc="0" normalizeH="0" baseline="0" noProof="0" dirty="0" smtClean="0">
                <a:ln>
                  <a:noFill/>
                </a:ln>
                <a:solidFill>
                  <a:srgbClr val="58595B"/>
                </a:solidFill>
                <a:effectLst/>
                <a:uLnTx/>
                <a:uFillTx/>
                <a:latin typeface="Arial" pitchFamily="34" charset="0"/>
                <a:ea typeface="Arial" charset="0"/>
                <a:cs typeface="Arial" pitchFamily="34" charset="0"/>
              </a:rPr>
              <a:t>Third level</a:t>
            </a:r>
          </a:p>
          <a:p>
            <a:pPr marL="434943" marR="0" lvl="3" indent="-144981" algn="l" defTabSz="736504" rtl="0" eaLnBrk="0" fontAlgn="base" latinLnBrk="0" hangingPunct="0">
              <a:lnSpc>
                <a:spcPct val="100000"/>
              </a:lnSpc>
              <a:spcBef>
                <a:spcPts val="0"/>
              </a:spcBef>
              <a:spcAft>
                <a:spcPts val="967"/>
              </a:spcAft>
              <a:buClrTx/>
              <a:buSzTx/>
              <a:buFont typeface="Arial"/>
              <a:buChar char="•"/>
              <a:tabLst/>
              <a:defRPr/>
            </a:pPr>
            <a:endParaRPr kumimoji="0" lang="en-US" sz="900" b="0" i="0" u="none" strike="noStrike" kern="1200" cap="none" spc="0" normalizeH="0" baseline="0" noProof="0" dirty="0" smtClean="0">
              <a:ln>
                <a:noFill/>
              </a:ln>
              <a:solidFill>
                <a:srgbClr val="58595B"/>
              </a:solidFill>
              <a:effectLst/>
              <a:uLnTx/>
              <a:uFillTx/>
              <a:latin typeface="Arial" pitchFamily="34" charset="0"/>
              <a:ea typeface="Arial" charset="0"/>
              <a:cs typeface="Arial" pitchFamily="34" charset="0"/>
            </a:endParaRPr>
          </a:p>
        </p:txBody>
      </p:sp>
      <p:sp>
        <p:nvSpPr>
          <p:cNvPr id="99" name="Date Placeholder 3"/>
          <p:cNvSpPr>
            <a:spLocks noGrp="1"/>
          </p:cNvSpPr>
          <p:nvPr>
            <p:ph type="dt" sz="half" idx="2"/>
          </p:nvPr>
        </p:nvSpPr>
        <p:spPr>
          <a:xfrm>
            <a:off x="594661" y="5035501"/>
            <a:ext cx="1547697" cy="293738"/>
          </a:xfrm>
          <a:prstGeom prst="rect">
            <a:avLst/>
          </a:prstGeom>
        </p:spPr>
        <p:txBody>
          <a:bodyPr lIns="0" tIns="0" rIns="0" bIns="0" anchor="ctr"/>
          <a:lstStyle>
            <a:lvl1pPr>
              <a:defRPr sz="700">
                <a:solidFill>
                  <a:schemeClr val="accent1"/>
                </a:solidFill>
              </a:defRPr>
            </a:lvl1pPr>
          </a:lstStyle>
          <a:p>
            <a:fld id="{58A08D2F-58AB-0E44-B578-C5D8D2B4BF3B}" type="datetime3">
              <a:rPr lang="en-GB" smtClean="0"/>
              <a:t>13 July, 2016</a:t>
            </a:fld>
            <a:endParaRPr lang="en-GB" dirty="0"/>
          </a:p>
        </p:txBody>
      </p:sp>
      <p:sp>
        <p:nvSpPr>
          <p:cNvPr id="100" name="Footer Placeholder 4"/>
          <p:cNvSpPr>
            <a:spLocks noGrp="1"/>
          </p:cNvSpPr>
          <p:nvPr>
            <p:ph type="ftr" sz="quarter" idx="3"/>
            <p:custDataLst>
              <p:tags r:id="rId1"/>
            </p:custDataLst>
          </p:nvPr>
        </p:nvSpPr>
        <p:spPr>
          <a:xfrm>
            <a:off x="0" y="5035501"/>
            <a:ext cx="7561263" cy="293738"/>
          </a:xfrm>
          <a:prstGeom prst="rect">
            <a:avLst/>
          </a:prstGeom>
        </p:spPr>
        <p:txBody>
          <a:bodyPr lIns="0" tIns="0" rIns="0" bIns="0" anchor="ctr"/>
          <a:lstStyle>
            <a:lvl1pPr algn="ctr">
              <a:defRPr lang="en-GB" sz="800" b="0" i="0" u="none">
                <a:solidFill>
                  <a:srgbClr val="FFFFFF"/>
                </a:solidFill>
                <a:latin typeface="Arial"/>
              </a:defRPr>
            </a:lvl1pPr>
          </a:lstStyle>
          <a:p>
            <a:endParaRPr lang="en-GB" b="1"/>
          </a:p>
        </p:txBody>
      </p:sp>
      <p:sp>
        <p:nvSpPr>
          <p:cNvPr id="102" name="Slide Number Placeholder 5"/>
          <p:cNvSpPr>
            <a:spLocks noGrp="1"/>
          </p:cNvSpPr>
          <p:nvPr>
            <p:ph type="sldNum" sz="quarter" idx="4"/>
          </p:nvPr>
        </p:nvSpPr>
        <p:spPr>
          <a:xfrm>
            <a:off x="6846455" y="5035501"/>
            <a:ext cx="297689" cy="293738"/>
          </a:xfrm>
          <a:prstGeom prst="rect">
            <a:avLst/>
          </a:prstGeom>
        </p:spPr>
        <p:txBody>
          <a:bodyPr lIns="0" tIns="0" rIns="0" bIns="0" anchor="ctr"/>
          <a:lstStyle>
            <a:lvl1pPr algn="r">
              <a:defRPr sz="700">
                <a:solidFill>
                  <a:schemeClr val="accent1"/>
                </a:solidFill>
              </a:defRPr>
            </a:lvl1pPr>
          </a:lstStyle>
          <a:p>
            <a:fld id="{71F9F866-B438-9445-8D9F-1F8FF6608833}" type="slidenum">
              <a:rPr lang="en-GB" smtClean="0"/>
              <a:pPr/>
              <a:t>‹#›</a:t>
            </a:fld>
            <a:endParaRPr lang="en-GB" dirty="0"/>
          </a:p>
        </p:txBody>
      </p:sp>
      <p:sp>
        <p:nvSpPr>
          <p:cNvPr id="101"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15"/>
          </p:nvPr>
        </p:nvSpPr>
        <p:spPr>
          <a:xfrm>
            <a:off x="3868582" y="2797850"/>
            <a:ext cx="2977873" cy="2230385"/>
          </a:xfrm>
          <a:prstGeom prst="round2SameRect">
            <a:avLst>
              <a:gd name="adj1" fmla="val 1788"/>
              <a:gd name="adj2" fmla="val 0"/>
            </a:avLst>
          </a:prstGeom>
        </p:spPr>
        <p:txBody>
          <a:bodyPr/>
          <a:lstStyle/>
          <a:p>
            <a:pPr lvl="0"/>
            <a:r>
              <a:rPr lang="en-US" noProof="0" dirty="0" smtClean="0"/>
              <a:t>Click icon to add picture</a:t>
            </a:r>
            <a:endParaRPr lang="en-GB" noProof="0" dirty="0"/>
          </a:p>
        </p:txBody>
      </p:sp>
    </p:spTree>
    <p:extLst>
      <p:ext uri="{BB962C8B-B14F-4D97-AF65-F5344CB8AC3E}">
        <p14:creationId xmlns:p14="http://schemas.microsoft.com/office/powerpoint/2010/main" val="2452689892"/>
      </p:ext>
    </p:extLst>
  </p:cSld>
  <p:clrMapOvr>
    <a:masterClrMapping/>
  </p:clrMapOvr>
  <p:timing>
    <p:tnLst>
      <p:par>
        <p:cTn id="1" dur="indefinite" restart="never" nodeType="tmRoot"/>
      </p:par>
    </p:tnLst>
  </p:timing>
</p:sldLayout>
</file>

<file path=ppt/slideLayouts/slideLayout88.xml><?xml version="1.0" encoding="utf-8"?>
<p:sldLayout xmlns:a="http://schemas.openxmlformats.org/drawingml/2006/main" xmlns:r="http://schemas.openxmlformats.org/officeDocument/2006/relationships" xmlns:p="http://schemas.openxmlformats.org/presentationml/2006/main" preserve="1" userDrawn="1">
  <p:cSld name="3_Text + image">
    <p:spTree>
      <p:nvGrpSpPr>
        <p:cNvPr id="1" name=""/>
        <p:cNvGrpSpPr/>
        <p:nvPr/>
      </p:nvGrpSpPr>
      <p:grpSpPr>
        <a:xfrm>
          <a:off x="0" y="0"/>
          <a:ext cx="0" cy="0"/>
          <a:chOff x="0" y="0"/>
          <a:chExt cx="0" cy="0"/>
        </a:xfrm>
      </p:grpSpPr>
      <p:sp>
        <p:nvSpPr>
          <p:cNvPr id="2" name="Title 1" descr="Ideally your title should fit on one line." title="Slide title"/>
          <p:cNvSpPr>
            <a:spLocks noGrp="1"/>
          </p:cNvSpPr>
          <p:nvPr>
            <p:ph type="title"/>
          </p:nvPr>
        </p:nvSpPr>
        <p:spPr/>
        <p:txBody>
          <a:bodyPr/>
          <a:lstStyle/>
          <a:p>
            <a:r>
              <a:rPr lang="en-US" smtClean="0"/>
              <a:t>Click to edit Master title style</a:t>
            </a:r>
            <a:endParaRPr lang="en-GB"/>
          </a:p>
        </p:txBody>
      </p:sp>
      <p:sp>
        <p:nvSpPr>
          <p:cNvPr id="7" name="Text Placeholder 6" descr="First level - paragraph text&#10;Second level - bullet 1&#10;Third level - bullet 2&#10;&#10;No more than 100 words per slide" title="Main text copy"/>
          <p:cNvSpPr>
            <a:spLocks noGrp="1"/>
          </p:cNvSpPr>
          <p:nvPr>
            <p:ph type="body" sz="quarter" idx="13"/>
          </p:nvPr>
        </p:nvSpPr>
        <p:spPr>
          <a:xfrm>
            <a:off x="595974" y="1678957"/>
            <a:ext cx="2081973" cy="2936918"/>
          </a:xfrm>
          <a:prstGeom prst="rect">
            <a:avLst/>
          </a:prstGeom>
        </p:spPr>
        <p:txBody>
          <a:bodyPr>
            <a:normAutofit/>
          </a:bodyPr>
          <a:lstStyle>
            <a:lvl1pPr marL="0" marR="0" indent="0" algn="l" defTabSz="736504" rtl="0" eaLnBrk="0" fontAlgn="base" latinLnBrk="0" hangingPunct="0">
              <a:lnSpc>
                <a:spcPct val="100000"/>
              </a:lnSpc>
              <a:spcBef>
                <a:spcPts val="0"/>
              </a:spcBef>
              <a:spcAft>
                <a:spcPts val="967"/>
              </a:spcAft>
              <a:buClrTx/>
              <a:buSzTx/>
              <a:buFontTx/>
              <a:buNone/>
              <a:tabLst/>
              <a:defRPr sz="1600">
                <a:solidFill>
                  <a:schemeClr val="tx1"/>
                </a:solidFill>
                <a:latin typeface="Franklin Gothic Book"/>
                <a:cs typeface="Franklin Gothic Book"/>
              </a:defRPr>
            </a:lvl1pPr>
            <a:lvl2pPr marL="144488" marR="0" indent="-144488" algn="l" defTabSz="736504" rtl="0" eaLnBrk="0" fontAlgn="base" latinLnBrk="0" hangingPunct="0">
              <a:lnSpc>
                <a:spcPct val="100000"/>
              </a:lnSpc>
              <a:spcBef>
                <a:spcPts val="0"/>
              </a:spcBef>
              <a:spcAft>
                <a:spcPts val="967"/>
              </a:spcAft>
              <a:buClrTx/>
              <a:buSzTx/>
              <a:buFont typeface="Arial" charset="0"/>
              <a:buChar char="•"/>
              <a:tabLst/>
              <a:defRPr>
                <a:solidFill>
                  <a:schemeClr val="tx1"/>
                </a:solidFill>
                <a:latin typeface="Franklin Gothic Book"/>
                <a:ea typeface="Franklin Gothic Book"/>
                <a:cs typeface="Franklin Gothic Book"/>
              </a:defRPr>
            </a:lvl2pPr>
            <a:lvl3pPr marL="289962" marR="0" indent="-144981" algn="l" defTabSz="736504" rtl="0" eaLnBrk="0" fontAlgn="base" latinLnBrk="0" hangingPunct="0">
              <a:lnSpc>
                <a:spcPct val="100000"/>
              </a:lnSpc>
              <a:spcBef>
                <a:spcPts val="0"/>
              </a:spcBef>
              <a:spcAft>
                <a:spcPts val="967"/>
              </a:spcAft>
              <a:buClrTx/>
              <a:buSzTx/>
              <a:buFont typeface="Arial"/>
              <a:buChar char="•"/>
              <a:tabLst/>
              <a:defRPr>
                <a:solidFill>
                  <a:schemeClr val="tx1"/>
                </a:solidFill>
                <a:latin typeface="Franklin Gothic Book"/>
                <a:ea typeface="Franklin Gothic Book"/>
                <a:cs typeface="Franklin Gothic Book"/>
              </a:defRPr>
            </a:lvl3pPr>
            <a:lvl4pPr marL="434943" marR="0" indent="-144981" algn="l" defTabSz="736504" rtl="0" eaLnBrk="0" fontAlgn="base" latinLnBrk="0" hangingPunct="0">
              <a:lnSpc>
                <a:spcPct val="100000"/>
              </a:lnSpc>
              <a:spcBef>
                <a:spcPts val="0"/>
              </a:spcBef>
              <a:spcAft>
                <a:spcPts val="967"/>
              </a:spcAft>
              <a:buClrTx/>
              <a:buSzTx/>
              <a:buFont typeface="Arial"/>
              <a:buChar char="•"/>
              <a:tabLst/>
              <a:defRPr>
                <a:latin typeface="Franklin Gothic Book"/>
                <a:ea typeface="Franklin Gothic Book"/>
                <a:cs typeface="Franklin Gothic Book"/>
              </a:defRPr>
            </a:lvl4pPr>
          </a:lstStyle>
          <a:p>
            <a:pPr marL="0" marR="0" lvl="0" indent="0" algn="l" defTabSz="736504" rtl="0" eaLnBrk="0" fontAlgn="base" latinLnBrk="0" hangingPunct="0">
              <a:lnSpc>
                <a:spcPct val="100000"/>
              </a:lnSpc>
              <a:spcBef>
                <a:spcPts val="0"/>
              </a:spcBef>
              <a:spcAft>
                <a:spcPts val="967"/>
              </a:spcAft>
              <a:buClrTx/>
              <a:buSzTx/>
              <a:buFontTx/>
              <a:buNone/>
              <a:tabLst/>
              <a:defRPr/>
            </a:pPr>
            <a:r>
              <a:rPr kumimoji="0" lang="en-US" sz="900" b="0" i="0" u="none" strike="noStrike" kern="1200" cap="none" spc="0" normalizeH="0" baseline="0" noProof="0" dirty="0" smtClean="0">
                <a:ln>
                  <a:noFill/>
                </a:ln>
                <a:solidFill>
                  <a:srgbClr val="58595B"/>
                </a:solidFill>
                <a:effectLst/>
                <a:uLnTx/>
                <a:uFillTx/>
                <a:latin typeface="Arial" pitchFamily="34" charset="0"/>
                <a:ea typeface="ＭＳ Ｐゴシック" charset="0"/>
                <a:cs typeface="Arial" pitchFamily="34" charset="0"/>
              </a:rPr>
              <a:t>Click to edit Master text styles</a:t>
            </a:r>
          </a:p>
          <a:p>
            <a:pPr marL="144488" marR="0" lvl="1" indent="-144488" algn="l" defTabSz="736504" rtl="0" eaLnBrk="0" fontAlgn="base" latinLnBrk="0" hangingPunct="0">
              <a:lnSpc>
                <a:spcPct val="100000"/>
              </a:lnSpc>
              <a:spcBef>
                <a:spcPts val="0"/>
              </a:spcBef>
              <a:spcAft>
                <a:spcPts val="967"/>
              </a:spcAft>
              <a:buClrTx/>
              <a:buSzTx/>
              <a:buFont typeface="Arial" charset="0"/>
              <a:buChar char="•"/>
              <a:tabLst/>
              <a:defRPr/>
            </a:pPr>
            <a:r>
              <a:rPr kumimoji="0" lang="en-US" sz="900" b="0" i="0" u="none" strike="noStrike" kern="1200" cap="none" spc="0" normalizeH="0" baseline="0" noProof="0" dirty="0" smtClean="0">
                <a:ln>
                  <a:noFill/>
                </a:ln>
                <a:solidFill>
                  <a:srgbClr val="58595B"/>
                </a:solidFill>
                <a:effectLst/>
                <a:uLnTx/>
                <a:uFillTx/>
                <a:latin typeface="Arial" pitchFamily="34" charset="0"/>
                <a:ea typeface="Arial" charset="0"/>
                <a:cs typeface="Arial" pitchFamily="34" charset="0"/>
              </a:rPr>
              <a:t>Second level</a:t>
            </a:r>
          </a:p>
          <a:p>
            <a:pPr marL="289962" marR="0" lvl="2" indent="-144981" algn="l" defTabSz="736504" rtl="0" eaLnBrk="0" fontAlgn="base" latinLnBrk="0" hangingPunct="0">
              <a:lnSpc>
                <a:spcPct val="100000"/>
              </a:lnSpc>
              <a:spcBef>
                <a:spcPts val="0"/>
              </a:spcBef>
              <a:spcAft>
                <a:spcPts val="967"/>
              </a:spcAft>
              <a:buClrTx/>
              <a:buSzTx/>
              <a:buFont typeface="Arial"/>
              <a:buChar char="•"/>
              <a:tabLst/>
              <a:defRPr/>
            </a:pPr>
            <a:r>
              <a:rPr kumimoji="0" lang="en-US" sz="900" b="0" i="0" u="none" strike="noStrike" kern="1200" cap="none" spc="0" normalizeH="0" baseline="0" noProof="0" dirty="0" smtClean="0">
                <a:ln>
                  <a:noFill/>
                </a:ln>
                <a:solidFill>
                  <a:srgbClr val="58595B"/>
                </a:solidFill>
                <a:effectLst/>
                <a:uLnTx/>
                <a:uFillTx/>
                <a:latin typeface="Arial" pitchFamily="34" charset="0"/>
                <a:ea typeface="Arial" charset="0"/>
                <a:cs typeface="Arial" pitchFamily="34" charset="0"/>
              </a:rPr>
              <a:t>Third level</a:t>
            </a:r>
          </a:p>
          <a:p>
            <a:pPr marL="434943" marR="0" lvl="3" indent="-144981" algn="l" defTabSz="736504" rtl="0" eaLnBrk="0" fontAlgn="base" latinLnBrk="0" hangingPunct="0">
              <a:lnSpc>
                <a:spcPct val="100000"/>
              </a:lnSpc>
              <a:spcBef>
                <a:spcPts val="0"/>
              </a:spcBef>
              <a:spcAft>
                <a:spcPts val="967"/>
              </a:spcAft>
              <a:buClrTx/>
              <a:buSzTx/>
              <a:buFont typeface="Arial"/>
              <a:buChar char="•"/>
              <a:tabLst/>
              <a:defRPr/>
            </a:pPr>
            <a:r>
              <a:rPr kumimoji="0" lang="en-US" sz="900" b="0" i="0" u="none" strike="noStrike" kern="1200" cap="none" spc="0" normalizeH="0" baseline="0" noProof="0" dirty="0" smtClean="0">
                <a:ln>
                  <a:noFill/>
                </a:ln>
                <a:solidFill>
                  <a:srgbClr val="58595B"/>
                </a:solidFill>
                <a:effectLst/>
                <a:uLnTx/>
                <a:uFillTx/>
                <a:latin typeface="Arial" pitchFamily="34" charset="0"/>
                <a:ea typeface="Arial" charset="0"/>
                <a:cs typeface="Arial" pitchFamily="34" charset="0"/>
              </a:rPr>
              <a:t>Fourth level</a:t>
            </a:r>
          </a:p>
        </p:txBody>
      </p:sp>
      <p:sp>
        <p:nvSpPr>
          <p:cNvPr id="103"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17"/>
          </p:nvPr>
        </p:nvSpPr>
        <p:spPr>
          <a:xfrm>
            <a:off x="2975933" y="1678957"/>
            <a:ext cx="1785298" cy="2936918"/>
          </a:xfrm>
          <a:prstGeom prst="roundRect">
            <a:avLst>
              <a:gd name="adj" fmla="val 5286"/>
            </a:avLst>
          </a:prstGeom>
        </p:spPr>
        <p:txBody>
          <a:bodyPr/>
          <a:lstStyle/>
          <a:p>
            <a:pPr lvl="0"/>
            <a:r>
              <a:rPr lang="en-US" noProof="0" dirty="0" smtClean="0"/>
              <a:t>Click icon to add picture</a:t>
            </a:r>
            <a:endParaRPr lang="en-GB" noProof="0" dirty="0"/>
          </a:p>
        </p:txBody>
      </p:sp>
      <p:sp>
        <p:nvSpPr>
          <p:cNvPr id="100"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18"/>
          </p:nvPr>
        </p:nvSpPr>
        <p:spPr>
          <a:xfrm>
            <a:off x="5059219" y="1694123"/>
            <a:ext cx="1785298" cy="2936918"/>
          </a:xfrm>
          <a:prstGeom prst="roundRect">
            <a:avLst>
              <a:gd name="adj" fmla="val 5286"/>
            </a:avLst>
          </a:prstGeom>
        </p:spPr>
        <p:txBody>
          <a:bodyPr/>
          <a:lstStyle/>
          <a:p>
            <a:pPr lvl="0"/>
            <a:r>
              <a:rPr lang="en-US" noProof="0" dirty="0" smtClean="0"/>
              <a:t>Click icon to add picture</a:t>
            </a:r>
            <a:endParaRPr lang="en-GB" noProof="0" dirty="0"/>
          </a:p>
        </p:txBody>
      </p:sp>
      <p:sp>
        <p:nvSpPr>
          <p:cNvPr id="102" name="Date Placeholder 3"/>
          <p:cNvSpPr>
            <a:spLocks noGrp="1"/>
          </p:cNvSpPr>
          <p:nvPr>
            <p:ph type="dt" sz="half" idx="2"/>
          </p:nvPr>
        </p:nvSpPr>
        <p:spPr>
          <a:xfrm>
            <a:off x="594661" y="5035501"/>
            <a:ext cx="1547697" cy="293738"/>
          </a:xfrm>
          <a:prstGeom prst="rect">
            <a:avLst/>
          </a:prstGeom>
        </p:spPr>
        <p:txBody>
          <a:bodyPr lIns="0" tIns="0" rIns="0" bIns="0" anchor="ctr"/>
          <a:lstStyle>
            <a:lvl1pPr>
              <a:defRPr sz="700">
                <a:solidFill>
                  <a:schemeClr val="accent1"/>
                </a:solidFill>
              </a:defRPr>
            </a:lvl1pPr>
          </a:lstStyle>
          <a:p>
            <a:fld id="{EDCE6523-1D77-094B-8E5B-28D72BCF4B9A}" type="datetime3">
              <a:rPr lang="en-GB" smtClean="0"/>
              <a:t>13 July, 2016</a:t>
            </a:fld>
            <a:endParaRPr lang="en-GB" dirty="0"/>
          </a:p>
        </p:txBody>
      </p:sp>
      <p:sp>
        <p:nvSpPr>
          <p:cNvPr id="104" name="Footer Placeholder 4"/>
          <p:cNvSpPr>
            <a:spLocks noGrp="1"/>
          </p:cNvSpPr>
          <p:nvPr>
            <p:ph type="ftr" sz="quarter" idx="3"/>
            <p:custDataLst>
              <p:tags r:id="rId1"/>
            </p:custDataLst>
          </p:nvPr>
        </p:nvSpPr>
        <p:spPr>
          <a:xfrm>
            <a:off x="0" y="5035501"/>
            <a:ext cx="7561263" cy="293738"/>
          </a:xfrm>
          <a:prstGeom prst="rect">
            <a:avLst/>
          </a:prstGeom>
        </p:spPr>
        <p:txBody>
          <a:bodyPr lIns="0" tIns="0" rIns="0" bIns="0" anchor="ctr"/>
          <a:lstStyle>
            <a:lvl1pPr algn="ctr">
              <a:defRPr lang="en-GB" sz="800" b="0" i="0" u="none">
                <a:solidFill>
                  <a:srgbClr val="FFFFFF"/>
                </a:solidFill>
                <a:latin typeface="Arial"/>
              </a:defRPr>
            </a:lvl1pPr>
          </a:lstStyle>
          <a:p>
            <a:endParaRPr lang="en-GB" b="1"/>
          </a:p>
        </p:txBody>
      </p:sp>
      <p:sp>
        <p:nvSpPr>
          <p:cNvPr id="101" name="Slide Number Placeholder 5"/>
          <p:cNvSpPr>
            <a:spLocks noGrp="1"/>
          </p:cNvSpPr>
          <p:nvPr>
            <p:ph type="sldNum" sz="quarter" idx="4"/>
          </p:nvPr>
        </p:nvSpPr>
        <p:spPr>
          <a:xfrm>
            <a:off x="6846455" y="5035501"/>
            <a:ext cx="297689" cy="293738"/>
          </a:xfrm>
          <a:prstGeom prst="rect">
            <a:avLst/>
          </a:prstGeom>
        </p:spPr>
        <p:txBody>
          <a:bodyPr lIns="0" tIns="0" rIns="0" bIns="0" anchor="ctr"/>
          <a:lstStyle>
            <a:lvl1pPr algn="r">
              <a:defRPr sz="700">
                <a:solidFill>
                  <a:schemeClr val="accent1"/>
                </a:solidFill>
              </a:defRPr>
            </a:lvl1pPr>
          </a:lstStyle>
          <a:p>
            <a:fld id="{71F9F866-B438-9445-8D9F-1F8FF6608833}" type="slidenum">
              <a:rPr lang="en-GB" smtClean="0"/>
              <a:pPr/>
              <a:t>‹#›</a:t>
            </a:fld>
            <a:endParaRPr lang="en-GB" dirty="0"/>
          </a:p>
        </p:txBody>
      </p:sp>
    </p:spTree>
    <p:extLst>
      <p:ext uri="{BB962C8B-B14F-4D97-AF65-F5344CB8AC3E}">
        <p14:creationId xmlns:p14="http://schemas.microsoft.com/office/powerpoint/2010/main" val="1778827345"/>
      </p:ext>
    </p:extLst>
  </p:cSld>
  <p:clrMapOvr>
    <a:masterClrMapping/>
  </p:clrMapOvr>
  <p:timing>
    <p:tnLst>
      <p:par>
        <p:cTn id="1" dur="indefinite" restart="never" nodeType="tmRoot"/>
      </p:par>
    </p:tnLst>
  </p:timing>
</p:sldLayout>
</file>

<file path=ppt/slideLayouts/slideLayout89.xml><?xml version="1.0" encoding="utf-8"?>
<p:sldLayout xmlns:a="http://schemas.openxmlformats.org/drawingml/2006/main" xmlns:r="http://schemas.openxmlformats.org/officeDocument/2006/relationships" xmlns:p="http://schemas.openxmlformats.org/presentationml/2006/main" preserve="1" userDrawn="1">
  <p:cSld name="7_Text + image">
    <p:spTree>
      <p:nvGrpSpPr>
        <p:cNvPr id="1" name=""/>
        <p:cNvGrpSpPr/>
        <p:nvPr/>
      </p:nvGrpSpPr>
      <p:grpSpPr>
        <a:xfrm>
          <a:off x="0" y="0"/>
          <a:ext cx="0" cy="0"/>
          <a:chOff x="0" y="0"/>
          <a:chExt cx="0" cy="0"/>
        </a:xfrm>
      </p:grpSpPr>
      <p:sp>
        <p:nvSpPr>
          <p:cNvPr id="2" name="Title 1" descr="Ideally your title should fit on one line." title="Slide title"/>
          <p:cNvSpPr>
            <a:spLocks noGrp="1"/>
          </p:cNvSpPr>
          <p:nvPr>
            <p:ph type="title"/>
          </p:nvPr>
        </p:nvSpPr>
        <p:spPr/>
        <p:txBody>
          <a:bodyPr/>
          <a:lstStyle/>
          <a:p>
            <a:r>
              <a:rPr lang="en-US" smtClean="0"/>
              <a:t>Click to edit Master title style</a:t>
            </a:r>
            <a:endParaRPr lang="en-GB"/>
          </a:p>
        </p:txBody>
      </p:sp>
      <p:sp>
        <p:nvSpPr>
          <p:cNvPr id="7" name="Text Placeholder 6" descr="First level - paragraph text&#10;Second level - bullet 1&#10;Third level - bullet 2&#10;&#10;No more than 100 words per slide" title="Main text copy"/>
          <p:cNvSpPr>
            <a:spLocks noGrp="1"/>
          </p:cNvSpPr>
          <p:nvPr>
            <p:ph type="body" sz="quarter" idx="13"/>
          </p:nvPr>
        </p:nvSpPr>
        <p:spPr>
          <a:xfrm>
            <a:off x="595974" y="1678957"/>
            <a:ext cx="2081973" cy="2936918"/>
          </a:xfrm>
          <a:prstGeom prst="rect">
            <a:avLst/>
          </a:prstGeom>
        </p:spPr>
        <p:txBody>
          <a:bodyPr>
            <a:normAutofit/>
          </a:bodyPr>
          <a:lstStyle>
            <a:lvl1pPr marL="0" marR="0" indent="0" algn="l" defTabSz="736504" rtl="0" eaLnBrk="0" fontAlgn="base" latinLnBrk="0" hangingPunct="0">
              <a:lnSpc>
                <a:spcPct val="100000"/>
              </a:lnSpc>
              <a:spcBef>
                <a:spcPts val="0"/>
              </a:spcBef>
              <a:spcAft>
                <a:spcPts val="967"/>
              </a:spcAft>
              <a:buClrTx/>
              <a:buSzTx/>
              <a:buFontTx/>
              <a:buNone/>
              <a:tabLst/>
              <a:defRPr sz="1600">
                <a:solidFill>
                  <a:schemeClr val="tx1"/>
                </a:solidFill>
                <a:latin typeface="Franklin Gothic Book"/>
                <a:cs typeface="Franklin Gothic Book"/>
              </a:defRPr>
            </a:lvl1pPr>
            <a:lvl2pPr marL="144488" marR="0" indent="-144488" algn="l" defTabSz="736504" rtl="0" eaLnBrk="0" fontAlgn="base" latinLnBrk="0" hangingPunct="0">
              <a:lnSpc>
                <a:spcPct val="100000"/>
              </a:lnSpc>
              <a:spcBef>
                <a:spcPts val="0"/>
              </a:spcBef>
              <a:spcAft>
                <a:spcPts val="967"/>
              </a:spcAft>
              <a:buClrTx/>
              <a:buSzTx/>
              <a:buFont typeface="Arial" charset="0"/>
              <a:buChar char="•"/>
              <a:tabLst/>
              <a:defRPr>
                <a:solidFill>
                  <a:schemeClr val="tx1"/>
                </a:solidFill>
                <a:latin typeface="Franklin Gothic Book"/>
                <a:ea typeface="Franklin Gothic Book"/>
                <a:cs typeface="Franklin Gothic Book"/>
              </a:defRPr>
            </a:lvl2pPr>
            <a:lvl3pPr marL="289962" marR="0" indent="-144981" algn="l" defTabSz="736504" rtl="0" eaLnBrk="0" fontAlgn="base" latinLnBrk="0" hangingPunct="0">
              <a:lnSpc>
                <a:spcPct val="100000"/>
              </a:lnSpc>
              <a:spcBef>
                <a:spcPts val="0"/>
              </a:spcBef>
              <a:spcAft>
                <a:spcPts val="967"/>
              </a:spcAft>
              <a:buClrTx/>
              <a:buSzTx/>
              <a:buFont typeface="Arial"/>
              <a:buChar char="•"/>
              <a:tabLst/>
              <a:defRPr>
                <a:solidFill>
                  <a:schemeClr val="tx1"/>
                </a:solidFill>
                <a:latin typeface="Franklin Gothic Book"/>
                <a:ea typeface="Franklin Gothic Book"/>
                <a:cs typeface="Franklin Gothic Book"/>
              </a:defRPr>
            </a:lvl3pPr>
            <a:lvl4pPr marL="434943" marR="0" indent="-144981" algn="l" defTabSz="736504" rtl="0" eaLnBrk="0" fontAlgn="base" latinLnBrk="0" hangingPunct="0">
              <a:lnSpc>
                <a:spcPct val="100000"/>
              </a:lnSpc>
              <a:spcBef>
                <a:spcPts val="0"/>
              </a:spcBef>
              <a:spcAft>
                <a:spcPts val="967"/>
              </a:spcAft>
              <a:buClrTx/>
              <a:buSzTx/>
              <a:buFont typeface="Arial"/>
              <a:buChar char="•"/>
              <a:tabLst/>
              <a:defRPr>
                <a:latin typeface="Franklin Gothic Book"/>
                <a:ea typeface="Franklin Gothic Book"/>
                <a:cs typeface="Franklin Gothic Book"/>
              </a:defRPr>
            </a:lvl4pPr>
          </a:lstStyle>
          <a:p>
            <a:pPr marL="0" marR="0" lvl="0" indent="0" algn="l" defTabSz="736504" rtl="0" eaLnBrk="0" fontAlgn="base" latinLnBrk="0" hangingPunct="0">
              <a:lnSpc>
                <a:spcPct val="100000"/>
              </a:lnSpc>
              <a:spcBef>
                <a:spcPts val="0"/>
              </a:spcBef>
              <a:spcAft>
                <a:spcPts val="967"/>
              </a:spcAft>
              <a:buClrTx/>
              <a:buSzTx/>
              <a:buFontTx/>
              <a:buNone/>
              <a:tabLst/>
              <a:defRPr/>
            </a:pPr>
            <a:r>
              <a:rPr kumimoji="0" lang="en-US" sz="900" b="0" i="0" u="none" strike="noStrike" kern="1200" cap="none" spc="0" normalizeH="0" baseline="0" noProof="0" dirty="0" smtClean="0">
                <a:ln>
                  <a:noFill/>
                </a:ln>
                <a:solidFill>
                  <a:srgbClr val="58595B"/>
                </a:solidFill>
                <a:effectLst/>
                <a:uLnTx/>
                <a:uFillTx/>
                <a:latin typeface="Arial" pitchFamily="34" charset="0"/>
                <a:ea typeface="ＭＳ Ｐゴシック" charset="0"/>
                <a:cs typeface="Arial" pitchFamily="34" charset="0"/>
              </a:rPr>
              <a:t>Click to edit Master text styles</a:t>
            </a:r>
          </a:p>
          <a:p>
            <a:pPr marL="144488" marR="0" lvl="1" indent="-144488" algn="l" defTabSz="736504" rtl="0" eaLnBrk="0" fontAlgn="base" latinLnBrk="0" hangingPunct="0">
              <a:lnSpc>
                <a:spcPct val="100000"/>
              </a:lnSpc>
              <a:spcBef>
                <a:spcPts val="0"/>
              </a:spcBef>
              <a:spcAft>
                <a:spcPts val="967"/>
              </a:spcAft>
              <a:buClrTx/>
              <a:buSzTx/>
              <a:buFont typeface="Arial" charset="0"/>
              <a:buChar char="•"/>
              <a:tabLst/>
              <a:defRPr/>
            </a:pPr>
            <a:r>
              <a:rPr kumimoji="0" lang="en-US" sz="900" b="0" i="0" u="none" strike="noStrike" kern="1200" cap="none" spc="0" normalizeH="0" baseline="0" noProof="0" dirty="0" smtClean="0">
                <a:ln>
                  <a:noFill/>
                </a:ln>
                <a:solidFill>
                  <a:srgbClr val="58595B"/>
                </a:solidFill>
                <a:effectLst/>
                <a:uLnTx/>
                <a:uFillTx/>
                <a:latin typeface="Arial" pitchFamily="34" charset="0"/>
                <a:ea typeface="Arial" charset="0"/>
                <a:cs typeface="Arial" pitchFamily="34" charset="0"/>
              </a:rPr>
              <a:t>Second level</a:t>
            </a:r>
          </a:p>
          <a:p>
            <a:pPr marL="289962" marR="0" lvl="2" indent="-144981" algn="l" defTabSz="736504" rtl="0" eaLnBrk="0" fontAlgn="base" latinLnBrk="0" hangingPunct="0">
              <a:lnSpc>
                <a:spcPct val="100000"/>
              </a:lnSpc>
              <a:spcBef>
                <a:spcPts val="0"/>
              </a:spcBef>
              <a:spcAft>
                <a:spcPts val="967"/>
              </a:spcAft>
              <a:buClrTx/>
              <a:buSzTx/>
              <a:buFont typeface="Arial"/>
              <a:buChar char="•"/>
              <a:tabLst/>
              <a:defRPr/>
            </a:pPr>
            <a:r>
              <a:rPr kumimoji="0" lang="en-US" sz="900" b="0" i="0" u="none" strike="noStrike" kern="1200" cap="none" spc="0" normalizeH="0" baseline="0" noProof="0" dirty="0" smtClean="0">
                <a:ln>
                  <a:noFill/>
                </a:ln>
                <a:solidFill>
                  <a:srgbClr val="58595B"/>
                </a:solidFill>
                <a:effectLst/>
                <a:uLnTx/>
                <a:uFillTx/>
                <a:latin typeface="Arial" pitchFamily="34" charset="0"/>
                <a:ea typeface="Arial" charset="0"/>
                <a:cs typeface="Arial" pitchFamily="34" charset="0"/>
              </a:rPr>
              <a:t>Third level</a:t>
            </a:r>
          </a:p>
          <a:p>
            <a:pPr marL="434943" marR="0" lvl="3" indent="-144981" algn="l" defTabSz="736504" rtl="0" eaLnBrk="0" fontAlgn="base" latinLnBrk="0" hangingPunct="0">
              <a:lnSpc>
                <a:spcPct val="100000"/>
              </a:lnSpc>
              <a:spcBef>
                <a:spcPts val="0"/>
              </a:spcBef>
              <a:spcAft>
                <a:spcPts val="967"/>
              </a:spcAft>
              <a:buClrTx/>
              <a:buSzTx/>
              <a:buFont typeface="Arial"/>
              <a:buChar char="•"/>
              <a:tabLst/>
              <a:defRPr/>
            </a:pPr>
            <a:r>
              <a:rPr kumimoji="0" lang="en-US" sz="900" b="0" i="0" u="none" strike="noStrike" kern="1200" cap="none" spc="0" normalizeH="0" baseline="0" noProof="0" dirty="0" smtClean="0">
                <a:ln>
                  <a:noFill/>
                </a:ln>
                <a:solidFill>
                  <a:srgbClr val="58595B"/>
                </a:solidFill>
                <a:effectLst/>
                <a:uLnTx/>
                <a:uFillTx/>
                <a:latin typeface="Arial" pitchFamily="34" charset="0"/>
                <a:ea typeface="Arial" charset="0"/>
                <a:cs typeface="Arial" pitchFamily="34" charset="0"/>
              </a:rPr>
              <a:t>Fourth level</a:t>
            </a:r>
          </a:p>
        </p:txBody>
      </p:sp>
      <p:sp>
        <p:nvSpPr>
          <p:cNvPr id="103"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17"/>
          </p:nvPr>
        </p:nvSpPr>
        <p:spPr>
          <a:xfrm>
            <a:off x="2975933" y="1678957"/>
            <a:ext cx="4170300" cy="1398926"/>
          </a:xfrm>
          <a:prstGeom prst="roundRect">
            <a:avLst>
              <a:gd name="adj" fmla="val 5286"/>
            </a:avLst>
          </a:prstGeom>
        </p:spPr>
        <p:txBody>
          <a:bodyPr/>
          <a:lstStyle/>
          <a:p>
            <a:pPr lvl="0"/>
            <a:r>
              <a:rPr lang="en-US" noProof="0" dirty="0" smtClean="0"/>
              <a:t>Click icon to add picture</a:t>
            </a:r>
            <a:endParaRPr lang="en-GB" noProof="0" dirty="0"/>
          </a:p>
        </p:txBody>
      </p:sp>
      <p:sp>
        <p:nvSpPr>
          <p:cNvPr id="100"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18"/>
          </p:nvPr>
        </p:nvSpPr>
        <p:spPr>
          <a:xfrm>
            <a:off x="2975932" y="3356681"/>
            <a:ext cx="4168211" cy="1274359"/>
          </a:xfrm>
          <a:prstGeom prst="roundRect">
            <a:avLst>
              <a:gd name="adj" fmla="val 5286"/>
            </a:avLst>
          </a:prstGeom>
        </p:spPr>
        <p:txBody>
          <a:bodyPr/>
          <a:lstStyle/>
          <a:p>
            <a:pPr lvl="0"/>
            <a:r>
              <a:rPr lang="en-US" noProof="0" dirty="0" smtClean="0"/>
              <a:t>Click icon to add picture</a:t>
            </a:r>
            <a:endParaRPr lang="en-GB" noProof="0" dirty="0"/>
          </a:p>
        </p:txBody>
      </p:sp>
      <p:sp>
        <p:nvSpPr>
          <p:cNvPr id="101" name="Date Placeholder 3"/>
          <p:cNvSpPr>
            <a:spLocks noGrp="1"/>
          </p:cNvSpPr>
          <p:nvPr>
            <p:ph type="dt" sz="half" idx="2"/>
          </p:nvPr>
        </p:nvSpPr>
        <p:spPr>
          <a:xfrm>
            <a:off x="594661" y="5035501"/>
            <a:ext cx="1547697" cy="293738"/>
          </a:xfrm>
          <a:prstGeom prst="rect">
            <a:avLst/>
          </a:prstGeom>
        </p:spPr>
        <p:txBody>
          <a:bodyPr lIns="0" tIns="0" rIns="0" bIns="0" anchor="ctr"/>
          <a:lstStyle>
            <a:lvl1pPr>
              <a:defRPr sz="700">
                <a:solidFill>
                  <a:schemeClr val="accent1"/>
                </a:solidFill>
              </a:defRPr>
            </a:lvl1pPr>
          </a:lstStyle>
          <a:p>
            <a:fld id="{DDB9F3E3-D95D-7744-B1A9-3A5E9661014B}" type="datetime3">
              <a:rPr lang="en-GB" smtClean="0"/>
              <a:t>13 July, 2016</a:t>
            </a:fld>
            <a:endParaRPr lang="en-GB" dirty="0"/>
          </a:p>
        </p:txBody>
      </p:sp>
      <p:sp>
        <p:nvSpPr>
          <p:cNvPr id="102" name="Footer Placeholder 4"/>
          <p:cNvSpPr>
            <a:spLocks noGrp="1"/>
          </p:cNvSpPr>
          <p:nvPr>
            <p:ph type="ftr" sz="quarter" idx="3"/>
            <p:custDataLst>
              <p:tags r:id="rId1"/>
            </p:custDataLst>
          </p:nvPr>
        </p:nvSpPr>
        <p:spPr>
          <a:xfrm>
            <a:off x="0" y="5035501"/>
            <a:ext cx="7561263" cy="293738"/>
          </a:xfrm>
          <a:prstGeom prst="rect">
            <a:avLst/>
          </a:prstGeom>
        </p:spPr>
        <p:txBody>
          <a:bodyPr lIns="0" tIns="0" rIns="0" bIns="0" anchor="ctr"/>
          <a:lstStyle>
            <a:lvl1pPr algn="ctr">
              <a:defRPr lang="en-GB" sz="800" b="0" i="0" u="none">
                <a:solidFill>
                  <a:srgbClr val="FFFFFF"/>
                </a:solidFill>
                <a:latin typeface="Arial"/>
              </a:defRPr>
            </a:lvl1pPr>
          </a:lstStyle>
          <a:p>
            <a:endParaRPr lang="en-GB" b="1"/>
          </a:p>
        </p:txBody>
      </p:sp>
      <p:sp>
        <p:nvSpPr>
          <p:cNvPr id="105" name="Slide Number Placeholder 5"/>
          <p:cNvSpPr>
            <a:spLocks noGrp="1"/>
          </p:cNvSpPr>
          <p:nvPr>
            <p:ph type="sldNum" sz="quarter" idx="4"/>
          </p:nvPr>
        </p:nvSpPr>
        <p:spPr>
          <a:xfrm>
            <a:off x="6846455" y="5035501"/>
            <a:ext cx="297689" cy="293738"/>
          </a:xfrm>
          <a:prstGeom prst="rect">
            <a:avLst/>
          </a:prstGeom>
        </p:spPr>
        <p:txBody>
          <a:bodyPr lIns="0" tIns="0" rIns="0" bIns="0" anchor="ctr"/>
          <a:lstStyle>
            <a:lvl1pPr algn="r">
              <a:defRPr sz="700">
                <a:solidFill>
                  <a:schemeClr val="accent1"/>
                </a:solidFill>
              </a:defRPr>
            </a:lvl1pPr>
          </a:lstStyle>
          <a:p>
            <a:fld id="{71F9F866-B438-9445-8D9F-1F8FF6608833}" type="slidenum">
              <a:rPr lang="en-GB" smtClean="0"/>
              <a:pPr/>
              <a:t>‹#›</a:t>
            </a:fld>
            <a:endParaRPr lang="en-GB" dirty="0"/>
          </a:p>
        </p:txBody>
      </p:sp>
    </p:spTree>
    <p:extLst>
      <p:ext uri="{BB962C8B-B14F-4D97-AF65-F5344CB8AC3E}">
        <p14:creationId xmlns:p14="http://schemas.microsoft.com/office/powerpoint/2010/main" val="4065594031"/>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hart + text">
    <p:spTree>
      <p:nvGrpSpPr>
        <p:cNvPr id="1" name=""/>
        <p:cNvGrpSpPr/>
        <p:nvPr/>
      </p:nvGrpSpPr>
      <p:grpSpPr>
        <a:xfrm>
          <a:off x="0" y="0"/>
          <a:ext cx="0" cy="0"/>
          <a:chOff x="0" y="0"/>
          <a:chExt cx="0" cy="0"/>
        </a:xfrm>
      </p:grpSpPr>
      <p:sp>
        <p:nvSpPr>
          <p:cNvPr id="15" name="Round Same Side Corner Rectangle 14"/>
          <p:cNvSpPr/>
          <p:nvPr userDrawn="1"/>
        </p:nvSpPr>
        <p:spPr>
          <a:xfrm>
            <a:off x="594660" y="1401393"/>
            <a:ext cx="2981188" cy="3607720"/>
          </a:xfrm>
          <a:prstGeom prst="round2SameRect">
            <a:avLst>
              <a:gd name="adj1" fmla="val 3390"/>
              <a:gd name="adj2" fmla="val 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73650" tIns="36825" rIns="73650" bIns="36825" anchor="ctr"/>
          <a:lstStyle/>
          <a:p>
            <a:pPr algn="ctr">
              <a:spcAft>
                <a:spcPct val="50000"/>
              </a:spcAft>
              <a:defRPr/>
            </a:pPr>
            <a:endParaRPr lang="en-GB" dirty="0">
              <a:latin typeface="Franklin Gothic Book"/>
            </a:endParaRPr>
          </a:p>
        </p:txBody>
      </p:sp>
      <p:sp>
        <p:nvSpPr>
          <p:cNvPr id="19" name="Content Placeholder 8"/>
          <p:cNvSpPr>
            <a:spLocks noGrp="1"/>
          </p:cNvSpPr>
          <p:nvPr>
            <p:ph sz="quarter" idx="19" hasCustomPrompt="1"/>
          </p:nvPr>
        </p:nvSpPr>
        <p:spPr>
          <a:xfrm>
            <a:off x="594661" y="1401393"/>
            <a:ext cx="2960182" cy="3607720"/>
          </a:xfrm>
        </p:spPr>
        <p:txBody>
          <a:bodyPr/>
          <a:lstStyle>
            <a:lvl5pPr marL="0" indent="0">
              <a:defRPr baseline="0">
                <a:latin typeface="Franklin Gothic Book" panose="020B0503020102020204" pitchFamily="34" charset="0"/>
              </a:defRPr>
            </a:lvl5pPr>
          </a:lstStyle>
          <a:p>
            <a:pPr lvl="4"/>
            <a:r>
              <a:rPr lang="en-GB" dirty="0" smtClean="0"/>
              <a:t>Click icon to insert object</a:t>
            </a:r>
            <a:endParaRPr lang="en-GB" dirty="0"/>
          </a:p>
        </p:txBody>
      </p:sp>
      <p:sp>
        <p:nvSpPr>
          <p:cNvPr id="2" name="Title 1" descr="Ideally your title should fit on one line." title="Slide title"/>
          <p:cNvSpPr>
            <a:spLocks noGrp="1"/>
          </p:cNvSpPr>
          <p:nvPr>
            <p:ph type="title"/>
          </p:nvPr>
        </p:nvSpPr>
        <p:spPr/>
        <p:txBody>
          <a:bodyPr/>
          <a:lstStyle/>
          <a:p>
            <a:r>
              <a:rPr lang="en-US" smtClean="0"/>
              <a:t>Click to edit Master title style</a:t>
            </a:r>
            <a:endParaRPr lang="en-GB"/>
          </a:p>
        </p:txBody>
      </p:sp>
      <p:sp>
        <p:nvSpPr>
          <p:cNvPr id="102" name="Date Placeholder 3"/>
          <p:cNvSpPr>
            <a:spLocks noGrp="1"/>
          </p:cNvSpPr>
          <p:nvPr>
            <p:ph type="dt" sz="half" idx="2"/>
          </p:nvPr>
        </p:nvSpPr>
        <p:spPr>
          <a:xfrm>
            <a:off x="594661" y="5035501"/>
            <a:ext cx="1547697" cy="293738"/>
          </a:xfrm>
          <a:prstGeom prst="rect">
            <a:avLst/>
          </a:prstGeom>
        </p:spPr>
        <p:txBody>
          <a:bodyPr lIns="0" tIns="0" rIns="0" bIns="0" anchor="ctr"/>
          <a:lstStyle>
            <a:lvl1pPr>
              <a:defRPr sz="700">
                <a:solidFill>
                  <a:schemeClr val="accent1"/>
                </a:solidFill>
              </a:defRPr>
            </a:lvl1pPr>
          </a:lstStyle>
          <a:p>
            <a:fld id="{C70A5BBD-BD63-F344-B625-7C085C238913}" type="datetime3">
              <a:rPr lang="en-GB" smtClean="0"/>
              <a:t>13 July, 2016</a:t>
            </a:fld>
            <a:endParaRPr lang="en-GB" dirty="0"/>
          </a:p>
        </p:txBody>
      </p:sp>
      <p:sp>
        <p:nvSpPr>
          <p:cNvPr id="103" name="Footer Placeholder 4"/>
          <p:cNvSpPr>
            <a:spLocks noGrp="1"/>
          </p:cNvSpPr>
          <p:nvPr>
            <p:ph type="ftr" sz="quarter" idx="3"/>
            <p:custDataLst>
              <p:tags r:id="rId1"/>
            </p:custDataLst>
          </p:nvPr>
        </p:nvSpPr>
        <p:spPr>
          <a:xfrm>
            <a:off x="0" y="5035501"/>
            <a:ext cx="7561263" cy="293738"/>
          </a:xfrm>
          <a:prstGeom prst="rect">
            <a:avLst/>
          </a:prstGeom>
        </p:spPr>
        <p:txBody>
          <a:bodyPr lIns="0" tIns="0" rIns="0" bIns="0" anchor="ctr"/>
          <a:lstStyle>
            <a:lvl1pPr algn="ctr">
              <a:defRPr lang="en-GB" sz="800" b="0" i="0" u="none">
                <a:solidFill>
                  <a:srgbClr val="FFFFFF"/>
                </a:solidFill>
                <a:latin typeface="Arial"/>
              </a:defRPr>
            </a:lvl1pPr>
          </a:lstStyle>
          <a:p>
            <a:endParaRPr lang="en-GB" b="1"/>
          </a:p>
        </p:txBody>
      </p:sp>
      <p:sp>
        <p:nvSpPr>
          <p:cNvPr id="105" name="Slide Number Placeholder 5"/>
          <p:cNvSpPr>
            <a:spLocks noGrp="1"/>
          </p:cNvSpPr>
          <p:nvPr>
            <p:ph type="sldNum" sz="quarter" idx="4"/>
          </p:nvPr>
        </p:nvSpPr>
        <p:spPr>
          <a:xfrm>
            <a:off x="6846455" y="5035501"/>
            <a:ext cx="297689" cy="293738"/>
          </a:xfrm>
          <a:prstGeom prst="rect">
            <a:avLst/>
          </a:prstGeom>
        </p:spPr>
        <p:txBody>
          <a:bodyPr lIns="0" tIns="0" rIns="0" bIns="0" anchor="ctr"/>
          <a:lstStyle>
            <a:lvl1pPr algn="r">
              <a:defRPr sz="700">
                <a:solidFill>
                  <a:schemeClr val="accent1"/>
                </a:solidFill>
              </a:defRPr>
            </a:lvl1pPr>
          </a:lstStyle>
          <a:p>
            <a:fld id="{71F9F866-B438-9445-8D9F-1F8FF6608833}" type="slidenum">
              <a:rPr lang="en-GB" smtClean="0"/>
              <a:pPr/>
              <a:t>‹#›</a:t>
            </a:fld>
            <a:endParaRPr lang="en-GB" dirty="0"/>
          </a:p>
        </p:txBody>
      </p:sp>
      <p:sp>
        <p:nvSpPr>
          <p:cNvPr id="17" name="Text Placeholder 5"/>
          <p:cNvSpPr>
            <a:spLocks noGrp="1"/>
          </p:cNvSpPr>
          <p:nvPr>
            <p:ph type="body" sz="quarter" idx="17"/>
          </p:nvPr>
        </p:nvSpPr>
        <p:spPr>
          <a:xfrm>
            <a:off x="3972289" y="1401392"/>
            <a:ext cx="2979873" cy="3648431"/>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Tree>
    <p:extLst>
      <p:ext uri="{BB962C8B-B14F-4D97-AF65-F5344CB8AC3E}">
        <p14:creationId xmlns:p14="http://schemas.microsoft.com/office/powerpoint/2010/main" val="3555839063"/>
      </p:ext>
    </p:extLst>
  </p:cSld>
  <p:clrMapOvr>
    <a:masterClrMapping/>
  </p:clrMapOvr>
  <p:timing>
    <p:tnLst>
      <p:par>
        <p:cTn id="1" dur="indefinite" restart="never" nodeType="tmRoot"/>
      </p:par>
    </p:tnLst>
  </p:timing>
</p:sldLayout>
</file>

<file path=ppt/slideLayouts/slideLayout90.xml><?xml version="1.0" encoding="utf-8"?>
<p:sldLayout xmlns:a="http://schemas.openxmlformats.org/drawingml/2006/main" xmlns:r="http://schemas.openxmlformats.org/officeDocument/2006/relationships" xmlns:p="http://schemas.openxmlformats.org/presentationml/2006/main" preserve="1" userDrawn="1">
  <p:cSld name="2_Text + image">
    <p:spTree>
      <p:nvGrpSpPr>
        <p:cNvPr id="1" name=""/>
        <p:cNvGrpSpPr/>
        <p:nvPr/>
      </p:nvGrpSpPr>
      <p:grpSpPr>
        <a:xfrm>
          <a:off x="0" y="0"/>
          <a:ext cx="0" cy="0"/>
          <a:chOff x="0" y="0"/>
          <a:chExt cx="0" cy="0"/>
        </a:xfrm>
      </p:grpSpPr>
      <p:sp>
        <p:nvSpPr>
          <p:cNvPr id="2" name="Title 1" descr="Ideally your title should fit on one line." title="Slide title"/>
          <p:cNvSpPr>
            <a:spLocks noGrp="1"/>
          </p:cNvSpPr>
          <p:nvPr>
            <p:ph type="title"/>
          </p:nvPr>
        </p:nvSpPr>
        <p:spPr/>
        <p:txBody>
          <a:bodyPr/>
          <a:lstStyle/>
          <a:p>
            <a:r>
              <a:rPr lang="en-US" smtClean="0"/>
              <a:t>Click to edit Master title style</a:t>
            </a:r>
            <a:endParaRPr lang="en-GB"/>
          </a:p>
        </p:txBody>
      </p:sp>
      <p:sp>
        <p:nvSpPr>
          <p:cNvPr id="7" name="Text Placeholder 6" descr="First level - paragraph text&#10;Second level - bullet 1&#10;Third level - bullet 2&#10;&#10;No more than 100 words per slide" title="Main text copy"/>
          <p:cNvSpPr>
            <a:spLocks noGrp="1"/>
          </p:cNvSpPr>
          <p:nvPr>
            <p:ph type="body" sz="quarter" idx="13"/>
          </p:nvPr>
        </p:nvSpPr>
        <p:spPr>
          <a:xfrm>
            <a:off x="595975" y="1678957"/>
            <a:ext cx="3272607" cy="2936918"/>
          </a:xfrm>
          <a:prstGeom prst="rect">
            <a:avLst/>
          </a:prstGeom>
        </p:spPr>
        <p:txBody>
          <a:bodyPr>
            <a:normAutofit/>
          </a:bodyPr>
          <a:lstStyle>
            <a:lvl1pPr marL="0" marR="0" indent="0" algn="l" defTabSz="736504" rtl="0" eaLnBrk="0" fontAlgn="base" latinLnBrk="0" hangingPunct="0">
              <a:lnSpc>
                <a:spcPct val="100000"/>
              </a:lnSpc>
              <a:spcBef>
                <a:spcPts val="0"/>
              </a:spcBef>
              <a:spcAft>
                <a:spcPts val="967"/>
              </a:spcAft>
              <a:buClrTx/>
              <a:buSzTx/>
              <a:buFontTx/>
              <a:buNone/>
              <a:tabLst/>
              <a:defRPr sz="1600">
                <a:solidFill>
                  <a:schemeClr val="tx1"/>
                </a:solidFill>
                <a:latin typeface="Franklin Gothic Book"/>
                <a:cs typeface="Franklin Gothic Book"/>
              </a:defRPr>
            </a:lvl1pPr>
            <a:lvl2pPr marL="144488" marR="0" indent="-144488" algn="l" defTabSz="736504" rtl="0" eaLnBrk="0" fontAlgn="base" latinLnBrk="0" hangingPunct="0">
              <a:lnSpc>
                <a:spcPct val="100000"/>
              </a:lnSpc>
              <a:spcBef>
                <a:spcPts val="0"/>
              </a:spcBef>
              <a:spcAft>
                <a:spcPts val="967"/>
              </a:spcAft>
              <a:buClrTx/>
              <a:buSzTx/>
              <a:buFont typeface="Arial" charset="0"/>
              <a:buChar char="•"/>
              <a:tabLst/>
              <a:defRPr>
                <a:solidFill>
                  <a:schemeClr val="tx1"/>
                </a:solidFill>
                <a:latin typeface="Franklin Gothic Book"/>
                <a:ea typeface="Franklin Gothic Book"/>
                <a:cs typeface="Franklin Gothic Book"/>
              </a:defRPr>
            </a:lvl2pPr>
            <a:lvl3pPr marL="289962" marR="0" indent="-144981" algn="l" defTabSz="736504" rtl="0" eaLnBrk="0" fontAlgn="base" latinLnBrk="0" hangingPunct="0">
              <a:lnSpc>
                <a:spcPct val="100000"/>
              </a:lnSpc>
              <a:spcBef>
                <a:spcPts val="0"/>
              </a:spcBef>
              <a:spcAft>
                <a:spcPts val="967"/>
              </a:spcAft>
              <a:buClrTx/>
              <a:buSzTx/>
              <a:buFont typeface="Arial"/>
              <a:buChar char="•"/>
              <a:tabLst/>
              <a:defRPr>
                <a:solidFill>
                  <a:schemeClr val="tx1"/>
                </a:solidFill>
                <a:latin typeface="Franklin Gothic Book"/>
                <a:ea typeface="Franklin Gothic Book"/>
                <a:cs typeface="Franklin Gothic Book"/>
              </a:defRPr>
            </a:lvl3pPr>
            <a:lvl4pPr marL="434943" marR="0" indent="-144981" algn="l" defTabSz="736504" rtl="0" eaLnBrk="0" fontAlgn="base" latinLnBrk="0" hangingPunct="0">
              <a:lnSpc>
                <a:spcPct val="100000"/>
              </a:lnSpc>
              <a:spcBef>
                <a:spcPts val="0"/>
              </a:spcBef>
              <a:spcAft>
                <a:spcPts val="967"/>
              </a:spcAft>
              <a:buClrTx/>
              <a:buSzTx/>
              <a:buFont typeface="Arial"/>
              <a:buChar char="•"/>
              <a:tabLst/>
              <a:defRPr>
                <a:latin typeface="Franklin Gothic Book"/>
                <a:ea typeface="Franklin Gothic Book"/>
                <a:cs typeface="Franklin Gothic Book"/>
              </a:defRPr>
            </a:lvl4pPr>
          </a:lstStyle>
          <a:p>
            <a:pPr marL="0" marR="0" lvl="0" indent="0" algn="l" defTabSz="736504" rtl="0" eaLnBrk="0" fontAlgn="base" latinLnBrk="0" hangingPunct="0">
              <a:lnSpc>
                <a:spcPct val="100000"/>
              </a:lnSpc>
              <a:spcBef>
                <a:spcPts val="0"/>
              </a:spcBef>
              <a:spcAft>
                <a:spcPts val="967"/>
              </a:spcAft>
              <a:buClrTx/>
              <a:buSzTx/>
              <a:buFontTx/>
              <a:buNone/>
              <a:tabLst/>
              <a:defRPr/>
            </a:pPr>
            <a:r>
              <a:rPr kumimoji="0" lang="en-US" sz="900" b="0" i="0" u="none" strike="noStrike" kern="1200" cap="none" spc="0" normalizeH="0" baseline="0" noProof="0" dirty="0" smtClean="0">
                <a:ln>
                  <a:noFill/>
                </a:ln>
                <a:solidFill>
                  <a:srgbClr val="58595B"/>
                </a:solidFill>
                <a:effectLst/>
                <a:uLnTx/>
                <a:uFillTx/>
                <a:latin typeface="Arial" pitchFamily="34" charset="0"/>
                <a:ea typeface="ＭＳ Ｐゴシック" charset="0"/>
                <a:cs typeface="Arial" pitchFamily="34" charset="0"/>
              </a:rPr>
              <a:t>Click to edit Master text styles</a:t>
            </a:r>
          </a:p>
          <a:p>
            <a:pPr marL="144488" marR="0" lvl="1" indent="-144488" algn="l" defTabSz="736504" rtl="0" eaLnBrk="0" fontAlgn="base" latinLnBrk="0" hangingPunct="0">
              <a:lnSpc>
                <a:spcPct val="100000"/>
              </a:lnSpc>
              <a:spcBef>
                <a:spcPts val="0"/>
              </a:spcBef>
              <a:spcAft>
                <a:spcPts val="967"/>
              </a:spcAft>
              <a:buClrTx/>
              <a:buSzTx/>
              <a:buFont typeface="Arial" charset="0"/>
              <a:buChar char="•"/>
              <a:tabLst/>
              <a:defRPr/>
            </a:pPr>
            <a:r>
              <a:rPr kumimoji="0" lang="en-US" sz="900" b="0" i="0" u="none" strike="noStrike" kern="1200" cap="none" spc="0" normalizeH="0" baseline="0" noProof="0" dirty="0" smtClean="0">
                <a:ln>
                  <a:noFill/>
                </a:ln>
                <a:solidFill>
                  <a:srgbClr val="58595B"/>
                </a:solidFill>
                <a:effectLst/>
                <a:uLnTx/>
                <a:uFillTx/>
                <a:latin typeface="Arial" pitchFamily="34" charset="0"/>
                <a:ea typeface="Arial" charset="0"/>
                <a:cs typeface="Arial" pitchFamily="34" charset="0"/>
              </a:rPr>
              <a:t>Second level</a:t>
            </a:r>
          </a:p>
          <a:p>
            <a:pPr marL="289962" marR="0" lvl="2" indent="-144981" algn="l" defTabSz="736504" rtl="0" eaLnBrk="0" fontAlgn="base" latinLnBrk="0" hangingPunct="0">
              <a:lnSpc>
                <a:spcPct val="100000"/>
              </a:lnSpc>
              <a:spcBef>
                <a:spcPts val="0"/>
              </a:spcBef>
              <a:spcAft>
                <a:spcPts val="967"/>
              </a:spcAft>
              <a:buClrTx/>
              <a:buSzTx/>
              <a:buFont typeface="Arial"/>
              <a:buChar char="•"/>
              <a:tabLst/>
              <a:defRPr/>
            </a:pPr>
            <a:r>
              <a:rPr kumimoji="0" lang="en-US" sz="900" b="0" i="0" u="none" strike="noStrike" kern="1200" cap="none" spc="0" normalizeH="0" baseline="0" noProof="0" dirty="0" smtClean="0">
                <a:ln>
                  <a:noFill/>
                </a:ln>
                <a:solidFill>
                  <a:srgbClr val="58595B"/>
                </a:solidFill>
                <a:effectLst/>
                <a:uLnTx/>
                <a:uFillTx/>
                <a:latin typeface="Arial" pitchFamily="34" charset="0"/>
                <a:ea typeface="Arial" charset="0"/>
                <a:cs typeface="Arial" pitchFamily="34" charset="0"/>
              </a:rPr>
              <a:t>Third level</a:t>
            </a:r>
          </a:p>
          <a:p>
            <a:pPr marL="434943" marR="0" lvl="3" indent="-144981" algn="l" defTabSz="736504" rtl="0" eaLnBrk="0" fontAlgn="base" latinLnBrk="0" hangingPunct="0">
              <a:lnSpc>
                <a:spcPct val="100000"/>
              </a:lnSpc>
              <a:spcBef>
                <a:spcPts val="0"/>
              </a:spcBef>
              <a:spcAft>
                <a:spcPts val="967"/>
              </a:spcAft>
              <a:buClrTx/>
              <a:buSzTx/>
              <a:buFont typeface="Arial"/>
              <a:buChar char="•"/>
              <a:tabLst/>
              <a:defRPr/>
            </a:pPr>
            <a:r>
              <a:rPr kumimoji="0" lang="en-US" sz="900" b="0" i="0" u="none" strike="noStrike" kern="1200" cap="none" spc="0" normalizeH="0" baseline="0" noProof="0" dirty="0" smtClean="0">
                <a:ln>
                  <a:noFill/>
                </a:ln>
                <a:solidFill>
                  <a:srgbClr val="58595B"/>
                </a:solidFill>
                <a:effectLst/>
                <a:uLnTx/>
                <a:uFillTx/>
                <a:latin typeface="Arial" pitchFamily="34" charset="0"/>
                <a:ea typeface="Arial" charset="0"/>
                <a:cs typeface="Arial" pitchFamily="34" charset="0"/>
              </a:rPr>
              <a:t>Fourth level</a:t>
            </a:r>
          </a:p>
        </p:txBody>
      </p:sp>
      <p:sp>
        <p:nvSpPr>
          <p:cNvPr id="9"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14"/>
          </p:nvPr>
        </p:nvSpPr>
        <p:spPr>
          <a:xfrm>
            <a:off x="4166570" y="1678956"/>
            <a:ext cx="1488438" cy="1398926"/>
          </a:xfrm>
          <a:prstGeom prst="roundRect">
            <a:avLst>
              <a:gd name="adj" fmla="val 1665"/>
            </a:avLst>
          </a:prstGeom>
        </p:spPr>
        <p:txBody>
          <a:bodyPr/>
          <a:lstStyle/>
          <a:p>
            <a:pPr lvl="0"/>
            <a:r>
              <a:rPr lang="en-US" noProof="0" dirty="0" smtClean="0"/>
              <a:t>Click icon to add picture</a:t>
            </a:r>
            <a:endParaRPr lang="en-GB" noProof="0" dirty="0"/>
          </a:p>
        </p:txBody>
      </p:sp>
      <p:sp>
        <p:nvSpPr>
          <p:cNvPr id="100"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15"/>
          </p:nvPr>
        </p:nvSpPr>
        <p:spPr>
          <a:xfrm>
            <a:off x="5804936" y="1678957"/>
            <a:ext cx="1338994" cy="846513"/>
          </a:xfrm>
          <a:prstGeom prst="roundRect">
            <a:avLst>
              <a:gd name="adj" fmla="val 5742"/>
            </a:avLst>
          </a:prstGeom>
        </p:spPr>
        <p:txBody>
          <a:bodyPr/>
          <a:lstStyle/>
          <a:p>
            <a:pPr lvl="0"/>
            <a:r>
              <a:rPr lang="en-US" noProof="0" dirty="0" smtClean="0"/>
              <a:t>Click icon to add picture</a:t>
            </a:r>
            <a:endParaRPr lang="en-GB" noProof="0" dirty="0"/>
          </a:p>
        </p:txBody>
      </p:sp>
      <p:sp>
        <p:nvSpPr>
          <p:cNvPr id="101"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16"/>
          </p:nvPr>
        </p:nvSpPr>
        <p:spPr>
          <a:xfrm>
            <a:off x="4166570" y="3217369"/>
            <a:ext cx="1190750" cy="1398750"/>
          </a:xfrm>
          <a:prstGeom prst="roundRect">
            <a:avLst>
              <a:gd name="adj" fmla="val 4466"/>
            </a:avLst>
          </a:prstGeom>
        </p:spPr>
        <p:txBody>
          <a:bodyPr/>
          <a:lstStyle/>
          <a:p>
            <a:pPr lvl="0"/>
            <a:r>
              <a:rPr lang="en-US" noProof="0" dirty="0" smtClean="0"/>
              <a:t>Click icon to add picture</a:t>
            </a:r>
            <a:endParaRPr lang="en-GB" noProof="0" dirty="0"/>
          </a:p>
        </p:txBody>
      </p:sp>
      <p:sp>
        <p:nvSpPr>
          <p:cNvPr id="102"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17"/>
          </p:nvPr>
        </p:nvSpPr>
        <p:spPr>
          <a:xfrm>
            <a:off x="5953180" y="2657587"/>
            <a:ext cx="1190750" cy="979125"/>
          </a:xfrm>
          <a:prstGeom prst="roundRect">
            <a:avLst>
              <a:gd name="adj" fmla="val 5336"/>
            </a:avLst>
          </a:prstGeom>
        </p:spPr>
        <p:txBody>
          <a:bodyPr/>
          <a:lstStyle/>
          <a:p>
            <a:pPr lvl="0"/>
            <a:r>
              <a:rPr lang="en-US" noProof="0" dirty="0" smtClean="0"/>
              <a:t>Click icon to add picture</a:t>
            </a:r>
            <a:endParaRPr lang="en-GB" noProof="0" dirty="0"/>
          </a:p>
        </p:txBody>
      </p:sp>
      <p:sp>
        <p:nvSpPr>
          <p:cNvPr id="104"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18"/>
          </p:nvPr>
        </p:nvSpPr>
        <p:spPr>
          <a:xfrm>
            <a:off x="5510333" y="3779231"/>
            <a:ext cx="1633598" cy="829967"/>
          </a:xfrm>
          <a:prstGeom prst="roundRect">
            <a:avLst>
              <a:gd name="adj" fmla="val 5591"/>
            </a:avLst>
          </a:prstGeom>
        </p:spPr>
        <p:txBody>
          <a:bodyPr/>
          <a:lstStyle/>
          <a:p>
            <a:pPr lvl="0"/>
            <a:r>
              <a:rPr lang="en-US" noProof="0" dirty="0" smtClean="0"/>
              <a:t>Click icon to add picture</a:t>
            </a:r>
            <a:endParaRPr lang="en-GB" noProof="0" dirty="0"/>
          </a:p>
        </p:txBody>
      </p:sp>
      <p:sp>
        <p:nvSpPr>
          <p:cNvPr id="103" name="Date Placeholder 3"/>
          <p:cNvSpPr>
            <a:spLocks noGrp="1"/>
          </p:cNvSpPr>
          <p:nvPr>
            <p:ph type="dt" sz="half" idx="2"/>
          </p:nvPr>
        </p:nvSpPr>
        <p:spPr>
          <a:xfrm>
            <a:off x="594661" y="5035501"/>
            <a:ext cx="1547697" cy="293738"/>
          </a:xfrm>
          <a:prstGeom prst="rect">
            <a:avLst/>
          </a:prstGeom>
        </p:spPr>
        <p:txBody>
          <a:bodyPr lIns="0" tIns="0" rIns="0" bIns="0" anchor="ctr"/>
          <a:lstStyle>
            <a:lvl1pPr>
              <a:defRPr sz="700">
                <a:solidFill>
                  <a:schemeClr val="accent1"/>
                </a:solidFill>
              </a:defRPr>
            </a:lvl1pPr>
          </a:lstStyle>
          <a:p>
            <a:fld id="{D9A64614-7B90-2844-BF62-27C15202A4B6}" type="datetime3">
              <a:rPr lang="en-GB" smtClean="0"/>
              <a:t>13 July, 2016</a:t>
            </a:fld>
            <a:endParaRPr lang="en-GB" dirty="0"/>
          </a:p>
        </p:txBody>
      </p:sp>
      <p:sp>
        <p:nvSpPr>
          <p:cNvPr id="105" name="Footer Placeholder 4"/>
          <p:cNvSpPr>
            <a:spLocks noGrp="1"/>
          </p:cNvSpPr>
          <p:nvPr>
            <p:ph type="ftr" sz="quarter" idx="3"/>
            <p:custDataLst>
              <p:tags r:id="rId1"/>
            </p:custDataLst>
          </p:nvPr>
        </p:nvSpPr>
        <p:spPr>
          <a:xfrm>
            <a:off x="0" y="5035501"/>
            <a:ext cx="7561263" cy="293738"/>
          </a:xfrm>
          <a:prstGeom prst="rect">
            <a:avLst/>
          </a:prstGeom>
        </p:spPr>
        <p:txBody>
          <a:bodyPr lIns="0" tIns="0" rIns="0" bIns="0" anchor="ctr"/>
          <a:lstStyle>
            <a:lvl1pPr algn="ctr">
              <a:defRPr lang="en-GB" sz="800" b="0" i="0" u="none">
                <a:solidFill>
                  <a:srgbClr val="FFFFFF"/>
                </a:solidFill>
                <a:latin typeface="Arial"/>
              </a:defRPr>
            </a:lvl1pPr>
          </a:lstStyle>
          <a:p>
            <a:endParaRPr lang="en-GB" b="1"/>
          </a:p>
        </p:txBody>
      </p:sp>
      <p:sp>
        <p:nvSpPr>
          <p:cNvPr id="107" name="Slide Number Placeholder 5"/>
          <p:cNvSpPr>
            <a:spLocks noGrp="1"/>
          </p:cNvSpPr>
          <p:nvPr>
            <p:ph type="sldNum" sz="quarter" idx="4"/>
          </p:nvPr>
        </p:nvSpPr>
        <p:spPr>
          <a:xfrm>
            <a:off x="6846455" y="5035501"/>
            <a:ext cx="297689" cy="293738"/>
          </a:xfrm>
          <a:prstGeom prst="rect">
            <a:avLst/>
          </a:prstGeom>
        </p:spPr>
        <p:txBody>
          <a:bodyPr lIns="0" tIns="0" rIns="0" bIns="0" anchor="ctr"/>
          <a:lstStyle>
            <a:lvl1pPr algn="r">
              <a:defRPr sz="700">
                <a:solidFill>
                  <a:schemeClr val="accent1"/>
                </a:solidFill>
              </a:defRPr>
            </a:lvl1pPr>
          </a:lstStyle>
          <a:p>
            <a:fld id="{71F9F866-B438-9445-8D9F-1F8FF6608833}" type="slidenum">
              <a:rPr lang="en-GB" smtClean="0"/>
              <a:pPr/>
              <a:t>‹#›</a:t>
            </a:fld>
            <a:endParaRPr lang="en-GB" dirty="0"/>
          </a:p>
        </p:txBody>
      </p:sp>
    </p:spTree>
    <p:extLst>
      <p:ext uri="{BB962C8B-B14F-4D97-AF65-F5344CB8AC3E}">
        <p14:creationId xmlns:p14="http://schemas.microsoft.com/office/powerpoint/2010/main" val="1127910877"/>
      </p:ext>
    </p:extLst>
  </p:cSld>
  <p:clrMapOvr>
    <a:masterClrMapping/>
  </p:clrMapOvr>
  <p:timing>
    <p:tnLst>
      <p:par>
        <p:cTn id="1" dur="indefinite" restart="never" nodeType="tmRoot"/>
      </p:par>
    </p:tnLst>
  </p:timing>
</p:sldLayout>
</file>

<file path=ppt/slideLayouts/slideLayout91.xml><?xml version="1.0" encoding="utf-8"?>
<p:sldLayout xmlns:a="http://schemas.openxmlformats.org/drawingml/2006/main" xmlns:r="http://schemas.openxmlformats.org/officeDocument/2006/relationships" xmlns:p="http://schemas.openxmlformats.org/presentationml/2006/main" preserve="1" userDrawn="1">
  <p:cSld name="4_Text + image">
    <p:spTree>
      <p:nvGrpSpPr>
        <p:cNvPr id="1" name=""/>
        <p:cNvGrpSpPr/>
        <p:nvPr/>
      </p:nvGrpSpPr>
      <p:grpSpPr>
        <a:xfrm>
          <a:off x="0" y="0"/>
          <a:ext cx="0" cy="0"/>
          <a:chOff x="0" y="0"/>
          <a:chExt cx="0" cy="0"/>
        </a:xfrm>
      </p:grpSpPr>
      <p:sp>
        <p:nvSpPr>
          <p:cNvPr id="2" name="Title 1" descr="Ideally your title should fit on one line." title="Slide title"/>
          <p:cNvSpPr>
            <a:spLocks noGrp="1"/>
          </p:cNvSpPr>
          <p:nvPr>
            <p:ph type="title"/>
          </p:nvPr>
        </p:nvSpPr>
        <p:spPr/>
        <p:txBody>
          <a:bodyPr/>
          <a:lstStyle/>
          <a:p>
            <a:r>
              <a:rPr lang="en-US" smtClean="0"/>
              <a:t>Click to edit Master title style</a:t>
            </a:r>
            <a:endParaRPr lang="en-GB"/>
          </a:p>
        </p:txBody>
      </p:sp>
      <p:sp>
        <p:nvSpPr>
          <p:cNvPr id="9"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14"/>
          </p:nvPr>
        </p:nvSpPr>
        <p:spPr>
          <a:xfrm>
            <a:off x="595975" y="1678956"/>
            <a:ext cx="2382399" cy="1398926"/>
          </a:xfrm>
          <a:prstGeom prst="roundRect">
            <a:avLst>
              <a:gd name="adj" fmla="val 5400"/>
            </a:avLst>
          </a:prstGeom>
        </p:spPr>
        <p:txBody>
          <a:bodyPr/>
          <a:lstStyle/>
          <a:p>
            <a:pPr lvl="0"/>
            <a:r>
              <a:rPr lang="en-US" noProof="0" dirty="0" smtClean="0"/>
              <a:t>Click icon to add picture</a:t>
            </a:r>
            <a:endParaRPr lang="en-GB" noProof="0" dirty="0"/>
          </a:p>
        </p:txBody>
      </p:sp>
      <p:sp>
        <p:nvSpPr>
          <p:cNvPr id="100"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15"/>
          </p:nvPr>
        </p:nvSpPr>
        <p:spPr>
          <a:xfrm>
            <a:off x="3271895" y="1678957"/>
            <a:ext cx="2085311" cy="1405342"/>
          </a:xfrm>
          <a:prstGeom prst="roundRect">
            <a:avLst>
              <a:gd name="adj" fmla="val 4197"/>
            </a:avLst>
          </a:prstGeom>
        </p:spPr>
        <p:txBody>
          <a:bodyPr/>
          <a:lstStyle/>
          <a:p>
            <a:pPr lvl="0"/>
            <a:r>
              <a:rPr lang="en-US" noProof="0" dirty="0" smtClean="0"/>
              <a:t>Click icon to add picture</a:t>
            </a:r>
            <a:endParaRPr lang="en-GB" noProof="0" dirty="0"/>
          </a:p>
        </p:txBody>
      </p:sp>
      <p:sp>
        <p:nvSpPr>
          <p:cNvPr id="101"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16"/>
          </p:nvPr>
        </p:nvSpPr>
        <p:spPr>
          <a:xfrm>
            <a:off x="2379959" y="3356681"/>
            <a:ext cx="2977362" cy="1399069"/>
          </a:xfrm>
          <a:prstGeom prst="roundRect">
            <a:avLst>
              <a:gd name="adj" fmla="val 4986"/>
            </a:avLst>
          </a:prstGeom>
        </p:spPr>
        <p:txBody>
          <a:bodyPr/>
          <a:lstStyle/>
          <a:p>
            <a:pPr lvl="0"/>
            <a:r>
              <a:rPr lang="en-US" noProof="0" dirty="0" smtClean="0"/>
              <a:t>Click icon to add picture</a:t>
            </a:r>
            <a:endParaRPr lang="en-GB" noProof="0" dirty="0"/>
          </a:p>
        </p:txBody>
      </p:sp>
      <p:sp>
        <p:nvSpPr>
          <p:cNvPr id="102"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17"/>
          </p:nvPr>
        </p:nvSpPr>
        <p:spPr>
          <a:xfrm>
            <a:off x="595975" y="3356680"/>
            <a:ext cx="1485996" cy="1399071"/>
          </a:xfrm>
          <a:prstGeom prst="roundRect">
            <a:avLst>
              <a:gd name="adj" fmla="val 6218"/>
            </a:avLst>
          </a:prstGeom>
        </p:spPr>
        <p:txBody>
          <a:bodyPr/>
          <a:lstStyle/>
          <a:p>
            <a:pPr lvl="0"/>
            <a:r>
              <a:rPr lang="en-US" noProof="0" dirty="0" smtClean="0"/>
              <a:t>Click icon to add picture</a:t>
            </a:r>
            <a:endParaRPr lang="en-GB" noProof="0" dirty="0"/>
          </a:p>
        </p:txBody>
      </p:sp>
      <p:sp>
        <p:nvSpPr>
          <p:cNvPr id="104"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18"/>
          </p:nvPr>
        </p:nvSpPr>
        <p:spPr>
          <a:xfrm>
            <a:off x="5655193" y="1678957"/>
            <a:ext cx="1488950" cy="3076793"/>
          </a:xfrm>
          <a:prstGeom prst="roundRect">
            <a:avLst>
              <a:gd name="adj" fmla="val 3743"/>
            </a:avLst>
          </a:prstGeom>
        </p:spPr>
        <p:txBody>
          <a:bodyPr/>
          <a:lstStyle/>
          <a:p>
            <a:pPr lvl="0"/>
            <a:r>
              <a:rPr lang="en-US" noProof="0" dirty="0" smtClean="0"/>
              <a:t>Click icon to add picture</a:t>
            </a:r>
            <a:endParaRPr lang="en-GB" noProof="0" dirty="0"/>
          </a:p>
        </p:txBody>
      </p:sp>
      <p:sp>
        <p:nvSpPr>
          <p:cNvPr id="103" name="Date Placeholder 3"/>
          <p:cNvSpPr>
            <a:spLocks noGrp="1"/>
          </p:cNvSpPr>
          <p:nvPr>
            <p:ph type="dt" sz="half" idx="2"/>
          </p:nvPr>
        </p:nvSpPr>
        <p:spPr>
          <a:xfrm>
            <a:off x="594661" y="5035501"/>
            <a:ext cx="1547697" cy="293738"/>
          </a:xfrm>
          <a:prstGeom prst="rect">
            <a:avLst/>
          </a:prstGeom>
        </p:spPr>
        <p:txBody>
          <a:bodyPr lIns="0" tIns="0" rIns="0" bIns="0" anchor="ctr"/>
          <a:lstStyle>
            <a:lvl1pPr>
              <a:defRPr sz="700">
                <a:solidFill>
                  <a:schemeClr val="accent1"/>
                </a:solidFill>
              </a:defRPr>
            </a:lvl1pPr>
          </a:lstStyle>
          <a:p>
            <a:fld id="{CD9326FB-DCCB-FC47-93A9-9DEA7DB23AC9}" type="datetime3">
              <a:rPr lang="en-GB" smtClean="0"/>
              <a:t>13 July, 2016</a:t>
            </a:fld>
            <a:endParaRPr lang="en-GB" dirty="0"/>
          </a:p>
        </p:txBody>
      </p:sp>
      <p:sp>
        <p:nvSpPr>
          <p:cNvPr id="105" name="Footer Placeholder 4"/>
          <p:cNvSpPr>
            <a:spLocks noGrp="1"/>
          </p:cNvSpPr>
          <p:nvPr>
            <p:ph type="ftr" sz="quarter" idx="3"/>
            <p:custDataLst>
              <p:tags r:id="rId1"/>
            </p:custDataLst>
          </p:nvPr>
        </p:nvSpPr>
        <p:spPr>
          <a:xfrm>
            <a:off x="0" y="5035501"/>
            <a:ext cx="7561263" cy="293738"/>
          </a:xfrm>
          <a:prstGeom prst="rect">
            <a:avLst/>
          </a:prstGeom>
        </p:spPr>
        <p:txBody>
          <a:bodyPr lIns="0" tIns="0" rIns="0" bIns="0" anchor="ctr"/>
          <a:lstStyle>
            <a:lvl1pPr algn="ctr">
              <a:defRPr lang="en-GB" sz="800" b="0" i="0" u="none">
                <a:solidFill>
                  <a:srgbClr val="FFFFFF"/>
                </a:solidFill>
                <a:latin typeface="Arial"/>
              </a:defRPr>
            </a:lvl1pPr>
          </a:lstStyle>
          <a:p>
            <a:endParaRPr lang="en-GB" b="1"/>
          </a:p>
        </p:txBody>
      </p:sp>
      <p:sp>
        <p:nvSpPr>
          <p:cNvPr id="107" name="Slide Number Placeholder 5"/>
          <p:cNvSpPr>
            <a:spLocks noGrp="1"/>
          </p:cNvSpPr>
          <p:nvPr>
            <p:ph type="sldNum" sz="quarter" idx="4"/>
          </p:nvPr>
        </p:nvSpPr>
        <p:spPr>
          <a:xfrm>
            <a:off x="6846455" y="5035501"/>
            <a:ext cx="297689" cy="293738"/>
          </a:xfrm>
          <a:prstGeom prst="rect">
            <a:avLst/>
          </a:prstGeom>
        </p:spPr>
        <p:txBody>
          <a:bodyPr lIns="0" tIns="0" rIns="0" bIns="0" anchor="ctr"/>
          <a:lstStyle>
            <a:lvl1pPr algn="r">
              <a:defRPr sz="700">
                <a:solidFill>
                  <a:schemeClr val="accent1"/>
                </a:solidFill>
              </a:defRPr>
            </a:lvl1pPr>
          </a:lstStyle>
          <a:p>
            <a:fld id="{71F9F866-B438-9445-8D9F-1F8FF6608833}" type="slidenum">
              <a:rPr lang="en-GB" smtClean="0"/>
              <a:pPr/>
              <a:t>‹#›</a:t>
            </a:fld>
            <a:endParaRPr lang="en-GB" dirty="0"/>
          </a:p>
        </p:txBody>
      </p:sp>
    </p:spTree>
    <p:extLst>
      <p:ext uri="{BB962C8B-B14F-4D97-AF65-F5344CB8AC3E}">
        <p14:creationId xmlns:p14="http://schemas.microsoft.com/office/powerpoint/2010/main" val="2721061449"/>
      </p:ext>
    </p:extLst>
  </p:cSld>
  <p:clrMapOvr>
    <a:masterClrMapping/>
  </p:clrMapOvr>
  <p:timing>
    <p:tnLst>
      <p:par>
        <p:cTn id="1" dur="indefinite" restart="never" nodeType="tmRoot"/>
      </p:par>
    </p:tnLst>
  </p:timing>
</p:sldLayout>
</file>

<file path=ppt/slideLayouts/slideLayout92.xml><?xml version="1.0" encoding="utf-8"?>
<p:sldLayout xmlns:a="http://schemas.openxmlformats.org/drawingml/2006/main" xmlns:r="http://schemas.openxmlformats.org/officeDocument/2006/relationships" xmlns:p="http://schemas.openxmlformats.org/presentationml/2006/main" preserve="1" userDrawn="1">
  <p:cSld name="6_Text + image">
    <p:spTree>
      <p:nvGrpSpPr>
        <p:cNvPr id="1" name=""/>
        <p:cNvGrpSpPr/>
        <p:nvPr/>
      </p:nvGrpSpPr>
      <p:grpSpPr>
        <a:xfrm>
          <a:off x="0" y="0"/>
          <a:ext cx="0" cy="0"/>
          <a:chOff x="0" y="0"/>
          <a:chExt cx="0" cy="0"/>
        </a:xfrm>
      </p:grpSpPr>
      <p:sp>
        <p:nvSpPr>
          <p:cNvPr id="2" name="Title 1" descr="Ideally your title should fit on one line." title="Slide title"/>
          <p:cNvSpPr>
            <a:spLocks noGrp="1"/>
          </p:cNvSpPr>
          <p:nvPr>
            <p:ph type="title"/>
          </p:nvPr>
        </p:nvSpPr>
        <p:spPr/>
        <p:txBody>
          <a:bodyPr/>
          <a:lstStyle/>
          <a:p>
            <a:r>
              <a:rPr lang="en-US" smtClean="0"/>
              <a:t>Click to edit Master title style</a:t>
            </a:r>
            <a:endParaRPr lang="en-GB"/>
          </a:p>
        </p:txBody>
      </p:sp>
      <p:sp>
        <p:nvSpPr>
          <p:cNvPr id="9"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14"/>
          </p:nvPr>
        </p:nvSpPr>
        <p:spPr>
          <a:xfrm>
            <a:off x="594246" y="1678180"/>
            <a:ext cx="1488438" cy="1398750"/>
          </a:xfrm>
          <a:prstGeom prst="roundRect">
            <a:avLst>
              <a:gd name="adj" fmla="val 5400"/>
            </a:avLst>
          </a:prstGeom>
        </p:spPr>
        <p:txBody>
          <a:bodyPr>
            <a:normAutofit/>
          </a:bodyPr>
          <a:lstStyle>
            <a:lvl1pPr>
              <a:defRPr sz="900"/>
            </a:lvl1pPr>
          </a:lstStyle>
          <a:p>
            <a:pPr lvl="0"/>
            <a:r>
              <a:rPr lang="en-US" noProof="0" dirty="0" smtClean="0"/>
              <a:t>Click icon to add picture</a:t>
            </a:r>
            <a:endParaRPr lang="en-GB" noProof="0" dirty="0"/>
          </a:p>
        </p:txBody>
      </p:sp>
      <p:sp>
        <p:nvSpPr>
          <p:cNvPr id="103"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15"/>
          </p:nvPr>
        </p:nvSpPr>
        <p:spPr>
          <a:xfrm>
            <a:off x="593534" y="3356681"/>
            <a:ext cx="1488438" cy="1398750"/>
          </a:xfrm>
          <a:prstGeom prst="roundRect">
            <a:avLst>
              <a:gd name="adj" fmla="val 5400"/>
            </a:avLst>
          </a:prstGeom>
        </p:spPr>
        <p:txBody>
          <a:bodyPr>
            <a:normAutofit/>
          </a:bodyPr>
          <a:lstStyle>
            <a:lvl1pPr>
              <a:defRPr sz="900"/>
            </a:lvl1pPr>
          </a:lstStyle>
          <a:p>
            <a:pPr lvl="0"/>
            <a:r>
              <a:rPr lang="en-US" noProof="0" dirty="0" smtClean="0"/>
              <a:t>Click icon to add picture</a:t>
            </a:r>
            <a:endParaRPr lang="en-GB" noProof="0" dirty="0"/>
          </a:p>
        </p:txBody>
      </p:sp>
      <p:sp>
        <p:nvSpPr>
          <p:cNvPr id="105"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16"/>
          </p:nvPr>
        </p:nvSpPr>
        <p:spPr>
          <a:xfrm>
            <a:off x="2381272" y="1678180"/>
            <a:ext cx="1488438" cy="1398750"/>
          </a:xfrm>
          <a:prstGeom prst="roundRect">
            <a:avLst>
              <a:gd name="adj" fmla="val 5400"/>
            </a:avLst>
          </a:prstGeom>
        </p:spPr>
        <p:txBody>
          <a:bodyPr>
            <a:normAutofit/>
          </a:bodyPr>
          <a:lstStyle>
            <a:lvl1pPr>
              <a:defRPr sz="900"/>
            </a:lvl1pPr>
          </a:lstStyle>
          <a:p>
            <a:pPr lvl="0"/>
            <a:r>
              <a:rPr lang="en-US" noProof="0" dirty="0" smtClean="0"/>
              <a:t>Click icon to add picture</a:t>
            </a:r>
            <a:endParaRPr lang="en-GB" noProof="0" dirty="0"/>
          </a:p>
        </p:txBody>
      </p:sp>
      <p:sp>
        <p:nvSpPr>
          <p:cNvPr id="106"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17"/>
          </p:nvPr>
        </p:nvSpPr>
        <p:spPr>
          <a:xfrm>
            <a:off x="2379958" y="3356681"/>
            <a:ext cx="1488438" cy="1398750"/>
          </a:xfrm>
          <a:prstGeom prst="roundRect">
            <a:avLst>
              <a:gd name="adj" fmla="val 5400"/>
            </a:avLst>
          </a:prstGeom>
        </p:spPr>
        <p:txBody>
          <a:bodyPr>
            <a:normAutofit/>
          </a:bodyPr>
          <a:lstStyle>
            <a:lvl1pPr>
              <a:defRPr sz="900"/>
            </a:lvl1pPr>
          </a:lstStyle>
          <a:p>
            <a:pPr lvl="0"/>
            <a:r>
              <a:rPr lang="en-US" noProof="0" dirty="0" smtClean="0"/>
              <a:t>Click icon to add picture</a:t>
            </a:r>
            <a:endParaRPr lang="en-GB" noProof="0" dirty="0"/>
          </a:p>
        </p:txBody>
      </p:sp>
      <p:sp>
        <p:nvSpPr>
          <p:cNvPr id="110"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20"/>
          </p:nvPr>
        </p:nvSpPr>
        <p:spPr>
          <a:xfrm>
            <a:off x="4164928" y="1678180"/>
            <a:ext cx="1488438" cy="1398750"/>
          </a:xfrm>
          <a:prstGeom prst="roundRect">
            <a:avLst>
              <a:gd name="adj" fmla="val 5400"/>
            </a:avLst>
          </a:prstGeom>
        </p:spPr>
        <p:txBody>
          <a:bodyPr>
            <a:normAutofit/>
          </a:bodyPr>
          <a:lstStyle>
            <a:lvl1pPr>
              <a:defRPr sz="900"/>
            </a:lvl1pPr>
          </a:lstStyle>
          <a:p>
            <a:pPr lvl="0"/>
            <a:r>
              <a:rPr lang="en-US" noProof="0" dirty="0" smtClean="0"/>
              <a:t>Click icon to add picture</a:t>
            </a:r>
            <a:endParaRPr lang="en-GB" noProof="0" dirty="0"/>
          </a:p>
        </p:txBody>
      </p:sp>
      <p:sp>
        <p:nvSpPr>
          <p:cNvPr id="111"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21"/>
          </p:nvPr>
        </p:nvSpPr>
        <p:spPr>
          <a:xfrm>
            <a:off x="4166570" y="3356681"/>
            <a:ext cx="1488438" cy="1398750"/>
          </a:xfrm>
          <a:prstGeom prst="roundRect">
            <a:avLst>
              <a:gd name="adj" fmla="val 5400"/>
            </a:avLst>
          </a:prstGeom>
        </p:spPr>
        <p:txBody>
          <a:bodyPr>
            <a:normAutofit/>
          </a:bodyPr>
          <a:lstStyle>
            <a:lvl1pPr>
              <a:defRPr sz="900"/>
            </a:lvl1pPr>
          </a:lstStyle>
          <a:p>
            <a:pPr lvl="0"/>
            <a:r>
              <a:rPr lang="en-US" noProof="0" dirty="0" smtClean="0"/>
              <a:t>Click icon to add picture</a:t>
            </a:r>
            <a:endParaRPr lang="en-GB" noProof="0" dirty="0"/>
          </a:p>
        </p:txBody>
      </p:sp>
      <p:sp>
        <p:nvSpPr>
          <p:cNvPr id="102" name="Date Placeholder 3"/>
          <p:cNvSpPr>
            <a:spLocks noGrp="1"/>
          </p:cNvSpPr>
          <p:nvPr>
            <p:ph type="dt" sz="half" idx="2"/>
          </p:nvPr>
        </p:nvSpPr>
        <p:spPr>
          <a:xfrm>
            <a:off x="594661" y="5035501"/>
            <a:ext cx="1547697" cy="293738"/>
          </a:xfrm>
          <a:prstGeom prst="rect">
            <a:avLst/>
          </a:prstGeom>
        </p:spPr>
        <p:txBody>
          <a:bodyPr lIns="0" tIns="0" rIns="0" bIns="0" anchor="ctr"/>
          <a:lstStyle>
            <a:lvl1pPr>
              <a:defRPr sz="700">
                <a:solidFill>
                  <a:schemeClr val="accent1"/>
                </a:solidFill>
              </a:defRPr>
            </a:lvl1pPr>
          </a:lstStyle>
          <a:p>
            <a:fld id="{04E479E0-1E06-DE4C-83BA-C65FC6EB3C8D}" type="datetime3">
              <a:rPr lang="en-GB" smtClean="0"/>
              <a:t>13 July, 2016</a:t>
            </a:fld>
            <a:endParaRPr lang="en-GB" dirty="0"/>
          </a:p>
        </p:txBody>
      </p:sp>
      <p:sp>
        <p:nvSpPr>
          <p:cNvPr id="104" name="Footer Placeholder 4"/>
          <p:cNvSpPr>
            <a:spLocks noGrp="1"/>
          </p:cNvSpPr>
          <p:nvPr>
            <p:ph type="ftr" sz="quarter" idx="3"/>
            <p:custDataLst>
              <p:tags r:id="rId1"/>
            </p:custDataLst>
          </p:nvPr>
        </p:nvSpPr>
        <p:spPr>
          <a:xfrm>
            <a:off x="0" y="5035501"/>
            <a:ext cx="7561263" cy="293738"/>
          </a:xfrm>
          <a:prstGeom prst="rect">
            <a:avLst/>
          </a:prstGeom>
        </p:spPr>
        <p:txBody>
          <a:bodyPr lIns="0" tIns="0" rIns="0" bIns="0" anchor="ctr"/>
          <a:lstStyle>
            <a:lvl1pPr algn="ctr">
              <a:defRPr lang="en-GB" sz="800" b="0" i="0" u="none">
                <a:solidFill>
                  <a:srgbClr val="FFFFFF"/>
                </a:solidFill>
                <a:latin typeface="Arial"/>
              </a:defRPr>
            </a:lvl1pPr>
          </a:lstStyle>
          <a:p>
            <a:endParaRPr lang="en-GB" b="1"/>
          </a:p>
        </p:txBody>
      </p:sp>
      <p:sp>
        <p:nvSpPr>
          <p:cNvPr id="100" name="Slide Number Placeholder 5"/>
          <p:cNvSpPr>
            <a:spLocks noGrp="1"/>
          </p:cNvSpPr>
          <p:nvPr>
            <p:ph type="sldNum" sz="quarter" idx="4"/>
          </p:nvPr>
        </p:nvSpPr>
        <p:spPr>
          <a:xfrm>
            <a:off x="6846455" y="5035501"/>
            <a:ext cx="297689" cy="293738"/>
          </a:xfrm>
          <a:prstGeom prst="rect">
            <a:avLst/>
          </a:prstGeom>
        </p:spPr>
        <p:txBody>
          <a:bodyPr lIns="0" tIns="0" rIns="0" bIns="0" anchor="ctr"/>
          <a:lstStyle>
            <a:lvl1pPr algn="r">
              <a:defRPr sz="700">
                <a:solidFill>
                  <a:schemeClr val="accent1"/>
                </a:solidFill>
              </a:defRPr>
            </a:lvl1pPr>
          </a:lstStyle>
          <a:p>
            <a:fld id="{71F9F866-B438-9445-8D9F-1F8FF6608833}" type="slidenum">
              <a:rPr lang="en-GB" smtClean="0"/>
              <a:pPr/>
              <a:t>‹#›</a:t>
            </a:fld>
            <a:endParaRPr lang="en-GB" dirty="0"/>
          </a:p>
        </p:txBody>
      </p:sp>
    </p:spTree>
    <p:extLst>
      <p:ext uri="{BB962C8B-B14F-4D97-AF65-F5344CB8AC3E}">
        <p14:creationId xmlns:p14="http://schemas.microsoft.com/office/powerpoint/2010/main" val="3507272552"/>
      </p:ext>
    </p:extLst>
  </p:cSld>
  <p:clrMapOvr>
    <a:masterClrMapping/>
  </p:clrMapOvr>
  <p:timing>
    <p:tnLst>
      <p:par>
        <p:cTn id="1" dur="indefinite" restart="never" nodeType="tmRoot"/>
      </p:par>
    </p:tnLst>
  </p:timing>
</p:sldLayout>
</file>

<file path=ppt/slideLayouts/slideLayout93.xml><?xml version="1.0" encoding="utf-8"?>
<p:sldLayout xmlns:a="http://schemas.openxmlformats.org/drawingml/2006/main" xmlns:r="http://schemas.openxmlformats.org/officeDocument/2006/relationships" xmlns:p="http://schemas.openxmlformats.org/presentationml/2006/main" preserve="1" userDrawn="1">
  <p:cSld name="5_Text + image">
    <p:spTree>
      <p:nvGrpSpPr>
        <p:cNvPr id="1" name=""/>
        <p:cNvGrpSpPr/>
        <p:nvPr/>
      </p:nvGrpSpPr>
      <p:grpSpPr>
        <a:xfrm>
          <a:off x="0" y="0"/>
          <a:ext cx="0" cy="0"/>
          <a:chOff x="0" y="0"/>
          <a:chExt cx="0" cy="0"/>
        </a:xfrm>
      </p:grpSpPr>
      <p:sp>
        <p:nvSpPr>
          <p:cNvPr id="2" name="Title 1" descr="Ideally your title should fit on one line." title="Slide title"/>
          <p:cNvSpPr>
            <a:spLocks noGrp="1"/>
          </p:cNvSpPr>
          <p:nvPr>
            <p:ph type="title"/>
          </p:nvPr>
        </p:nvSpPr>
        <p:spPr/>
        <p:txBody>
          <a:bodyPr/>
          <a:lstStyle/>
          <a:p>
            <a:r>
              <a:rPr lang="en-US" smtClean="0"/>
              <a:t>Click to edit Master title style</a:t>
            </a:r>
            <a:endParaRPr lang="en-GB"/>
          </a:p>
        </p:txBody>
      </p:sp>
      <p:sp>
        <p:nvSpPr>
          <p:cNvPr id="9"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14"/>
          </p:nvPr>
        </p:nvSpPr>
        <p:spPr>
          <a:xfrm>
            <a:off x="595974" y="1678957"/>
            <a:ext cx="893063" cy="838862"/>
          </a:xfrm>
          <a:prstGeom prst="roundRect">
            <a:avLst>
              <a:gd name="adj" fmla="val 5400"/>
            </a:avLst>
          </a:prstGeom>
        </p:spPr>
        <p:txBody>
          <a:bodyPr>
            <a:normAutofit/>
          </a:bodyPr>
          <a:lstStyle>
            <a:lvl1pPr>
              <a:defRPr sz="900"/>
            </a:lvl1pPr>
          </a:lstStyle>
          <a:p>
            <a:pPr lvl="0"/>
            <a:r>
              <a:rPr lang="en-US" noProof="0" dirty="0" smtClean="0"/>
              <a:t>Click icon to add picture</a:t>
            </a:r>
            <a:endParaRPr lang="en-GB" noProof="0" dirty="0"/>
          </a:p>
        </p:txBody>
      </p:sp>
      <p:sp>
        <p:nvSpPr>
          <p:cNvPr id="103"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15"/>
          </p:nvPr>
        </p:nvSpPr>
        <p:spPr>
          <a:xfrm>
            <a:off x="594247" y="2797850"/>
            <a:ext cx="893063" cy="838862"/>
          </a:xfrm>
          <a:prstGeom prst="roundRect">
            <a:avLst>
              <a:gd name="adj" fmla="val 5400"/>
            </a:avLst>
          </a:prstGeom>
        </p:spPr>
        <p:txBody>
          <a:bodyPr>
            <a:normAutofit/>
          </a:bodyPr>
          <a:lstStyle>
            <a:lvl1pPr>
              <a:defRPr sz="900"/>
            </a:lvl1pPr>
          </a:lstStyle>
          <a:p>
            <a:pPr lvl="0"/>
            <a:r>
              <a:rPr lang="en-US" noProof="0" dirty="0" smtClean="0"/>
              <a:t>Click icon to add picture</a:t>
            </a:r>
            <a:endParaRPr lang="en-GB" noProof="0" dirty="0"/>
          </a:p>
        </p:txBody>
      </p:sp>
      <p:sp>
        <p:nvSpPr>
          <p:cNvPr id="105"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16"/>
          </p:nvPr>
        </p:nvSpPr>
        <p:spPr>
          <a:xfrm>
            <a:off x="1784883" y="1678958"/>
            <a:ext cx="893063" cy="838862"/>
          </a:xfrm>
          <a:prstGeom prst="roundRect">
            <a:avLst>
              <a:gd name="adj" fmla="val 5400"/>
            </a:avLst>
          </a:prstGeom>
        </p:spPr>
        <p:txBody>
          <a:bodyPr>
            <a:normAutofit/>
          </a:bodyPr>
          <a:lstStyle>
            <a:lvl1pPr>
              <a:defRPr sz="900"/>
            </a:lvl1pPr>
          </a:lstStyle>
          <a:p>
            <a:pPr lvl="0"/>
            <a:r>
              <a:rPr lang="en-US" noProof="0" dirty="0" smtClean="0"/>
              <a:t>Click icon to add picture</a:t>
            </a:r>
            <a:endParaRPr lang="en-GB" noProof="0" dirty="0"/>
          </a:p>
        </p:txBody>
      </p:sp>
      <p:sp>
        <p:nvSpPr>
          <p:cNvPr id="106"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17"/>
          </p:nvPr>
        </p:nvSpPr>
        <p:spPr>
          <a:xfrm>
            <a:off x="1775257" y="2797851"/>
            <a:ext cx="893063" cy="838862"/>
          </a:xfrm>
          <a:prstGeom prst="roundRect">
            <a:avLst>
              <a:gd name="adj" fmla="val 5400"/>
            </a:avLst>
          </a:prstGeom>
        </p:spPr>
        <p:txBody>
          <a:bodyPr>
            <a:normAutofit/>
          </a:bodyPr>
          <a:lstStyle>
            <a:lvl1pPr>
              <a:defRPr sz="900"/>
            </a:lvl1pPr>
          </a:lstStyle>
          <a:p>
            <a:pPr lvl="0"/>
            <a:r>
              <a:rPr lang="en-US" noProof="0" dirty="0" smtClean="0"/>
              <a:t>Click icon to add picture</a:t>
            </a:r>
            <a:endParaRPr lang="en-GB" noProof="0" dirty="0"/>
          </a:p>
        </p:txBody>
      </p:sp>
      <p:sp>
        <p:nvSpPr>
          <p:cNvPr id="107"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18"/>
          </p:nvPr>
        </p:nvSpPr>
        <p:spPr>
          <a:xfrm>
            <a:off x="594247" y="3916889"/>
            <a:ext cx="893063" cy="838862"/>
          </a:xfrm>
          <a:prstGeom prst="roundRect">
            <a:avLst>
              <a:gd name="adj" fmla="val 5400"/>
            </a:avLst>
          </a:prstGeom>
        </p:spPr>
        <p:txBody>
          <a:bodyPr>
            <a:normAutofit/>
          </a:bodyPr>
          <a:lstStyle>
            <a:lvl1pPr>
              <a:defRPr sz="900"/>
            </a:lvl1pPr>
          </a:lstStyle>
          <a:p>
            <a:pPr lvl="0"/>
            <a:r>
              <a:rPr lang="en-US" noProof="0" dirty="0" smtClean="0"/>
              <a:t>Click icon to add picture</a:t>
            </a:r>
            <a:endParaRPr lang="en-GB" noProof="0" dirty="0"/>
          </a:p>
        </p:txBody>
      </p:sp>
      <p:sp>
        <p:nvSpPr>
          <p:cNvPr id="108"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19"/>
          </p:nvPr>
        </p:nvSpPr>
        <p:spPr>
          <a:xfrm>
            <a:off x="1775257" y="3916744"/>
            <a:ext cx="893063" cy="838862"/>
          </a:xfrm>
          <a:prstGeom prst="roundRect">
            <a:avLst>
              <a:gd name="adj" fmla="val 5400"/>
            </a:avLst>
          </a:prstGeom>
        </p:spPr>
        <p:txBody>
          <a:bodyPr>
            <a:normAutofit/>
          </a:bodyPr>
          <a:lstStyle>
            <a:lvl1pPr>
              <a:defRPr sz="900"/>
            </a:lvl1pPr>
          </a:lstStyle>
          <a:p>
            <a:pPr lvl="0"/>
            <a:r>
              <a:rPr lang="en-US" noProof="0" dirty="0" smtClean="0"/>
              <a:t>Click icon to add picture</a:t>
            </a:r>
            <a:endParaRPr lang="en-GB" noProof="0" dirty="0"/>
          </a:p>
        </p:txBody>
      </p:sp>
      <p:sp>
        <p:nvSpPr>
          <p:cNvPr id="110"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20"/>
          </p:nvPr>
        </p:nvSpPr>
        <p:spPr>
          <a:xfrm>
            <a:off x="2977661" y="1678958"/>
            <a:ext cx="893063" cy="838862"/>
          </a:xfrm>
          <a:prstGeom prst="roundRect">
            <a:avLst>
              <a:gd name="adj" fmla="val 5400"/>
            </a:avLst>
          </a:prstGeom>
        </p:spPr>
        <p:txBody>
          <a:bodyPr>
            <a:normAutofit/>
          </a:bodyPr>
          <a:lstStyle>
            <a:lvl1pPr>
              <a:defRPr sz="900"/>
            </a:lvl1pPr>
          </a:lstStyle>
          <a:p>
            <a:pPr lvl="0"/>
            <a:r>
              <a:rPr lang="en-US" noProof="0" dirty="0" smtClean="0"/>
              <a:t>Click icon to add picture</a:t>
            </a:r>
            <a:endParaRPr lang="en-GB" noProof="0" dirty="0"/>
          </a:p>
        </p:txBody>
      </p:sp>
      <p:sp>
        <p:nvSpPr>
          <p:cNvPr id="111"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21"/>
          </p:nvPr>
        </p:nvSpPr>
        <p:spPr>
          <a:xfrm>
            <a:off x="2975933" y="2797851"/>
            <a:ext cx="893063" cy="838862"/>
          </a:xfrm>
          <a:prstGeom prst="roundRect">
            <a:avLst>
              <a:gd name="adj" fmla="val 5400"/>
            </a:avLst>
          </a:prstGeom>
        </p:spPr>
        <p:txBody>
          <a:bodyPr>
            <a:normAutofit/>
          </a:bodyPr>
          <a:lstStyle>
            <a:lvl1pPr>
              <a:defRPr sz="900"/>
            </a:lvl1pPr>
          </a:lstStyle>
          <a:p>
            <a:pPr lvl="0"/>
            <a:r>
              <a:rPr lang="en-US" noProof="0" dirty="0" smtClean="0"/>
              <a:t>Click icon to add picture</a:t>
            </a:r>
            <a:endParaRPr lang="en-GB" noProof="0" dirty="0"/>
          </a:p>
        </p:txBody>
      </p:sp>
      <p:sp>
        <p:nvSpPr>
          <p:cNvPr id="112"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22"/>
          </p:nvPr>
        </p:nvSpPr>
        <p:spPr>
          <a:xfrm>
            <a:off x="4166570" y="1678959"/>
            <a:ext cx="893063" cy="838862"/>
          </a:xfrm>
          <a:prstGeom prst="roundRect">
            <a:avLst>
              <a:gd name="adj" fmla="val 5400"/>
            </a:avLst>
          </a:prstGeom>
        </p:spPr>
        <p:txBody>
          <a:bodyPr>
            <a:normAutofit/>
          </a:bodyPr>
          <a:lstStyle>
            <a:lvl1pPr>
              <a:defRPr sz="900"/>
            </a:lvl1pPr>
          </a:lstStyle>
          <a:p>
            <a:pPr lvl="0"/>
            <a:r>
              <a:rPr lang="en-US" noProof="0" dirty="0" smtClean="0"/>
              <a:t>Click icon to add picture</a:t>
            </a:r>
            <a:endParaRPr lang="en-GB" noProof="0" dirty="0"/>
          </a:p>
        </p:txBody>
      </p:sp>
      <p:sp>
        <p:nvSpPr>
          <p:cNvPr id="113"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23"/>
          </p:nvPr>
        </p:nvSpPr>
        <p:spPr>
          <a:xfrm>
            <a:off x="4156944" y="2797851"/>
            <a:ext cx="893063" cy="838862"/>
          </a:xfrm>
          <a:prstGeom prst="roundRect">
            <a:avLst>
              <a:gd name="adj" fmla="val 5400"/>
            </a:avLst>
          </a:prstGeom>
        </p:spPr>
        <p:txBody>
          <a:bodyPr>
            <a:normAutofit/>
          </a:bodyPr>
          <a:lstStyle>
            <a:lvl1pPr>
              <a:defRPr sz="900"/>
            </a:lvl1pPr>
          </a:lstStyle>
          <a:p>
            <a:pPr lvl="0"/>
            <a:r>
              <a:rPr lang="en-US" noProof="0" dirty="0" smtClean="0"/>
              <a:t>Click icon to add picture</a:t>
            </a:r>
            <a:endParaRPr lang="en-GB" noProof="0" dirty="0"/>
          </a:p>
        </p:txBody>
      </p:sp>
      <p:sp>
        <p:nvSpPr>
          <p:cNvPr id="114"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24"/>
          </p:nvPr>
        </p:nvSpPr>
        <p:spPr>
          <a:xfrm>
            <a:off x="2975933" y="3916889"/>
            <a:ext cx="893063" cy="838862"/>
          </a:xfrm>
          <a:prstGeom prst="roundRect">
            <a:avLst>
              <a:gd name="adj" fmla="val 5400"/>
            </a:avLst>
          </a:prstGeom>
        </p:spPr>
        <p:txBody>
          <a:bodyPr>
            <a:normAutofit/>
          </a:bodyPr>
          <a:lstStyle>
            <a:lvl1pPr>
              <a:defRPr sz="900"/>
            </a:lvl1pPr>
          </a:lstStyle>
          <a:p>
            <a:pPr lvl="0"/>
            <a:r>
              <a:rPr lang="en-US" noProof="0" dirty="0" smtClean="0"/>
              <a:t>Click icon to add picture</a:t>
            </a:r>
            <a:endParaRPr lang="en-GB" noProof="0" dirty="0"/>
          </a:p>
        </p:txBody>
      </p:sp>
      <p:sp>
        <p:nvSpPr>
          <p:cNvPr id="115"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25"/>
          </p:nvPr>
        </p:nvSpPr>
        <p:spPr>
          <a:xfrm>
            <a:off x="4156944" y="3916745"/>
            <a:ext cx="893063" cy="838862"/>
          </a:xfrm>
          <a:prstGeom prst="roundRect">
            <a:avLst>
              <a:gd name="adj" fmla="val 5400"/>
            </a:avLst>
          </a:prstGeom>
        </p:spPr>
        <p:txBody>
          <a:bodyPr>
            <a:normAutofit/>
          </a:bodyPr>
          <a:lstStyle>
            <a:lvl1pPr>
              <a:defRPr sz="900"/>
            </a:lvl1pPr>
          </a:lstStyle>
          <a:p>
            <a:pPr lvl="0"/>
            <a:r>
              <a:rPr lang="en-US" noProof="0" dirty="0" smtClean="0"/>
              <a:t>Click icon to add picture</a:t>
            </a:r>
            <a:endParaRPr lang="en-GB" noProof="0" dirty="0"/>
          </a:p>
        </p:txBody>
      </p:sp>
      <p:sp>
        <p:nvSpPr>
          <p:cNvPr id="116"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26"/>
          </p:nvPr>
        </p:nvSpPr>
        <p:spPr>
          <a:xfrm>
            <a:off x="5360246" y="1678956"/>
            <a:ext cx="893063" cy="838862"/>
          </a:xfrm>
          <a:prstGeom prst="roundRect">
            <a:avLst>
              <a:gd name="adj" fmla="val 5400"/>
            </a:avLst>
          </a:prstGeom>
        </p:spPr>
        <p:txBody>
          <a:bodyPr>
            <a:normAutofit/>
          </a:bodyPr>
          <a:lstStyle>
            <a:lvl1pPr>
              <a:defRPr sz="900"/>
            </a:lvl1pPr>
          </a:lstStyle>
          <a:p>
            <a:pPr lvl="0"/>
            <a:r>
              <a:rPr lang="en-US" noProof="0" dirty="0" smtClean="0"/>
              <a:t>Click icon to add picture</a:t>
            </a:r>
            <a:endParaRPr lang="en-GB" noProof="0" dirty="0"/>
          </a:p>
        </p:txBody>
      </p:sp>
      <p:sp>
        <p:nvSpPr>
          <p:cNvPr id="117"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27"/>
          </p:nvPr>
        </p:nvSpPr>
        <p:spPr>
          <a:xfrm>
            <a:off x="5358518" y="2797849"/>
            <a:ext cx="893063" cy="838862"/>
          </a:xfrm>
          <a:prstGeom prst="roundRect">
            <a:avLst>
              <a:gd name="adj" fmla="val 5400"/>
            </a:avLst>
          </a:prstGeom>
        </p:spPr>
        <p:txBody>
          <a:bodyPr>
            <a:normAutofit/>
          </a:bodyPr>
          <a:lstStyle>
            <a:lvl1pPr>
              <a:defRPr sz="900"/>
            </a:lvl1pPr>
          </a:lstStyle>
          <a:p>
            <a:pPr lvl="0"/>
            <a:r>
              <a:rPr lang="en-US" noProof="0" dirty="0" smtClean="0"/>
              <a:t>Click icon to add picture</a:t>
            </a:r>
            <a:endParaRPr lang="en-GB" noProof="0" dirty="0"/>
          </a:p>
        </p:txBody>
      </p:sp>
      <p:sp>
        <p:nvSpPr>
          <p:cNvPr id="120"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30"/>
          </p:nvPr>
        </p:nvSpPr>
        <p:spPr>
          <a:xfrm>
            <a:off x="5358518" y="3916888"/>
            <a:ext cx="893063" cy="838862"/>
          </a:xfrm>
          <a:prstGeom prst="roundRect">
            <a:avLst>
              <a:gd name="adj" fmla="val 5400"/>
            </a:avLst>
          </a:prstGeom>
        </p:spPr>
        <p:txBody>
          <a:bodyPr>
            <a:normAutofit/>
          </a:bodyPr>
          <a:lstStyle>
            <a:lvl1pPr>
              <a:defRPr sz="900"/>
            </a:lvl1pPr>
          </a:lstStyle>
          <a:p>
            <a:pPr lvl="0"/>
            <a:r>
              <a:rPr lang="en-US" noProof="0" dirty="0" smtClean="0"/>
              <a:t>Click icon to add picture</a:t>
            </a:r>
            <a:endParaRPr lang="en-GB" noProof="0" dirty="0"/>
          </a:p>
        </p:txBody>
      </p:sp>
      <p:sp>
        <p:nvSpPr>
          <p:cNvPr id="122" name="Date Placeholder 3"/>
          <p:cNvSpPr>
            <a:spLocks noGrp="1"/>
          </p:cNvSpPr>
          <p:nvPr>
            <p:ph type="dt" sz="half" idx="2"/>
          </p:nvPr>
        </p:nvSpPr>
        <p:spPr>
          <a:xfrm>
            <a:off x="594661" y="5035501"/>
            <a:ext cx="1547697" cy="293738"/>
          </a:xfrm>
          <a:prstGeom prst="rect">
            <a:avLst/>
          </a:prstGeom>
        </p:spPr>
        <p:txBody>
          <a:bodyPr lIns="0" tIns="0" rIns="0" bIns="0" anchor="ctr"/>
          <a:lstStyle>
            <a:lvl1pPr>
              <a:defRPr sz="700">
                <a:solidFill>
                  <a:schemeClr val="accent1"/>
                </a:solidFill>
              </a:defRPr>
            </a:lvl1pPr>
          </a:lstStyle>
          <a:p>
            <a:fld id="{2B7358CC-5F0F-DE45-B162-F1F79492E334}" type="datetime3">
              <a:rPr lang="en-GB" smtClean="0"/>
              <a:t>13 July, 2016</a:t>
            </a:fld>
            <a:endParaRPr lang="en-GB" dirty="0"/>
          </a:p>
        </p:txBody>
      </p:sp>
      <p:sp>
        <p:nvSpPr>
          <p:cNvPr id="123" name="Footer Placeholder 4"/>
          <p:cNvSpPr>
            <a:spLocks noGrp="1"/>
          </p:cNvSpPr>
          <p:nvPr>
            <p:ph type="ftr" sz="quarter" idx="3"/>
            <p:custDataLst>
              <p:tags r:id="rId1"/>
            </p:custDataLst>
          </p:nvPr>
        </p:nvSpPr>
        <p:spPr>
          <a:xfrm>
            <a:off x="0" y="5035501"/>
            <a:ext cx="7561263" cy="293738"/>
          </a:xfrm>
          <a:prstGeom prst="rect">
            <a:avLst/>
          </a:prstGeom>
        </p:spPr>
        <p:txBody>
          <a:bodyPr lIns="0" tIns="0" rIns="0" bIns="0" anchor="ctr"/>
          <a:lstStyle>
            <a:lvl1pPr algn="ctr">
              <a:defRPr lang="en-GB" sz="800" b="0" i="0" u="none">
                <a:solidFill>
                  <a:srgbClr val="FFFFFF"/>
                </a:solidFill>
                <a:latin typeface="Arial"/>
              </a:defRPr>
            </a:lvl1pPr>
          </a:lstStyle>
          <a:p>
            <a:endParaRPr lang="en-GB" b="1"/>
          </a:p>
        </p:txBody>
      </p:sp>
      <p:sp>
        <p:nvSpPr>
          <p:cNvPr id="100" name="Slide Number Placeholder 5"/>
          <p:cNvSpPr>
            <a:spLocks noGrp="1"/>
          </p:cNvSpPr>
          <p:nvPr>
            <p:ph type="sldNum" sz="quarter" idx="4"/>
          </p:nvPr>
        </p:nvSpPr>
        <p:spPr>
          <a:xfrm>
            <a:off x="6846455" y="5035501"/>
            <a:ext cx="297689" cy="293738"/>
          </a:xfrm>
          <a:prstGeom prst="rect">
            <a:avLst/>
          </a:prstGeom>
        </p:spPr>
        <p:txBody>
          <a:bodyPr lIns="0" tIns="0" rIns="0" bIns="0" anchor="ctr"/>
          <a:lstStyle>
            <a:lvl1pPr algn="r">
              <a:defRPr sz="700">
                <a:solidFill>
                  <a:schemeClr val="accent1"/>
                </a:solidFill>
              </a:defRPr>
            </a:lvl1pPr>
          </a:lstStyle>
          <a:p>
            <a:fld id="{71F9F866-B438-9445-8D9F-1F8FF6608833}" type="slidenum">
              <a:rPr lang="en-GB" smtClean="0"/>
              <a:pPr/>
              <a:t>‹#›</a:t>
            </a:fld>
            <a:endParaRPr lang="en-GB" dirty="0"/>
          </a:p>
        </p:txBody>
      </p:sp>
    </p:spTree>
    <p:extLst>
      <p:ext uri="{BB962C8B-B14F-4D97-AF65-F5344CB8AC3E}">
        <p14:creationId xmlns:p14="http://schemas.microsoft.com/office/powerpoint/2010/main" val="556401265"/>
      </p:ext>
    </p:extLst>
  </p:cSld>
  <p:clrMapOvr>
    <a:masterClrMapping/>
  </p:clrMapOvr>
  <p:timing>
    <p:tnLst>
      <p:par>
        <p:cTn id="1" dur="indefinite" restart="never" nodeType="tmRoot"/>
      </p:par>
    </p:tnLst>
  </p:timing>
</p:sldLayout>
</file>

<file path=ppt/slideLayouts/slideLayout94.xml><?xml version="1.0" encoding="utf-8"?>
<p:sldLayout xmlns:a="http://schemas.openxmlformats.org/drawingml/2006/main" xmlns:r="http://schemas.openxmlformats.org/officeDocument/2006/relationships" xmlns:p="http://schemas.openxmlformats.org/presentationml/2006/main" preserve="1" userDrawn="1">
  <p:cSld name="9_Text + image">
    <p:spTree>
      <p:nvGrpSpPr>
        <p:cNvPr id="1" name=""/>
        <p:cNvGrpSpPr/>
        <p:nvPr/>
      </p:nvGrpSpPr>
      <p:grpSpPr>
        <a:xfrm>
          <a:off x="0" y="0"/>
          <a:ext cx="0" cy="0"/>
          <a:chOff x="0" y="0"/>
          <a:chExt cx="0" cy="0"/>
        </a:xfrm>
      </p:grpSpPr>
      <p:sp>
        <p:nvSpPr>
          <p:cNvPr id="2" name="Title 1" descr="Ideally your title should fit on one line." title="Slide title"/>
          <p:cNvSpPr>
            <a:spLocks noGrp="1"/>
          </p:cNvSpPr>
          <p:nvPr>
            <p:ph type="title"/>
          </p:nvPr>
        </p:nvSpPr>
        <p:spPr/>
        <p:txBody>
          <a:bodyPr/>
          <a:lstStyle/>
          <a:p>
            <a:r>
              <a:rPr lang="en-US" smtClean="0"/>
              <a:t>Click to edit Master title style</a:t>
            </a:r>
            <a:endParaRPr lang="en-GB"/>
          </a:p>
        </p:txBody>
      </p:sp>
      <p:sp>
        <p:nvSpPr>
          <p:cNvPr id="9"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14"/>
          </p:nvPr>
        </p:nvSpPr>
        <p:spPr>
          <a:xfrm>
            <a:off x="595974" y="1678957"/>
            <a:ext cx="2081972" cy="838862"/>
          </a:xfrm>
          <a:prstGeom prst="roundRect">
            <a:avLst>
              <a:gd name="adj" fmla="val 5400"/>
            </a:avLst>
          </a:prstGeom>
        </p:spPr>
        <p:txBody>
          <a:bodyPr>
            <a:normAutofit/>
          </a:bodyPr>
          <a:lstStyle>
            <a:lvl1pPr>
              <a:defRPr sz="900"/>
            </a:lvl1pPr>
          </a:lstStyle>
          <a:p>
            <a:pPr lvl="0"/>
            <a:r>
              <a:rPr lang="en-US" noProof="0" dirty="0" smtClean="0"/>
              <a:t>Click icon to add picture</a:t>
            </a:r>
            <a:endParaRPr lang="en-GB" noProof="0" dirty="0"/>
          </a:p>
        </p:txBody>
      </p:sp>
      <p:sp>
        <p:nvSpPr>
          <p:cNvPr id="103"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15"/>
          </p:nvPr>
        </p:nvSpPr>
        <p:spPr>
          <a:xfrm>
            <a:off x="594246" y="2797849"/>
            <a:ext cx="2084252" cy="1957758"/>
          </a:xfrm>
          <a:prstGeom prst="roundRect">
            <a:avLst>
              <a:gd name="adj" fmla="val 5400"/>
            </a:avLst>
          </a:prstGeom>
        </p:spPr>
        <p:txBody>
          <a:bodyPr>
            <a:normAutofit/>
          </a:bodyPr>
          <a:lstStyle>
            <a:lvl1pPr>
              <a:defRPr sz="900"/>
            </a:lvl1pPr>
          </a:lstStyle>
          <a:p>
            <a:pPr lvl="0"/>
            <a:r>
              <a:rPr lang="en-US" noProof="0" dirty="0" smtClean="0"/>
              <a:t>Click icon to add picture</a:t>
            </a:r>
            <a:endParaRPr lang="en-GB" noProof="0" dirty="0"/>
          </a:p>
        </p:txBody>
      </p:sp>
      <p:sp>
        <p:nvSpPr>
          <p:cNvPr id="110"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20"/>
          </p:nvPr>
        </p:nvSpPr>
        <p:spPr>
          <a:xfrm>
            <a:off x="2977660" y="1678957"/>
            <a:ext cx="2084249" cy="1957754"/>
          </a:xfrm>
          <a:prstGeom prst="roundRect">
            <a:avLst>
              <a:gd name="adj" fmla="val 5400"/>
            </a:avLst>
          </a:prstGeom>
        </p:spPr>
        <p:txBody>
          <a:bodyPr>
            <a:normAutofit/>
          </a:bodyPr>
          <a:lstStyle>
            <a:lvl1pPr>
              <a:defRPr sz="900"/>
            </a:lvl1pPr>
          </a:lstStyle>
          <a:p>
            <a:pPr lvl="0"/>
            <a:r>
              <a:rPr lang="en-US" noProof="0" dirty="0" smtClean="0"/>
              <a:t>Click icon to add picture</a:t>
            </a:r>
            <a:endParaRPr lang="en-GB" noProof="0" dirty="0"/>
          </a:p>
        </p:txBody>
      </p:sp>
      <p:sp>
        <p:nvSpPr>
          <p:cNvPr id="114"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24"/>
          </p:nvPr>
        </p:nvSpPr>
        <p:spPr>
          <a:xfrm>
            <a:off x="2975933" y="3916889"/>
            <a:ext cx="2083286" cy="838862"/>
          </a:xfrm>
          <a:prstGeom prst="roundRect">
            <a:avLst>
              <a:gd name="adj" fmla="val 5400"/>
            </a:avLst>
          </a:prstGeom>
        </p:spPr>
        <p:txBody>
          <a:bodyPr>
            <a:normAutofit/>
          </a:bodyPr>
          <a:lstStyle>
            <a:lvl1pPr>
              <a:defRPr sz="900"/>
            </a:lvl1pPr>
          </a:lstStyle>
          <a:p>
            <a:pPr lvl="0"/>
            <a:r>
              <a:rPr lang="en-US" noProof="0" dirty="0" smtClean="0"/>
              <a:t>Click icon to add picture</a:t>
            </a:r>
            <a:endParaRPr lang="en-GB" noProof="0" dirty="0"/>
          </a:p>
        </p:txBody>
      </p:sp>
      <p:sp>
        <p:nvSpPr>
          <p:cNvPr id="116"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26"/>
          </p:nvPr>
        </p:nvSpPr>
        <p:spPr>
          <a:xfrm>
            <a:off x="5360246" y="1678956"/>
            <a:ext cx="1783897" cy="3076796"/>
          </a:xfrm>
          <a:prstGeom prst="roundRect">
            <a:avLst>
              <a:gd name="adj" fmla="val 5400"/>
            </a:avLst>
          </a:prstGeom>
        </p:spPr>
        <p:txBody>
          <a:bodyPr>
            <a:normAutofit/>
          </a:bodyPr>
          <a:lstStyle>
            <a:lvl1pPr>
              <a:defRPr sz="900"/>
            </a:lvl1pPr>
          </a:lstStyle>
          <a:p>
            <a:pPr lvl="0"/>
            <a:r>
              <a:rPr lang="en-US" noProof="0" dirty="0" smtClean="0"/>
              <a:t>Click icon to add picture</a:t>
            </a:r>
            <a:endParaRPr lang="en-GB" noProof="0" dirty="0"/>
          </a:p>
        </p:txBody>
      </p:sp>
      <p:sp>
        <p:nvSpPr>
          <p:cNvPr id="122" name="Date Placeholder 3"/>
          <p:cNvSpPr>
            <a:spLocks noGrp="1"/>
          </p:cNvSpPr>
          <p:nvPr>
            <p:ph type="dt" sz="half" idx="2"/>
          </p:nvPr>
        </p:nvSpPr>
        <p:spPr>
          <a:xfrm>
            <a:off x="594661" y="5035501"/>
            <a:ext cx="1547697" cy="293738"/>
          </a:xfrm>
          <a:prstGeom prst="rect">
            <a:avLst/>
          </a:prstGeom>
        </p:spPr>
        <p:txBody>
          <a:bodyPr lIns="0" tIns="0" rIns="0" bIns="0" anchor="ctr"/>
          <a:lstStyle>
            <a:lvl1pPr>
              <a:defRPr sz="700">
                <a:solidFill>
                  <a:schemeClr val="accent1"/>
                </a:solidFill>
              </a:defRPr>
            </a:lvl1pPr>
          </a:lstStyle>
          <a:p>
            <a:fld id="{2B7358CC-5F0F-DE45-B162-F1F79492E334}" type="datetime3">
              <a:rPr lang="en-GB" smtClean="0"/>
              <a:t>13 July, 2016</a:t>
            </a:fld>
            <a:endParaRPr lang="en-GB" dirty="0"/>
          </a:p>
        </p:txBody>
      </p:sp>
      <p:sp>
        <p:nvSpPr>
          <p:cNvPr id="123" name="Footer Placeholder 4"/>
          <p:cNvSpPr>
            <a:spLocks noGrp="1"/>
          </p:cNvSpPr>
          <p:nvPr>
            <p:ph type="ftr" sz="quarter" idx="3"/>
            <p:custDataLst>
              <p:tags r:id="rId1"/>
            </p:custDataLst>
          </p:nvPr>
        </p:nvSpPr>
        <p:spPr>
          <a:xfrm>
            <a:off x="0" y="5035501"/>
            <a:ext cx="7561263" cy="293738"/>
          </a:xfrm>
          <a:prstGeom prst="rect">
            <a:avLst/>
          </a:prstGeom>
        </p:spPr>
        <p:txBody>
          <a:bodyPr lIns="0" tIns="0" rIns="0" bIns="0" anchor="ctr"/>
          <a:lstStyle>
            <a:lvl1pPr algn="ctr">
              <a:defRPr lang="en-GB" sz="800" b="0" i="0" u="none">
                <a:solidFill>
                  <a:srgbClr val="FFFFFF"/>
                </a:solidFill>
                <a:latin typeface="Arial"/>
              </a:defRPr>
            </a:lvl1pPr>
          </a:lstStyle>
          <a:p>
            <a:endParaRPr lang="en-GB" b="1"/>
          </a:p>
        </p:txBody>
      </p:sp>
      <p:sp>
        <p:nvSpPr>
          <p:cNvPr id="100" name="Slide Number Placeholder 5"/>
          <p:cNvSpPr>
            <a:spLocks noGrp="1"/>
          </p:cNvSpPr>
          <p:nvPr>
            <p:ph type="sldNum" sz="quarter" idx="4"/>
          </p:nvPr>
        </p:nvSpPr>
        <p:spPr>
          <a:xfrm>
            <a:off x="6846455" y="5035501"/>
            <a:ext cx="297689" cy="293738"/>
          </a:xfrm>
          <a:prstGeom prst="rect">
            <a:avLst/>
          </a:prstGeom>
        </p:spPr>
        <p:txBody>
          <a:bodyPr lIns="0" tIns="0" rIns="0" bIns="0" anchor="ctr"/>
          <a:lstStyle>
            <a:lvl1pPr algn="r">
              <a:defRPr sz="700">
                <a:solidFill>
                  <a:schemeClr val="accent1"/>
                </a:solidFill>
              </a:defRPr>
            </a:lvl1pPr>
          </a:lstStyle>
          <a:p>
            <a:fld id="{71F9F866-B438-9445-8D9F-1F8FF6608833}" type="slidenum">
              <a:rPr lang="en-GB" smtClean="0"/>
              <a:pPr/>
              <a:t>‹#›</a:t>
            </a:fld>
            <a:endParaRPr lang="en-GB" dirty="0"/>
          </a:p>
        </p:txBody>
      </p:sp>
    </p:spTree>
    <p:extLst>
      <p:ext uri="{BB962C8B-B14F-4D97-AF65-F5344CB8AC3E}">
        <p14:creationId xmlns:p14="http://schemas.microsoft.com/office/powerpoint/2010/main" val="3222246278"/>
      </p:ext>
    </p:extLst>
  </p:cSld>
  <p:clrMapOvr>
    <a:masterClrMapping/>
  </p:clrMapOvr>
  <p:timing>
    <p:tnLst>
      <p:par>
        <p:cTn id="1" dur="indefinite" restart="never" nodeType="tmRoot"/>
      </p:par>
    </p:tnLst>
  </p:timing>
</p:sldLayout>
</file>

<file path=ppt/slideLayouts/slideLayout95.xml><?xml version="1.0" encoding="utf-8"?>
<p:sldLayout xmlns:a="http://schemas.openxmlformats.org/drawingml/2006/main" xmlns:r="http://schemas.openxmlformats.org/officeDocument/2006/relationships" xmlns:p="http://schemas.openxmlformats.org/presentationml/2006/main" preserve="1" userDrawn="1">
  <p:cSld name="1_Single column layout">
    <p:spTree>
      <p:nvGrpSpPr>
        <p:cNvPr id="1" name=""/>
        <p:cNvGrpSpPr/>
        <p:nvPr/>
      </p:nvGrpSpPr>
      <p:grpSpPr>
        <a:xfrm>
          <a:off x="0" y="0"/>
          <a:ext cx="0" cy="0"/>
          <a:chOff x="0" y="0"/>
          <a:chExt cx="0" cy="0"/>
        </a:xfrm>
      </p:grpSpPr>
      <p:sp>
        <p:nvSpPr>
          <p:cNvPr id="2" name="Title 1" descr="Ideally your title should fit on one line." title="Slide title"/>
          <p:cNvSpPr>
            <a:spLocks noGrp="1"/>
          </p:cNvSpPr>
          <p:nvPr>
            <p:ph type="title"/>
          </p:nvPr>
        </p:nvSpPr>
        <p:spPr/>
        <p:txBody>
          <a:bodyPr/>
          <a:lstStyle/>
          <a:p>
            <a:r>
              <a:rPr lang="en-GB" smtClean="0"/>
              <a:t>Click to edit Master title style</a:t>
            </a:r>
            <a:endParaRPr lang="en-GB" dirty="0"/>
          </a:p>
        </p:txBody>
      </p:sp>
      <p:sp>
        <p:nvSpPr>
          <p:cNvPr id="16" name="Text Placeholder 6" descr="First level - paragraph text&#10;Second level - bullet 1&#10;Third level - bullet 2&#10;&#10;No more than 100 words per slide" title="Main text copy"/>
          <p:cNvSpPr>
            <a:spLocks noGrp="1"/>
          </p:cNvSpPr>
          <p:nvPr>
            <p:ph type="body" sz="quarter" idx="13"/>
          </p:nvPr>
        </p:nvSpPr>
        <p:spPr>
          <a:xfrm>
            <a:off x="2081971" y="1678957"/>
            <a:ext cx="4764486" cy="2517293"/>
          </a:xfrm>
        </p:spPr>
        <p:txBody>
          <a:bodyPr/>
          <a:lstStyle>
            <a:lvl1pPr marL="0" marR="0" indent="0" algn="l" defTabSz="736504" rtl="0" eaLnBrk="0" fontAlgn="base" latinLnBrk="0" hangingPunct="0">
              <a:lnSpc>
                <a:spcPct val="100000"/>
              </a:lnSpc>
              <a:spcBef>
                <a:spcPts val="0"/>
              </a:spcBef>
              <a:spcAft>
                <a:spcPts val="483"/>
              </a:spcAft>
              <a:buClrTx/>
              <a:buSzTx/>
              <a:buFontTx/>
              <a:buNone/>
              <a:tabLst/>
              <a:defRPr sz="1600">
                <a:solidFill>
                  <a:schemeClr val="tx1"/>
                </a:solidFill>
                <a:latin typeface="Franklin Gothic Book"/>
                <a:cs typeface="Franklin Gothic Book"/>
              </a:defRPr>
            </a:lvl1pPr>
            <a:lvl2pPr marL="144488" marR="0" indent="-144488" algn="l" defTabSz="736504" rtl="0" eaLnBrk="0" fontAlgn="base" latinLnBrk="0" hangingPunct="0">
              <a:lnSpc>
                <a:spcPct val="100000"/>
              </a:lnSpc>
              <a:spcBef>
                <a:spcPts val="0"/>
              </a:spcBef>
              <a:spcAft>
                <a:spcPts val="483"/>
              </a:spcAft>
              <a:buClrTx/>
              <a:buSzTx/>
              <a:buFont typeface="Arial" charset="0"/>
              <a:buChar char="•"/>
              <a:tabLst/>
              <a:defRPr>
                <a:solidFill>
                  <a:schemeClr val="tx1"/>
                </a:solidFill>
                <a:latin typeface="Franklin Gothic Book"/>
                <a:ea typeface="Franklin Gothic Book"/>
                <a:cs typeface="Franklin Gothic Book"/>
              </a:defRPr>
            </a:lvl2pPr>
            <a:lvl3pPr marL="289962" marR="0" indent="-144981" algn="l" defTabSz="736504" rtl="0" eaLnBrk="0" fontAlgn="base" latinLnBrk="0" hangingPunct="0">
              <a:lnSpc>
                <a:spcPct val="100000"/>
              </a:lnSpc>
              <a:spcBef>
                <a:spcPts val="0"/>
              </a:spcBef>
              <a:spcAft>
                <a:spcPts val="483"/>
              </a:spcAft>
              <a:buClrTx/>
              <a:buSzTx/>
              <a:buFont typeface="Arial"/>
              <a:buChar char="•"/>
              <a:tabLst/>
              <a:defRPr>
                <a:solidFill>
                  <a:schemeClr val="tx1"/>
                </a:solidFill>
                <a:latin typeface="Franklin Gothic Book"/>
                <a:ea typeface="Franklin Gothic Book"/>
                <a:cs typeface="Franklin Gothic Book"/>
              </a:defRPr>
            </a:lvl3pPr>
            <a:lvl4pPr marL="434943" marR="0" indent="-144981" algn="l" defTabSz="736504" rtl="0" eaLnBrk="0" fontAlgn="base" latinLnBrk="0" hangingPunct="0">
              <a:lnSpc>
                <a:spcPct val="100000"/>
              </a:lnSpc>
              <a:spcBef>
                <a:spcPts val="0"/>
              </a:spcBef>
              <a:spcAft>
                <a:spcPts val="483"/>
              </a:spcAft>
              <a:buClrTx/>
              <a:buSzTx/>
              <a:buFont typeface="Arial"/>
              <a:buChar char="•"/>
              <a:tabLst/>
              <a:defRPr>
                <a:latin typeface="Franklin Gothic Book"/>
                <a:ea typeface="Franklin Gothic Book"/>
                <a:cs typeface="Franklin Gothic Book"/>
              </a:defRPr>
            </a:lvl4pPr>
          </a:lstStyle>
          <a:p>
            <a:pPr marL="0" marR="0" lvl="0" indent="0" algn="l" defTabSz="736504" rtl="0" eaLnBrk="0" fontAlgn="base" latinLnBrk="0" hangingPunct="0">
              <a:lnSpc>
                <a:spcPct val="100000"/>
              </a:lnSpc>
              <a:spcBef>
                <a:spcPts val="0"/>
              </a:spcBef>
              <a:spcAft>
                <a:spcPts val="967"/>
              </a:spcAft>
              <a:buClrTx/>
              <a:buSzTx/>
              <a:buFontTx/>
              <a:buNone/>
              <a:tabLst/>
              <a:defRPr/>
            </a:pPr>
            <a:r>
              <a:rPr kumimoji="0" lang="en-US" sz="900" b="0" i="0" u="none" strike="noStrike" kern="1200" cap="none" spc="0" normalizeH="0" baseline="0" noProof="0" dirty="0" smtClean="0">
                <a:ln>
                  <a:noFill/>
                </a:ln>
                <a:solidFill>
                  <a:srgbClr val="58595B"/>
                </a:solidFill>
                <a:effectLst/>
                <a:uLnTx/>
                <a:uFillTx/>
                <a:latin typeface="Arial" pitchFamily="34" charset="0"/>
                <a:ea typeface="ＭＳ Ｐゴシック" charset="0"/>
                <a:cs typeface="Arial" pitchFamily="34" charset="0"/>
              </a:rPr>
              <a:t>Click to edit Master text styles</a:t>
            </a:r>
          </a:p>
          <a:p>
            <a:pPr marL="144488" marR="0" lvl="1" indent="-144488" algn="l" defTabSz="736504" rtl="0" eaLnBrk="0" fontAlgn="base" latinLnBrk="0" hangingPunct="0">
              <a:lnSpc>
                <a:spcPct val="100000"/>
              </a:lnSpc>
              <a:spcBef>
                <a:spcPts val="0"/>
              </a:spcBef>
              <a:spcAft>
                <a:spcPts val="967"/>
              </a:spcAft>
              <a:buClrTx/>
              <a:buSzTx/>
              <a:buFont typeface="Arial" charset="0"/>
              <a:buChar char="•"/>
              <a:tabLst/>
              <a:defRPr/>
            </a:pPr>
            <a:r>
              <a:rPr kumimoji="0" lang="en-US" sz="900" b="0" i="0" u="none" strike="noStrike" kern="1200" cap="none" spc="0" normalizeH="0" baseline="0" noProof="0" dirty="0" smtClean="0">
                <a:ln>
                  <a:noFill/>
                </a:ln>
                <a:solidFill>
                  <a:srgbClr val="58595B"/>
                </a:solidFill>
                <a:effectLst/>
                <a:uLnTx/>
                <a:uFillTx/>
                <a:latin typeface="Arial" pitchFamily="34" charset="0"/>
                <a:ea typeface="Arial" charset="0"/>
                <a:cs typeface="Arial" pitchFamily="34" charset="0"/>
              </a:rPr>
              <a:t>Second level</a:t>
            </a:r>
          </a:p>
          <a:p>
            <a:pPr marL="289962" marR="0" lvl="2" indent="-144981" algn="l" defTabSz="736504" rtl="0" eaLnBrk="0" fontAlgn="base" latinLnBrk="0" hangingPunct="0">
              <a:lnSpc>
                <a:spcPct val="100000"/>
              </a:lnSpc>
              <a:spcBef>
                <a:spcPts val="0"/>
              </a:spcBef>
              <a:spcAft>
                <a:spcPts val="967"/>
              </a:spcAft>
              <a:buClrTx/>
              <a:buSzTx/>
              <a:buFont typeface="Arial"/>
              <a:buChar char="•"/>
              <a:tabLst/>
              <a:defRPr/>
            </a:pPr>
            <a:r>
              <a:rPr kumimoji="0" lang="en-US" sz="900" b="0" i="0" u="none" strike="noStrike" kern="1200" cap="none" spc="0" normalizeH="0" baseline="0" noProof="0" dirty="0" smtClean="0">
                <a:ln>
                  <a:noFill/>
                </a:ln>
                <a:solidFill>
                  <a:srgbClr val="58595B"/>
                </a:solidFill>
                <a:effectLst/>
                <a:uLnTx/>
                <a:uFillTx/>
                <a:latin typeface="Arial" pitchFamily="34" charset="0"/>
                <a:ea typeface="Arial" charset="0"/>
                <a:cs typeface="Arial" pitchFamily="34" charset="0"/>
              </a:rPr>
              <a:t>Third level</a:t>
            </a:r>
          </a:p>
          <a:p>
            <a:pPr marL="434943" marR="0" lvl="3" indent="-144981" algn="l" defTabSz="736504" rtl="0" eaLnBrk="0" fontAlgn="base" latinLnBrk="0" hangingPunct="0">
              <a:lnSpc>
                <a:spcPct val="100000"/>
              </a:lnSpc>
              <a:spcBef>
                <a:spcPts val="0"/>
              </a:spcBef>
              <a:spcAft>
                <a:spcPts val="967"/>
              </a:spcAft>
              <a:buClrTx/>
              <a:buSzTx/>
              <a:buFont typeface="Arial"/>
              <a:buChar char="•"/>
              <a:tabLst/>
              <a:defRPr/>
            </a:pPr>
            <a:r>
              <a:rPr kumimoji="0" lang="en-US" sz="900" b="0" i="0" u="none" strike="noStrike" kern="1200" cap="none" spc="0" normalizeH="0" baseline="0" noProof="0" dirty="0" smtClean="0">
                <a:ln>
                  <a:noFill/>
                </a:ln>
                <a:solidFill>
                  <a:srgbClr val="58595B"/>
                </a:solidFill>
                <a:effectLst/>
                <a:uLnTx/>
                <a:uFillTx/>
                <a:latin typeface="Arial" pitchFamily="34" charset="0"/>
                <a:ea typeface="Arial" charset="0"/>
                <a:cs typeface="Arial" pitchFamily="34" charset="0"/>
              </a:rPr>
              <a:t>Fourth level</a:t>
            </a:r>
          </a:p>
        </p:txBody>
      </p:sp>
      <p:sp>
        <p:nvSpPr>
          <p:cNvPr id="56" name="Date Placeholder 3"/>
          <p:cNvSpPr>
            <a:spLocks noGrp="1"/>
          </p:cNvSpPr>
          <p:nvPr>
            <p:ph type="dt" sz="half" idx="2"/>
          </p:nvPr>
        </p:nvSpPr>
        <p:spPr>
          <a:xfrm>
            <a:off x="594661" y="5035501"/>
            <a:ext cx="1547697" cy="293738"/>
          </a:xfrm>
          <a:prstGeom prst="rect">
            <a:avLst/>
          </a:prstGeom>
        </p:spPr>
        <p:txBody>
          <a:bodyPr lIns="0" tIns="0" rIns="0" bIns="0" anchor="ctr"/>
          <a:lstStyle>
            <a:lvl1pPr>
              <a:defRPr sz="700">
                <a:solidFill>
                  <a:schemeClr val="accent1"/>
                </a:solidFill>
              </a:defRPr>
            </a:lvl1pPr>
          </a:lstStyle>
          <a:p>
            <a:fld id="{4AC23DB2-FB1A-4E43-8F6F-8E1E5CEC6EBA}" type="datetime3">
              <a:rPr lang="en-GB" smtClean="0"/>
              <a:t>13 July, 2016</a:t>
            </a:fld>
            <a:endParaRPr lang="en-GB" dirty="0"/>
          </a:p>
        </p:txBody>
      </p:sp>
      <p:sp>
        <p:nvSpPr>
          <p:cNvPr id="57" name="Footer Placeholder 4"/>
          <p:cNvSpPr>
            <a:spLocks noGrp="1"/>
          </p:cNvSpPr>
          <p:nvPr>
            <p:ph type="ftr" sz="quarter" idx="3"/>
            <p:custDataLst>
              <p:tags r:id="rId1"/>
            </p:custDataLst>
          </p:nvPr>
        </p:nvSpPr>
        <p:spPr>
          <a:xfrm>
            <a:off x="0" y="5035501"/>
            <a:ext cx="7561263" cy="293738"/>
          </a:xfrm>
          <a:prstGeom prst="rect">
            <a:avLst/>
          </a:prstGeom>
        </p:spPr>
        <p:txBody>
          <a:bodyPr lIns="0" tIns="0" rIns="0" bIns="0" anchor="ctr"/>
          <a:lstStyle>
            <a:lvl1pPr algn="ctr">
              <a:defRPr lang="en-GB" sz="800" b="0" i="0" u="none">
                <a:solidFill>
                  <a:srgbClr val="FFFFFF"/>
                </a:solidFill>
                <a:latin typeface="Arial"/>
              </a:defRPr>
            </a:lvl1pPr>
          </a:lstStyle>
          <a:p>
            <a:endParaRPr lang="en-GB" b="1"/>
          </a:p>
        </p:txBody>
      </p:sp>
      <p:sp>
        <p:nvSpPr>
          <p:cNvPr id="59"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14"/>
          </p:nvPr>
        </p:nvSpPr>
        <p:spPr>
          <a:xfrm>
            <a:off x="594659" y="1678956"/>
            <a:ext cx="1190638" cy="2936918"/>
          </a:xfrm>
          <a:prstGeom prst="roundRect">
            <a:avLst>
              <a:gd name="adj" fmla="val 10455"/>
            </a:avLst>
          </a:prstGeom>
        </p:spPr>
        <p:txBody>
          <a:bodyPr>
            <a:normAutofit/>
          </a:bodyPr>
          <a:lstStyle>
            <a:lvl1pPr>
              <a:defRPr sz="900"/>
            </a:lvl1pPr>
          </a:lstStyle>
          <a:p>
            <a:pPr lvl="0"/>
            <a:r>
              <a:rPr lang="en-US" noProof="0" dirty="0" smtClean="0"/>
              <a:t>Click icon to add picture</a:t>
            </a:r>
            <a:endParaRPr lang="en-GB" noProof="0" dirty="0"/>
          </a:p>
        </p:txBody>
      </p:sp>
      <p:sp>
        <p:nvSpPr>
          <p:cNvPr id="60" name="Text Placeholder 6" descr="First level - paragraph text&#10;Second level - bullet 1&#10;Third level - bullet 2&#10;&#10;No more than 100 words per slide" title="Main text copy"/>
          <p:cNvSpPr>
            <a:spLocks noGrp="1"/>
          </p:cNvSpPr>
          <p:nvPr>
            <p:ph type="body" sz="quarter" idx="15"/>
          </p:nvPr>
        </p:nvSpPr>
        <p:spPr>
          <a:xfrm>
            <a:off x="2081970" y="4196250"/>
            <a:ext cx="4764486" cy="412492"/>
          </a:xfrm>
        </p:spPr>
        <p:txBody>
          <a:bodyPr anchor="b">
            <a:normAutofit/>
          </a:bodyPr>
          <a:lstStyle>
            <a:lvl1pPr marL="0" marR="0" indent="0" algn="l" defTabSz="736504" rtl="0" eaLnBrk="0" fontAlgn="base" latinLnBrk="0" hangingPunct="0">
              <a:lnSpc>
                <a:spcPct val="100000"/>
              </a:lnSpc>
              <a:spcBef>
                <a:spcPts val="0"/>
              </a:spcBef>
              <a:spcAft>
                <a:spcPts val="967"/>
              </a:spcAft>
              <a:buClrTx/>
              <a:buSzTx/>
              <a:buFontTx/>
              <a:buNone/>
              <a:tabLst/>
              <a:defRPr sz="800">
                <a:solidFill>
                  <a:schemeClr val="tx1"/>
                </a:solidFill>
                <a:latin typeface="Franklin Gothic Book"/>
                <a:cs typeface="Franklin Gothic Book"/>
              </a:defRPr>
            </a:lvl1pPr>
            <a:lvl2pPr marL="144488" marR="0" indent="-144488" algn="l" defTabSz="736504" rtl="0" eaLnBrk="0" fontAlgn="base" latinLnBrk="0" hangingPunct="0">
              <a:lnSpc>
                <a:spcPct val="100000"/>
              </a:lnSpc>
              <a:spcBef>
                <a:spcPts val="0"/>
              </a:spcBef>
              <a:spcAft>
                <a:spcPts val="967"/>
              </a:spcAft>
              <a:buClrTx/>
              <a:buSzTx/>
              <a:buFont typeface="Arial" charset="0"/>
              <a:buChar char="•"/>
              <a:tabLst/>
              <a:defRPr>
                <a:solidFill>
                  <a:schemeClr val="tx1"/>
                </a:solidFill>
              </a:defRPr>
            </a:lvl2pPr>
            <a:lvl3pPr marL="289962" marR="0" indent="-144981" algn="l" defTabSz="736504" rtl="0" eaLnBrk="0" fontAlgn="base" latinLnBrk="0" hangingPunct="0">
              <a:lnSpc>
                <a:spcPct val="100000"/>
              </a:lnSpc>
              <a:spcBef>
                <a:spcPts val="0"/>
              </a:spcBef>
              <a:spcAft>
                <a:spcPts val="967"/>
              </a:spcAft>
              <a:buClrTx/>
              <a:buSzTx/>
              <a:buFont typeface="Arial"/>
              <a:buChar char="•"/>
              <a:tabLst/>
              <a:defRPr>
                <a:solidFill>
                  <a:schemeClr val="tx1"/>
                </a:solidFill>
              </a:defRPr>
            </a:lvl3pPr>
            <a:lvl4pPr marL="434943" marR="0" indent="-144981" algn="l" defTabSz="736504" rtl="0" eaLnBrk="0" fontAlgn="base" latinLnBrk="0" hangingPunct="0">
              <a:lnSpc>
                <a:spcPct val="100000"/>
              </a:lnSpc>
              <a:spcBef>
                <a:spcPts val="0"/>
              </a:spcBef>
              <a:spcAft>
                <a:spcPts val="967"/>
              </a:spcAft>
              <a:buClrTx/>
              <a:buSzTx/>
              <a:buFont typeface="Arial"/>
              <a:buChar char="•"/>
              <a:tabLst/>
              <a:defRPr/>
            </a:lvl4pPr>
          </a:lstStyle>
          <a:p>
            <a:pPr marL="0" marR="0" lvl="0" indent="0" algn="l" defTabSz="736504" rtl="0" eaLnBrk="0" fontAlgn="base" latinLnBrk="0" hangingPunct="0">
              <a:lnSpc>
                <a:spcPct val="100000"/>
              </a:lnSpc>
              <a:spcBef>
                <a:spcPts val="0"/>
              </a:spcBef>
              <a:spcAft>
                <a:spcPts val="967"/>
              </a:spcAft>
              <a:buClrTx/>
              <a:buSzTx/>
              <a:buFontTx/>
              <a:buNone/>
              <a:tabLst/>
              <a:defRPr/>
            </a:pPr>
            <a:r>
              <a:rPr kumimoji="0" lang="en-US" sz="900" b="0" i="0" u="none" strike="noStrike" kern="1200" cap="none" spc="0" normalizeH="0" baseline="0" noProof="0" dirty="0" smtClean="0">
                <a:ln>
                  <a:noFill/>
                </a:ln>
                <a:solidFill>
                  <a:srgbClr val="58595B"/>
                </a:solidFill>
                <a:effectLst/>
                <a:uLnTx/>
                <a:uFillTx/>
                <a:latin typeface="Arial" pitchFamily="34" charset="0"/>
                <a:ea typeface="ＭＳ Ｐゴシック" charset="0"/>
                <a:cs typeface="Arial" pitchFamily="34" charset="0"/>
              </a:rPr>
              <a:t>Click to edit Master text styles</a:t>
            </a:r>
          </a:p>
        </p:txBody>
      </p:sp>
      <p:sp>
        <p:nvSpPr>
          <p:cNvPr id="61" name="Slide Number Placeholder 5"/>
          <p:cNvSpPr>
            <a:spLocks noGrp="1"/>
          </p:cNvSpPr>
          <p:nvPr>
            <p:ph type="sldNum" sz="quarter" idx="4"/>
          </p:nvPr>
        </p:nvSpPr>
        <p:spPr>
          <a:xfrm>
            <a:off x="6846455" y="5035501"/>
            <a:ext cx="297689" cy="293738"/>
          </a:xfrm>
          <a:prstGeom prst="rect">
            <a:avLst/>
          </a:prstGeom>
        </p:spPr>
        <p:txBody>
          <a:bodyPr lIns="0" tIns="0" rIns="0" bIns="0" anchor="ctr"/>
          <a:lstStyle>
            <a:lvl1pPr algn="r">
              <a:defRPr sz="700">
                <a:solidFill>
                  <a:schemeClr val="accent1"/>
                </a:solidFill>
              </a:defRPr>
            </a:lvl1pPr>
          </a:lstStyle>
          <a:p>
            <a:fld id="{71F9F866-B438-9445-8D9F-1F8FF6608833}" type="slidenum">
              <a:rPr lang="en-GB" smtClean="0"/>
              <a:pPr/>
              <a:t>‹#›</a:t>
            </a:fld>
            <a:endParaRPr lang="en-GB" dirty="0"/>
          </a:p>
        </p:txBody>
      </p:sp>
    </p:spTree>
    <p:extLst>
      <p:ext uri="{BB962C8B-B14F-4D97-AF65-F5344CB8AC3E}">
        <p14:creationId xmlns:p14="http://schemas.microsoft.com/office/powerpoint/2010/main" val="3085322196"/>
      </p:ext>
    </p:extLst>
  </p:cSld>
  <p:clrMapOvr>
    <a:masterClrMapping/>
  </p:clrMapOvr>
  <p:timing>
    <p:tnLst>
      <p:par>
        <p:cTn id="1" dur="indefinite" restart="never" nodeType="tmRoot"/>
      </p:par>
    </p:tnLst>
  </p:timing>
</p:sldLayout>
</file>

<file path=ppt/slideLayouts/slideLayout96.xml><?xml version="1.0" encoding="utf-8"?>
<p:sldLayout xmlns:a="http://schemas.openxmlformats.org/drawingml/2006/main" xmlns:r="http://schemas.openxmlformats.org/officeDocument/2006/relationships" xmlns:p="http://schemas.openxmlformats.org/presentationml/2006/main" preserve="1" userDrawn="1">
  <p:cSld name="2_Single column layout">
    <p:spTree>
      <p:nvGrpSpPr>
        <p:cNvPr id="1" name=""/>
        <p:cNvGrpSpPr/>
        <p:nvPr/>
      </p:nvGrpSpPr>
      <p:grpSpPr>
        <a:xfrm>
          <a:off x="0" y="0"/>
          <a:ext cx="0" cy="0"/>
          <a:chOff x="0" y="0"/>
          <a:chExt cx="0" cy="0"/>
        </a:xfrm>
      </p:grpSpPr>
      <p:sp>
        <p:nvSpPr>
          <p:cNvPr id="2" name="Title 1" descr="Ideally your title should fit on one line." title="Slide title"/>
          <p:cNvSpPr>
            <a:spLocks noGrp="1"/>
          </p:cNvSpPr>
          <p:nvPr>
            <p:ph type="title"/>
          </p:nvPr>
        </p:nvSpPr>
        <p:spPr/>
        <p:txBody>
          <a:bodyPr/>
          <a:lstStyle/>
          <a:p>
            <a:r>
              <a:rPr lang="en-GB" smtClean="0"/>
              <a:t>Click to edit Master title style</a:t>
            </a:r>
            <a:endParaRPr lang="en-GB" dirty="0"/>
          </a:p>
        </p:txBody>
      </p:sp>
      <p:sp>
        <p:nvSpPr>
          <p:cNvPr id="16" name="Text Placeholder 6" descr="First level - paragraph text&#10;Second level - bullet 1&#10;Third level - bullet 2&#10;&#10;No more than 100 words per slide" title="Main text copy"/>
          <p:cNvSpPr>
            <a:spLocks noGrp="1"/>
          </p:cNvSpPr>
          <p:nvPr>
            <p:ph type="body" sz="quarter" idx="13"/>
          </p:nvPr>
        </p:nvSpPr>
        <p:spPr>
          <a:xfrm>
            <a:off x="594659" y="1678957"/>
            <a:ext cx="5060534" cy="2517293"/>
          </a:xfrm>
        </p:spPr>
        <p:txBody>
          <a:bodyPr/>
          <a:lstStyle>
            <a:lvl1pPr marL="0" marR="0" indent="0" algn="l" defTabSz="736504" rtl="0" eaLnBrk="0" fontAlgn="base" latinLnBrk="0" hangingPunct="0">
              <a:lnSpc>
                <a:spcPct val="100000"/>
              </a:lnSpc>
              <a:spcBef>
                <a:spcPts val="0"/>
              </a:spcBef>
              <a:spcAft>
                <a:spcPts val="967"/>
              </a:spcAft>
              <a:buClrTx/>
              <a:buSzTx/>
              <a:buFontTx/>
              <a:buNone/>
              <a:tabLst/>
              <a:defRPr sz="1600">
                <a:solidFill>
                  <a:schemeClr val="tx1"/>
                </a:solidFill>
                <a:latin typeface="Franklin Gothic Book"/>
                <a:cs typeface="Franklin Gothic Book"/>
              </a:defRPr>
            </a:lvl1pPr>
            <a:lvl2pPr marL="144488" marR="0" indent="-144488" algn="l" defTabSz="736504" rtl="0" eaLnBrk="0" fontAlgn="base" latinLnBrk="0" hangingPunct="0">
              <a:lnSpc>
                <a:spcPct val="100000"/>
              </a:lnSpc>
              <a:spcBef>
                <a:spcPts val="0"/>
              </a:spcBef>
              <a:spcAft>
                <a:spcPts val="967"/>
              </a:spcAft>
              <a:buClrTx/>
              <a:buSzTx/>
              <a:buFont typeface="Arial" charset="0"/>
              <a:buChar char="•"/>
              <a:tabLst/>
              <a:defRPr>
                <a:solidFill>
                  <a:schemeClr val="tx1"/>
                </a:solidFill>
                <a:latin typeface="Franklin Gothic Book"/>
                <a:ea typeface="Franklin Gothic Book"/>
                <a:cs typeface="Franklin Gothic Book"/>
              </a:defRPr>
            </a:lvl2pPr>
            <a:lvl3pPr marL="289962" marR="0" indent="-144981" algn="l" defTabSz="736504" rtl="0" eaLnBrk="0" fontAlgn="base" latinLnBrk="0" hangingPunct="0">
              <a:lnSpc>
                <a:spcPct val="100000"/>
              </a:lnSpc>
              <a:spcBef>
                <a:spcPts val="0"/>
              </a:spcBef>
              <a:spcAft>
                <a:spcPts val="967"/>
              </a:spcAft>
              <a:buClrTx/>
              <a:buSzTx/>
              <a:buFont typeface="Arial"/>
              <a:buChar char="•"/>
              <a:tabLst/>
              <a:defRPr>
                <a:solidFill>
                  <a:schemeClr val="tx1"/>
                </a:solidFill>
                <a:latin typeface="Franklin Gothic Book"/>
                <a:ea typeface="Franklin Gothic Book"/>
                <a:cs typeface="Franklin Gothic Book"/>
              </a:defRPr>
            </a:lvl3pPr>
            <a:lvl4pPr marL="434943" marR="0" indent="-144981" algn="l" defTabSz="736504" rtl="0" eaLnBrk="0" fontAlgn="base" latinLnBrk="0" hangingPunct="0">
              <a:lnSpc>
                <a:spcPct val="100000"/>
              </a:lnSpc>
              <a:spcBef>
                <a:spcPts val="0"/>
              </a:spcBef>
              <a:spcAft>
                <a:spcPts val="967"/>
              </a:spcAft>
              <a:buClrTx/>
              <a:buSzTx/>
              <a:buFont typeface="Arial"/>
              <a:buChar char="•"/>
              <a:tabLst/>
              <a:defRPr>
                <a:latin typeface="Franklin Gothic Book"/>
                <a:ea typeface="Franklin Gothic Book"/>
                <a:cs typeface="Franklin Gothic Book"/>
              </a:defRPr>
            </a:lvl4pPr>
          </a:lstStyle>
          <a:p>
            <a:pPr marL="0" marR="0" lvl="0" indent="0" algn="l" defTabSz="736504" rtl="0" eaLnBrk="0" fontAlgn="base" latinLnBrk="0" hangingPunct="0">
              <a:lnSpc>
                <a:spcPct val="100000"/>
              </a:lnSpc>
              <a:spcBef>
                <a:spcPts val="0"/>
              </a:spcBef>
              <a:spcAft>
                <a:spcPts val="967"/>
              </a:spcAft>
              <a:buClrTx/>
              <a:buSzTx/>
              <a:buFontTx/>
              <a:buNone/>
              <a:tabLst/>
              <a:defRPr/>
            </a:pPr>
            <a:r>
              <a:rPr kumimoji="0" lang="en-US" sz="900" b="0" i="0" u="none" strike="noStrike" kern="1200" cap="none" spc="0" normalizeH="0" baseline="0" noProof="0" dirty="0" smtClean="0">
                <a:ln>
                  <a:noFill/>
                </a:ln>
                <a:solidFill>
                  <a:srgbClr val="58595B"/>
                </a:solidFill>
                <a:effectLst/>
                <a:uLnTx/>
                <a:uFillTx/>
                <a:latin typeface="Arial" pitchFamily="34" charset="0"/>
                <a:ea typeface="ＭＳ Ｐゴシック" charset="0"/>
                <a:cs typeface="Arial" pitchFamily="34" charset="0"/>
              </a:rPr>
              <a:t>Click to edit Master text styles</a:t>
            </a:r>
          </a:p>
          <a:p>
            <a:pPr marL="144488" marR="0" lvl="1" indent="-144488" algn="l" defTabSz="736504" rtl="0" eaLnBrk="0" fontAlgn="base" latinLnBrk="0" hangingPunct="0">
              <a:lnSpc>
                <a:spcPct val="100000"/>
              </a:lnSpc>
              <a:spcBef>
                <a:spcPts val="0"/>
              </a:spcBef>
              <a:spcAft>
                <a:spcPts val="967"/>
              </a:spcAft>
              <a:buClrTx/>
              <a:buSzTx/>
              <a:buFont typeface="Arial" charset="0"/>
              <a:buChar char="•"/>
              <a:tabLst/>
              <a:defRPr/>
            </a:pPr>
            <a:r>
              <a:rPr kumimoji="0" lang="en-US" sz="900" b="0" i="0" u="none" strike="noStrike" kern="1200" cap="none" spc="0" normalizeH="0" baseline="0" noProof="0" dirty="0" smtClean="0">
                <a:ln>
                  <a:noFill/>
                </a:ln>
                <a:solidFill>
                  <a:srgbClr val="58595B"/>
                </a:solidFill>
                <a:effectLst/>
                <a:uLnTx/>
                <a:uFillTx/>
                <a:latin typeface="Arial" pitchFamily="34" charset="0"/>
                <a:ea typeface="Arial" charset="0"/>
                <a:cs typeface="Arial" pitchFamily="34" charset="0"/>
              </a:rPr>
              <a:t>Second level</a:t>
            </a:r>
          </a:p>
          <a:p>
            <a:pPr marL="289962" marR="0" lvl="2" indent="-144981" algn="l" defTabSz="736504" rtl="0" eaLnBrk="0" fontAlgn="base" latinLnBrk="0" hangingPunct="0">
              <a:lnSpc>
                <a:spcPct val="100000"/>
              </a:lnSpc>
              <a:spcBef>
                <a:spcPts val="0"/>
              </a:spcBef>
              <a:spcAft>
                <a:spcPts val="967"/>
              </a:spcAft>
              <a:buClrTx/>
              <a:buSzTx/>
              <a:buFont typeface="Arial"/>
              <a:buChar char="•"/>
              <a:tabLst/>
              <a:defRPr/>
            </a:pPr>
            <a:r>
              <a:rPr kumimoji="0" lang="en-US" sz="900" b="0" i="0" u="none" strike="noStrike" kern="1200" cap="none" spc="0" normalizeH="0" baseline="0" noProof="0" dirty="0" smtClean="0">
                <a:ln>
                  <a:noFill/>
                </a:ln>
                <a:solidFill>
                  <a:srgbClr val="58595B"/>
                </a:solidFill>
                <a:effectLst/>
                <a:uLnTx/>
                <a:uFillTx/>
                <a:latin typeface="Arial" pitchFamily="34" charset="0"/>
                <a:ea typeface="Arial" charset="0"/>
                <a:cs typeface="Arial" pitchFamily="34" charset="0"/>
              </a:rPr>
              <a:t>Third level</a:t>
            </a:r>
          </a:p>
          <a:p>
            <a:pPr marL="434943" marR="0" lvl="3" indent="-144981" algn="l" defTabSz="736504" rtl="0" eaLnBrk="0" fontAlgn="base" latinLnBrk="0" hangingPunct="0">
              <a:lnSpc>
                <a:spcPct val="100000"/>
              </a:lnSpc>
              <a:spcBef>
                <a:spcPts val="0"/>
              </a:spcBef>
              <a:spcAft>
                <a:spcPts val="967"/>
              </a:spcAft>
              <a:buClrTx/>
              <a:buSzTx/>
              <a:buFont typeface="Arial"/>
              <a:buChar char="•"/>
              <a:tabLst/>
              <a:defRPr/>
            </a:pPr>
            <a:r>
              <a:rPr kumimoji="0" lang="en-US" sz="900" b="0" i="0" u="none" strike="noStrike" kern="1200" cap="none" spc="0" normalizeH="0" baseline="0" noProof="0" dirty="0" smtClean="0">
                <a:ln>
                  <a:noFill/>
                </a:ln>
                <a:solidFill>
                  <a:srgbClr val="58595B"/>
                </a:solidFill>
                <a:effectLst/>
                <a:uLnTx/>
                <a:uFillTx/>
                <a:latin typeface="Arial" pitchFamily="34" charset="0"/>
                <a:ea typeface="Arial" charset="0"/>
                <a:cs typeface="Arial" pitchFamily="34" charset="0"/>
              </a:rPr>
              <a:t>Fourth level</a:t>
            </a:r>
          </a:p>
        </p:txBody>
      </p:sp>
      <p:sp>
        <p:nvSpPr>
          <p:cNvPr id="56" name="Date Placeholder 3"/>
          <p:cNvSpPr>
            <a:spLocks noGrp="1"/>
          </p:cNvSpPr>
          <p:nvPr>
            <p:ph type="dt" sz="half" idx="2"/>
          </p:nvPr>
        </p:nvSpPr>
        <p:spPr>
          <a:xfrm>
            <a:off x="594661" y="5035501"/>
            <a:ext cx="1547697" cy="293738"/>
          </a:xfrm>
          <a:prstGeom prst="rect">
            <a:avLst/>
          </a:prstGeom>
        </p:spPr>
        <p:txBody>
          <a:bodyPr lIns="0" tIns="0" rIns="0" bIns="0" anchor="ctr"/>
          <a:lstStyle>
            <a:lvl1pPr>
              <a:defRPr sz="700">
                <a:solidFill>
                  <a:schemeClr val="accent1"/>
                </a:solidFill>
              </a:defRPr>
            </a:lvl1pPr>
          </a:lstStyle>
          <a:p>
            <a:fld id="{4AC23DB2-FB1A-4E43-8F6F-8E1E5CEC6EBA}" type="datetime3">
              <a:rPr lang="en-GB" smtClean="0"/>
              <a:t>13 July, 2016</a:t>
            </a:fld>
            <a:endParaRPr lang="en-GB" dirty="0"/>
          </a:p>
        </p:txBody>
      </p:sp>
      <p:sp>
        <p:nvSpPr>
          <p:cNvPr id="57" name="Footer Placeholder 4"/>
          <p:cNvSpPr>
            <a:spLocks noGrp="1"/>
          </p:cNvSpPr>
          <p:nvPr>
            <p:ph type="ftr" sz="quarter" idx="3"/>
            <p:custDataLst>
              <p:tags r:id="rId1"/>
            </p:custDataLst>
          </p:nvPr>
        </p:nvSpPr>
        <p:spPr>
          <a:xfrm>
            <a:off x="0" y="5035501"/>
            <a:ext cx="7561263" cy="293738"/>
          </a:xfrm>
          <a:prstGeom prst="rect">
            <a:avLst/>
          </a:prstGeom>
        </p:spPr>
        <p:txBody>
          <a:bodyPr lIns="0" tIns="0" rIns="0" bIns="0" anchor="ctr"/>
          <a:lstStyle>
            <a:lvl1pPr algn="ctr">
              <a:defRPr lang="en-GB" sz="800" b="0" i="0" u="none">
                <a:solidFill>
                  <a:srgbClr val="FFFFFF"/>
                </a:solidFill>
                <a:latin typeface="Arial"/>
              </a:defRPr>
            </a:lvl1pPr>
          </a:lstStyle>
          <a:p>
            <a:endParaRPr lang="en-GB" b="1"/>
          </a:p>
        </p:txBody>
      </p:sp>
      <p:sp>
        <p:nvSpPr>
          <p:cNvPr id="59"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14"/>
          </p:nvPr>
        </p:nvSpPr>
        <p:spPr>
          <a:xfrm>
            <a:off x="5953836" y="1678958"/>
            <a:ext cx="1190638" cy="2936918"/>
          </a:xfrm>
          <a:prstGeom prst="roundRect">
            <a:avLst>
              <a:gd name="adj" fmla="val 10455"/>
            </a:avLst>
          </a:prstGeom>
        </p:spPr>
        <p:txBody>
          <a:bodyPr>
            <a:normAutofit/>
          </a:bodyPr>
          <a:lstStyle>
            <a:lvl1pPr>
              <a:defRPr sz="900"/>
            </a:lvl1pPr>
          </a:lstStyle>
          <a:p>
            <a:pPr lvl="0"/>
            <a:r>
              <a:rPr lang="en-US" noProof="0" dirty="0" smtClean="0"/>
              <a:t>Click icon to add picture</a:t>
            </a:r>
            <a:endParaRPr lang="en-GB" noProof="0" dirty="0"/>
          </a:p>
        </p:txBody>
      </p:sp>
      <p:sp>
        <p:nvSpPr>
          <p:cNvPr id="60" name="Text Placeholder 6" descr="First level - paragraph text&#10;Second level - bullet 1&#10;Third level - bullet 2&#10;&#10;No more than 100 words per slide" title="Main text copy"/>
          <p:cNvSpPr>
            <a:spLocks noGrp="1"/>
          </p:cNvSpPr>
          <p:nvPr>
            <p:ph type="body" sz="quarter" idx="15"/>
          </p:nvPr>
        </p:nvSpPr>
        <p:spPr>
          <a:xfrm>
            <a:off x="595974" y="4203383"/>
            <a:ext cx="5059219" cy="412492"/>
          </a:xfrm>
        </p:spPr>
        <p:txBody>
          <a:bodyPr anchor="b">
            <a:normAutofit/>
          </a:bodyPr>
          <a:lstStyle>
            <a:lvl1pPr marL="0" marR="0" indent="0" algn="l" defTabSz="736504" rtl="0" eaLnBrk="0" fontAlgn="base" latinLnBrk="0" hangingPunct="0">
              <a:lnSpc>
                <a:spcPct val="100000"/>
              </a:lnSpc>
              <a:spcBef>
                <a:spcPts val="0"/>
              </a:spcBef>
              <a:spcAft>
                <a:spcPts val="967"/>
              </a:spcAft>
              <a:buClrTx/>
              <a:buSzTx/>
              <a:buFontTx/>
              <a:buNone/>
              <a:tabLst/>
              <a:defRPr sz="800">
                <a:solidFill>
                  <a:schemeClr val="tx1"/>
                </a:solidFill>
                <a:latin typeface="Franklin Gothic Book"/>
                <a:cs typeface="Franklin Gothic Book"/>
              </a:defRPr>
            </a:lvl1pPr>
            <a:lvl2pPr marL="144488" marR="0" indent="-144488" algn="l" defTabSz="736504" rtl="0" eaLnBrk="0" fontAlgn="base" latinLnBrk="0" hangingPunct="0">
              <a:lnSpc>
                <a:spcPct val="100000"/>
              </a:lnSpc>
              <a:spcBef>
                <a:spcPts val="0"/>
              </a:spcBef>
              <a:spcAft>
                <a:spcPts val="967"/>
              </a:spcAft>
              <a:buClrTx/>
              <a:buSzTx/>
              <a:buFont typeface="Arial" charset="0"/>
              <a:buChar char="•"/>
              <a:tabLst/>
              <a:defRPr>
                <a:solidFill>
                  <a:schemeClr val="tx1"/>
                </a:solidFill>
              </a:defRPr>
            </a:lvl2pPr>
            <a:lvl3pPr marL="289962" marR="0" indent="-144981" algn="l" defTabSz="736504" rtl="0" eaLnBrk="0" fontAlgn="base" latinLnBrk="0" hangingPunct="0">
              <a:lnSpc>
                <a:spcPct val="100000"/>
              </a:lnSpc>
              <a:spcBef>
                <a:spcPts val="0"/>
              </a:spcBef>
              <a:spcAft>
                <a:spcPts val="967"/>
              </a:spcAft>
              <a:buClrTx/>
              <a:buSzTx/>
              <a:buFont typeface="Arial"/>
              <a:buChar char="•"/>
              <a:tabLst/>
              <a:defRPr>
                <a:solidFill>
                  <a:schemeClr val="tx1"/>
                </a:solidFill>
              </a:defRPr>
            </a:lvl3pPr>
            <a:lvl4pPr marL="434943" marR="0" indent="-144981" algn="l" defTabSz="736504" rtl="0" eaLnBrk="0" fontAlgn="base" latinLnBrk="0" hangingPunct="0">
              <a:lnSpc>
                <a:spcPct val="100000"/>
              </a:lnSpc>
              <a:spcBef>
                <a:spcPts val="0"/>
              </a:spcBef>
              <a:spcAft>
                <a:spcPts val="967"/>
              </a:spcAft>
              <a:buClrTx/>
              <a:buSzTx/>
              <a:buFont typeface="Arial"/>
              <a:buChar char="•"/>
              <a:tabLst/>
              <a:defRPr/>
            </a:lvl4pPr>
          </a:lstStyle>
          <a:p>
            <a:pPr marL="0" marR="0" lvl="0" indent="0" algn="l" defTabSz="736504" rtl="0" eaLnBrk="0" fontAlgn="base" latinLnBrk="0" hangingPunct="0">
              <a:lnSpc>
                <a:spcPct val="100000"/>
              </a:lnSpc>
              <a:spcBef>
                <a:spcPts val="0"/>
              </a:spcBef>
              <a:spcAft>
                <a:spcPts val="967"/>
              </a:spcAft>
              <a:buClrTx/>
              <a:buSzTx/>
              <a:buFontTx/>
              <a:buNone/>
              <a:tabLst/>
              <a:defRPr/>
            </a:pPr>
            <a:r>
              <a:rPr kumimoji="0" lang="en-US" sz="900" b="0" i="0" u="none" strike="noStrike" kern="1200" cap="none" spc="0" normalizeH="0" baseline="0" noProof="0" dirty="0" smtClean="0">
                <a:ln>
                  <a:noFill/>
                </a:ln>
                <a:solidFill>
                  <a:srgbClr val="58595B"/>
                </a:solidFill>
                <a:effectLst/>
                <a:uLnTx/>
                <a:uFillTx/>
                <a:latin typeface="Arial" pitchFamily="34" charset="0"/>
                <a:ea typeface="ＭＳ Ｐゴシック" charset="0"/>
                <a:cs typeface="Arial" pitchFamily="34" charset="0"/>
              </a:rPr>
              <a:t>Click to edit Master text styles</a:t>
            </a:r>
          </a:p>
        </p:txBody>
      </p:sp>
      <p:sp>
        <p:nvSpPr>
          <p:cNvPr id="61" name="Slide Number Placeholder 5"/>
          <p:cNvSpPr>
            <a:spLocks noGrp="1"/>
          </p:cNvSpPr>
          <p:nvPr>
            <p:ph type="sldNum" sz="quarter" idx="4"/>
          </p:nvPr>
        </p:nvSpPr>
        <p:spPr>
          <a:xfrm>
            <a:off x="6846455" y="5035501"/>
            <a:ext cx="297689" cy="293738"/>
          </a:xfrm>
          <a:prstGeom prst="rect">
            <a:avLst/>
          </a:prstGeom>
        </p:spPr>
        <p:txBody>
          <a:bodyPr lIns="0" tIns="0" rIns="0" bIns="0" anchor="ctr"/>
          <a:lstStyle>
            <a:lvl1pPr algn="r">
              <a:defRPr sz="700">
                <a:solidFill>
                  <a:schemeClr val="accent1"/>
                </a:solidFill>
              </a:defRPr>
            </a:lvl1pPr>
          </a:lstStyle>
          <a:p>
            <a:fld id="{71F9F866-B438-9445-8D9F-1F8FF6608833}" type="slidenum">
              <a:rPr lang="en-GB" smtClean="0"/>
              <a:pPr/>
              <a:t>‹#›</a:t>
            </a:fld>
            <a:endParaRPr lang="en-GB" dirty="0"/>
          </a:p>
        </p:txBody>
      </p:sp>
    </p:spTree>
    <p:extLst>
      <p:ext uri="{BB962C8B-B14F-4D97-AF65-F5344CB8AC3E}">
        <p14:creationId xmlns:p14="http://schemas.microsoft.com/office/powerpoint/2010/main" val="483419220"/>
      </p:ext>
    </p:extLst>
  </p:cSld>
  <p:clrMapOvr>
    <a:masterClrMapping/>
  </p:clrMapOvr>
  <p:timing>
    <p:tnLst>
      <p:par>
        <p:cTn id="1" dur="indefinite" restart="never" nodeType="tmRoot"/>
      </p:par>
    </p:tnLst>
  </p:timing>
</p:sldLayout>
</file>

<file path=ppt/slideLayouts/slideLayout97.xml><?xml version="1.0" encoding="utf-8"?>
<p:sldLayout xmlns:a="http://schemas.openxmlformats.org/drawingml/2006/main" xmlns:r="http://schemas.openxmlformats.org/officeDocument/2006/relationships" xmlns:p="http://schemas.openxmlformats.org/presentationml/2006/main" preserve="1" userDrawn="1">
  <p:cSld name="2_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594659" y="1"/>
            <a:ext cx="5202310" cy="838861"/>
          </a:xfrm>
        </p:spPr>
        <p:txBody>
          <a:bodyPr/>
          <a:lstStyle/>
          <a:p>
            <a:r>
              <a:rPr lang="en-GB" dirty="0" smtClean="0"/>
              <a:t>Click to edit Master title style</a:t>
            </a:r>
            <a:endParaRPr lang="en-US" dirty="0"/>
          </a:p>
        </p:txBody>
      </p:sp>
      <p:sp>
        <p:nvSpPr>
          <p:cNvPr id="4" name="Text Placeholder 3"/>
          <p:cNvSpPr>
            <a:spLocks noGrp="1"/>
          </p:cNvSpPr>
          <p:nvPr>
            <p:ph type="body" sz="half" idx="2"/>
          </p:nvPr>
        </p:nvSpPr>
        <p:spPr>
          <a:xfrm>
            <a:off x="4166571" y="1678957"/>
            <a:ext cx="2977573" cy="3076794"/>
          </a:xfrm>
          <a:prstGeom prst="rect">
            <a:avLst/>
          </a:prstGeom>
        </p:spPr>
        <p:txBody>
          <a:bodyPr>
            <a:normAutofit/>
          </a:bodyPr>
          <a:lstStyle>
            <a:lvl1pPr marL="0" marR="0" indent="0" algn="l" defTabSz="736504" rtl="0" eaLnBrk="0" fontAlgn="base" latinLnBrk="0" hangingPunct="0">
              <a:lnSpc>
                <a:spcPct val="100000"/>
              </a:lnSpc>
              <a:spcBef>
                <a:spcPts val="0"/>
              </a:spcBef>
              <a:spcAft>
                <a:spcPts val="483"/>
              </a:spcAft>
              <a:buClrTx/>
              <a:buSzTx/>
              <a:buFontTx/>
              <a:buNone/>
              <a:tabLst/>
              <a:defRPr>
                <a:latin typeface="Franklin Gothic Book"/>
                <a:cs typeface="Franklin Gothic Book"/>
              </a:defRPr>
            </a:lvl1pPr>
            <a:lvl2pPr marL="144488" marR="0" indent="-144488" algn="l" defTabSz="736504" rtl="0" eaLnBrk="0" fontAlgn="base" latinLnBrk="0" hangingPunct="0">
              <a:lnSpc>
                <a:spcPct val="100000"/>
              </a:lnSpc>
              <a:spcBef>
                <a:spcPts val="0"/>
              </a:spcBef>
              <a:spcAft>
                <a:spcPts val="483"/>
              </a:spcAft>
              <a:buClrTx/>
              <a:buSzTx/>
              <a:buFont typeface="Arial" charset="0"/>
              <a:buChar char="•"/>
              <a:tabLst/>
              <a:defRPr>
                <a:latin typeface="Franklin Gothic Book"/>
                <a:ea typeface="Franklin Gothic Book"/>
                <a:cs typeface="Franklin Gothic Book"/>
              </a:defRPr>
            </a:lvl2pPr>
            <a:lvl3pPr marL="289962" marR="0" indent="-144981" algn="l" defTabSz="736504" rtl="0" eaLnBrk="0" fontAlgn="base" latinLnBrk="0" hangingPunct="0">
              <a:lnSpc>
                <a:spcPct val="100000"/>
              </a:lnSpc>
              <a:spcBef>
                <a:spcPts val="0"/>
              </a:spcBef>
              <a:spcAft>
                <a:spcPts val="483"/>
              </a:spcAft>
              <a:buClrTx/>
              <a:buSzTx/>
              <a:buFont typeface="Arial"/>
              <a:buChar char="•"/>
              <a:tabLst/>
              <a:defRPr>
                <a:latin typeface="Franklin Gothic Book"/>
                <a:ea typeface="Franklin Gothic Book"/>
                <a:cs typeface="Franklin Gothic Book"/>
              </a:defRPr>
            </a:lvl3pPr>
            <a:lvl4pPr marL="434943" marR="0" indent="-144981" algn="l" defTabSz="736504" rtl="0" eaLnBrk="0" fontAlgn="base" latinLnBrk="0" hangingPunct="0">
              <a:lnSpc>
                <a:spcPct val="100000"/>
              </a:lnSpc>
              <a:spcBef>
                <a:spcPts val="0"/>
              </a:spcBef>
              <a:spcAft>
                <a:spcPts val="483"/>
              </a:spcAft>
              <a:buClrTx/>
              <a:buSzTx/>
              <a:buFont typeface="Arial"/>
              <a:buChar char="•"/>
              <a:tabLst/>
              <a:defRPr>
                <a:latin typeface="Franklin Gothic Book"/>
                <a:ea typeface="Franklin Gothic Book"/>
                <a:cs typeface="Franklin Gothic Book"/>
              </a:defRPr>
            </a:lvl4pPr>
          </a:lstStyle>
          <a:p>
            <a:pPr marL="0" marR="0" lvl="0" indent="0" algn="l" defTabSz="736504" rtl="0" eaLnBrk="0" fontAlgn="base" latinLnBrk="0" hangingPunct="0">
              <a:lnSpc>
                <a:spcPct val="100000"/>
              </a:lnSpc>
              <a:spcBef>
                <a:spcPts val="0"/>
              </a:spcBef>
              <a:spcAft>
                <a:spcPts val="967"/>
              </a:spcAft>
              <a:buClrTx/>
              <a:buSzTx/>
              <a:buFontTx/>
              <a:buNone/>
              <a:tabLst/>
              <a:defRPr/>
            </a:pPr>
            <a:r>
              <a:rPr kumimoji="0" lang="en-US" sz="900" b="0" i="0" u="none" strike="noStrike" kern="1200" cap="none" spc="0" normalizeH="0" baseline="0" noProof="0" dirty="0" smtClean="0">
                <a:ln>
                  <a:noFill/>
                </a:ln>
                <a:solidFill>
                  <a:srgbClr val="58595B"/>
                </a:solidFill>
                <a:effectLst/>
                <a:uLnTx/>
                <a:uFillTx/>
                <a:latin typeface="Arial" pitchFamily="34" charset="0"/>
                <a:ea typeface="ＭＳ Ｐゴシック" charset="0"/>
                <a:cs typeface="Arial" pitchFamily="34" charset="0"/>
              </a:rPr>
              <a:t>Click to edit Master text styles</a:t>
            </a:r>
          </a:p>
          <a:p>
            <a:pPr marL="144488" marR="0" lvl="1" indent="-144488" algn="l" defTabSz="736504" rtl="0" eaLnBrk="0" fontAlgn="base" latinLnBrk="0" hangingPunct="0">
              <a:lnSpc>
                <a:spcPct val="100000"/>
              </a:lnSpc>
              <a:spcBef>
                <a:spcPts val="0"/>
              </a:spcBef>
              <a:spcAft>
                <a:spcPts val="967"/>
              </a:spcAft>
              <a:buClrTx/>
              <a:buSzTx/>
              <a:buFont typeface="Arial" charset="0"/>
              <a:buChar char="•"/>
              <a:tabLst/>
              <a:defRPr/>
            </a:pPr>
            <a:r>
              <a:rPr kumimoji="0" lang="en-US" sz="900" b="0" i="0" u="none" strike="noStrike" kern="1200" cap="none" spc="0" normalizeH="0" baseline="0" noProof="0" dirty="0" smtClean="0">
                <a:ln>
                  <a:noFill/>
                </a:ln>
                <a:solidFill>
                  <a:srgbClr val="58595B"/>
                </a:solidFill>
                <a:effectLst/>
                <a:uLnTx/>
                <a:uFillTx/>
                <a:latin typeface="Arial" pitchFamily="34" charset="0"/>
                <a:ea typeface="Arial" charset="0"/>
                <a:cs typeface="Arial" pitchFamily="34" charset="0"/>
              </a:rPr>
              <a:t>Second level</a:t>
            </a:r>
          </a:p>
          <a:p>
            <a:pPr marL="289962" marR="0" lvl="2" indent="-144981" algn="l" defTabSz="736504" rtl="0" eaLnBrk="0" fontAlgn="base" latinLnBrk="0" hangingPunct="0">
              <a:lnSpc>
                <a:spcPct val="100000"/>
              </a:lnSpc>
              <a:spcBef>
                <a:spcPts val="0"/>
              </a:spcBef>
              <a:spcAft>
                <a:spcPts val="967"/>
              </a:spcAft>
              <a:buClrTx/>
              <a:buSzTx/>
              <a:buFont typeface="Arial"/>
              <a:buChar char="•"/>
              <a:tabLst/>
              <a:defRPr/>
            </a:pPr>
            <a:r>
              <a:rPr kumimoji="0" lang="en-US" sz="900" b="0" i="0" u="none" strike="noStrike" kern="1200" cap="none" spc="0" normalizeH="0" baseline="0" noProof="0" dirty="0" smtClean="0">
                <a:ln>
                  <a:noFill/>
                </a:ln>
                <a:solidFill>
                  <a:srgbClr val="58595B"/>
                </a:solidFill>
                <a:effectLst/>
                <a:uLnTx/>
                <a:uFillTx/>
                <a:latin typeface="Arial" pitchFamily="34" charset="0"/>
                <a:ea typeface="Arial" charset="0"/>
                <a:cs typeface="Arial" pitchFamily="34" charset="0"/>
              </a:rPr>
              <a:t>Third level</a:t>
            </a:r>
          </a:p>
          <a:p>
            <a:pPr marL="434943" marR="0" lvl="3" indent="-144981" algn="l" defTabSz="736504" rtl="0" eaLnBrk="0" fontAlgn="base" latinLnBrk="0" hangingPunct="0">
              <a:lnSpc>
                <a:spcPct val="100000"/>
              </a:lnSpc>
              <a:spcBef>
                <a:spcPts val="0"/>
              </a:spcBef>
              <a:spcAft>
                <a:spcPts val="967"/>
              </a:spcAft>
              <a:buClrTx/>
              <a:buSzTx/>
              <a:buFont typeface="Arial"/>
              <a:buChar char="•"/>
              <a:tabLst/>
              <a:defRPr/>
            </a:pPr>
            <a:r>
              <a:rPr kumimoji="0" lang="en-US" sz="900" b="0" i="0" u="none" strike="noStrike" kern="1200" cap="none" spc="0" normalizeH="0" baseline="0" noProof="0" dirty="0" smtClean="0">
                <a:ln>
                  <a:noFill/>
                </a:ln>
                <a:solidFill>
                  <a:srgbClr val="58595B"/>
                </a:solidFill>
                <a:effectLst/>
                <a:uLnTx/>
                <a:uFillTx/>
                <a:latin typeface="Arial" pitchFamily="34" charset="0"/>
                <a:ea typeface="Arial" charset="0"/>
                <a:cs typeface="Arial" pitchFamily="34" charset="0"/>
              </a:rPr>
              <a:t>Fourth level</a:t>
            </a:r>
          </a:p>
        </p:txBody>
      </p:sp>
      <p:sp>
        <p:nvSpPr>
          <p:cNvPr id="54" name="Date Placeholder 3"/>
          <p:cNvSpPr>
            <a:spLocks noGrp="1"/>
          </p:cNvSpPr>
          <p:nvPr>
            <p:ph type="dt" sz="half" idx="10"/>
          </p:nvPr>
        </p:nvSpPr>
        <p:spPr>
          <a:xfrm>
            <a:off x="594661" y="5035501"/>
            <a:ext cx="1547697" cy="293738"/>
          </a:xfrm>
          <a:prstGeom prst="rect">
            <a:avLst/>
          </a:prstGeom>
        </p:spPr>
        <p:txBody>
          <a:bodyPr lIns="0" tIns="0" rIns="0" bIns="0" anchor="ctr"/>
          <a:lstStyle>
            <a:lvl1pPr>
              <a:defRPr sz="700">
                <a:solidFill>
                  <a:schemeClr val="accent1"/>
                </a:solidFill>
              </a:defRPr>
            </a:lvl1pPr>
          </a:lstStyle>
          <a:p>
            <a:fld id="{64815ECD-0D2A-4942-A2BB-9C0FFC9E6DD9}" type="datetime3">
              <a:rPr lang="en-GB" smtClean="0"/>
              <a:t>13 July, 2016</a:t>
            </a:fld>
            <a:endParaRPr lang="en-GB" dirty="0"/>
          </a:p>
        </p:txBody>
      </p:sp>
      <p:sp>
        <p:nvSpPr>
          <p:cNvPr id="55" name="Footer Placeholder 4"/>
          <p:cNvSpPr>
            <a:spLocks noGrp="1"/>
          </p:cNvSpPr>
          <p:nvPr>
            <p:ph type="ftr" sz="quarter" idx="3"/>
            <p:custDataLst>
              <p:tags r:id="rId1"/>
            </p:custDataLst>
          </p:nvPr>
        </p:nvSpPr>
        <p:spPr>
          <a:xfrm>
            <a:off x="0" y="5035501"/>
            <a:ext cx="7561263" cy="293738"/>
          </a:xfrm>
          <a:prstGeom prst="rect">
            <a:avLst/>
          </a:prstGeom>
        </p:spPr>
        <p:txBody>
          <a:bodyPr lIns="0" tIns="0" rIns="0" bIns="0" anchor="ctr"/>
          <a:lstStyle>
            <a:lvl1pPr algn="ctr">
              <a:defRPr lang="en-GB" sz="800" b="0" i="0" u="none">
                <a:solidFill>
                  <a:srgbClr val="FFFFFF"/>
                </a:solidFill>
                <a:latin typeface="Arial"/>
              </a:defRPr>
            </a:lvl1pPr>
          </a:lstStyle>
          <a:p>
            <a:endParaRPr lang="en-GB" b="1"/>
          </a:p>
        </p:txBody>
      </p:sp>
      <p:sp>
        <p:nvSpPr>
          <p:cNvPr id="58"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17"/>
          </p:nvPr>
        </p:nvSpPr>
        <p:spPr>
          <a:xfrm>
            <a:off x="594661" y="1678957"/>
            <a:ext cx="3273922" cy="2517963"/>
          </a:xfrm>
          <a:prstGeom prst="roundRect">
            <a:avLst>
              <a:gd name="adj" fmla="val 3484"/>
            </a:avLst>
          </a:prstGeom>
        </p:spPr>
        <p:txBody>
          <a:bodyPr/>
          <a:lstStyle/>
          <a:p>
            <a:pPr lvl="0"/>
            <a:r>
              <a:rPr lang="en-US" noProof="0" dirty="0" smtClean="0"/>
              <a:t>Click icon to add picture</a:t>
            </a:r>
            <a:endParaRPr lang="en-GB" noProof="0" dirty="0"/>
          </a:p>
        </p:txBody>
      </p:sp>
      <p:sp>
        <p:nvSpPr>
          <p:cNvPr id="62" name="Text Placeholder 6"/>
          <p:cNvSpPr>
            <a:spLocks noGrp="1"/>
          </p:cNvSpPr>
          <p:nvPr>
            <p:ph type="body" sz="quarter" idx="13"/>
          </p:nvPr>
        </p:nvSpPr>
        <p:spPr>
          <a:xfrm>
            <a:off x="594661" y="4476001"/>
            <a:ext cx="3273921" cy="280032"/>
          </a:xfrm>
          <a:prstGeom prst="rect">
            <a:avLst/>
          </a:prstGeom>
        </p:spPr>
        <p:txBody>
          <a:bodyPr>
            <a:normAutofit/>
          </a:bodyPr>
          <a:lstStyle>
            <a:lvl1pPr marL="0" marR="0" indent="0" algn="l" defTabSz="736504" rtl="0" eaLnBrk="0" fontAlgn="base" latinLnBrk="0" hangingPunct="0">
              <a:lnSpc>
                <a:spcPct val="100000"/>
              </a:lnSpc>
              <a:spcBef>
                <a:spcPts val="0"/>
              </a:spcBef>
              <a:spcAft>
                <a:spcPts val="967"/>
              </a:spcAft>
              <a:buClrTx/>
              <a:buSzTx/>
              <a:buFontTx/>
              <a:buNone/>
              <a:tabLst/>
              <a:defRPr sz="1600">
                <a:solidFill>
                  <a:schemeClr val="tx1"/>
                </a:solidFill>
                <a:latin typeface="Franklin Gothic Book"/>
                <a:cs typeface="Franklin Gothic Book"/>
              </a:defRPr>
            </a:lvl1pPr>
            <a:lvl2pPr marL="144488" marR="0" indent="-144488" algn="l" defTabSz="736504" rtl="0" eaLnBrk="0" fontAlgn="base" latinLnBrk="0" hangingPunct="0">
              <a:lnSpc>
                <a:spcPct val="100000"/>
              </a:lnSpc>
              <a:spcBef>
                <a:spcPts val="0"/>
              </a:spcBef>
              <a:spcAft>
                <a:spcPts val="967"/>
              </a:spcAft>
              <a:buClrTx/>
              <a:buSzTx/>
              <a:buFont typeface="Arial" charset="0"/>
              <a:buChar char="•"/>
              <a:tabLst/>
              <a:defRPr>
                <a:solidFill>
                  <a:schemeClr val="tx1"/>
                </a:solidFill>
              </a:defRPr>
            </a:lvl2pPr>
            <a:lvl3pPr marL="289962" marR="0" indent="-144981" algn="l" defTabSz="736504" rtl="0" eaLnBrk="0" fontAlgn="base" latinLnBrk="0" hangingPunct="0">
              <a:lnSpc>
                <a:spcPct val="100000"/>
              </a:lnSpc>
              <a:spcBef>
                <a:spcPts val="0"/>
              </a:spcBef>
              <a:spcAft>
                <a:spcPts val="967"/>
              </a:spcAft>
              <a:buClrTx/>
              <a:buSzTx/>
              <a:buFont typeface="Arial"/>
              <a:buChar char="•"/>
              <a:tabLst/>
              <a:defRPr>
                <a:solidFill>
                  <a:schemeClr val="tx1"/>
                </a:solidFill>
              </a:defRPr>
            </a:lvl3pPr>
            <a:lvl4pPr marL="434943" marR="0" indent="-144981" algn="l" defTabSz="736504" rtl="0" eaLnBrk="0" fontAlgn="base" latinLnBrk="0" hangingPunct="0">
              <a:lnSpc>
                <a:spcPct val="100000"/>
              </a:lnSpc>
              <a:spcBef>
                <a:spcPts val="0"/>
              </a:spcBef>
              <a:spcAft>
                <a:spcPts val="967"/>
              </a:spcAft>
              <a:buClrTx/>
              <a:buSzTx/>
              <a:buFont typeface="Arial"/>
              <a:buChar char="•"/>
              <a:tabLst/>
              <a:defRPr/>
            </a:lvl4pPr>
          </a:lstStyle>
          <a:p>
            <a:pPr marL="0" marR="0" lvl="0" indent="0" algn="l" defTabSz="736504" rtl="0" eaLnBrk="0" fontAlgn="base" latinLnBrk="0" hangingPunct="0">
              <a:lnSpc>
                <a:spcPct val="100000"/>
              </a:lnSpc>
              <a:spcBef>
                <a:spcPts val="0"/>
              </a:spcBef>
              <a:spcAft>
                <a:spcPts val="967"/>
              </a:spcAft>
              <a:buClrTx/>
              <a:buSzTx/>
              <a:buFontTx/>
              <a:buNone/>
              <a:tabLst/>
              <a:defRPr/>
            </a:pPr>
            <a:r>
              <a:rPr kumimoji="0" lang="en-US" sz="900" b="0" i="0" u="none" strike="noStrike" kern="1200" cap="none" spc="0" normalizeH="0" baseline="0" noProof="0" dirty="0" smtClean="0">
                <a:ln>
                  <a:noFill/>
                </a:ln>
                <a:solidFill>
                  <a:srgbClr val="58595B"/>
                </a:solidFill>
                <a:effectLst/>
                <a:uLnTx/>
                <a:uFillTx/>
                <a:latin typeface="Arial" pitchFamily="34" charset="0"/>
                <a:ea typeface="ＭＳ Ｐゴシック" charset="0"/>
                <a:cs typeface="Arial" pitchFamily="34" charset="0"/>
              </a:rPr>
              <a:t>Click to edit Master text styles</a:t>
            </a:r>
          </a:p>
        </p:txBody>
      </p:sp>
      <p:sp>
        <p:nvSpPr>
          <p:cNvPr id="57" name="Slide Number Placeholder 5"/>
          <p:cNvSpPr>
            <a:spLocks noGrp="1"/>
          </p:cNvSpPr>
          <p:nvPr>
            <p:ph type="sldNum" sz="quarter" idx="4"/>
          </p:nvPr>
        </p:nvSpPr>
        <p:spPr>
          <a:xfrm>
            <a:off x="6846455" y="5035501"/>
            <a:ext cx="297689" cy="293738"/>
          </a:xfrm>
          <a:prstGeom prst="rect">
            <a:avLst/>
          </a:prstGeom>
        </p:spPr>
        <p:txBody>
          <a:bodyPr lIns="0" tIns="0" rIns="0" bIns="0" anchor="ctr"/>
          <a:lstStyle>
            <a:lvl1pPr algn="r">
              <a:defRPr sz="700">
                <a:solidFill>
                  <a:schemeClr val="accent1"/>
                </a:solidFill>
              </a:defRPr>
            </a:lvl1pPr>
          </a:lstStyle>
          <a:p>
            <a:fld id="{71F9F866-B438-9445-8D9F-1F8FF6608833}" type="slidenum">
              <a:rPr lang="en-GB" smtClean="0"/>
              <a:pPr/>
              <a:t>‹#›</a:t>
            </a:fld>
            <a:endParaRPr lang="en-GB" dirty="0"/>
          </a:p>
        </p:txBody>
      </p:sp>
    </p:spTree>
    <p:extLst>
      <p:ext uri="{BB962C8B-B14F-4D97-AF65-F5344CB8AC3E}">
        <p14:creationId xmlns:p14="http://schemas.microsoft.com/office/powerpoint/2010/main" val="593012369"/>
      </p:ext>
    </p:extLst>
  </p:cSld>
  <p:clrMapOvr>
    <a:masterClrMapping/>
  </p:clrMapOvr>
  <p:timing>
    <p:tnLst>
      <p:par>
        <p:cTn id="1" dur="indefinite" restart="never" nodeType="tmRoot"/>
      </p:par>
    </p:tnLst>
  </p:timing>
</p:sldLayout>
</file>

<file path=ppt/slideLayouts/slideLayout98.xml><?xml version="1.0" encoding="utf-8"?>
<p:sldLayout xmlns:a="http://schemas.openxmlformats.org/drawingml/2006/main" xmlns:r="http://schemas.openxmlformats.org/officeDocument/2006/relationships" xmlns:p="http://schemas.openxmlformats.org/presentationml/2006/main" preserve="1" userDrawn="1">
  <p:cSld name="3_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594659" y="1"/>
            <a:ext cx="5202310" cy="838861"/>
          </a:xfrm>
        </p:spPr>
        <p:txBody>
          <a:bodyPr/>
          <a:lstStyle/>
          <a:p>
            <a:r>
              <a:rPr lang="en-GB" dirty="0" smtClean="0"/>
              <a:t>Click to edit Master title style</a:t>
            </a:r>
            <a:endParaRPr lang="en-US" dirty="0"/>
          </a:p>
        </p:txBody>
      </p:sp>
      <p:sp>
        <p:nvSpPr>
          <p:cNvPr id="4" name="Text Placeholder 3"/>
          <p:cNvSpPr>
            <a:spLocks noGrp="1"/>
          </p:cNvSpPr>
          <p:nvPr>
            <p:ph type="body" sz="half" idx="2"/>
          </p:nvPr>
        </p:nvSpPr>
        <p:spPr>
          <a:xfrm>
            <a:off x="4166571" y="1678957"/>
            <a:ext cx="2977573" cy="3077076"/>
          </a:xfrm>
          <a:prstGeom prst="rect">
            <a:avLst/>
          </a:prstGeom>
        </p:spPr>
        <p:txBody>
          <a:bodyPr>
            <a:normAutofit/>
          </a:bodyPr>
          <a:lstStyle>
            <a:lvl1pPr marL="0" marR="0" indent="0" algn="l" defTabSz="736504" rtl="0" eaLnBrk="0" fontAlgn="base" latinLnBrk="0" hangingPunct="0">
              <a:lnSpc>
                <a:spcPct val="100000"/>
              </a:lnSpc>
              <a:spcBef>
                <a:spcPts val="0"/>
              </a:spcBef>
              <a:spcAft>
                <a:spcPts val="967"/>
              </a:spcAft>
              <a:buClrTx/>
              <a:buSzTx/>
              <a:buFontTx/>
              <a:buNone/>
              <a:tabLst/>
              <a:defRPr>
                <a:latin typeface="Franklin Gothic Book"/>
                <a:cs typeface="Franklin Gothic Book"/>
              </a:defRPr>
            </a:lvl1pPr>
            <a:lvl2pPr marL="144488" marR="0" indent="-144488" algn="l" defTabSz="736504" rtl="0" eaLnBrk="0" fontAlgn="base" latinLnBrk="0" hangingPunct="0">
              <a:lnSpc>
                <a:spcPct val="100000"/>
              </a:lnSpc>
              <a:spcBef>
                <a:spcPts val="0"/>
              </a:spcBef>
              <a:spcAft>
                <a:spcPts val="967"/>
              </a:spcAft>
              <a:buClrTx/>
              <a:buSzTx/>
              <a:buFont typeface="Arial" charset="0"/>
              <a:buChar char="•"/>
              <a:tabLst/>
              <a:defRPr>
                <a:latin typeface="Franklin Gothic Book"/>
                <a:ea typeface="Franklin Gothic Book"/>
                <a:cs typeface="Franklin Gothic Book"/>
              </a:defRPr>
            </a:lvl2pPr>
            <a:lvl3pPr marL="289962" marR="0" indent="-144981" algn="l" defTabSz="736504" rtl="0" eaLnBrk="0" fontAlgn="base" latinLnBrk="0" hangingPunct="0">
              <a:lnSpc>
                <a:spcPct val="100000"/>
              </a:lnSpc>
              <a:spcBef>
                <a:spcPts val="0"/>
              </a:spcBef>
              <a:spcAft>
                <a:spcPts val="967"/>
              </a:spcAft>
              <a:buClrTx/>
              <a:buSzTx/>
              <a:buFont typeface="Arial"/>
              <a:buChar char="•"/>
              <a:tabLst/>
              <a:defRPr>
                <a:latin typeface="Franklin Gothic Book"/>
                <a:ea typeface="Franklin Gothic Book"/>
                <a:cs typeface="Franklin Gothic Book"/>
              </a:defRPr>
            </a:lvl3pPr>
            <a:lvl4pPr marL="434943" marR="0" indent="-144981" algn="l" defTabSz="736504" rtl="0" eaLnBrk="0" fontAlgn="base" latinLnBrk="0" hangingPunct="0">
              <a:lnSpc>
                <a:spcPct val="100000"/>
              </a:lnSpc>
              <a:spcBef>
                <a:spcPts val="0"/>
              </a:spcBef>
              <a:spcAft>
                <a:spcPts val="967"/>
              </a:spcAft>
              <a:buClrTx/>
              <a:buSzTx/>
              <a:buFont typeface="Arial"/>
              <a:buChar char="•"/>
              <a:tabLst/>
              <a:defRPr>
                <a:latin typeface="Franklin Gothic Book"/>
                <a:ea typeface="Franklin Gothic Book"/>
                <a:cs typeface="Franklin Gothic Book"/>
              </a:defRPr>
            </a:lvl4pPr>
          </a:lstStyle>
          <a:p>
            <a:pPr marL="0" marR="0" lvl="0" indent="0" algn="l" defTabSz="736504" rtl="0" eaLnBrk="0" fontAlgn="base" latinLnBrk="0" hangingPunct="0">
              <a:lnSpc>
                <a:spcPct val="100000"/>
              </a:lnSpc>
              <a:spcBef>
                <a:spcPts val="0"/>
              </a:spcBef>
              <a:spcAft>
                <a:spcPts val="967"/>
              </a:spcAft>
              <a:buClrTx/>
              <a:buSzTx/>
              <a:buFontTx/>
              <a:buNone/>
              <a:tabLst/>
              <a:defRPr/>
            </a:pPr>
            <a:r>
              <a:rPr kumimoji="0" lang="en-US" sz="900" b="0" i="0" u="none" strike="noStrike" kern="1200" cap="none" spc="0" normalizeH="0" baseline="0" noProof="0" dirty="0" smtClean="0">
                <a:ln>
                  <a:noFill/>
                </a:ln>
                <a:solidFill>
                  <a:srgbClr val="58595B"/>
                </a:solidFill>
                <a:effectLst/>
                <a:uLnTx/>
                <a:uFillTx/>
                <a:latin typeface="Arial" pitchFamily="34" charset="0"/>
                <a:ea typeface="ＭＳ Ｐゴシック" charset="0"/>
                <a:cs typeface="Arial" pitchFamily="34" charset="0"/>
              </a:rPr>
              <a:t>Click to edit Master text styles</a:t>
            </a:r>
          </a:p>
          <a:p>
            <a:pPr marL="144488" marR="0" lvl="1" indent="-144488" algn="l" defTabSz="736504" rtl="0" eaLnBrk="0" fontAlgn="base" latinLnBrk="0" hangingPunct="0">
              <a:lnSpc>
                <a:spcPct val="100000"/>
              </a:lnSpc>
              <a:spcBef>
                <a:spcPts val="0"/>
              </a:spcBef>
              <a:spcAft>
                <a:spcPts val="967"/>
              </a:spcAft>
              <a:buClrTx/>
              <a:buSzTx/>
              <a:buFont typeface="Arial" charset="0"/>
              <a:buChar char="•"/>
              <a:tabLst/>
              <a:defRPr/>
            </a:pPr>
            <a:r>
              <a:rPr kumimoji="0" lang="en-US" sz="900" b="0" i="0" u="none" strike="noStrike" kern="1200" cap="none" spc="0" normalizeH="0" baseline="0" noProof="0" dirty="0" smtClean="0">
                <a:ln>
                  <a:noFill/>
                </a:ln>
                <a:solidFill>
                  <a:srgbClr val="58595B"/>
                </a:solidFill>
                <a:effectLst/>
                <a:uLnTx/>
                <a:uFillTx/>
                <a:latin typeface="Arial" pitchFamily="34" charset="0"/>
                <a:ea typeface="Arial" charset="0"/>
                <a:cs typeface="Arial" pitchFamily="34" charset="0"/>
              </a:rPr>
              <a:t>Second level</a:t>
            </a:r>
          </a:p>
          <a:p>
            <a:pPr marL="289962" marR="0" lvl="2" indent="-144981" algn="l" defTabSz="736504" rtl="0" eaLnBrk="0" fontAlgn="base" latinLnBrk="0" hangingPunct="0">
              <a:lnSpc>
                <a:spcPct val="100000"/>
              </a:lnSpc>
              <a:spcBef>
                <a:spcPts val="0"/>
              </a:spcBef>
              <a:spcAft>
                <a:spcPts val="967"/>
              </a:spcAft>
              <a:buClrTx/>
              <a:buSzTx/>
              <a:buFont typeface="Arial"/>
              <a:buChar char="•"/>
              <a:tabLst/>
              <a:defRPr/>
            </a:pPr>
            <a:r>
              <a:rPr kumimoji="0" lang="en-US" sz="900" b="0" i="0" u="none" strike="noStrike" kern="1200" cap="none" spc="0" normalizeH="0" baseline="0" noProof="0" dirty="0" smtClean="0">
                <a:ln>
                  <a:noFill/>
                </a:ln>
                <a:solidFill>
                  <a:srgbClr val="58595B"/>
                </a:solidFill>
                <a:effectLst/>
                <a:uLnTx/>
                <a:uFillTx/>
                <a:latin typeface="Arial" pitchFamily="34" charset="0"/>
                <a:ea typeface="Arial" charset="0"/>
                <a:cs typeface="Arial" pitchFamily="34" charset="0"/>
              </a:rPr>
              <a:t>Third level</a:t>
            </a:r>
          </a:p>
          <a:p>
            <a:pPr marL="434943" marR="0" lvl="3" indent="-144981" algn="l" defTabSz="736504" rtl="0" eaLnBrk="0" fontAlgn="base" latinLnBrk="0" hangingPunct="0">
              <a:lnSpc>
                <a:spcPct val="100000"/>
              </a:lnSpc>
              <a:spcBef>
                <a:spcPts val="0"/>
              </a:spcBef>
              <a:spcAft>
                <a:spcPts val="967"/>
              </a:spcAft>
              <a:buClrTx/>
              <a:buSzTx/>
              <a:buFont typeface="Arial"/>
              <a:buChar char="•"/>
              <a:tabLst/>
              <a:defRPr/>
            </a:pPr>
            <a:r>
              <a:rPr kumimoji="0" lang="en-US" sz="900" b="0" i="0" u="none" strike="noStrike" kern="1200" cap="none" spc="0" normalizeH="0" baseline="0" noProof="0" dirty="0" smtClean="0">
                <a:ln>
                  <a:noFill/>
                </a:ln>
                <a:solidFill>
                  <a:srgbClr val="58595B"/>
                </a:solidFill>
                <a:effectLst/>
                <a:uLnTx/>
                <a:uFillTx/>
                <a:latin typeface="Arial" pitchFamily="34" charset="0"/>
                <a:ea typeface="Arial" charset="0"/>
                <a:cs typeface="Arial" pitchFamily="34" charset="0"/>
              </a:rPr>
              <a:t>Fourth level</a:t>
            </a:r>
          </a:p>
        </p:txBody>
      </p:sp>
      <p:sp>
        <p:nvSpPr>
          <p:cNvPr id="54" name="Date Placeholder 3"/>
          <p:cNvSpPr>
            <a:spLocks noGrp="1"/>
          </p:cNvSpPr>
          <p:nvPr>
            <p:ph type="dt" sz="half" idx="10"/>
          </p:nvPr>
        </p:nvSpPr>
        <p:spPr>
          <a:xfrm>
            <a:off x="594661" y="5035501"/>
            <a:ext cx="1547697" cy="293738"/>
          </a:xfrm>
          <a:prstGeom prst="rect">
            <a:avLst/>
          </a:prstGeom>
        </p:spPr>
        <p:txBody>
          <a:bodyPr lIns="0" tIns="0" rIns="0" bIns="0" anchor="ctr"/>
          <a:lstStyle>
            <a:lvl1pPr>
              <a:defRPr sz="700">
                <a:solidFill>
                  <a:schemeClr val="accent1"/>
                </a:solidFill>
              </a:defRPr>
            </a:lvl1pPr>
          </a:lstStyle>
          <a:p>
            <a:fld id="{64815ECD-0D2A-4942-A2BB-9C0FFC9E6DD9}" type="datetime3">
              <a:rPr lang="en-GB" smtClean="0"/>
              <a:t>13 July, 2016</a:t>
            </a:fld>
            <a:endParaRPr lang="en-GB" dirty="0"/>
          </a:p>
        </p:txBody>
      </p:sp>
      <p:sp>
        <p:nvSpPr>
          <p:cNvPr id="55" name="Footer Placeholder 4"/>
          <p:cNvSpPr>
            <a:spLocks noGrp="1"/>
          </p:cNvSpPr>
          <p:nvPr>
            <p:ph type="ftr" sz="quarter" idx="3"/>
            <p:custDataLst>
              <p:tags r:id="rId1"/>
            </p:custDataLst>
          </p:nvPr>
        </p:nvSpPr>
        <p:spPr>
          <a:xfrm>
            <a:off x="0" y="5035501"/>
            <a:ext cx="7561263" cy="293738"/>
          </a:xfrm>
          <a:prstGeom prst="rect">
            <a:avLst/>
          </a:prstGeom>
        </p:spPr>
        <p:txBody>
          <a:bodyPr lIns="0" tIns="0" rIns="0" bIns="0" anchor="ctr"/>
          <a:lstStyle>
            <a:lvl1pPr algn="ctr">
              <a:defRPr lang="en-GB" sz="800" b="0" i="0" u="none">
                <a:solidFill>
                  <a:srgbClr val="FFFFFF"/>
                </a:solidFill>
                <a:latin typeface="Arial"/>
              </a:defRPr>
            </a:lvl1pPr>
          </a:lstStyle>
          <a:p>
            <a:endParaRPr lang="en-GB" b="1"/>
          </a:p>
        </p:txBody>
      </p:sp>
      <p:sp>
        <p:nvSpPr>
          <p:cNvPr id="58"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17"/>
          </p:nvPr>
        </p:nvSpPr>
        <p:spPr>
          <a:xfrm>
            <a:off x="595315" y="1678957"/>
            <a:ext cx="3273267" cy="1118893"/>
          </a:xfrm>
          <a:prstGeom prst="roundRect">
            <a:avLst>
              <a:gd name="adj" fmla="val 5286"/>
            </a:avLst>
          </a:prstGeom>
        </p:spPr>
        <p:txBody>
          <a:bodyPr/>
          <a:lstStyle/>
          <a:p>
            <a:pPr lvl="0"/>
            <a:r>
              <a:rPr lang="en-US" noProof="0" dirty="0" smtClean="0"/>
              <a:t>Click icon to add picture</a:t>
            </a:r>
            <a:endParaRPr lang="en-GB" noProof="0" dirty="0"/>
          </a:p>
        </p:txBody>
      </p:sp>
      <p:sp>
        <p:nvSpPr>
          <p:cNvPr id="59"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18"/>
          </p:nvPr>
        </p:nvSpPr>
        <p:spPr>
          <a:xfrm>
            <a:off x="595315" y="3077882"/>
            <a:ext cx="3273267" cy="1119039"/>
          </a:xfrm>
          <a:prstGeom prst="roundRect">
            <a:avLst>
              <a:gd name="adj" fmla="val 5286"/>
            </a:avLst>
          </a:prstGeom>
        </p:spPr>
        <p:txBody>
          <a:bodyPr/>
          <a:lstStyle/>
          <a:p>
            <a:pPr lvl="0"/>
            <a:r>
              <a:rPr lang="en-US" noProof="0" dirty="0" smtClean="0"/>
              <a:t>Click icon to add picture</a:t>
            </a:r>
            <a:endParaRPr lang="en-GB" noProof="0" dirty="0"/>
          </a:p>
        </p:txBody>
      </p:sp>
      <p:sp>
        <p:nvSpPr>
          <p:cNvPr id="61" name="Text Placeholder 6"/>
          <p:cNvSpPr>
            <a:spLocks noGrp="1"/>
          </p:cNvSpPr>
          <p:nvPr>
            <p:ph type="body" sz="quarter" idx="13"/>
          </p:nvPr>
        </p:nvSpPr>
        <p:spPr>
          <a:xfrm>
            <a:off x="594661" y="4476001"/>
            <a:ext cx="3273922" cy="280032"/>
          </a:xfrm>
          <a:prstGeom prst="rect">
            <a:avLst/>
          </a:prstGeom>
        </p:spPr>
        <p:txBody>
          <a:bodyPr>
            <a:normAutofit/>
          </a:bodyPr>
          <a:lstStyle>
            <a:lvl1pPr marL="0" marR="0" indent="0" algn="l" defTabSz="736504" rtl="0" eaLnBrk="0" fontAlgn="base" latinLnBrk="0" hangingPunct="0">
              <a:lnSpc>
                <a:spcPct val="100000"/>
              </a:lnSpc>
              <a:spcBef>
                <a:spcPts val="0"/>
              </a:spcBef>
              <a:spcAft>
                <a:spcPts val="967"/>
              </a:spcAft>
              <a:buClrTx/>
              <a:buSzTx/>
              <a:buFontTx/>
              <a:buNone/>
              <a:tabLst/>
              <a:defRPr sz="1600">
                <a:solidFill>
                  <a:schemeClr val="tx1"/>
                </a:solidFill>
                <a:latin typeface="Franklin Gothic Book"/>
                <a:cs typeface="Franklin Gothic Book"/>
              </a:defRPr>
            </a:lvl1pPr>
            <a:lvl2pPr marL="144488" marR="0" indent="-144488" algn="l" defTabSz="736504" rtl="0" eaLnBrk="0" fontAlgn="base" latinLnBrk="0" hangingPunct="0">
              <a:lnSpc>
                <a:spcPct val="100000"/>
              </a:lnSpc>
              <a:spcBef>
                <a:spcPts val="0"/>
              </a:spcBef>
              <a:spcAft>
                <a:spcPts val="967"/>
              </a:spcAft>
              <a:buClrTx/>
              <a:buSzTx/>
              <a:buFont typeface="Arial" charset="0"/>
              <a:buChar char="•"/>
              <a:tabLst/>
              <a:defRPr>
                <a:solidFill>
                  <a:schemeClr val="tx1"/>
                </a:solidFill>
              </a:defRPr>
            </a:lvl2pPr>
            <a:lvl3pPr marL="289962" marR="0" indent="-144981" algn="l" defTabSz="736504" rtl="0" eaLnBrk="0" fontAlgn="base" latinLnBrk="0" hangingPunct="0">
              <a:lnSpc>
                <a:spcPct val="100000"/>
              </a:lnSpc>
              <a:spcBef>
                <a:spcPts val="0"/>
              </a:spcBef>
              <a:spcAft>
                <a:spcPts val="967"/>
              </a:spcAft>
              <a:buClrTx/>
              <a:buSzTx/>
              <a:buFont typeface="Arial"/>
              <a:buChar char="•"/>
              <a:tabLst/>
              <a:defRPr>
                <a:solidFill>
                  <a:schemeClr val="tx1"/>
                </a:solidFill>
              </a:defRPr>
            </a:lvl3pPr>
            <a:lvl4pPr marL="434943" marR="0" indent="-144981" algn="l" defTabSz="736504" rtl="0" eaLnBrk="0" fontAlgn="base" latinLnBrk="0" hangingPunct="0">
              <a:lnSpc>
                <a:spcPct val="100000"/>
              </a:lnSpc>
              <a:spcBef>
                <a:spcPts val="0"/>
              </a:spcBef>
              <a:spcAft>
                <a:spcPts val="967"/>
              </a:spcAft>
              <a:buClrTx/>
              <a:buSzTx/>
              <a:buFont typeface="Arial"/>
              <a:buChar char="•"/>
              <a:tabLst/>
              <a:defRPr/>
            </a:lvl4pPr>
          </a:lstStyle>
          <a:p>
            <a:pPr marL="0" marR="0" lvl="0" indent="0" algn="l" defTabSz="736504" rtl="0" eaLnBrk="0" fontAlgn="base" latinLnBrk="0" hangingPunct="0">
              <a:lnSpc>
                <a:spcPct val="100000"/>
              </a:lnSpc>
              <a:spcBef>
                <a:spcPts val="0"/>
              </a:spcBef>
              <a:spcAft>
                <a:spcPts val="967"/>
              </a:spcAft>
              <a:buClrTx/>
              <a:buSzTx/>
              <a:buFontTx/>
              <a:buNone/>
              <a:tabLst/>
              <a:defRPr/>
            </a:pPr>
            <a:r>
              <a:rPr kumimoji="0" lang="en-US" sz="900" b="0" i="0" u="none" strike="noStrike" kern="1200" cap="none" spc="0" normalizeH="0" baseline="0" noProof="0" dirty="0" smtClean="0">
                <a:ln>
                  <a:noFill/>
                </a:ln>
                <a:solidFill>
                  <a:srgbClr val="58595B"/>
                </a:solidFill>
                <a:effectLst/>
                <a:uLnTx/>
                <a:uFillTx/>
                <a:latin typeface="Arial" pitchFamily="34" charset="0"/>
                <a:ea typeface="ＭＳ Ｐゴシック" charset="0"/>
                <a:cs typeface="Arial" pitchFamily="34" charset="0"/>
              </a:rPr>
              <a:t>Click to edit Master text styles</a:t>
            </a:r>
          </a:p>
        </p:txBody>
      </p:sp>
      <p:sp>
        <p:nvSpPr>
          <p:cNvPr id="60" name="Slide Number Placeholder 5"/>
          <p:cNvSpPr>
            <a:spLocks noGrp="1"/>
          </p:cNvSpPr>
          <p:nvPr>
            <p:ph type="sldNum" sz="quarter" idx="4"/>
          </p:nvPr>
        </p:nvSpPr>
        <p:spPr>
          <a:xfrm>
            <a:off x="6846455" y="5035501"/>
            <a:ext cx="297689" cy="293738"/>
          </a:xfrm>
          <a:prstGeom prst="rect">
            <a:avLst/>
          </a:prstGeom>
        </p:spPr>
        <p:txBody>
          <a:bodyPr lIns="0" tIns="0" rIns="0" bIns="0" anchor="ctr"/>
          <a:lstStyle>
            <a:lvl1pPr algn="r">
              <a:defRPr sz="700">
                <a:solidFill>
                  <a:schemeClr val="accent1"/>
                </a:solidFill>
              </a:defRPr>
            </a:lvl1pPr>
          </a:lstStyle>
          <a:p>
            <a:fld id="{71F9F866-B438-9445-8D9F-1F8FF6608833}" type="slidenum">
              <a:rPr lang="en-GB" smtClean="0"/>
              <a:pPr/>
              <a:t>‹#›</a:t>
            </a:fld>
            <a:endParaRPr lang="en-GB" dirty="0"/>
          </a:p>
        </p:txBody>
      </p:sp>
    </p:spTree>
    <p:extLst>
      <p:ext uri="{BB962C8B-B14F-4D97-AF65-F5344CB8AC3E}">
        <p14:creationId xmlns:p14="http://schemas.microsoft.com/office/powerpoint/2010/main" val="2479475566"/>
      </p:ext>
    </p:extLst>
  </p:cSld>
  <p:clrMapOvr>
    <a:masterClrMapping/>
  </p:clrMapOvr>
  <p:timing>
    <p:tnLst>
      <p:par>
        <p:cTn id="1" dur="indefinite" restart="never" nodeType="tmRoot"/>
      </p:par>
    </p:tnLst>
  </p:timing>
</p:sldLayout>
</file>

<file path=ppt/slideLayouts/slideLayout99.xml><?xml version="1.0" encoding="utf-8"?>
<p:sldLayout xmlns:a="http://schemas.openxmlformats.org/drawingml/2006/main" xmlns:r="http://schemas.openxmlformats.org/officeDocument/2006/relationships" xmlns:p="http://schemas.openxmlformats.org/presentationml/2006/main" preserve="1" userDrawn="1">
  <p:cSld name="1_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594659" y="1"/>
            <a:ext cx="5202310" cy="838861"/>
          </a:xfrm>
        </p:spPr>
        <p:txBody>
          <a:bodyPr/>
          <a:lstStyle/>
          <a:p>
            <a:r>
              <a:rPr lang="en-GB" dirty="0" smtClean="0"/>
              <a:t>Click to edit Master title style</a:t>
            </a:r>
            <a:endParaRPr lang="en-US" dirty="0"/>
          </a:p>
        </p:txBody>
      </p:sp>
      <p:sp>
        <p:nvSpPr>
          <p:cNvPr id="4" name="Text Placeholder 3"/>
          <p:cNvSpPr>
            <a:spLocks noGrp="1"/>
          </p:cNvSpPr>
          <p:nvPr>
            <p:ph type="body" sz="half" idx="2"/>
          </p:nvPr>
        </p:nvSpPr>
        <p:spPr>
          <a:xfrm>
            <a:off x="4166569" y="1678957"/>
            <a:ext cx="2977574" cy="3077076"/>
          </a:xfrm>
          <a:prstGeom prst="rect">
            <a:avLst/>
          </a:prstGeom>
        </p:spPr>
        <p:txBody>
          <a:bodyPr>
            <a:normAutofit/>
          </a:bodyPr>
          <a:lstStyle>
            <a:lvl1pPr marL="0" marR="0" indent="0" algn="l" defTabSz="736504" rtl="0" eaLnBrk="0" fontAlgn="base" latinLnBrk="0" hangingPunct="0">
              <a:lnSpc>
                <a:spcPct val="100000"/>
              </a:lnSpc>
              <a:spcBef>
                <a:spcPts val="0"/>
              </a:spcBef>
              <a:spcAft>
                <a:spcPts val="967"/>
              </a:spcAft>
              <a:buClrTx/>
              <a:buSzTx/>
              <a:buFontTx/>
              <a:buNone/>
              <a:tabLst/>
              <a:defRPr>
                <a:latin typeface="Franklin Gothic Book"/>
                <a:cs typeface="Franklin Gothic Book"/>
              </a:defRPr>
            </a:lvl1pPr>
            <a:lvl2pPr marL="144488" marR="0" indent="-144488" algn="l" defTabSz="736504" rtl="0" eaLnBrk="0" fontAlgn="base" latinLnBrk="0" hangingPunct="0">
              <a:lnSpc>
                <a:spcPct val="100000"/>
              </a:lnSpc>
              <a:spcBef>
                <a:spcPts val="0"/>
              </a:spcBef>
              <a:spcAft>
                <a:spcPts val="967"/>
              </a:spcAft>
              <a:buClrTx/>
              <a:buSzTx/>
              <a:buFont typeface="Arial" charset="0"/>
              <a:buChar char="•"/>
              <a:tabLst/>
              <a:defRPr>
                <a:latin typeface="Franklin Gothic Book"/>
                <a:ea typeface="Franklin Gothic Book"/>
                <a:cs typeface="Franklin Gothic Book"/>
              </a:defRPr>
            </a:lvl2pPr>
            <a:lvl3pPr marL="289962" marR="0" indent="-144981" algn="l" defTabSz="736504" rtl="0" eaLnBrk="0" fontAlgn="base" latinLnBrk="0" hangingPunct="0">
              <a:lnSpc>
                <a:spcPct val="100000"/>
              </a:lnSpc>
              <a:spcBef>
                <a:spcPts val="0"/>
              </a:spcBef>
              <a:spcAft>
                <a:spcPts val="967"/>
              </a:spcAft>
              <a:buClrTx/>
              <a:buSzTx/>
              <a:buFont typeface="Arial"/>
              <a:buChar char="•"/>
              <a:tabLst/>
              <a:defRPr>
                <a:latin typeface="Franklin Gothic Book"/>
                <a:ea typeface="Franklin Gothic Book"/>
                <a:cs typeface="Franklin Gothic Book"/>
              </a:defRPr>
            </a:lvl3pPr>
            <a:lvl4pPr marL="434943" marR="0" indent="-144981" algn="l" defTabSz="736504" rtl="0" eaLnBrk="0" fontAlgn="base" latinLnBrk="0" hangingPunct="0">
              <a:lnSpc>
                <a:spcPct val="100000"/>
              </a:lnSpc>
              <a:spcBef>
                <a:spcPts val="0"/>
              </a:spcBef>
              <a:spcAft>
                <a:spcPts val="967"/>
              </a:spcAft>
              <a:buClrTx/>
              <a:buSzTx/>
              <a:buFont typeface="Arial"/>
              <a:buChar char="•"/>
              <a:tabLst/>
              <a:defRPr>
                <a:latin typeface="Franklin Gothic Book"/>
                <a:ea typeface="Franklin Gothic Book"/>
                <a:cs typeface="Franklin Gothic Book"/>
              </a:defRPr>
            </a:lvl4pPr>
          </a:lstStyle>
          <a:p>
            <a:pPr marL="0" marR="0" lvl="0" indent="0" algn="l" defTabSz="736504" rtl="0" eaLnBrk="0" fontAlgn="base" latinLnBrk="0" hangingPunct="0">
              <a:lnSpc>
                <a:spcPct val="100000"/>
              </a:lnSpc>
              <a:spcBef>
                <a:spcPts val="0"/>
              </a:spcBef>
              <a:spcAft>
                <a:spcPts val="967"/>
              </a:spcAft>
              <a:buClrTx/>
              <a:buSzTx/>
              <a:buFontTx/>
              <a:buNone/>
              <a:tabLst/>
              <a:defRPr/>
            </a:pPr>
            <a:r>
              <a:rPr kumimoji="0" lang="en-US" sz="900" b="0" i="0" u="none" strike="noStrike" kern="1200" cap="none" spc="0" normalizeH="0" baseline="0" noProof="0" dirty="0" smtClean="0">
                <a:ln>
                  <a:noFill/>
                </a:ln>
                <a:solidFill>
                  <a:srgbClr val="58595B"/>
                </a:solidFill>
                <a:effectLst/>
                <a:uLnTx/>
                <a:uFillTx/>
                <a:latin typeface="Arial" pitchFamily="34" charset="0"/>
                <a:ea typeface="ＭＳ Ｐゴシック" charset="0"/>
                <a:cs typeface="Arial" pitchFamily="34" charset="0"/>
              </a:rPr>
              <a:t>Click to edit Master text styles</a:t>
            </a:r>
          </a:p>
          <a:p>
            <a:pPr marL="144488" marR="0" lvl="1" indent="-144488" algn="l" defTabSz="736504" rtl="0" eaLnBrk="0" fontAlgn="base" latinLnBrk="0" hangingPunct="0">
              <a:lnSpc>
                <a:spcPct val="100000"/>
              </a:lnSpc>
              <a:spcBef>
                <a:spcPts val="0"/>
              </a:spcBef>
              <a:spcAft>
                <a:spcPts val="967"/>
              </a:spcAft>
              <a:buClrTx/>
              <a:buSzTx/>
              <a:buFont typeface="Arial" charset="0"/>
              <a:buChar char="•"/>
              <a:tabLst/>
              <a:defRPr/>
            </a:pPr>
            <a:r>
              <a:rPr kumimoji="0" lang="en-US" sz="900" b="0" i="0" u="none" strike="noStrike" kern="1200" cap="none" spc="0" normalizeH="0" baseline="0" noProof="0" dirty="0" smtClean="0">
                <a:ln>
                  <a:noFill/>
                </a:ln>
                <a:solidFill>
                  <a:srgbClr val="58595B"/>
                </a:solidFill>
                <a:effectLst/>
                <a:uLnTx/>
                <a:uFillTx/>
                <a:latin typeface="Arial" pitchFamily="34" charset="0"/>
                <a:ea typeface="Arial" charset="0"/>
                <a:cs typeface="Arial" pitchFamily="34" charset="0"/>
              </a:rPr>
              <a:t>Second level</a:t>
            </a:r>
          </a:p>
          <a:p>
            <a:pPr marL="289962" marR="0" lvl="2" indent="-144981" algn="l" defTabSz="736504" rtl="0" eaLnBrk="0" fontAlgn="base" latinLnBrk="0" hangingPunct="0">
              <a:lnSpc>
                <a:spcPct val="100000"/>
              </a:lnSpc>
              <a:spcBef>
                <a:spcPts val="0"/>
              </a:spcBef>
              <a:spcAft>
                <a:spcPts val="967"/>
              </a:spcAft>
              <a:buClrTx/>
              <a:buSzTx/>
              <a:buFont typeface="Arial"/>
              <a:buChar char="•"/>
              <a:tabLst/>
              <a:defRPr/>
            </a:pPr>
            <a:r>
              <a:rPr kumimoji="0" lang="en-US" sz="900" b="0" i="0" u="none" strike="noStrike" kern="1200" cap="none" spc="0" normalizeH="0" baseline="0" noProof="0" dirty="0" smtClean="0">
                <a:ln>
                  <a:noFill/>
                </a:ln>
                <a:solidFill>
                  <a:srgbClr val="58595B"/>
                </a:solidFill>
                <a:effectLst/>
                <a:uLnTx/>
                <a:uFillTx/>
                <a:latin typeface="Arial" pitchFamily="34" charset="0"/>
                <a:ea typeface="Arial" charset="0"/>
                <a:cs typeface="Arial" pitchFamily="34" charset="0"/>
              </a:rPr>
              <a:t>Third level</a:t>
            </a:r>
          </a:p>
          <a:p>
            <a:pPr marL="434943" marR="0" lvl="3" indent="-144981" algn="l" defTabSz="736504" rtl="0" eaLnBrk="0" fontAlgn="base" latinLnBrk="0" hangingPunct="0">
              <a:lnSpc>
                <a:spcPct val="100000"/>
              </a:lnSpc>
              <a:spcBef>
                <a:spcPts val="0"/>
              </a:spcBef>
              <a:spcAft>
                <a:spcPts val="967"/>
              </a:spcAft>
              <a:buClrTx/>
              <a:buSzTx/>
              <a:buFont typeface="Arial"/>
              <a:buChar char="•"/>
              <a:tabLst/>
              <a:defRPr/>
            </a:pPr>
            <a:r>
              <a:rPr kumimoji="0" lang="en-US" sz="900" b="0" i="0" u="none" strike="noStrike" kern="1200" cap="none" spc="0" normalizeH="0" baseline="0" noProof="0" dirty="0" smtClean="0">
                <a:ln>
                  <a:noFill/>
                </a:ln>
                <a:solidFill>
                  <a:srgbClr val="58595B"/>
                </a:solidFill>
                <a:effectLst/>
                <a:uLnTx/>
                <a:uFillTx/>
                <a:latin typeface="Arial" pitchFamily="34" charset="0"/>
                <a:ea typeface="Arial" charset="0"/>
                <a:cs typeface="Arial" pitchFamily="34" charset="0"/>
              </a:rPr>
              <a:t>Fourth level</a:t>
            </a:r>
          </a:p>
        </p:txBody>
      </p:sp>
      <p:sp>
        <p:nvSpPr>
          <p:cNvPr id="54" name="Date Placeholder 3"/>
          <p:cNvSpPr>
            <a:spLocks noGrp="1"/>
          </p:cNvSpPr>
          <p:nvPr>
            <p:ph type="dt" sz="half" idx="10"/>
          </p:nvPr>
        </p:nvSpPr>
        <p:spPr>
          <a:xfrm>
            <a:off x="594661" y="5035501"/>
            <a:ext cx="1547697" cy="293738"/>
          </a:xfrm>
          <a:prstGeom prst="rect">
            <a:avLst/>
          </a:prstGeom>
        </p:spPr>
        <p:txBody>
          <a:bodyPr lIns="0" tIns="0" rIns="0" bIns="0" anchor="ctr"/>
          <a:lstStyle>
            <a:lvl1pPr>
              <a:defRPr sz="700">
                <a:solidFill>
                  <a:schemeClr val="accent1"/>
                </a:solidFill>
              </a:defRPr>
            </a:lvl1pPr>
          </a:lstStyle>
          <a:p>
            <a:fld id="{64815ECD-0D2A-4942-A2BB-9C0FFC9E6DD9}" type="datetime3">
              <a:rPr lang="en-GB" smtClean="0"/>
              <a:t>13 July, 2016</a:t>
            </a:fld>
            <a:endParaRPr lang="en-GB" dirty="0"/>
          </a:p>
        </p:txBody>
      </p:sp>
      <p:sp>
        <p:nvSpPr>
          <p:cNvPr id="55" name="Footer Placeholder 4"/>
          <p:cNvSpPr>
            <a:spLocks noGrp="1"/>
          </p:cNvSpPr>
          <p:nvPr>
            <p:ph type="ftr" sz="quarter" idx="3"/>
            <p:custDataLst>
              <p:tags r:id="rId1"/>
            </p:custDataLst>
          </p:nvPr>
        </p:nvSpPr>
        <p:spPr>
          <a:xfrm>
            <a:off x="0" y="5035501"/>
            <a:ext cx="7561263" cy="293738"/>
          </a:xfrm>
          <a:prstGeom prst="rect">
            <a:avLst/>
          </a:prstGeom>
        </p:spPr>
        <p:txBody>
          <a:bodyPr lIns="0" tIns="0" rIns="0" bIns="0" anchor="ctr"/>
          <a:lstStyle>
            <a:lvl1pPr algn="ctr">
              <a:defRPr lang="en-GB" sz="800" b="0" i="0" u="none">
                <a:solidFill>
                  <a:srgbClr val="FFFFFF"/>
                </a:solidFill>
                <a:latin typeface="Arial"/>
              </a:defRPr>
            </a:lvl1pPr>
          </a:lstStyle>
          <a:p>
            <a:endParaRPr lang="en-GB" b="1"/>
          </a:p>
        </p:txBody>
      </p:sp>
      <p:sp>
        <p:nvSpPr>
          <p:cNvPr id="58"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17"/>
          </p:nvPr>
        </p:nvSpPr>
        <p:spPr>
          <a:xfrm>
            <a:off x="595315" y="1678957"/>
            <a:ext cx="3271300" cy="558830"/>
          </a:xfrm>
          <a:prstGeom prst="roundRect">
            <a:avLst>
              <a:gd name="adj" fmla="val 5286"/>
            </a:avLst>
          </a:prstGeom>
        </p:spPr>
        <p:txBody>
          <a:bodyPr/>
          <a:lstStyle/>
          <a:p>
            <a:pPr lvl="0"/>
            <a:r>
              <a:rPr lang="en-US" noProof="0" dirty="0" smtClean="0"/>
              <a:t>Click icon to add picture</a:t>
            </a:r>
            <a:endParaRPr lang="en-GB" noProof="0" dirty="0"/>
          </a:p>
        </p:txBody>
      </p:sp>
      <p:sp>
        <p:nvSpPr>
          <p:cNvPr id="59"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18"/>
          </p:nvPr>
        </p:nvSpPr>
        <p:spPr>
          <a:xfrm>
            <a:off x="595316" y="2518363"/>
            <a:ext cx="1486657" cy="1677888"/>
          </a:xfrm>
          <a:prstGeom prst="roundRect">
            <a:avLst>
              <a:gd name="adj" fmla="val 5286"/>
            </a:avLst>
          </a:prstGeom>
        </p:spPr>
        <p:txBody>
          <a:bodyPr/>
          <a:lstStyle/>
          <a:p>
            <a:pPr lvl="0"/>
            <a:r>
              <a:rPr lang="en-US" noProof="0" dirty="0" smtClean="0"/>
              <a:t>Click icon to add picture</a:t>
            </a:r>
            <a:endParaRPr lang="en-GB" noProof="0" dirty="0"/>
          </a:p>
        </p:txBody>
      </p:sp>
      <p:sp>
        <p:nvSpPr>
          <p:cNvPr id="61" name="Text Placeholder 6"/>
          <p:cNvSpPr>
            <a:spLocks noGrp="1"/>
          </p:cNvSpPr>
          <p:nvPr>
            <p:ph type="body" sz="quarter" idx="13"/>
          </p:nvPr>
        </p:nvSpPr>
        <p:spPr>
          <a:xfrm>
            <a:off x="594661" y="4476001"/>
            <a:ext cx="3271954" cy="280032"/>
          </a:xfrm>
          <a:prstGeom prst="rect">
            <a:avLst/>
          </a:prstGeom>
        </p:spPr>
        <p:txBody>
          <a:bodyPr>
            <a:normAutofit/>
          </a:bodyPr>
          <a:lstStyle>
            <a:lvl1pPr marL="0" marR="0" indent="0" algn="l" defTabSz="736504" rtl="0" eaLnBrk="0" fontAlgn="base" latinLnBrk="0" hangingPunct="0">
              <a:lnSpc>
                <a:spcPct val="100000"/>
              </a:lnSpc>
              <a:spcBef>
                <a:spcPts val="0"/>
              </a:spcBef>
              <a:spcAft>
                <a:spcPts val="967"/>
              </a:spcAft>
              <a:buClrTx/>
              <a:buSzTx/>
              <a:buFontTx/>
              <a:buNone/>
              <a:tabLst/>
              <a:defRPr sz="1600">
                <a:solidFill>
                  <a:schemeClr val="tx1"/>
                </a:solidFill>
                <a:latin typeface="Franklin Gothic Book"/>
                <a:cs typeface="Franklin Gothic Book"/>
              </a:defRPr>
            </a:lvl1pPr>
            <a:lvl2pPr marL="144488" marR="0" indent="-144488" algn="l" defTabSz="736504" rtl="0" eaLnBrk="0" fontAlgn="base" latinLnBrk="0" hangingPunct="0">
              <a:lnSpc>
                <a:spcPct val="100000"/>
              </a:lnSpc>
              <a:spcBef>
                <a:spcPts val="0"/>
              </a:spcBef>
              <a:spcAft>
                <a:spcPts val="967"/>
              </a:spcAft>
              <a:buClrTx/>
              <a:buSzTx/>
              <a:buFont typeface="Arial" charset="0"/>
              <a:buChar char="•"/>
              <a:tabLst/>
              <a:defRPr>
                <a:solidFill>
                  <a:schemeClr val="tx1"/>
                </a:solidFill>
              </a:defRPr>
            </a:lvl2pPr>
            <a:lvl3pPr marL="289962" marR="0" indent="-144981" algn="l" defTabSz="736504" rtl="0" eaLnBrk="0" fontAlgn="base" latinLnBrk="0" hangingPunct="0">
              <a:lnSpc>
                <a:spcPct val="100000"/>
              </a:lnSpc>
              <a:spcBef>
                <a:spcPts val="0"/>
              </a:spcBef>
              <a:spcAft>
                <a:spcPts val="967"/>
              </a:spcAft>
              <a:buClrTx/>
              <a:buSzTx/>
              <a:buFont typeface="Arial"/>
              <a:buChar char="•"/>
              <a:tabLst/>
              <a:defRPr>
                <a:solidFill>
                  <a:schemeClr val="tx1"/>
                </a:solidFill>
              </a:defRPr>
            </a:lvl3pPr>
            <a:lvl4pPr marL="434943" marR="0" indent="-144981" algn="l" defTabSz="736504" rtl="0" eaLnBrk="0" fontAlgn="base" latinLnBrk="0" hangingPunct="0">
              <a:lnSpc>
                <a:spcPct val="100000"/>
              </a:lnSpc>
              <a:spcBef>
                <a:spcPts val="0"/>
              </a:spcBef>
              <a:spcAft>
                <a:spcPts val="967"/>
              </a:spcAft>
              <a:buClrTx/>
              <a:buSzTx/>
              <a:buFont typeface="Arial"/>
              <a:buChar char="•"/>
              <a:tabLst/>
              <a:defRPr/>
            </a:lvl4pPr>
          </a:lstStyle>
          <a:p>
            <a:pPr marL="0" marR="0" lvl="0" indent="0" algn="l" defTabSz="736504" rtl="0" eaLnBrk="0" fontAlgn="base" latinLnBrk="0" hangingPunct="0">
              <a:lnSpc>
                <a:spcPct val="100000"/>
              </a:lnSpc>
              <a:spcBef>
                <a:spcPts val="0"/>
              </a:spcBef>
              <a:spcAft>
                <a:spcPts val="967"/>
              </a:spcAft>
              <a:buClrTx/>
              <a:buSzTx/>
              <a:buFontTx/>
              <a:buNone/>
              <a:tabLst/>
              <a:defRPr/>
            </a:pPr>
            <a:r>
              <a:rPr kumimoji="0" lang="en-US" sz="900" b="0" i="0" u="none" strike="noStrike" kern="1200" cap="none" spc="0" normalizeH="0" baseline="0" noProof="0" dirty="0" smtClean="0">
                <a:ln>
                  <a:noFill/>
                </a:ln>
                <a:solidFill>
                  <a:srgbClr val="58595B"/>
                </a:solidFill>
                <a:effectLst/>
                <a:uLnTx/>
                <a:uFillTx/>
                <a:latin typeface="Arial" pitchFamily="34" charset="0"/>
                <a:ea typeface="ＭＳ Ｐゴシック" charset="0"/>
                <a:cs typeface="Arial" pitchFamily="34" charset="0"/>
              </a:rPr>
              <a:t>Click to edit Master text styles</a:t>
            </a:r>
          </a:p>
        </p:txBody>
      </p:sp>
      <p:sp>
        <p:nvSpPr>
          <p:cNvPr id="62"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19"/>
          </p:nvPr>
        </p:nvSpPr>
        <p:spPr>
          <a:xfrm>
            <a:off x="2379958" y="2518363"/>
            <a:ext cx="1486657" cy="1677888"/>
          </a:xfrm>
          <a:prstGeom prst="roundRect">
            <a:avLst>
              <a:gd name="adj" fmla="val 5286"/>
            </a:avLst>
          </a:prstGeom>
        </p:spPr>
        <p:txBody>
          <a:bodyPr/>
          <a:lstStyle/>
          <a:p>
            <a:pPr lvl="0"/>
            <a:r>
              <a:rPr lang="en-US" noProof="0" dirty="0" smtClean="0"/>
              <a:t>Click icon to add picture</a:t>
            </a:r>
            <a:endParaRPr lang="en-GB" noProof="0" dirty="0"/>
          </a:p>
        </p:txBody>
      </p:sp>
      <p:sp>
        <p:nvSpPr>
          <p:cNvPr id="60" name="Slide Number Placeholder 5"/>
          <p:cNvSpPr>
            <a:spLocks noGrp="1"/>
          </p:cNvSpPr>
          <p:nvPr>
            <p:ph type="sldNum" sz="quarter" idx="4"/>
          </p:nvPr>
        </p:nvSpPr>
        <p:spPr>
          <a:xfrm>
            <a:off x="6846455" y="5035501"/>
            <a:ext cx="297689" cy="293738"/>
          </a:xfrm>
          <a:prstGeom prst="rect">
            <a:avLst/>
          </a:prstGeom>
        </p:spPr>
        <p:txBody>
          <a:bodyPr lIns="0" tIns="0" rIns="0" bIns="0" anchor="ctr"/>
          <a:lstStyle>
            <a:lvl1pPr algn="r">
              <a:defRPr sz="700">
                <a:solidFill>
                  <a:schemeClr val="accent1"/>
                </a:solidFill>
              </a:defRPr>
            </a:lvl1pPr>
          </a:lstStyle>
          <a:p>
            <a:fld id="{71F9F866-B438-9445-8D9F-1F8FF6608833}" type="slidenum">
              <a:rPr lang="en-GB" smtClean="0"/>
              <a:pPr/>
              <a:t>‹#›</a:t>
            </a:fld>
            <a:endParaRPr lang="en-GB" dirty="0"/>
          </a:p>
        </p:txBody>
      </p:sp>
    </p:spTree>
    <p:extLst>
      <p:ext uri="{BB962C8B-B14F-4D97-AF65-F5344CB8AC3E}">
        <p14:creationId xmlns:p14="http://schemas.microsoft.com/office/powerpoint/2010/main" val="160287860"/>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50" Type="http://schemas.openxmlformats.org/officeDocument/2006/relationships/slideLayout" Target="../slideLayouts/slideLayout50.xml"/><Relationship Id="rId55" Type="http://schemas.openxmlformats.org/officeDocument/2006/relationships/slideLayout" Target="../slideLayouts/slideLayout55.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41" Type="http://schemas.openxmlformats.org/officeDocument/2006/relationships/slideLayout" Target="../slideLayouts/slideLayout41.xml"/><Relationship Id="rId54" Type="http://schemas.openxmlformats.org/officeDocument/2006/relationships/slideLayout" Target="../slideLayouts/slideLayout54.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3" Type="http://schemas.openxmlformats.org/officeDocument/2006/relationships/slideLayout" Target="../slideLayouts/slideLayout53.xml"/><Relationship Id="rId58" Type="http://schemas.openxmlformats.org/officeDocument/2006/relationships/image" Target="../media/image1.wmf"/><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slideLayout" Target="../slideLayouts/slideLayout49.xml"/><Relationship Id="rId57" Type="http://schemas.openxmlformats.org/officeDocument/2006/relationships/tags" Target="../tags/tag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52" Type="http://schemas.openxmlformats.org/officeDocument/2006/relationships/slideLayout" Target="../slideLayouts/slideLayout52.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slideLayout" Target="../slideLayouts/slideLayout48.xml"/><Relationship Id="rId56" Type="http://schemas.openxmlformats.org/officeDocument/2006/relationships/theme" Target="../theme/theme1.xml"/><Relationship Id="rId8" Type="http://schemas.openxmlformats.org/officeDocument/2006/relationships/slideLayout" Target="../slideLayouts/slideLayout8.xml"/><Relationship Id="rId51" Type="http://schemas.openxmlformats.org/officeDocument/2006/relationships/slideLayout" Target="../slideLayouts/slideLayout51.xml"/><Relationship Id="rId3" Type="http://schemas.openxmlformats.org/officeDocument/2006/relationships/slideLayout" Target="../slideLayouts/slideLayout3.xml"/></Relationships>
</file>

<file path=ppt/slideMasters/_rels/slideMaster2.xml.rels><?xml version="1.0" encoding="UTF-8" standalone="yes"?>
<Relationships xmlns="http://schemas.openxmlformats.org/package/2006/relationships"><Relationship Id="rId13" Type="http://schemas.openxmlformats.org/officeDocument/2006/relationships/slideLayout" Target="../slideLayouts/slideLayout68.xml"/><Relationship Id="rId18" Type="http://schemas.openxmlformats.org/officeDocument/2006/relationships/slideLayout" Target="../slideLayouts/slideLayout73.xml"/><Relationship Id="rId26" Type="http://schemas.openxmlformats.org/officeDocument/2006/relationships/slideLayout" Target="../slideLayouts/slideLayout81.xml"/><Relationship Id="rId39" Type="http://schemas.openxmlformats.org/officeDocument/2006/relationships/slideLayout" Target="../slideLayouts/slideLayout94.xml"/><Relationship Id="rId21" Type="http://schemas.openxmlformats.org/officeDocument/2006/relationships/slideLayout" Target="../slideLayouts/slideLayout76.xml"/><Relationship Id="rId34" Type="http://schemas.openxmlformats.org/officeDocument/2006/relationships/slideLayout" Target="../slideLayouts/slideLayout89.xml"/><Relationship Id="rId42" Type="http://schemas.openxmlformats.org/officeDocument/2006/relationships/slideLayout" Target="../slideLayouts/slideLayout97.xml"/><Relationship Id="rId47" Type="http://schemas.openxmlformats.org/officeDocument/2006/relationships/slideLayout" Target="../slideLayouts/slideLayout102.xml"/><Relationship Id="rId50" Type="http://schemas.openxmlformats.org/officeDocument/2006/relationships/slideLayout" Target="../slideLayouts/slideLayout105.xml"/><Relationship Id="rId55" Type="http://schemas.openxmlformats.org/officeDocument/2006/relationships/slideLayout" Target="../slideLayouts/slideLayout110.xml"/><Relationship Id="rId7" Type="http://schemas.openxmlformats.org/officeDocument/2006/relationships/slideLayout" Target="../slideLayouts/slideLayout62.xml"/><Relationship Id="rId12" Type="http://schemas.openxmlformats.org/officeDocument/2006/relationships/slideLayout" Target="../slideLayouts/slideLayout67.xml"/><Relationship Id="rId17" Type="http://schemas.openxmlformats.org/officeDocument/2006/relationships/slideLayout" Target="../slideLayouts/slideLayout72.xml"/><Relationship Id="rId25" Type="http://schemas.openxmlformats.org/officeDocument/2006/relationships/slideLayout" Target="../slideLayouts/slideLayout80.xml"/><Relationship Id="rId33" Type="http://schemas.openxmlformats.org/officeDocument/2006/relationships/slideLayout" Target="../slideLayouts/slideLayout88.xml"/><Relationship Id="rId38" Type="http://schemas.openxmlformats.org/officeDocument/2006/relationships/slideLayout" Target="../slideLayouts/slideLayout93.xml"/><Relationship Id="rId46" Type="http://schemas.openxmlformats.org/officeDocument/2006/relationships/slideLayout" Target="../slideLayouts/slideLayout101.xml"/><Relationship Id="rId59" Type="http://schemas.openxmlformats.org/officeDocument/2006/relationships/image" Target="../media/image4.png"/><Relationship Id="rId2" Type="http://schemas.openxmlformats.org/officeDocument/2006/relationships/slideLayout" Target="../slideLayouts/slideLayout57.xml"/><Relationship Id="rId16" Type="http://schemas.openxmlformats.org/officeDocument/2006/relationships/slideLayout" Target="../slideLayouts/slideLayout71.xml"/><Relationship Id="rId20" Type="http://schemas.openxmlformats.org/officeDocument/2006/relationships/slideLayout" Target="../slideLayouts/slideLayout75.xml"/><Relationship Id="rId29" Type="http://schemas.openxmlformats.org/officeDocument/2006/relationships/slideLayout" Target="../slideLayouts/slideLayout84.xml"/><Relationship Id="rId41" Type="http://schemas.openxmlformats.org/officeDocument/2006/relationships/slideLayout" Target="../slideLayouts/slideLayout96.xml"/><Relationship Id="rId54" Type="http://schemas.openxmlformats.org/officeDocument/2006/relationships/slideLayout" Target="../slideLayouts/slideLayout109.xml"/><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24" Type="http://schemas.openxmlformats.org/officeDocument/2006/relationships/slideLayout" Target="../slideLayouts/slideLayout79.xml"/><Relationship Id="rId32" Type="http://schemas.openxmlformats.org/officeDocument/2006/relationships/slideLayout" Target="../slideLayouts/slideLayout87.xml"/><Relationship Id="rId37" Type="http://schemas.openxmlformats.org/officeDocument/2006/relationships/slideLayout" Target="../slideLayouts/slideLayout92.xml"/><Relationship Id="rId40" Type="http://schemas.openxmlformats.org/officeDocument/2006/relationships/slideLayout" Target="../slideLayouts/slideLayout95.xml"/><Relationship Id="rId45" Type="http://schemas.openxmlformats.org/officeDocument/2006/relationships/slideLayout" Target="../slideLayouts/slideLayout100.xml"/><Relationship Id="rId53" Type="http://schemas.openxmlformats.org/officeDocument/2006/relationships/slideLayout" Target="../slideLayouts/slideLayout108.xml"/><Relationship Id="rId58" Type="http://schemas.openxmlformats.org/officeDocument/2006/relationships/tags" Target="../tags/tag57.xml"/><Relationship Id="rId5" Type="http://schemas.openxmlformats.org/officeDocument/2006/relationships/slideLayout" Target="../slideLayouts/slideLayout60.xml"/><Relationship Id="rId15" Type="http://schemas.openxmlformats.org/officeDocument/2006/relationships/slideLayout" Target="../slideLayouts/slideLayout70.xml"/><Relationship Id="rId23" Type="http://schemas.openxmlformats.org/officeDocument/2006/relationships/slideLayout" Target="../slideLayouts/slideLayout78.xml"/><Relationship Id="rId28" Type="http://schemas.openxmlformats.org/officeDocument/2006/relationships/slideLayout" Target="../slideLayouts/slideLayout83.xml"/><Relationship Id="rId36" Type="http://schemas.openxmlformats.org/officeDocument/2006/relationships/slideLayout" Target="../slideLayouts/slideLayout91.xml"/><Relationship Id="rId49" Type="http://schemas.openxmlformats.org/officeDocument/2006/relationships/slideLayout" Target="../slideLayouts/slideLayout104.xml"/><Relationship Id="rId57" Type="http://schemas.openxmlformats.org/officeDocument/2006/relationships/theme" Target="../theme/theme2.xml"/><Relationship Id="rId10" Type="http://schemas.openxmlformats.org/officeDocument/2006/relationships/slideLayout" Target="../slideLayouts/slideLayout65.xml"/><Relationship Id="rId19" Type="http://schemas.openxmlformats.org/officeDocument/2006/relationships/slideLayout" Target="../slideLayouts/slideLayout74.xml"/><Relationship Id="rId31" Type="http://schemas.openxmlformats.org/officeDocument/2006/relationships/slideLayout" Target="../slideLayouts/slideLayout86.xml"/><Relationship Id="rId44" Type="http://schemas.openxmlformats.org/officeDocument/2006/relationships/slideLayout" Target="../slideLayouts/slideLayout99.xml"/><Relationship Id="rId52" Type="http://schemas.openxmlformats.org/officeDocument/2006/relationships/slideLayout" Target="../slideLayouts/slideLayout107.xml"/><Relationship Id="rId4" Type="http://schemas.openxmlformats.org/officeDocument/2006/relationships/slideLayout" Target="../slideLayouts/slideLayout59.xml"/><Relationship Id="rId9" Type="http://schemas.openxmlformats.org/officeDocument/2006/relationships/slideLayout" Target="../slideLayouts/slideLayout64.xml"/><Relationship Id="rId14" Type="http://schemas.openxmlformats.org/officeDocument/2006/relationships/slideLayout" Target="../slideLayouts/slideLayout69.xml"/><Relationship Id="rId22" Type="http://schemas.openxmlformats.org/officeDocument/2006/relationships/slideLayout" Target="../slideLayouts/slideLayout77.xml"/><Relationship Id="rId27" Type="http://schemas.openxmlformats.org/officeDocument/2006/relationships/slideLayout" Target="../slideLayouts/slideLayout82.xml"/><Relationship Id="rId30" Type="http://schemas.openxmlformats.org/officeDocument/2006/relationships/slideLayout" Target="../slideLayouts/slideLayout85.xml"/><Relationship Id="rId35" Type="http://schemas.openxmlformats.org/officeDocument/2006/relationships/slideLayout" Target="../slideLayouts/slideLayout90.xml"/><Relationship Id="rId43" Type="http://schemas.openxmlformats.org/officeDocument/2006/relationships/slideLayout" Target="../slideLayouts/slideLayout98.xml"/><Relationship Id="rId48" Type="http://schemas.openxmlformats.org/officeDocument/2006/relationships/slideLayout" Target="../slideLayouts/slideLayout103.xml"/><Relationship Id="rId56" Type="http://schemas.openxmlformats.org/officeDocument/2006/relationships/slideLayout" Target="../slideLayouts/slideLayout111.xml"/><Relationship Id="rId8" Type="http://schemas.openxmlformats.org/officeDocument/2006/relationships/slideLayout" Target="../slideLayouts/slideLayout63.xml"/><Relationship Id="rId51" Type="http://schemas.openxmlformats.org/officeDocument/2006/relationships/slideLayout" Target="../slideLayouts/slideLayout106.xml"/><Relationship Id="rId3" Type="http://schemas.openxmlformats.org/officeDocument/2006/relationships/slideLayout" Target="../slideLayouts/slideLayout58.xml"/></Relationships>
</file>

<file path=ppt/slideMasters/_rels/slideMaster3.xml.rels><?xml version="1.0" encoding="UTF-8" standalone="yes"?>
<Relationships xmlns="http://schemas.openxmlformats.org/package/2006/relationships"><Relationship Id="rId13" Type="http://schemas.openxmlformats.org/officeDocument/2006/relationships/slideLayout" Target="../slideLayouts/slideLayout124.xml"/><Relationship Id="rId18" Type="http://schemas.openxmlformats.org/officeDocument/2006/relationships/slideLayout" Target="../slideLayouts/slideLayout129.xml"/><Relationship Id="rId26" Type="http://schemas.openxmlformats.org/officeDocument/2006/relationships/slideLayout" Target="../slideLayouts/slideLayout137.xml"/><Relationship Id="rId39" Type="http://schemas.openxmlformats.org/officeDocument/2006/relationships/slideLayout" Target="../slideLayouts/slideLayout150.xml"/><Relationship Id="rId21" Type="http://schemas.openxmlformats.org/officeDocument/2006/relationships/slideLayout" Target="../slideLayouts/slideLayout132.xml"/><Relationship Id="rId34" Type="http://schemas.openxmlformats.org/officeDocument/2006/relationships/slideLayout" Target="../slideLayouts/slideLayout145.xml"/><Relationship Id="rId42" Type="http://schemas.openxmlformats.org/officeDocument/2006/relationships/slideLayout" Target="../slideLayouts/slideLayout153.xml"/><Relationship Id="rId47" Type="http://schemas.openxmlformats.org/officeDocument/2006/relationships/slideLayout" Target="../slideLayouts/slideLayout158.xml"/><Relationship Id="rId50" Type="http://schemas.openxmlformats.org/officeDocument/2006/relationships/slideLayout" Target="../slideLayouts/slideLayout161.xml"/><Relationship Id="rId55" Type="http://schemas.openxmlformats.org/officeDocument/2006/relationships/slideLayout" Target="../slideLayouts/slideLayout166.xml"/><Relationship Id="rId7" Type="http://schemas.openxmlformats.org/officeDocument/2006/relationships/slideLayout" Target="../slideLayouts/slideLayout118.xml"/><Relationship Id="rId12" Type="http://schemas.openxmlformats.org/officeDocument/2006/relationships/slideLayout" Target="../slideLayouts/slideLayout123.xml"/><Relationship Id="rId17" Type="http://schemas.openxmlformats.org/officeDocument/2006/relationships/slideLayout" Target="../slideLayouts/slideLayout128.xml"/><Relationship Id="rId25" Type="http://schemas.openxmlformats.org/officeDocument/2006/relationships/slideLayout" Target="../slideLayouts/slideLayout136.xml"/><Relationship Id="rId33" Type="http://schemas.openxmlformats.org/officeDocument/2006/relationships/slideLayout" Target="../slideLayouts/slideLayout144.xml"/><Relationship Id="rId38" Type="http://schemas.openxmlformats.org/officeDocument/2006/relationships/slideLayout" Target="../slideLayouts/slideLayout149.xml"/><Relationship Id="rId46" Type="http://schemas.openxmlformats.org/officeDocument/2006/relationships/slideLayout" Target="../slideLayouts/slideLayout157.xml"/><Relationship Id="rId59" Type="http://schemas.openxmlformats.org/officeDocument/2006/relationships/image" Target="../media/image5.png"/><Relationship Id="rId2" Type="http://schemas.openxmlformats.org/officeDocument/2006/relationships/slideLayout" Target="../slideLayouts/slideLayout113.xml"/><Relationship Id="rId16" Type="http://schemas.openxmlformats.org/officeDocument/2006/relationships/slideLayout" Target="../slideLayouts/slideLayout127.xml"/><Relationship Id="rId20" Type="http://schemas.openxmlformats.org/officeDocument/2006/relationships/slideLayout" Target="../slideLayouts/slideLayout131.xml"/><Relationship Id="rId29" Type="http://schemas.openxmlformats.org/officeDocument/2006/relationships/slideLayout" Target="../slideLayouts/slideLayout140.xml"/><Relationship Id="rId41" Type="http://schemas.openxmlformats.org/officeDocument/2006/relationships/slideLayout" Target="../slideLayouts/slideLayout152.xml"/><Relationship Id="rId54" Type="http://schemas.openxmlformats.org/officeDocument/2006/relationships/slideLayout" Target="../slideLayouts/slideLayout165.xml"/><Relationship Id="rId1" Type="http://schemas.openxmlformats.org/officeDocument/2006/relationships/slideLayout" Target="../slideLayouts/slideLayout112.xml"/><Relationship Id="rId6" Type="http://schemas.openxmlformats.org/officeDocument/2006/relationships/slideLayout" Target="../slideLayouts/slideLayout117.xml"/><Relationship Id="rId11" Type="http://schemas.openxmlformats.org/officeDocument/2006/relationships/slideLayout" Target="../slideLayouts/slideLayout122.xml"/><Relationship Id="rId24" Type="http://schemas.openxmlformats.org/officeDocument/2006/relationships/slideLayout" Target="../slideLayouts/slideLayout135.xml"/><Relationship Id="rId32" Type="http://schemas.openxmlformats.org/officeDocument/2006/relationships/slideLayout" Target="../slideLayouts/slideLayout143.xml"/><Relationship Id="rId37" Type="http://schemas.openxmlformats.org/officeDocument/2006/relationships/slideLayout" Target="../slideLayouts/slideLayout148.xml"/><Relationship Id="rId40" Type="http://schemas.openxmlformats.org/officeDocument/2006/relationships/slideLayout" Target="../slideLayouts/slideLayout151.xml"/><Relationship Id="rId45" Type="http://schemas.openxmlformats.org/officeDocument/2006/relationships/slideLayout" Target="../slideLayouts/slideLayout156.xml"/><Relationship Id="rId53" Type="http://schemas.openxmlformats.org/officeDocument/2006/relationships/slideLayout" Target="../slideLayouts/slideLayout164.xml"/><Relationship Id="rId58" Type="http://schemas.openxmlformats.org/officeDocument/2006/relationships/tags" Target="../tags/tag114.xml"/><Relationship Id="rId5" Type="http://schemas.openxmlformats.org/officeDocument/2006/relationships/slideLayout" Target="../slideLayouts/slideLayout116.xml"/><Relationship Id="rId15" Type="http://schemas.openxmlformats.org/officeDocument/2006/relationships/slideLayout" Target="../slideLayouts/slideLayout126.xml"/><Relationship Id="rId23" Type="http://schemas.openxmlformats.org/officeDocument/2006/relationships/slideLayout" Target="../slideLayouts/slideLayout134.xml"/><Relationship Id="rId28" Type="http://schemas.openxmlformats.org/officeDocument/2006/relationships/slideLayout" Target="../slideLayouts/slideLayout139.xml"/><Relationship Id="rId36" Type="http://schemas.openxmlformats.org/officeDocument/2006/relationships/slideLayout" Target="../slideLayouts/slideLayout147.xml"/><Relationship Id="rId49" Type="http://schemas.openxmlformats.org/officeDocument/2006/relationships/slideLayout" Target="../slideLayouts/slideLayout160.xml"/><Relationship Id="rId57" Type="http://schemas.openxmlformats.org/officeDocument/2006/relationships/theme" Target="../theme/theme3.xml"/><Relationship Id="rId10" Type="http://schemas.openxmlformats.org/officeDocument/2006/relationships/slideLayout" Target="../slideLayouts/slideLayout121.xml"/><Relationship Id="rId19" Type="http://schemas.openxmlformats.org/officeDocument/2006/relationships/slideLayout" Target="../slideLayouts/slideLayout130.xml"/><Relationship Id="rId31" Type="http://schemas.openxmlformats.org/officeDocument/2006/relationships/slideLayout" Target="../slideLayouts/slideLayout142.xml"/><Relationship Id="rId44" Type="http://schemas.openxmlformats.org/officeDocument/2006/relationships/slideLayout" Target="../slideLayouts/slideLayout155.xml"/><Relationship Id="rId52" Type="http://schemas.openxmlformats.org/officeDocument/2006/relationships/slideLayout" Target="../slideLayouts/slideLayout163.xml"/><Relationship Id="rId4" Type="http://schemas.openxmlformats.org/officeDocument/2006/relationships/slideLayout" Target="../slideLayouts/slideLayout115.xml"/><Relationship Id="rId9" Type="http://schemas.openxmlformats.org/officeDocument/2006/relationships/slideLayout" Target="../slideLayouts/slideLayout120.xml"/><Relationship Id="rId14" Type="http://schemas.openxmlformats.org/officeDocument/2006/relationships/slideLayout" Target="../slideLayouts/slideLayout125.xml"/><Relationship Id="rId22" Type="http://schemas.openxmlformats.org/officeDocument/2006/relationships/slideLayout" Target="../slideLayouts/slideLayout133.xml"/><Relationship Id="rId27" Type="http://schemas.openxmlformats.org/officeDocument/2006/relationships/slideLayout" Target="../slideLayouts/slideLayout138.xml"/><Relationship Id="rId30" Type="http://schemas.openxmlformats.org/officeDocument/2006/relationships/slideLayout" Target="../slideLayouts/slideLayout141.xml"/><Relationship Id="rId35" Type="http://schemas.openxmlformats.org/officeDocument/2006/relationships/slideLayout" Target="../slideLayouts/slideLayout146.xml"/><Relationship Id="rId43" Type="http://schemas.openxmlformats.org/officeDocument/2006/relationships/slideLayout" Target="../slideLayouts/slideLayout154.xml"/><Relationship Id="rId48" Type="http://schemas.openxmlformats.org/officeDocument/2006/relationships/slideLayout" Target="../slideLayouts/slideLayout159.xml"/><Relationship Id="rId56" Type="http://schemas.openxmlformats.org/officeDocument/2006/relationships/slideLayout" Target="../slideLayouts/slideLayout167.xml"/><Relationship Id="rId8" Type="http://schemas.openxmlformats.org/officeDocument/2006/relationships/slideLayout" Target="../slideLayouts/slideLayout119.xml"/><Relationship Id="rId51" Type="http://schemas.openxmlformats.org/officeDocument/2006/relationships/slideLayout" Target="../slideLayouts/slideLayout162.xml"/><Relationship Id="rId3" Type="http://schemas.openxmlformats.org/officeDocument/2006/relationships/slideLayout" Target="../slideLayouts/slideLayout114.xml"/></Relationships>
</file>

<file path=ppt/slideMasters/_rels/slideMaster4.xml.rels><?xml version="1.0" encoding="UTF-8" standalone="yes"?>
<Relationships xmlns="http://schemas.openxmlformats.org/package/2006/relationships"><Relationship Id="rId13" Type="http://schemas.openxmlformats.org/officeDocument/2006/relationships/slideLayout" Target="../slideLayouts/slideLayout180.xml"/><Relationship Id="rId18" Type="http://schemas.openxmlformats.org/officeDocument/2006/relationships/slideLayout" Target="../slideLayouts/slideLayout185.xml"/><Relationship Id="rId26" Type="http://schemas.openxmlformats.org/officeDocument/2006/relationships/slideLayout" Target="../slideLayouts/slideLayout193.xml"/><Relationship Id="rId39" Type="http://schemas.openxmlformats.org/officeDocument/2006/relationships/slideLayout" Target="../slideLayouts/slideLayout206.xml"/><Relationship Id="rId21" Type="http://schemas.openxmlformats.org/officeDocument/2006/relationships/slideLayout" Target="../slideLayouts/slideLayout188.xml"/><Relationship Id="rId34" Type="http://schemas.openxmlformats.org/officeDocument/2006/relationships/slideLayout" Target="../slideLayouts/slideLayout201.xml"/><Relationship Id="rId42" Type="http://schemas.openxmlformats.org/officeDocument/2006/relationships/slideLayout" Target="../slideLayouts/slideLayout209.xml"/><Relationship Id="rId47" Type="http://schemas.openxmlformats.org/officeDocument/2006/relationships/slideLayout" Target="../slideLayouts/slideLayout214.xml"/><Relationship Id="rId50" Type="http://schemas.openxmlformats.org/officeDocument/2006/relationships/slideLayout" Target="../slideLayouts/slideLayout217.xml"/><Relationship Id="rId55" Type="http://schemas.openxmlformats.org/officeDocument/2006/relationships/slideLayout" Target="../slideLayouts/slideLayout222.xml"/><Relationship Id="rId7" Type="http://schemas.openxmlformats.org/officeDocument/2006/relationships/slideLayout" Target="../slideLayouts/slideLayout174.xml"/><Relationship Id="rId12" Type="http://schemas.openxmlformats.org/officeDocument/2006/relationships/slideLayout" Target="../slideLayouts/slideLayout179.xml"/><Relationship Id="rId17" Type="http://schemas.openxmlformats.org/officeDocument/2006/relationships/slideLayout" Target="../slideLayouts/slideLayout184.xml"/><Relationship Id="rId25" Type="http://schemas.openxmlformats.org/officeDocument/2006/relationships/slideLayout" Target="../slideLayouts/slideLayout192.xml"/><Relationship Id="rId33" Type="http://schemas.openxmlformats.org/officeDocument/2006/relationships/slideLayout" Target="../slideLayouts/slideLayout200.xml"/><Relationship Id="rId38" Type="http://schemas.openxmlformats.org/officeDocument/2006/relationships/slideLayout" Target="../slideLayouts/slideLayout205.xml"/><Relationship Id="rId46" Type="http://schemas.openxmlformats.org/officeDocument/2006/relationships/slideLayout" Target="../slideLayouts/slideLayout213.xml"/><Relationship Id="rId59" Type="http://schemas.openxmlformats.org/officeDocument/2006/relationships/image" Target="../media/image6.png"/><Relationship Id="rId2" Type="http://schemas.openxmlformats.org/officeDocument/2006/relationships/slideLayout" Target="../slideLayouts/slideLayout169.xml"/><Relationship Id="rId16" Type="http://schemas.openxmlformats.org/officeDocument/2006/relationships/slideLayout" Target="../slideLayouts/slideLayout183.xml"/><Relationship Id="rId20" Type="http://schemas.openxmlformats.org/officeDocument/2006/relationships/slideLayout" Target="../slideLayouts/slideLayout187.xml"/><Relationship Id="rId29" Type="http://schemas.openxmlformats.org/officeDocument/2006/relationships/slideLayout" Target="../slideLayouts/slideLayout196.xml"/><Relationship Id="rId41" Type="http://schemas.openxmlformats.org/officeDocument/2006/relationships/slideLayout" Target="../slideLayouts/slideLayout208.xml"/><Relationship Id="rId54" Type="http://schemas.openxmlformats.org/officeDocument/2006/relationships/slideLayout" Target="../slideLayouts/slideLayout221.xml"/><Relationship Id="rId1" Type="http://schemas.openxmlformats.org/officeDocument/2006/relationships/slideLayout" Target="../slideLayouts/slideLayout168.xml"/><Relationship Id="rId6" Type="http://schemas.openxmlformats.org/officeDocument/2006/relationships/slideLayout" Target="../slideLayouts/slideLayout173.xml"/><Relationship Id="rId11" Type="http://schemas.openxmlformats.org/officeDocument/2006/relationships/slideLayout" Target="../slideLayouts/slideLayout178.xml"/><Relationship Id="rId24" Type="http://schemas.openxmlformats.org/officeDocument/2006/relationships/slideLayout" Target="../slideLayouts/slideLayout191.xml"/><Relationship Id="rId32" Type="http://schemas.openxmlformats.org/officeDocument/2006/relationships/slideLayout" Target="../slideLayouts/slideLayout199.xml"/><Relationship Id="rId37" Type="http://schemas.openxmlformats.org/officeDocument/2006/relationships/slideLayout" Target="../slideLayouts/slideLayout204.xml"/><Relationship Id="rId40" Type="http://schemas.openxmlformats.org/officeDocument/2006/relationships/slideLayout" Target="../slideLayouts/slideLayout207.xml"/><Relationship Id="rId45" Type="http://schemas.openxmlformats.org/officeDocument/2006/relationships/slideLayout" Target="../slideLayouts/slideLayout212.xml"/><Relationship Id="rId53" Type="http://schemas.openxmlformats.org/officeDocument/2006/relationships/slideLayout" Target="../slideLayouts/slideLayout220.xml"/><Relationship Id="rId58" Type="http://schemas.openxmlformats.org/officeDocument/2006/relationships/tags" Target="../tags/tag171.xml"/><Relationship Id="rId5" Type="http://schemas.openxmlformats.org/officeDocument/2006/relationships/slideLayout" Target="../slideLayouts/slideLayout172.xml"/><Relationship Id="rId15" Type="http://schemas.openxmlformats.org/officeDocument/2006/relationships/slideLayout" Target="../slideLayouts/slideLayout182.xml"/><Relationship Id="rId23" Type="http://schemas.openxmlformats.org/officeDocument/2006/relationships/slideLayout" Target="../slideLayouts/slideLayout190.xml"/><Relationship Id="rId28" Type="http://schemas.openxmlformats.org/officeDocument/2006/relationships/slideLayout" Target="../slideLayouts/slideLayout195.xml"/><Relationship Id="rId36" Type="http://schemas.openxmlformats.org/officeDocument/2006/relationships/slideLayout" Target="../slideLayouts/slideLayout203.xml"/><Relationship Id="rId49" Type="http://schemas.openxmlformats.org/officeDocument/2006/relationships/slideLayout" Target="../slideLayouts/slideLayout216.xml"/><Relationship Id="rId57" Type="http://schemas.openxmlformats.org/officeDocument/2006/relationships/theme" Target="../theme/theme4.xml"/><Relationship Id="rId10" Type="http://schemas.openxmlformats.org/officeDocument/2006/relationships/slideLayout" Target="../slideLayouts/slideLayout177.xml"/><Relationship Id="rId19" Type="http://schemas.openxmlformats.org/officeDocument/2006/relationships/slideLayout" Target="../slideLayouts/slideLayout186.xml"/><Relationship Id="rId31" Type="http://schemas.openxmlformats.org/officeDocument/2006/relationships/slideLayout" Target="../slideLayouts/slideLayout198.xml"/><Relationship Id="rId44" Type="http://schemas.openxmlformats.org/officeDocument/2006/relationships/slideLayout" Target="../slideLayouts/slideLayout211.xml"/><Relationship Id="rId52" Type="http://schemas.openxmlformats.org/officeDocument/2006/relationships/slideLayout" Target="../slideLayouts/slideLayout219.xml"/><Relationship Id="rId4" Type="http://schemas.openxmlformats.org/officeDocument/2006/relationships/slideLayout" Target="../slideLayouts/slideLayout171.xml"/><Relationship Id="rId9" Type="http://schemas.openxmlformats.org/officeDocument/2006/relationships/slideLayout" Target="../slideLayouts/slideLayout176.xml"/><Relationship Id="rId14" Type="http://schemas.openxmlformats.org/officeDocument/2006/relationships/slideLayout" Target="../slideLayouts/slideLayout181.xml"/><Relationship Id="rId22" Type="http://schemas.openxmlformats.org/officeDocument/2006/relationships/slideLayout" Target="../slideLayouts/slideLayout189.xml"/><Relationship Id="rId27" Type="http://schemas.openxmlformats.org/officeDocument/2006/relationships/slideLayout" Target="../slideLayouts/slideLayout194.xml"/><Relationship Id="rId30" Type="http://schemas.openxmlformats.org/officeDocument/2006/relationships/slideLayout" Target="../slideLayouts/slideLayout197.xml"/><Relationship Id="rId35" Type="http://schemas.openxmlformats.org/officeDocument/2006/relationships/slideLayout" Target="../slideLayouts/slideLayout202.xml"/><Relationship Id="rId43" Type="http://schemas.openxmlformats.org/officeDocument/2006/relationships/slideLayout" Target="../slideLayouts/slideLayout210.xml"/><Relationship Id="rId48" Type="http://schemas.openxmlformats.org/officeDocument/2006/relationships/slideLayout" Target="../slideLayouts/slideLayout215.xml"/><Relationship Id="rId56" Type="http://schemas.openxmlformats.org/officeDocument/2006/relationships/slideLayout" Target="../slideLayouts/slideLayout223.xml"/><Relationship Id="rId8" Type="http://schemas.openxmlformats.org/officeDocument/2006/relationships/slideLayout" Target="../slideLayouts/slideLayout175.xml"/><Relationship Id="rId51" Type="http://schemas.openxmlformats.org/officeDocument/2006/relationships/slideLayout" Target="../slideLayouts/slideLayout218.xml"/><Relationship Id="rId3" Type="http://schemas.openxmlformats.org/officeDocument/2006/relationships/slideLayout" Target="../slideLayouts/slideLayout170.xml"/></Relationships>
</file>

<file path=ppt/slideMasters/_rels/slideMaster5.xml.rels><?xml version="1.0" encoding="UTF-8" standalone="yes"?>
<Relationships xmlns="http://schemas.openxmlformats.org/package/2006/relationships"><Relationship Id="rId8" Type="http://schemas.openxmlformats.org/officeDocument/2006/relationships/tags" Target="../tags/tag228.xml"/><Relationship Id="rId3" Type="http://schemas.openxmlformats.org/officeDocument/2006/relationships/slideLayout" Target="../slideLayouts/slideLayout226.xml"/><Relationship Id="rId7" Type="http://schemas.openxmlformats.org/officeDocument/2006/relationships/theme" Target="../theme/theme5.xml"/><Relationship Id="rId2" Type="http://schemas.openxmlformats.org/officeDocument/2006/relationships/slideLayout" Target="../slideLayouts/slideLayout225.xml"/><Relationship Id="rId1" Type="http://schemas.openxmlformats.org/officeDocument/2006/relationships/slideLayout" Target="../slideLayouts/slideLayout224.xml"/><Relationship Id="rId6" Type="http://schemas.openxmlformats.org/officeDocument/2006/relationships/slideLayout" Target="../slideLayouts/slideLayout229.xml"/><Relationship Id="rId5" Type="http://schemas.openxmlformats.org/officeDocument/2006/relationships/slideLayout" Target="../slideLayouts/slideLayout228.xml"/><Relationship Id="rId4" Type="http://schemas.openxmlformats.org/officeDocument/2006/relationships/slideLayout" Target="../slideLayouts/slideLayout227.xml"/><Relationship Id="rId9" Type="http://schemas.openxmlformats.org/officeDocument/2006/relationships/image" Target="../media/image1.wmf"/></Relationships>
</file>

<file path=ppt/slideMasters/_rels/slideMaster6.xml.rels><?xml version="1.0" encoding="UTF-8" standalone="yes"?>
<Relationships xmlns="http://schemas.openxmlformats.org/package/2006/relationships"><Relationship Id="rId13" Type="http://schemas.openxmlformats.org/officeDocument/2006/relationships/slideLayout" Target="../slideLayouts/slideLayout242.xml"/><Relationship Id="rId18" Type="http://schemas.openxmlformats.org/officeDocument/2006/relationships/slideLayout" Target="../slideLayouts/slideLayout247.xml"/><Relationship Id="rId26" Type="http://schemas.openxmlformats.org/officeDocument/2006/relationships/slideLayout" Target="../slideLayouts/slideLayout255.xml"/><Relationship Id="rId39" Type="http://schemas.openxmlformats.org/officeDocument/2006/relationships/slideLayout" Target="../slideLayouts/slideLayout268.xml"/><Relationship Id="rId21" Type="http://schemas.openxmlformats.org/officeDocument/2006/relationships/slideLayout" Target="../slideLayouts/slideLayout250.xml"/><Relationship Id="rId34" Type="http://schemas.openxmlformats.org/officeDocument/2006/relationships/slideLayout" Target="../slideLayouts/slideLayout263.xml"/><Relationship Id="rId42" Type="http://schemas.openxmlformats.org/officeDocument/2006/relationships/slideLayout" Target="../slideLayouts/slideLayout271.xml"/><Relationship Id="rId47" Type="http://schemas.openxmlformats.org/officeDocument/2006/relationships/slideLayout" Target="../slideLayouts/slideLayout276.xml"/><Relationship Id="rId50" Type="http://schemas.openxmlformats.org/officeDocument/2006/relationships/slideLayout" Target="../slideLayouts/slideLayout279.xml"/><Relationship Id="rId55" Type="http://schemas.openxmlformats.org/officeDocument/2006/relationships/slideLayout" Target="../slideLayouts/slideLayout284.xml"/><Relationship Id="rId7" Type="http://schemas.openxmlformats.org/officeDocument/2006/relationships/slideLayout" Target="../slideLayouts/slideLayout236.xml"/><Relationship Id="rId12" Type="http://schemas.openxmlformats.org/officeDocument/2006/relationships/slideLayout" Target="../slideLayouts/slideLayout241.xml"/><Relationship Id="rId17" Type="http://schemas.openxmlformats.org/officeDocument/2006/relationships/slideLayout" Target="../slideLayouts/slideLayout246.xml"/><Relationship Id="rId25" Type="http://schemas.openxmlformats.org/officeDocument/2006/relationships/slideLayout" Target="../slideLayouts/slideLayout254.xml"/><Relationship Id="rId33" Type="http://schemas.openxmlformats.org/officeDocument/2006/relationships/slideLayout" Target="../slideLayouts/slideLayout262.xml"/><Relationship Id="rId38" Type="http://schemas.openxmlformats.org/officeDocument/2006/relationships/slideLayout" Target="../slideLayouts/slideLayout267.xml"/><Relationship Id="rId46" Type="http://schemas.openxmlformats.org/officeDocument/2006/relationships/slideLayout" Target="../slideLayouts/slideLayout275.xml"/><Relationship Id="rId59" Type="http://schemas.openxmlformats.org/officeDocument/2006/relationships/image" Target="../media/image1.wmf"/><Relationship Id="rId2" Type="http://schemas.openxmlformats.org/officeDocument/2006/relationships/slideLayout" Target="../slideLayouts/slideLayout231.xml"/><Relationship Id="rId16" Type="http://schemas.openxmlformats.org/officeDocument/2006/relationships/slideLayout" Target="../slideLayouts/slideLayout245.xml"/><Relationship Id="rId20" Type="http://schemas.openxmlformats.org/officeDocument/2006/relationships/slideLayout" Target="../slideLayouts/slideLayout249.xml"/><Relationship Id="rId29" Type="http://schemas.openxmlformats.org/officeDocument/2006/relationships/slideLayout" Target="../slideLayouts/slideLayout258.xml"/><Relationship Id="rId41" Type="http://schemas.openxmlformats.org/officeDocument/2006/relationships/slideLayout" Target="../slideLayouts/slideLayout270.xml"/><Relationship Id="rId54" Type="http://schemas.openxmlformats.org/officeDocument/2006/relationships/slideLayout" Target="../slideLayouts/slideLayout283.xml"/><Relationship Id="rId1" Type="http://schemas.openxmlformats.org/officeDocument/2006/relationships/slideLayout" Target="../slideLayouts/slideLayout230.xml"/><Relationship Id="rId6" Type="http://schemas.openxmlformats.org/officeDocument/2006/relationships/slideLayout" Target="../slideLayouts/slideLayout235.xml"/><Relationship Id="rId11" Type="http://schemas.openxmlformats.org/officeDocument/2006/relationships/slideLayout" Target="../slideLayouts/slideLayout240.xml"/><Relationship Id="rId24" Type="http://schemas.openxmlformats.org/officeDocument/2006/relationships/slideLayout" Target="../slideLayouts/slideLayout253.xml"/><Relationship Id="rId32" Type="http://schemas.openxmlformats.org/officeDocument/2006/relationships/slideLayout" Target="../slideLayouts/slideLayout261.xml"/><Relationship Id="rId37" Type="http://schemas.openxmlformats.org/officeDocument/2006/relationships/slideLayout" Target="../slideLayouts/slideLayout266.xml"/><Relationship Id="rId40" Type="http://schemas.openxmlformats.org/officeDocument/2006/relationships/slideLayout" Target="../slideLayouts/slideLayout269.xml"/><Relationship Id="rId45" Type="http://schemas.openxmlformats.org/officeDocument/2006/relationships/slideLayout" Target="../slideLayouts/slideLayout274.xml"/><Relationship Id="rId53" Type="http://schemas.openxmlformats.org/officeDocument/2006/relationships/slideLayout" Target="../slideLayouts/slideLayout282.xml"/><Relationship Id="rId58" Type="http://schemas.openxmlformats.org/officeDocument/2006/relationships/tags" Target="../tags/tag233.xml"/><Relationship Id="rId5" Type="http://schemas.openxmlformats.org/officeDocument/2006/relationships/slideLayout" Target="../slideLayouts/slideLayout234.xml"/><Relationship Id="rId15" Type="http://schemas.openxmlformats.org/officeDocument/2006/relationships/slideLayout" Target="../slideLayouts/slideLayout244.xml"/><Relationship Id="rId23" Type="http://schemas.openxmlformats.org/officeDocument/2006/relationships/slideLayout" Target="../slideLayouts/slideLayout252.xml"/><Relationship Id="rId28" Type="http://schemas.openxmlformats.org/officeDocument/2006/relationships/slideLayout" Target="../slideLayouts/slideLayout257.xml"/><Relationship Id="rId36" Type="http://schemas.openxmlformats.org/officeDocument/2006/relationships/slideLayout" Target="../slideLayouts/slideLayout265.xml"/><Relationship Id="rId49" Type="http://schemas.openxmlformats.org/officeDocument/2006/relationships/slideLayout" Target="../slideLayouts/slideLayout278.xml"/><Relationship Id="rId57" Type="http://schemas.openxmlformats.org/officeDocument/2006/relationships/theme" Target="../theme/theme6.xml"/><Relationship Id="rId10" Type="http://schemas.openxmlformats.org/officeDocument/2006/relationships/slideLayout" Target="../slideLayouts/slideLayout239.xml"/><Relationship Id="rId19" Type="http://schemas.openxmlformats.org/officeDocument/2006/relationships/slideLayout" Target="../slideLayouts/slideLayout248.xml"/><Relationship Id="rId31" Type="http://schemas.openxmlformats.org/officeDocument/2006/relationships/slideLayout" Target="../slideLayouts/slideLayout260.xml"/><Relationship Id="rId44" Type="http://schemas.openxmlformats.org/officeDocument/2006/relationships/slideLayout" Target="../slideLayouts/slideLayout273.xml"/><Relationship Id="rId52" Type="http://schemas.openxmlformats.org/officeDocument/2006/relationships/slideLayout" Target="../slideLayouts/slideLayout281.xml"/><Relationship Id="rId4" Type="http://schemas.openxmlformats.org/officeDocument/2006/relationships/slideLayout" Target="../slideLayouts/slideLayout233.xml"/><Relationship Id="rId9" Type="http://schemas.openxmlformats.org/officeDocument/2006/relationships/slideLayout" Target="../slideLayouts/slideLayout238.xml"/><Relationship Id="rId14" Type="http://schemas.openxmlformats.org/officeDocument/2006/relationships/slideLayout" Target="../slideLayouts/slideLayout243.xml"/><Relationship Id="rId22" Type="http://schemas.openxmlformats.org/officeDocument/2006/relationships/slideLayout" Target="../slideLayouts/slideLayout251.xml"/><Relationship Id="rId27" Type="http://schemas.openxmlformats.org/officeDocument/2006/relationships/slideLayout" Target="../slideLayouts/slideLayout256.xml"/><Relationship Id="rId30" Type="http://schemas.openxmlformats.org/officeDocument/2006/relationships/slideLayout" Target="../slideLayouts/slideLayout259.xml"/><Relationship Id="rId35" Type="http://schemas.openxmlformats.org/officeDocument/2006/relationships/slideLayout" Target="../slideLayouts/slideLayout264.xml"/><Relationship Id="rId43" Type="http://schemas.openxmlformats.org/officeDocument/2006/relationships/slideLayout" Target="../slideLayouts/slideLayout272.xml"/><Relationship Id="rId48" Type="http://schemas.openxmlformats.org/officeDocument/2006/relationships/slideLayout" Target="../slideLayouts/slideLayout277.xml"/><Relationship Id="rId56" Type="http://schemas.openxmlformats.org/officeDocument/2006/relationships/slideLayout" Target="../slideLayouts/slideLayout285.xml"/><Relationship Id="rId8" Type="http://schemas.openxmlformats.org/officeDocument/2006/relationships/slideLayout" Target="../slideLayouts/slideLayout237.xml"/><Relationship Id="rId51" Type="http://schemas.openxmlformats.org/officeDocument/2006/relationships/slideLayout" Target="../slideLayouts/slideLayout280.xml"/><Relationship Id="rId3" Type="http://schemas.openxmlformats.org/officeDocument/2006/relationships/slideLayout" Target="../slideLayouts/slideLayout23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descr="Ideally your title should fit on one line." title="Slide title"/>
          <p:cNvSpPr>
            <a:spLocks noGrp="1"/>
          </p:cNvSpPr>
          <p:nvPr>
            <p:ph type="title"/>
          </p:nvPr>
        </p:nvSpPr>
        <p:spPr>
          <a:xfrm>
            <a:off x="595975" y="-1"/>
            <a:ext cx="4882003" cy="839250"/>
          </a:xfrm>
          <a:prstGeom prst="rect">
            <a:avLst/>
          </a:prstGeom>
        </p:spPr>
        <p:txBody>
          <a:bodyPr vert="horz" lIns="0" tIns="0" rIns="0" bIns="0" rtlCol="0" anchor="ctr">
            <a:normAutofit/>
          </a:bodyPr>
          <a:lstStyle/>
          <a:p>
            <a:r>
              <a:rPr lang="en-US" smtClean="0"/>
              <a:t>Click to edit Master title style</a:t>
            </a:r>
            <a:endParaRPr lang="en-GB" dirty="0"/>
          </a:p>
        </p:txBody>
      </p:sp>
      <p:cxnSp>
        <p:nvCxnSpPr>
          <p:cNvPr id="70" name="Straight Connector 69"/>
          <p:cNvCxnSpPr/>
          <p:nvPr/>
        </p:nvCxnSpPr>
        <p:spPr bwMode="auto">
          <a:xfrm>
            <a:off x="-2549" y="838861"/>
            <a:ext cx="7561263"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81" name="Straight Connector 80"/>
          <p:cNvCxnSpPr/>
          <p:nvPr/>
        </p:nvCxnSpPr>
        <p:spPr bwMode="auto">
          <a:xfrm>
            <a:off x="-2549" y="5035500"/>
            <a:ext cx="7563813" cy="0"/>
          </a:xfrm>
          <a:prstGeom prst="line">
            <a:avLst/>
          </a:prstGeom>
          <a:ln w="3175"/>
        </p:spPr>
        <p:style>
          <a:lnRef idx="1">
            <a:schemeClr val="accent1"/>
          </a:lnRef>
          <a:fillRef idx="0">
            <a:schemeClr val="accent1"/>
          </a:fillRef>
          <a:effectRef idx="0">
            <a:schemeClr val="accent1"/>
          </a:effectRef>
          <a:fontRef idx="minor">
            <a:schemeClr val="tx1"/>
          </a:fontRef>
        </p:style>
      </p:cxnSp>
      <p:sp>
        <p:nvSpPr>
          <p:cNvPr id="55" name="Text Placeholder 2" descr="First level - paragraph text&#10;Second level - bullet 1&#10;Third level - bullet 2&#10;&#10;No more than 100 words per slide" title="Main body text"/>
          <p:cNvSpPr>
            <a:spLocks noGrp="1"/>
          </p:cNvSpPr>
          <p:nvPr>
            <p:ph type="body" idx="1"/>
          </p:nvPr>
        </p:nvSpPr>
        <p:spPr>
          <a:xfrm>
            <a:off x="595976" y="1398925"/>
            <a:ext cx="6370626" cy="3217281"/>
          </a:xfrm>
          <a:prstGeom prst="rect">
            <a:avLst/>
          </a:prstGeom>
        </p:spPr>
        <p:txBody>
          <a:bodyPr vert="horz" lIns="0" tIns="0" rIns="0" bIns="0" rtlCol="0">
            <a:no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sp>
        <p:nvSpPr>
          <p:cNvPr id="56" name="Date Placeholder 3"/>
          <p:cNvSpPr>
            <a:spLocks noGrp="1"/>
          </p:cNvSpPr>
          <p:nvPr>
            <p:ph type="dt" sz="half" idx="2"/>
          </p:nvPr>
        </p:nvSpPr>
        <p:spPr>
          <a:xfrm>
            <a:off x="594661" y="5035501"/>
            <a:ext cx="1547697" cy="293738"/>
          </a:xfrm>
          <a:prstGeom prst="rect">
            <a:avLst/>
          </a:prstGeom>
        </p:spPr>
        <p:txBody>
          <a:bodyPr lIns="0" tIns="0" rIns="0" bIns="0" anchor="ctr"/>
          <a:lstStyle>
            <a:lvl1pPr>
              <a:defRPr sz="700">
                <a:solidFill>
                  <a:schemeClr val="accent1"/>
                </a:solidFill>
                <a:latin typeface="Franklin Gothic Book"/>
                <a:cs typeface="Franklin Gothic Book"/>
              </a:defRPr>
            </a:lvl1pPr>
          </a:lstStyle>
          <a:p>
            <a:fld id="{8B6E079F-0502-CC4C-9C8B-39554E94F19E}" type="datetime3">
              <a:rPr lang="en-GB" smtClean="0"/>
              <a:pPr/>
              <a:t>13 July, 2016</a:t>
            </a:fld>
            <a:endParaRPr lang="en-GB" dirty="0"/>
          </a:p>
        </p:txBody>
      </p:sp>
      <p:sp>
        <p:nvSpPr>
          <p:cNvPr id="57" name="Footer Placeholder 4"/>
          <p:cNvSpPr>
            <a:spLocks noGrp="1"/>
          </p:cNvSpPr>
          <p:nvPr>
            <p:ph type="ftr" sz="quarter" idx="3"/>
            <p:custDataLst>
              <p:tags r:id="rId57"/>
            </p:custDataLst>
          </p:nvPr>
        </p:nvSpPr>
        <p:spPr>
          <a:xfrm>
            <a:off x="0" y="5035501"/>
            <a:ext cx="7561263" cy="293738"/>
          </a:xfrm>
          <a:prstGeom prst="rect">
            <a:avLst/>
          </a:prstGeom>
        </p:spPr>
        <p:txBody>
          <a:bodyPr lIns="0" tIns="0" rIns="0" bIns="0" anchor="ctr"/>
          <a:lstStyle>
            <a:lvl1pPr algn="ctr">
              <a:defRPr lang="en-GB" sz="800" b="0" i="0" u="none">
                <a:solidFill>
                  <a:srgbClr val="FFFFFF"/>
                </a:solidFill>
                <a:latin typeface="Arial"/>
              </a:defRPr>
            </a:lvl1pPr>
          </a:lstStyle>
          <a:p>
            <a:endParaRPr lang="en-GB" b="1"/>
          </a:p>
        </p:txBody>
      </p:sp>
      <p:sp>
        <p:nvSpPr>
          <p:cNvPr id="59" name="Slide Number Placeholder 5"/>
          <p:cNvSpPr>
            <a:spLocks noGrp="1"/>
          </p:cNvSpPr>
          <p:nvPr>
            <p:ph type="sldNum" sz="quarter" idx="4"/>
          </p:nvPr>
        </p:nvSpPr>
        <p:spPr>
          <a:xfrm>
            <a:off x="6846455" y="5035501"/>
            <a:ext cx="297689" cy="293738"/>
          </a:xfrm>
          <a:prstGeom prst="rect">
            <a:avLst/>
          </a:prstGeom>
        </p:spPr>
        <p:txBody>
          <a:bodyPr lIns="0" tIns="0" rIns="0" bIns="0" anchor="ctr"/>
          <a:lstStyle>
            <a:lvl1pPr algn="r">
              <a:defRPr sz="700">
                <a:solidFill>
                  <a:schemeClr val="accent1"/>
                </a:solidFill>
                <a:latin typeface="Franklin Gothic Book"/>
                <a:cs typeface="Franklin Gothic Book"/>
              </a:defRPr>
            </a:lvl1pPr>
          </a:lstStyle>
          <a:p>
            <a:fld id="{71F9F866-B438-9445-8D9F-1F8FF6608833}" type="slidenum">
              <a:rPr lang="en-GB" smtClean="0"/>
              <a:pPr/>
              <a:t>‹#›</a:t>
            </a:fld>
            <a:endParaRPr lang="en-GB" dirty="0"/>
          </a:p>
        </p:txBody>
      </p:sp>
      <p:pic>
        <p:nvPicPr>
          <p:cNvPr id="10" name="Picture 9"/>
          <p:cNvPicPr>
            <a:picLocks noChangeAspect="1"/>
          </p:cNvPicPr>
          <p:nvPr/>
        </p:nvPicPr>
        <p:blipFill>
          <a:blip r:embed="rId58" cstate="print">
            <a:extLst>
              <a:ext uri="{28A0092B-C50C-407E-A947-70E740481C1C}">
                <a14:useLocalDpi xmlns:a14="http://schemas.microsoft.com/office/drawing/2010/main" val="0"/>
              </a:ext>
            </a:extLst>
          </a:blip>
          <a:stretch>
            <a:fillRect/>
          </a:stretch>
        </p:blipFill>
        <p:spPr>
          <a:xfrm>
            <a:off x="5833971" y="177642"/>
            <a:ext cx="1132630" cy="559500"/>
          </a:xfrm>
          <a:prstGeom prst="rect">
            <a:avLst/>
          </a:prstGeom>
        </p:spPr>
      </p:pic>
    </p:spTree>
  </p:cSld>
  <p:clrMap bg1="lt1" tx1="dk1" bg2="lt2" tx2="dk2" accent1="accent1" accent2="accent2" accent3="accent3" accent4="accent4" accent5="accent5" accent6="accent6" hlink="hlink" folHlink="folHlink"/>
  <p:sldLayoutIdLst>
    <p:sldLayoutId id="2147483987" r:id="rId1"/>
    <p:sldLayoutId id="2147483980" r:id="rId2"/>
    <p:sldLayoutId id="2147483981" r:id="rId3"/>
    <p:sldLayoutId id="2147483886" r:id="rId4"/>
    <p:sldLayoutId id="2147483988" r:id="rId5"/>
    <p:sldLayoutId id="2147483825" r:id="rId6"/>
    <p:sldLayoutId id="2147483935" r:id="rId7"/>
    <p:sldLayoutId id="2147483949" r:id="rId8"/>
    <p:sldLayoutId id="2147483826" r:id="rId9"/>
    <p:sldLayoutId id="2147484002" r:id="rId10"/>
    <p:sldLayoutId id="2147484003" r:id="rId11"/>
    <p:sldLayoutId id="2147484004" r:id="rId12"/>
    <p:sldLayoutId id="2147484005" r:id="rId13"/>
    <p:sldLayoutId id="2147483953" r:id="rId14"/>
    <p:sldLayoutId id="2147483954" r:id="rId15"/>
    <p:sldLayoutId id="2147483952" r:id="rId16"/>
    <p:sldLayoutId id="2147483827" r:id="rId17"/>
    <p:sldLayoutId id="2147483937" r:id="rId18"/>
    <p:sldLayoutId id="2147483989" r:id="rId19"/>
    <p:sldLayoutId id="2147483974" r:id="rId20"/>
    <p:sldLayoutId id="2147483979" r:id="rId21"/>
    <p:sldLayoutId id="2147483957" r:id="rId22"/>
    <p:sldLayoutId id="2147483992" r:id="rId23"/>
    <p:sldLayoutId id="2147483823" r:id="rId24"/>
    <p:sldLayoutId id="2147483943" r:id="rId25"/>
    <p:sldLayoutId id="2147483822" r:id="rId26"/>
    <p:sldLayoutId id="2147483966" r:id="rId27"/>
    <p:sldLayoutId id="2147483939" r:id="rId28"/>
    <p:sldLayoutId id="2147483824" r:id="rId29"/>
    <p:sldLayoutId id="2147483940" r:id="rId30"/>
    <p:sldLayoutId id="2147483893" r:id="rId31"/>
    <p:sldLayoutId id="2147483941" r:id="rId32"/>
    <p:sldLayoutId id="2147483888" r:id="rId33"/>
    <p:sldLayoutId id="2147483892" r:id="rId34"/>
    <p:sldLayoutId id="2147483887" r:id="rId35"/>
    <p:sldLayoutId id="2147483889" r:id="rId36"/>
    <p:sldLayoutId id="2147483891" r:id="rId37"/>
    <p:sldLayoutId id="2147483890" r:id="rId38"/>
    <p:sldLayoutId id="2147483934" r:id="rId39"/>
    <p:sldLayoutId id="2147483918" r:id="rId40"/>
    <p:sldLayoutId id="2147483919" r:id="rId41"/>
    <p:sldLayoutId id="2147483912" r:id="rId42"/>
    <p:sldLayoutId id="2147483913" r:id="rId43"/>
    <p:sldLayoutId id="2147483911" r:id="rId44"/>
    <p:sldLayoutId id="2147483915" r:id="rId45"/>
    <p:sldLayoutId id="2147483914" r:id="rId46"/>
    <p:sldLayoutId id="2147483916" r:id="rId47"/>
    <p:sldLayoutId id="2147483833" r:id="rId48"/>
    <p:sldLayoutId id="2147483993" r:id="rId49"/>
    <p:sldLayoutId id="2147483968" r:id="rId50"/>
    <p:sldLayoutId id="2147483969" r:id="rId51"/>
    <p:sldLayoutId id="2147483970" r:id="rId52"/>
    <p:sldLayoutId id="2147483971" r:id="rId53"/>
    <p:sldLayoutId id="2147483972" r:id="rId54"/>
    <p:sldLayoutId id="2147483973" r:id="rId55"/>
  </p:sldLayoutIdLst>
  <p:timing>
    <p:tnLst>
      <p:par>
        <p:cTn id="1" dur="indefinite" restart="never" nodeType="tmRoot"/>
      </p:par>
    </p:tnLst>
  </p:timing>
  <p:hf hdr="0"/>
  <p:txStyles>
    <p:titleStyle>
      <a:lvl1pPr algn="l" rtl="0" eaLnBrk="1" fontAlgn="base" hangingPunct="1">
        <a:spcBef>
          <a:spcPct val="0"/>
        </a:spcBef>
        <a:spcAft>
          <a:spcPct val="0"/>
        </a:spcAft>
        <a:defRPr sz="2300" b="0" i="0" kern="1200">
          <a:solidFill>
            <a:schemeClr val="accent1"/>
          </a:solidFill>
          <a:latin typeface="Bodoni MT" panose="02070603080606020203" pitchFamily="18" charset="0"/>
          <a:ea typeface="ＭＳ Ｐゴシック" charset="0"/>
          <a:cs typeface="Bodoni MT" panose="02070603080606020203" pitchFamily="18" charset="0"/>
        </a:defRPr>
      </a:lvl1pPr>
      <a:lvl2pPr algn="l" rtl="0" eaLnBrk="1" fontAlgn="base" hangingPunct="1">
        <a:spcBef>
          <a:spcPct val="0"/>
        </a:spcBef>
        <a:spcAft>
          <a:spcPct val="0"/>
        </a:spcAft>
        <a:defRPr sz="2300">
          <a:solidFill>
            <a:schemeClr val="bg1"/>
          </a:solidFill>
          <a:latin typeface="Arial" charset="0"/>
          <a:ea typeface="ＭＳ Ｐゴシック" charset="0"/>
          <a:cs typeface="Arial" charset="0"/>
        </a:defRPr>
      </a:lvl2pPr>
      <a:lvl3pPr algn="l" rtl="0" eaLnBrk="1" fontAlgn="base" hangingPunct="1">
        <a:spcBef>
          <a:spcPct val="0"/>
        </a:spcBef>
        <a:spcAft>
          <a:spcPct val="0"/>
        </a:spcAft>
        <a:defRPr sz="2300">
          <a:solidFill>
            <a:schemeClr val="bg1"/>
          </a:solidFill>
          <a:latin typeface="Arial" charset="0"/>
          <a:ea typeface="ＭＳ Ｐゴシック" charset="0"/>
          <a:cs typeface="Arial" charset="0"/>
        </a:defRPr>
      </a:lvl3pPr>
      <a:lvl4pPr algn="l" rtl="0" eaLnBrk="1" fontAlgn="base" hangingPunct="1">
        <a:spcBef>
          <a:spcPct val="0"/>
        </a:spcBef>
        <a:spcAft>
          <a:spcPct val="0"/>
        </a:spcAft>
        <a:defRPr sz="2300">
          <a:solidFill>
            <a:schemeClr val="bg1"/>
          </a:solidFill>
          <a:latin typeface="Arial" charset="0"/>
          <a:ea typeface="ＭＳ Ｐゴシック" charset="0"/>
          <a:cs typeface="Arial" charset="0"/>
        </a:defRPr>
      </a:lvl4pPr>
      <a:lvl5pPr algn="l" rtl="0" eaLnBrk="1" fontAlgn="base" hangingPunct="1">
        <a:spcBef>
          <a:spcPct val="0"/>
        </a:spcBef>
        <a:spcAft>
          <a:spcPct val="0"/>
        </a:spcAft>
        <a:defRPr sz="2300">
          <a:solidFill>
            <a:schemeClr val="bg1"/>
          </a:solidFill>
          <a:latin typeface="Arial" charset="0"/>
          <a:ea typeface="ＭＳ Ｐゴシック" charset="0"/>
          <a:cs typeface="Arial" charset="0"/>
        </a:defRPr>
      </a:lvl5pPr>
      <a:lvl6pPr marL="368252" algn="l" rtl="0" eaLnBrk="1" fontAlgn="base" hangingPunct="1">
        <a:spcBef>
          <a:spcPct val="0"/>
        </a:spcBef>
        <a:spcAft>
          <a:spcPct val="0"/>
        </a:spcAft>
        <a:defRPr sz="2300">
          <a:solidFill>
            <a:schemeClr val="bg1"/>
          </a:solidFill>
          <a:latin typeface="Arial" charset="0"/>
          <a:cs typeface="Arial" charset="0"/>
        </a:defRPr>
      </a:lvl6pPr>
      <a:lvl7pPr marL="736504" algn="l" rtl="0" eaLnBrk="1" fontAlgn="base" hangingPunct="1">
        <a:spcBef>
          <a:spcPct val="0"/>
        </a:spcBef>
        <a:spcAft>
          <a:spcPct val="0"/>
        </a:spcAft>
        <a:defRPr sz="2300">
          <a:solidFill>
            <a:schemeClr val="bg1"/>
          </a:solidFill>
          <a:latin typeface="Arial" charset="0"/>
          <a:cs typeface="Arial" charset="0"/>
        </a:defRPr>
      </a:lvl7pPr>
      <a:lvl8pPr marL="1104756" algn="l" rtl="0" eaLnBrk="1" fontAlgn="base" hangingPunct="1">
        <a:spcBef>
          <a:spcPct val="0"/>
        </a:spcBef>
        <a:spcAft>
          <a:spcPct val="0"/>
        </a:spcAft>
        <a:defRPr sz="2300">
          <a:solidFill>
            <a:schemeClr val="bg1"/>
          </a:solidFill>
          <a:latin typeface="Arial" charset="0"/>
          <a:cs typeface="Arial" charset="0"/>
        </a:defRPr>
      </a:lvl8pPr>
      <a:lvl9pPr marL="1473008" algn="l" rtl="0" eaLnBrk="1" fontAlgn="base" hangingPunct="1">
        <a:spcBef>
          <a:spcPct val="0"/>
        </a:spcBef>
        <a:spcAft>
          <a:spcPct val="0"/>
        </a:spcAft>
        <a:defRPr sz="2300">
          <a:solidFill>
            <a:schemeClr val="bg1"/>
          </a:solidFill>
          <a:latin typeface="Arial" charset="0"/>
          <a:cs typeface="Arial" charset="0"/>
        </a:defRPr>
      </a:lvl9pPr>
    </p:titleStyle>
    <p:bodyStyle>
      <a:lvl1pPr marL="0" indent="0" algn="l" rtl="0" eaLnBrk="1" fontAlgn="base" hangingPunct="1">
        <a:lnSpc>
          <a:spcPct val="100000"/>
        </a:lnSpc>
        <a:spcBef>
          <a:spcPts val="0"/>
        </a:spcBef>
        <a:spcAft>
          <a:spcPts val="967"/>
        </a:spcAft>
        <a:buClrTx/>
        <a:buFontTx/>
        <a:buNone/>
        <a:defRPr lang="en-US" sz="1600" kern="1200" smtClean="0">
          <a:solidFill>
            <a:schemeClr val="tx1">
              <a:lumMod val="50000"/>
            </a:schemeClr>
          </a:solidFill>
          <a:latin typeface="Franklin Gothic Book"/>
          <a:ea typeface="ＭＳ Ｐゴシック" charset="0"/>
          <a:cs typeface="Franklin Gothic Book"/>
        </a:defRPr>
      </a:lvl1pPr>
      <a:lvl2pPr marL="144488" marR="0" indent="-144488" algn="l" defTabSz="736504" rtl="0" eaLnBrk="1" fontAlgn="base" latinLnBrk="0" hangingPunct="1">
        <a:lnSpc>
          <a:spcPct val="100000"/>
        </a:lnSpc>
        <a:spcBef>
          <a:spcPts val="0"/>
        </a:spcBef>
        <a:spcAft>
          <a:spcPts val="967"/>
        </a:spcAft>
        <a:buClr>
          <a:srgbClr val="00539B"/>
        </a:buClr>
        <a:buSzTx/>
        <a:buFont typeface="Arial" charset="0"/>
        <a:buChar char="•"/>
        <a:tabLst/>
        <a:defRPr lang="en-US" sz="1600" kern="1200" smtClean="0">
          <a:solidFill>
            <a:schemeClr val="tx1">
              <a:lumMod val="50000"/>
            </a:schemeClr>
          </a:solidFill>
          <a:latin typeface="Franklin Gothic Book"/>
          <a:ea typeface="Franklin Gothic Book"/>
          <a:cs typeface="Franklin Gothic Book"/>
        </a:defRPr>
      </a:lvl2pPr>
      <a:lvl3pPr marL="289962" marR="0" indent="-144981" algn="l" defTabSz="736504" rtl="0" eaLnBrk="1" fontAlgn="base" latinLnBrk="0" hangingPunct="1">
        <a:lnSpc>
          <a:spcPct val="100000"/>
        </a:lnSpc>
        <a:spcBef>
          <a:spcPts val="0"/>
        </a:spcBef>
        <a:spcAft>
          <a:spcPts val="967"/>
        </a:spcAft>
        <a:buClrTx/>
        <a:buSzTx/>
        <a:buFont typeface="Arial"/>
        <a:buChar char="•"/>
        <a:tabLst/>
        <a:defRPr lang="en-US" sz="1600" kern="1200" smtClean="0">
          <a:solidFill>
            <a:schemeClr val="tx1">
              <a:lumMod val="50000"/>
            </a:schemeClr>
          </a:solidFill>
          <a:latin typeface="Franklin Gothic Book"/>
          <a:ea typeface="Franklin Gothic Book"/>
          <a:cs typeface="Franklin Gothic Book"/>
        </a:defRPr>
      </a:lvl3pPr>
      <a:lvl4pPr marL="434943" marR="0" indent="-144981" algn="l" defTabSz="736504" rtl="0" eaLnBrk="1" fontAlgn="base" latinLnBrk="0" hangingPunct="1">
        <a:lnSpc>
          <a:spcPct val="100000"/>
        </a:lnSpc>
        <a:spcBef>
          <a:spcPts val="0"/>
        </a:spcBef>
        <a:spcAft>
          <a:spcPts val="967"/>
        </a:spcAft>
        <a:buClrTx/>
        <a:buSzTx/>
        <a:buFont typeface="Arial" panose="020B0604020202020204" pitchFamily="34" charset="0"/>
        <a:buChar char="‒"/>
        <a:tabLst/>
        <a:defRPr lang="en-US" sz="1600" kern="1200" baseline="0" smtClean="0">
          <a:solidFill>
            <a:schemeClr val="tx1">
              <a:lumMod val="50000"/>
            </a:schemeClr>
          </a:solidFill>
          <a:latin typeface="Franklin Gothic Book"/>
          <a:ea typeface="Franklin Gothic Book"/>
          <a:cs typeface="Franklin Gothic Book"/>
        </a:defRPr>
      </a:lvl4pPr>
      <a:lvl5pPr marL="1657134" indent="0" algn="l" rtl="0" eaLnBrk="1" fontAlgn="base" hangingPunct="1">
        <a:lnSpc>
          <a:spcPct val="100000"/>
        </a:lnSpc>
        <a:spcBef>
          <a:spcPts val="0"/>
        </a:spcBef>
        <a:spcAft>
          <a:spcPts val="967"/>
        </a:spcAft>
        <a:buFont typeface="Arial" charset="0"/>
        <a:buNone/>
        <a:defRPr sz="900" kern="1200">
          <a:solidFill>
            <a:srgbClr val="929395"/>
          </a:solidFill>
          <a:latin typeface="Arial" pitchFamily="34" charset="0"/>
          <a:ea typeface="Arial" charset="0"/>
          <a:cs typeface="Arial" pitchFamily="34" charset="0"/>
        </a:defRPr>
      </a:lvl5pPr>
      <a:lvl6pPr marL="2025386" indent="-184126" algn="l" defTabSz="736504" rtl="0" eaLnBrk="1" latinLnBrk="0" hangingPunct="1">
        <a:spcBef>
          <a:spcPct val="20000"/>
        </a:spcBef>
        <a:buFont typeface="Arial" pitchFamily="34" charset="0"/>
        <a:buChar char="•"/>
        <a:defRPr sz="1600" kern="1200">
          <a:solidFill>
            <a:schemeClr val="tx1"/>
          </a:solidFill>
          <a:latin typeface="+mn-lt"/>
          <a:ea typeface="+mn-ea"/>
          <a:cs typeface="+mn-cs"/>
        </a:defRPr>
      </a:lvl6pPr>
      <a:lvl7pPr marL="2393638" indent="-184126" algn="l" defTabSz="736504" rtl="0" eaLnBrk="1" latinLnBrk="0" hangingPunct="1">
        <a:spcBef>
          <a:spcPct val="20000"/>
        </a:spcBef>
        <a:buFont typeface="Arial" pitchFamily="34" charset="0"/>
        <a:buChar char="•"/>
        <a:defRPr sz="1600" kern="1200">
          <a:solidFill>
            <a:schemeClr val="tx1"/>
          </a:solidFill>
          <a:latin typeface="+mn-lt"/>
          <a:ea typeface="+mn-ea"/>
          <a:cs typeface="+mn-cs"/>
        </a:defRPr>
      </a:lvl7pPr>
      <a:lvl8pPr marL="2761890" indent="-184126" algn="l" defTabSz="736504" rtl="0" eaLnBrk="1" latinLnBrk="0" hangingPunct="1">
        <a:spcBef>
          <a:spcPct val="20000"/>
        </a:spcBef>
        <a:buFont typeface="Arial" pitchFamily="34" charset="0"/>
        <a:buChar char="•"/>
        <a:defRPr sz="1600" kern="1200">
          <a:solidFill>
            <a:schemeClr val="tx1"/>
          </a:solidFill>
          <a:latin typeface="+mn-lt"/>
          <a:ea typeface="+mn-ea"/>
          <a:cs typeface="+mn-cs"/>
        </a:defRPr>
      </a:lvl8pPr>
      <a:lvl9pPr marL="3130142" indent="-184126" algn="l" defTabSz="736504" rtl="0" eaLnBrk="1" latinLnBrk="0" hangingPunct="1">
        <a:spcBef>
          <a:spcPct val="20000"/>
        </a:spcBef>
        <a:buFont typeface="Arial" pitchFamily="34" charset="0"/>
        <a:buChar char="•"/>
        <a:defRPr sz="1600" kern="1200">
          <a:solidFill>
            <a:schemeClr val="tx1"/>
          </a:solidFill>
          <a:latin typeface="+mn-lt"/>
          <a:ea typeface="+mn-ea"/>
          <a:cs typeface="+mn-cs"/>
        </a:defRPr>
      </a:lvl9pPr>
    </p:bodyStyle>
    <p:otherStyle>
      <a:defPPr>
        <a:defRPr lang="en-US"/>
      </a:defPPr>
      <a:lvl1pPr marL="0" algn="l" defTabSz="736504" rtl="0" eaLnBrk="1" latinLnBrk="0" hangingPunct="1">
        <a:defRPr sz="1500" kern="1200">
          <a:solidFill>
            <a:schemeClr val="tx1"/>
          </a:solidFill>
          <a:latin typeface="+mn-lt"/>
          <a:ea typeface="+mn-ea"/>
          <a:cs typeface="+mn-cs"/>
        </a:defRPr>
      </a:lvl1pPr>
      <a:lvl2pPr marL="368252" algn="l" defTabSz="736504" rtl="0" eaLnBrk="1" latinLnBrk="0" hangingPunct="1">
        <a:defRPr sz="1500" kern="1200">
          <a:solidFill>
            <a:schemeClr val="tx1"/>
          </a:solidFill>
          <a:latin typeface="+mn-lt"/>
          <a:ea typeface="+mn-ea"/>
          <a:cs typeface="+mn-cs"/>
        </a:defRPr>
      </a:lvl2pPr>
      <a:lvl3pPr marL="736504" algn="l" defTabSz="736504" rtl="0" eaLnBrk="1" latinLnBrk="0" hangingPunct="1">
        <a:defRPr sz="1500" kern="1200">
          <a:solidFill>
            <a:schemeClr val="tx1"/>
          </a:solidFill>
          <a:latin typeface="+mn-lt"/>
          <a:ea typeface="+mn-ea"/>
          <a:cs typeface="+mn-cs"/>
        </a:defRPr>
      </a:lvl3pPr>
      <a:lvl4pPr marL="1104756" algn="l" defTabSz="736504" rtl="0" eaLnBrk="1" latinLnBrk="0" hangingPunct="1">
        <a:defRPr sz="1500" kern="1200">
          <a:solidFill>
            <a:schemeClr val="tx1"/>
          </a:solidFill>
          <a:latin typeface="+mn-lt"/>
          <a:ea typeface="+mn-ea"/>
          <a:cs typeface="+mn-cs"/>
        </a:defRPr>
      </a:lvl4pPr>
      <a:lvl5pPr marL="1473008" algn="l" defTabSz="736504" rtl="0" eaLnBrk="1" latinLnBrk="0" hangingPunct="1">
        <a:defRPr sz="1500" kern="1200">
          <a:solidFill>
            <a:schemeClr val="tx1"/>
          </a:solidFill>
          <a:latin typeface="+mn-lt"/>
          <a:ea typeface="+mn-ea"/>
          <a:cs typeface="+mn-cs"/>
        </a:defRPr>
      </a:lvl5pPr>
      <a:lvl6pPr marL="1841260" algn="l" defTabSz="736504" rtl="0" eaLnBrk="1" latinLnBrk="0" hangingPunct="1">
        <a:defRPr sz="1500" kern="1200">
          <a:solidFill>
            <a:schemeClr val="tx1"/>
          </a:solidFill>
          <a:latin typeface="+mn-lt"/>
          <a:ea typeface="+mn-ea"/>
          <a:cs typeface="+mn-cs"/>
        </a:defRPr>
      </a:lvl6pPr>
      <a:lvl7pPr marL="2209512" algn="l" defTabSz="736504" rtl="0" eaLnBrk="1" latinLnBrk="0" hangingPunct="1">
        <a:defRPr sz="1500" kern="1200">
          <a:solidFill>
            <a:schemeClr val="tx1"/>
          </a:solidFill>
          <a:latin typeface="+mn-lt"/>
          <a:ea typeface="+mn-ea"/>
          <a:cs typeface="+mn-cs"/>
        </a:defRPr>
      </a:lvl7pPr>
      <a:lvl8pPr marL="2577764" algn="l" defTabSz="736504" rtl="0" eaLnBrk="1" latinLnBrk="0" hangingPunct="1">
        <a:defRPr sz="1500" kern="1200">
          <a:solidFill>
            <a:schemeClr val="tx1"/>
          </a:solidFill>
          <a:latin typeface="+mn-lt"/>
          <a:ea typeface="+mn-ea"/>
          <a:cs typeface="+mn-cs"/>
        </a:defRPr>
      </a:lvl8pPr>
      <a:lvl9pPr marL="2946016" algn="l" defTabSz="736504" rtl="0" eaLnBrk="1" latinLnBrk="0" hangingPunct="1">
        <a:defRPr sz="15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1" name="Picture 10"/>
          <p:cNvPicPr>
            <a:picLocks noChangeAspect="1"/>
          </p:cNvPicPr>
          <p:nvPr/>
        </p:nvPicPr>
        <p:blipFill>
          <a:blip r:embed="rId59" cstate="print">
            <a:extLst>
              <a:ext uri="{28A0092B-C50C-407E-A947-70E740481C1C}">
                <a14:useLocalDpi xmlns:a14="http://schemas.microsoft.com/office/drawing/2010/main" val="0"/>
              </a:ext>
            </a:extLst>
          </a:blip>
          <a:stretch>
            <a:fillRect/>
          </a:stretch>
        </p:blipFill>
        <p:spPr>
          <a:xfrm>
            <a:off x="5627777" y="82405"/>
            <a:ext cx="1545021" cy="734252"/>
          </a:xfrm>
          <a:prstGeom prst="rect">
            <a:avLst/>
          </a:prstGeom>
        </p:spPr>
      </p:pic>
      <p:sp>
        <p:nvSpPr>
          <p:cNvPr id="2" name="Title Placeholder 1" descr="Ideally your title should fit on one line." title="Slide title"/>
          <p:cNvSpPr>
            <a:spLocks noGrp="1"/>
          </p:cNvSpPr>
          <p:nvPr>
            <p:ph type="title"/>
          </p:nvPr>
        </p:nvSpPr>
        <p:spPr>
          <a:xfrm>
            <a:off x="595975" y="-1"/>
            <a:ext cx="4882003" cy="839250"/>
          </a:xfrm>
          <a:prstGeom prst="rect">
            <a:avLst/>
          </a:prstGeom>
        </p:spPr>
        <p:txBody>
          <a:bodyPr vert="horz" lIns="0" tIns="0" rIns="0" bIns="0" rtlCol="0" anchor="ctr">
            <a:normAutofit/>
          </a:bodyPr>
          <a:lstStyle/>
          <a:p>
            <a:r>
              <a:rPr lang="en-US" dirty="0" smtClean="0"/>
              <a:t>Click to edit Master title style</a:t>
            </a:r>
            <a:endParaRPr lang="en-GB" dirty="0"/>
          </a:p>
        </p:txBody>
      </p:sp>
      <p:cxnSp>
        <p:nvCxnSpPr>
          <p:cNvPr id="70" name="Straight Connector 69"/>
          <p:cNvCxnSpPr/>
          <p:nvPr/>
        </p:nvCxnSpPr>
        <p:spPr bwMode="auto">
          <a:xfrm>
            <a:off x="-2549" y="838861"/>
            <a:ext cx="7561263"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81" name="Straight Connector 80"/>
          <p:cNvCxnSpPr/>
          <p:nvPr/>
        </p:nvCxnSpPr>
        <p:spPr bwMode="auto">
          <a:xfrm>
            <a:off x="-2549" y="5035500"/>
            <a:ext cx="7563813" cy="0"/>
          </a:xfrm>
          <a:prstGeom prst="line">
            <a:avLst/>
          </a:prstGeom>
          <a:ln w="3175"/>
        </p:spPr>
        <p:style>
          <a:lnRef idx="1">
            <a:schemeClr val="accent1"/>
          </a:lnRef>
          <a:fillRef idx="0">
            <a:schemeClr val="accent1"/>
          </a:fillRef>
          <a:effectRef idx="0">
            <a:schemeClr val="accent1"/>
          </a:effectRef>
          <a:fontRef idx="minor">
            <a:schemeClr val="tx1"/>
          </a:fontRef>
        </p:style>
      </p:cxnSp>
      <p:sp>
        <p:nvSpPr>
          <p:cNvPr id="55" name="Text Placeholder 2" descr="First level - paragraph text&#10;Second level - bullet 1&#10;Third level - bullet 2&#10;&#10;No more than 100 words per slide" title="Main body text"/>
          <p:cNvSpPr>
            <a:spLocks noGrp="1"/>
          </p:cNvSpPr>
          <p:nvPr>
            <p:ph type="body" idx="1"/>
          </p:nvPr>
        </p:nvSpPr>
        <p:spPr>
          <a:xfrm>
            <a:off x="595976" y="1398925"/>
            <a:ext cx="6370626" cy="3217281"/>
          </a:xfrm>
          <a:prstGeom prst="rect">
            <a:avLst/>
          </a:prstGeom>
        </p:spPr>
        <p:txBody>
          <a:bodyPr vert="horz" lIns="0" tIns="0" rIns="0" bIns="0" rtlCol="0">
            <a:no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sp>
        <p:nvSpPr>
          <p:cNvPr id="56" name="Date Placeholder 3"/>
          <p:cNvSpPr>
            <a:spLocks noGrp="1"/>
          </p:cNvSpPr>
          <p:nvPr>
            <p:ph type="dt" sz="half" idx="2"/>
          </p:nvPr>
        </p:nvSpPr>
        <p:spPr>
          <a:xfrm>
            <a:off x="594661" y="5035501"/>
            <a:ext cx="1547697" cy="293738"/>
          </a:xfrm>
          <a:prstGeom prst="rect">
            <a:avLst/>
          </a:prstGeom>
        </p:spPr>
        <p:txBody>
          <a:bodyPr lIns="0" tIns="0" rIns="0" bIns="0" anchor="ctr"/>
          <a:lstStyle>
            <a:lvl1pPr>
              <a:defRPr sz="700">
                <a:solidFill>
                  <a:schemeClr val="accent1"/>
                </a:solidFill>
                <a:latin typeface="Franklin Gothic Book"/>
                <a:cs typeface="Franklin Gothic Book"/>
              </a:defRPr>
            </a:lvl1pPr>
          </a:lstStyle>
          <a:p>
            <a:fld id="{8B6E079F-0502-CC4C-9C8B-39554E94F19E}" type="datetime3">
              <a:rPr lang="en-GB" smtClean="0"/>
              <a:pPr/>
              <a:t>13 July, 2016</a:t>
            </a:fld>
            <a:endParaRPr lang="en-GB" dirty="0"/>
          </a:p>
        </p:txBody>
      </p:sp>
      <p:sp>
        <p:nvSpPr>
          <p:cNvPr id="57" name="Footer Placeholder 4"/>
          <p:cNvSpPr>
            <a:spLocks noGrp="1"/>
          </p:cNvSpPr>
          <p:nvPr>
            <p:ph type="ftr" sz="quarter" idx="3"/>
            <p:custDataLst>
              <p:tags r:id="rId58"/>
            </p:custDataLst>
          </p:nvPr>
        </p:nvSpPr>
        <p:spPr>
          <a:xfrm>
            <a:off x="0" y="5035501"/>
            <a:ext cx="7561263" cy="293738"/>
          </a:xfrm>
          <a:prstGeom prst="rect">
            <a:avLst/>
          </a:prstGeom>
        </p:spPr>
        <p:txBody>
          <a:bodyPr lIns="0" tIns="0" rIns="0" bIns="0" anchor="ctr"/>
          <a:lstStyle>
            <a:lvl1pPr algn="ctr">
              <a:defRPr lang="en-GB" sz="800" b="0" i="0" u="none">
                <a:solidFill>
                  <a:srgbClr val="FFFFFF"/>
                </a:solidFill>
                <a:latin typeface="Arial"/>
              </a:defRPr>
            </a:lvl1pPr>
          </a:lstStyle>
          <a:p>
            <a:endParaRPr lang="en-GB" b="1"/>
          </a:p>
        </p:txBody>
      </p:sp>
      <p:sp>
        <p:nvSpPr>
          <p:cNvPr id="59" name="Slide Number Placeholder 5"/>
          <p:cNvSpPr>
            <a:spLocks noGrp="1"/>
          </p:cNvSpPr>
          <p:nvPr>
            <p:ph type="sldNum" sz="quarter" idx="4"/>
          </p:nvPr>
        </p:nvSpPr>
        <p:spPr>
          <a:xfrm>
            <a:off x="6846455" y="5035501"/>
            <a:ext cx="297689" cy="293738"/>
          </a:xfrm>
          <a:prstGeom prst="rect">
            <a:avLst/>
          </a:prstGeom>
        </p:spPr>
        <p:txBody>
          <a:bodyPr lIns="0" tIns="0" rIns="0" bIns="0" anchor="ctr"/>
          <a:lstStyle>
            <a:lvl1pPr algn="r">
              <a:defRPr sz="700">
                <a:solidFill>
                  <a:schemeClr val="accent1"/>
                </a:solidFill>
                <a:latin typeface="Franklin Gothic Book"/>
                <a:cs typeface="Franklin Gothic Book"/>
              </a:defRPr>
            </a:lvl1pPr>
          </a:lstStyle>
          <a:p>
            <a:fld id="{71F9F866-B438-9445-8D9F-1F8FF6608833}" type="slidenum">
              <a:rPr lang="en-GB" smtClean="0"/>
              <a:pPr/>
              <a:t>‹#›</a:t>
            </a:fld>
            <a:endParaRPr lang="en-GB" dirty="0"/>
          </a:p>
        </p:txBody>
      </p:sp>
    </p:spTree>
    <p:extLst>
      <p:ext uri="{BB962C8B-B14F-4D97-AF65-F5344CB8AC3E}">
        <p14:creationId xmlns:p14="http://schemas.microsoft.com/office/powerpoint/2010/main" val="2356471517"/>
      </p:ext>
    </p:extLst>
  </p:cSld>
  <p:clrMap bg1="lt1" tx1="dk1" bg2="lt2" tx2="dk2" accent1="accent1" accent2="accent2" accent3="accent3" accent4="accent4" accent5="accent5" accent6="accent6" hlink="hlink" folHlink="folHlink"/>
  <p:sldLayoutIdLst>
    <p:sldLayoutId id="2147484365" r:id="rId1"/>
    <p:sldLayoutId id="2147484366" r:id="rId2"/>
    <p:sldLayoutId id="2147484367" r:id="rId3"/>
    <p:sldLayoutId id="2147484368" r:id="rId4"/>
    <p:sldLayoutId id="2147484369" r:id="rId5"/>
    <p:sldLayoutId id="2147484370" r:id="rId6"/>
    <p:sldLayoutId id="2147484371" r:id="rId7"/>
    <p:sldLayoutId id="2147484372" r:id="rId8"/>
    <p:sldLayoutId id="2147484373" r:id="rId9"/>
    <p:sldLayoutId id="2147484374" r:id="rId10"/>
    <p:sldLayoutId id="2147484375" r:id="rId11"/>
    <p:sldLayoutId id="2147484376" r:id="rId12"/>
    <p:sldLayoutId id="2147484377" r:id="rId13"/>
    <p:sldLayoutId id="2147484378" r:id="rId14"/>
    <p:sldLayoutId id="2147484379" r:id="rId15"/>
    <p:sldLayoutId id="2147484380" r:id="rId16"/>
    <p:sldLayoutId id="2147484381" r:id="rId17"/>
    <p:sldLayoutId id="2147484382" r:id="rId18"/>
    <p:sldLayoutId id="2147484383" r:id="rId19"/>
    <p:sldLayoutId id="2147484384" r:id="rId20"/>
    <p:sldLayoutId id="2147484385" r:id="rId21"/>
    <p:sldLayoutId id="2147484386" r:id="rId22"/>
    <p:sldLayoutId id="2147484387" r:id="rId23"/>
    <p:sldLayoutId id="2147484388" r:id="rId24"/>
    <p:sldLayoutId id="2147484389" r:id="rId25"/>
    <p:sldLayoutId id="2147484390" r:id="rId26"/>
    <p:sldLayoutId id="2147484391" r:id="rId27"/>
    <p:sldLayoutId id="2147484392" r:id="rId28"/>
    <p:sldLayoutId id="2147484393" r:id="rId29"/>
    <p:sldLayoutId id="2147484394" r:id="rId30"/>
    <p:sldLayoutId id="2147484395" r:id="rId31"/>
    <p:sldLayoutId id="2147484396" r:id="rId32"/>
    <p:sldLayoutId id="2147484397" r:id="rId33"/>
    <p:sldLayoutId id="2147484398" r:id="rId34"/>
    <p:sldLayoutId id="2147484399" r:id="rId35"/>
    <p:sldLayoutId id="2147484400" r:id="rId36"/>
    <p:sldLayoutId id="2147484401" r:id="rId37"/>
    <p:sldLayoutId id="2147484402" r:id="rId38"/>
    <p:sldLayoutId id="2147484403" r:id="rId39"/>
    <p:sldLayoutId id="2147484404" r:id="rId40"/>
    <p:sldLayoutId id="2147484405" r:id="rId41"/>
    <p:sldLayoutId id="2147484406" r:id="rId42"/>
    <p:sldLayoutId id="2147484407" r:id="rId43"/>
    <p:sldLayoutId id="2147484408" r:id="rId44"/>
    <p:sldLayoutId id="2147484409" r:id="rId45"/>
    <p:sldLayoutId id="2147484410" r:id="rId46"/>
    <p:sldLayoutId id="2147484411" r:id="rId47"/>
    <p:sldLayoutId id="2147484412" r:id="rId48"/>
    <p:sldLayoutId id="2147484413" r:id="rId49"/>
    <p:sldLayoutId id="2147484414" r:id="rId50"/>
    <p:sldLayoutId id="2147484415" r:id="rId51"/>
    <p:sldLayoutId id="2147484416" r:id="rId52"/>
    <p:sldLayoutId id="2147484417" r:id="rId53"/>
    <p:sldLayoutId id="2147484418" r:id="rId54"/>
    <p:sldLayoutId id="2147484419" r:id="rId55"/>
    <p:sldLayoutId id="2147484420" r:id="rId56"/>
  </p:sldLayoutIdLst>
  <p:timing>
    <p:tnLst>
      <p:par>
        <p:cTn id="1" dur="indefinite" restart="never" nodeType="tmRoot"/>
      </p:par>
    </p:tnLst>
  </p:timing>
  <p:hf hdr="0"/>
  <p:txStyles>
    <p:titleStyle>
      <a:lvl1pPr algn="l" rtl="0" eaLnBrk="0" fontAlgn="base" hangingPunct="0">
        <a:spcBef>
          <a:spcPct val="0"/>
        </a:spcBef>
        <a:spcAft>
          <a:spcPct val="0"/>
        </a:spcAft>
        <a:defRPr sz="2300" b="0" i="0" kern="1200">
          <a:solidFill>
            <a:schemeClr val="accent1"/>
          </a:solidFill>
          <a:latin typeface="Bodoni MT" panose="02070603080606020203" pitchFamily="18" charset="0"/>
          <a:ea typeface="ＭＳ Ｐゴシック" charset="0"/>
          <a:cs typeface="Bodoni MT" panose="02070603080606020203" pitchFamily="18" charset="0"/>
        </a:defRPr>
      </a:lvl1pPr>
      <a:lvl2pPr algn="l" rtl="0" eaLnBrk="0" fontAlgn="base" hangingPunct="0">
        <a:spcBef>
          <a:spcPct val="0"/>
        </a:spcBef>
        <a:spcAft>
          <a:spcPct val="0"/>
        </a:spcAft>
        <a:defRPr sz="2300">
          <a:solidFill>
            <a:schemeClr val="bg1"/>
          </a:solidFill>
          <a:latin typeface="Arial" charset="0"/>
          <a:ea typeface="ＭＳ Ｐゴシック" charset="0"/>
          <a:cs typeface="Arial" charset="0"/>
        </a:defRPr>
      </a:lvl2pPr>
      <a:lvl3pPr algn="l" rtl="0" eaLnBrk="0" fontAlgn="base" hangingPunct="0">
        <a:spcBef>
          <a:spcPct val="0"/>
        </a:spcBef>
        <a:spcAft>
          <a:spcPct val="0"/>
        </a:spcAft>
        <a:defRPr sz="2300">
          <a:solidFill>
            <a:schemeClr val="bg1"/>
          </a:solidFill>
          <a:latin typeface="Arial" charset="0"/>
          <a:ea typeface="ＭＳ Ｐゴシック" charset="0"/>
          <a:cs typeface="Arial" charset="0"/>
        </a:defRPr>
      </a:lvl3pPr>
      <a:lvl4pPr algn="l" rtl="0" eaLnBrk="0" fontAlgn="base" hangingPunct="0">
        <a:spcBef>
          <a:spcPct val="0"/>
        </a:spcBef>
        <a:spcAft>
          <a:spcPct val="0"/>
        </a:spcAft>
        <a:defRPr sz="2300">
          <a:solidFill>
            <a:schemeClr val="bg1"/>
          </a:solidFill>
          <a:latin typeface="Arial" charset="0"/>
          <a:ea typeface="ＭＳ Ｐゴシック" charset="0"/>
          <a:cs typeface="Arial" charset="0"/>
        </a:defRPr>
      </a:lvl4pPr>
      <a:lvl5pPr algn="l" rtl="0" eaLnBrk="0" fontAlgn="base" hangingPunct="0">
        <a:spcBef>
          <a:spcPct val="0"/>
        </a:spcBef>
        <a:spcAft>
          <a:spcPct val="0"/>
        </a:spcAft>
        <a:defRPr sz="2300">
          <a:solidFill>
            <a:schemeClr val="bg1"/>
          </a:solidFill>
          <a:latin typeface="Arial" charset="0"/>
          <a:ea typeface="ＭＳ Ｐゴシック" charset="0"/>
          <a:cs typeface="Arial" charset="0"/>
        </a:defRPr>
      </a:lvl5pPr>
      <a:lvl6pPr marL="368252" algn="l" rtl="0" fontAlgn="base">
        <a:spcBef>
          <a:spcPct val="0"/>
        </a:spcBef>
        <a:spcAft>
          <a:spcPct val="0"/>
        </a:spcAft>
        <a:defRPr sz="2300">
          <a:solidFill>
            <a:schemeClr val="bg1"/>
          </a:solidFill>
          <a:latin typeface="Arial" charset="0"/>
          <a:cs typeface="Arial" charset="0"/>
        </a:defRPr>
      </a:lvl6pPr>
      <a:lvl7pPr marL="736504" algn="l" rtl="0" fontAlgn="base">
        <a:spcBef>
          <a:spcPct val="0"/>
        </a:spcBef>
        <a:spcAft>
          <a:spcPct val="0"/>
        </a:spcAft>
        <a:defRPr sz="2300">
          <a:solidFill>
            <a:schemeClr val="bg1"/>
          </a:solidFill>
          <a:latin typeface="Arial" charset="0"/>
          <a:cs typeface="Arial" charset="0"/>
        </a:defRPr>
      </a:lvl7pPr>
      <a:lvl8pPr marL="1104756" algn="l" rtl="0" fontAlgn="base">
        <a:spcBef>
          <a:spcPct val="0"/>
        </a:spcBef>
        <a:spcAft>
          <a:spcPct val="0"/>
        </a:spcAft>
        <a:defRPr sz="2300">
          <a:solidFill>
            <a:schemeClr val="bg1"/>
          </a:solidFill>
          <a:latin typeface="Arial" charset="0"/>
          <a:cs typeface="Arial" charset="0"/>
        </a:defRPr>
      </a:lvl8pPr>
      <a:lvl9pPr marL="1473008" algn="l" rtl="0" fontAlgn="base">
        <a:spcBef>
          <a:spcPct val="0"/>
        </a:spcBef>
        <a:spcAft>
          <a:spcPct val="0"/>
        </a:spcAft>
        <a:defRPr sz="2300">
          <a:solidFill>
            <a:schemeClr val="bg1"/>
          </a:solidFill>
          <a:latin typeface="Arial" charset="0"/>
          <a:cs typeface="Arial" charset="0"/>
        </a:defRPr>
      </a:lvl9pPr>
    </p:titleStyle>
    <p:bodyStyle>
      <a:lvl1pPr marL="0" indent="0" algn="l" rtl="0" eaLnBrk="0" fontAlgn="base" hangingPunct="0">
        <a:lnSpc>
          <a:spcPct val="100000"/>
        </a:lnSpc>
        <a:spcBef>
          <a:spcPts val="0"/>
        </a:spcBef>
        <a:spcAft>
          <a:spcPts val="967"/>
        </a:spcAft>
        <a:buClrTx/>
        <a:buFontTx/>
        <a:buNone/>
        <a:defRPr lang="en-US" sz="1600" kern="1200" smtClean="0">
          <a:solidFill>
            <a:schemeClr val="tx1">
              <a:lumMod val="50000"/>
            </a:schemeClr>
          </a:solidFill>
          <a:latin typeface="Franklin Gothic Book"/>
          <a:ea typeface="ＭＳ Ｐゴシック" charset="0"/>
          <a:cs typeface="Franklin Gothic Book"/>
        </a:defRPr>
      </a:lvl1pPr>
      <a:lvl2pPr marL="144488" marR="0" indent="-144488" algn="l" defTabSz="736504" rtl="0" eaLnBrk="0" fontAlgn="base" latinLnBrk="0" hangingPunct="0">
        <a:lnSpc>
          <a:spcPct val="100000"/>
        </a:lnSpc>
        <a:spcBef>
          <a:spcPts val="0"/>
        </a:spcBef>
        <a:spcAft>
          <a:spcPts val="967"/>
        </a:spcAft>
        <a:buClr>
          <a:srgbClr val="00539B"/>
        </a:buClr>
        <a:buSzTx/>
        <a:buFont typeface="Arial" charset="0"/>
        <a:buChar char="•"/>
        <a:tabLst/>
        <a:defRPr lang="en-US" sz="1600" kern="1200" smtClean="0">
          <a:solidFill>
            <a:schemeClr val="tx1">
              <a:lumMod val="50000"/>
            </a:schemeClr>
          </a:solidFill>
          <a:latin typeface="Franklin Gothic Book"/>
          <a:ea typeface="Franklin Gothic Book"/>
          <a:cs typeface="Franklin Gothic Book"/>
        </a:defRPr>
      </a:lvl2pPr>
      <a:lvl3pPr marL="289962" marR="0" indent="-144981" algn="l" defTabSz="736504" rtl="0" eaLnBrk="0" fontAlgn="base" latinLnBrk="0" hangingPunct="0">
        <a:lnSpc>
          <a:spcPct val="100000"/>
        </a:lnSpc>
        <a:spcBef>
          <a:spcPts val="0"/>
        </a:spcBef>
        <a:spcAft>
          <a:spcPts val="967"/>
        </a:spcAft>
        <a:buClrTx/>
        <a:buSzTx/>
        <a:buFont typeface="Arial"/>
        <a:buChar char="•"/>
        <a:tabLst/>
        <a:defRPr lang="en-US" sz="1600" kern="1200" smtClean="0">
          <a:solidFill>
            <a:schemeClr val="tx1">
              <a:lumMod val="50000"/>
            </a:schemeClr>
          </a:solidFill>
          <a:latin typeface="Franklin Gothic Book"/>
          <a:ea typeface="Franklin Gothic Book"/>
          <a:cs typeface="Franklin Gothic Book"/>
        </a:defRPr>
      </a:lvl3pPr>
      <a:lvl4pPr marL="434943" marR="0" indent="-144981" algn="l" defTabSz="736504" rtl="0" eaLnBrk="0" fontAlgn="base" latinLnBrk="0" hangingPunct="0">
        <a:lnSpc>
          <a:spcPct val="100000"/>
        </a:lnSpc>
        <a:spcBef>
          <a:spcPts val="0"/>
        </a:spcBef>
        <a:spcAft>
          <a:spcPts val="967"/>
        </a:spcAft>
        <a:buClrTx/>
        <a:buSzTx/>
        <a:buFont typeface="Arial" panose="020B0604020202020204" pitchFamily="34" charset="0"/>
        <a:buChar char="‒"/>
        <a:tabLst/>
        <a:defRPr lang="en-US" sz="1600" kern="1200" baseline="0" smtClean="0">
          <a:solidFill>
            <a:schemeClr val="tx1">
              <a:lumMod val="50000"/>
            </a:schemeClr>
          </a:solidFill>
          <a:latin typeface="Franklin Gothic Book"/>
          <a:ea typeface="Franklin Gothic Book"/>
          <a:cs typeface="Franklin Gothic Book"/>
        </a:defRPr>
      </a:lvl4pPr>
      <a:lvl5pPr marL="1657134" indent="0" algn="l" rtl="0" eaLnBrk="0" fontAlgn="base" hangingPunct="0">
        <a:lnSpc>
          <a:spcPct val="100000"/>
        </a:lnSpc>
        <a:spcBef>
          <a:spcPts val="0"/>
        </a:spcBef>
        <a:spcAft>
          <a:spcPts val="967"/>
        </a:spcAft>
        <a:buFont typeface="Arial" charset="0"/>
        <a:buNone/>
        <a:defRPr sz="900" kern="1200">
          <a:solidFill>
            <a:srgbClr val="929395"/>
          </a:solidFill>
          <a:latin typeface="Arial" pitchFamily="34" charset="0"/>
          <a:ea typeface="Arial" charset="0"/>
          <a:cs typeface="Arial" pitchFamily="34" charset="0"/>
        </a:defRPr>
      </a:lvl5pPr>
      <a:lvl6pPr marL="2025386" indent="-184126" algn="l" defTabSz="736504" rtl="0" eaLnBrk="1" latinLnBrk="0" hangingPunct="1">
        <a:spcBef>
          <a:spcPct val="20000"/>
        </a:spcBef>
        <a:buFont typeface="Arial" pitchFamily="34" charset="0"/>
        <a:buChar char="•"/>
        <a:defRPr sz="1600" kern="1200">
          <a:solidFill>
            <a:schemeClr val="tx1"/>
          </a:solidFill>
          <a:latin typeface="+mn-lt"/>
          <a:ea typeface="+mn-ea"/>
          <a:cs typeface="+mn-cs"/>
        </a:defRPr>
      </a:lvl6pPr>
      <a:lvl7pPr marL="2393638" indent="-184126" algn="l" defTabSz="736504" rtl="0" eaLnBrk="1" latinLnBrk="0" hangingPunct="1">
        <a:spcBef>
          <a:spcPct val="20000"/>
        </a:spcBef>
        <a:buFont typeface="Arial" pitchFamily="34" charset="0"/>
        <a:buChar char="•"/>
        <a:defRPr sz="1600" kern="1200">
          <a:solidFill>
            <a:schemeClr val="tx1"/>
          </a:solidFill>
          <a:latin typeface="+mn-lt"/>
          <a:ea typeface="+mn-ea"/>
          <a:cs typeface="+mn-cs"/>
        </a:defRPr>
      </a:lvl7pPr>
      <a:lvl8pPr marL="2761890" indent="-184126" algn="l" defTabSz="736504" rtl="0" eaLnBrk="1" latinLnBrk="0" hangingPunct="1">
        <a:spcBef>
          <a:spcPct val="20000"/>
        </a:spcBef>
        <a:buFont typeface="Arial" pitchFamily="34" charset="0"/>
        <a:buChar char="•"/>
        <a:defRPr sz="1600" kern="1200">
          <a:solidFill>
            <a:schemeClr val="tx1"/>
          </a:solidFill>
          <a:latin typeface="+mn-lt"/>
          <a:ea typeface="+mn-ea"/>
          <a:cs typeface="+mn-cs"/>
        </a:defRPr>
      </a:lvl8pPr>
      <a:lvl9pPr marL="3130142" indent="-184126" algn="l" defTabSz="736504" rtl="0" eaLnBrk="1" latinLnBrk="0" hangingPunct="1">
        <a:spcBef>
          <a:spcPct val="20000"/>
        </a:spcBef>
        <a:buFont typeface="Arial" pitchFamily="34" charset="0"/>
        <a:buChar char="•"/>
        <a:defRPr sz="1600" kern="1200">
          <a:solidFill>
            <a:schemeClr val="tx1"/>
          </a:solidFill>
          <a:latin typeface="+mn-lt"/>
          <a:ea typeface="+mn-ea"/>
          <a:cs typeface="+mn-cs"/>
        </a:defRPr>
      </a:lvl9pPr>
    </p:bodyStyle>
    <p:otherStyle>
      <a:defPPr>
        <a:defRPr lang="en-US"/>
      </a:defPPr>
      <a:lvl1pPr marL="0" algn="l" defTabSz="736504" rtl="0" eaLnBrk="1" latinLnBrk="0" hangingPunct="1">
        <a:defRPr sz="1500" kern="1200">
          <a:solidFill>
            <a:schemeClr val="tx1"/>
          </a:solidFill>
          <a:latin typeface="+mn-lt"/>
          <a:ea typeface="+mn-ea"/>
          <a:cs typeface="+mn-cs"/>
        </a:defRPr>
      </a:lvl1pPr>
      <a:lvl2pPr marL="368252" algn="l" defTabSz="736504" rtl="0" eaLnBrk="1" latinLnBrk="0" hangingPunct="1">
        <a:defRPr sz="1500" kern="1200">
          <a:solidFill>
            <a:schemeClr val="tx1"/>
          </a:solidFill>
          <a:latin typeface="+mn-lt"/>
          <a:ea typeface="+mn-ea"/>
          <a:cs typeface="+mn-cs"/>
        </a:defRPr>
      </a:lvl2pPr>
      <a:lvl3pPr marL="736504" algn="l" defTabSz="736504" rtl="0" eaLnBrk="1" latinLnBrk="0" hangingPunct="1">
        <a:defRPr sz="1500" kern="1200">
          <a:solidFill>
            <a:schemeClr val="tx1"/>
          </a:solidFill>
          <a:latin typeface="+mn-lt"/>
          <a:ea typeface="+mn-ea"/>
          <a:cs typeface="+mn-cs"/>
        </a:defRPr>
      </a:lvl3pPr>
      <a:lvl4pPr marL="1104756" algn="l" defTabSz="736504" rtl="0" eaLnBrk="1" latinLnBrk="0" hangingPunct="1">
        <a:defRPr sz="1500" kern="1200">
          <a:solidFill>
            <a:schemeClr val="tx1"/>
          </a:solidFill>
          <a:latin typeface="+mn-lt"/>
          <a:ea typeface="+mn-ea"/>
          <a:cs typeface="+mn-cs"/>
        </a:defRPr>
      </a:lvl4pPr>
      <a:lvl5pPr marL="1473008" algn="l" defTabSz="736504" rtl="0" eaLnBrk="1" latinLnBrk="0" hangingPunct="1">
        <a:defRPr sz="1500" kern="1200">
          <a:solidFill>
            <a:schemeClr val="tx1"/>
          </a:solidFill>
          <a:latin typeface="+mn-lt"/>
          <a:ea typeface="+mn-ea"/>
          <a:cs typeface="+mn-cs"/>
        </a:defRPr>
      </a:lvl5pPr>
      <a:lvl6pPr marL="1841260" algn="l" defTabSz="736504" rtl="0" eaLnBrk="1" latinLnBrk="0" hangingPunct="1">
        <a:defRPr sz="1500" kern="1200">
          <a:solidFill>
            <a:schemeClr val="tx1"/>
          </a:solidFill>
          <a:latin typeface="+mn-lt"/>
          <a:ea typeface="+mn-ea"/>
          <a:cs typeface="+mn-cs"/>
        </a:defRPr>
      </a:lvl6pPr>
      <a:lvl7pPr marL="2209512" algn="l" defTabSz="736504" rtl="0" eaLnBrk="1" latinLnBrk="0" hangingPunct="1">
        <a:defRPr sz="1500" kern="1200">
          <a:solidFill>
            <a:schemeClr val="tx1"/>
          </a:solidFill>
          <a:latin typeface="+mn-lt"/>
          <a:ea typeface="+mn-ea"/>
          <a:cs typeface="+mn-cs"/>
        </a:defRPr>
      </a:lvl7pPr>
      <a:lvl8pPr marL="2577764" algn="l" defTabSz="736504" rtl="0" eaLnBrk="1" latinLnBrk="0" hangingPunct="1">
        <a:defRPr sz="1500" kern="1200">
          <a:solidFill>
            <a:schemeClr val="tx1"/>
          </a:solidFill>
          <a:latin typeface="+mn-lt"/>
          <a:ea typeface="+mn-ea"/>
          <a:cs typeface="+mn-cs"/>
        </a:defRPr>
      </a:lvl8pPr>
      <a:lvl9pPr marL="2946016" algn="l" defTabSz="736504" rtl="0" eaLnBrk="1" latinLnBrk="0" hangingPunct="1">
        <a:defRPr sz="15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1" name="Picture 10"/>
          <p:cNvPicPr>
            <a:picLocks noChangeAspect="1"/>
          </p:cNvPicPr>
          <p:nvPr/>
        </p:nvPicPr>
        <p:blipFill>
          <a:blip r:embed="rId59" cstate="print">
            <a:extLst>
              <a:ext uri="{28A0092B-C50C-407E-A947-70E740481C1C}">
                <a14:useLocalDpi xmlns:a14="http://schemas.microsoft.com/office/drawing/2010/main" val="0"/>
              </a:ext>
            </a:extLst>
          </a:blip>
          <a:stretch>
            <a:fillRect/>
          </a:stretch>
        </p:blipFill>
        <p:spPr>
          <a:xfrm>
            <a:off x="5627777" y="82405"/>
            <a:ext cx="1545021" cy="734252"/>
          </a:xfrm>
          <a:prstGeom prst="rect">
            <a:avLst/>
          </a:prstGeom>
        </p:spPr>
      </p:pic>
      <p:sp>
        <p:nvSpPr>
          <p:cNvPr id="2" name="Title Placeholder 1" descr="Ideally your title should fit on one line." title="Slide title"/>
          <p:cNvSpPr>
            <a:spLocks noGrp="1"/>
          </p:cNvSpPr>
          <p:nvPr>
            <p:ph type="title"/>
          </p:nvPr>
        </p:nvSpPr>
        <p:spPr>
          <a:xfrm>
            <a:off x="595975" y="-1"/>
            <a:ext cx="4882003" cy="839250"/>
          </a:xfrm>
          <a:prstGeom prst="rect">
            <a:avLst/>
          </a:prstGeom>
        </p:spPr>
        <p:txBody>
          <a:bodyPr vert="horz" lIns="0" tIns="0" rIns="0" bIns="0" rtlCol="0" anchor="ctr">
            <a:normAutofit/>
          </a:bodyPr>
          <a:lstStyle/>
          <a:p>
            <a:r>
              <a:rPr lang="en-US" dirty="0" smtClean="0"/>
              <a:t>Click to edit Master title style</a:t>
            </a:r>
            <a:endParaRPr lang="en-GB" dirty="0"/>
          </a:p>
        </p:txBody>
      </p:sp>
      <p:cxnSp>
        <p:nvCxnSpPr>
          <p:cNvPr id="70" name="Straight Connector 69"/>
          <p:cNvCxnSpPr/>
          <p:nvPr/>
        </p:nvCxnSpPr>
        <p:spPr bwMode="auto">
          <a:xfrm>
            <a:off x="-2549" y="838861"/>
            <a:ext cx="7561263"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81" name="Straight Connector 80"/>
          <p:cNvCxnSpPr/>
          <p:nvPr/>
        </p:nvCxnSpPr>
        <p:spPr bwMode="auto">
          <a:xfrm>
            <a:off x="-2549" y="5035500"/>
            <a:ext cx="7563813" cy="0"/>
          </a:xfrm>
          <a:prstGeom prst="line">
            <a:avLst/>
          </a:prstGeom>
          <a:ln w="3175"/>
        </p:spPr>
        <p:style>
          <a:lnRef idx="1">
            <a:schemeClr val="accent1"/>
          </a:lnRef>
          <a:fillRef idx="0">
            <a:schemeClr val="accent1"/>
          </a:fillRef>
          <a:effectRef idx="0">
            <a:schemeClr val="accent1"/>
          </a:effectRef>
          <a:fontRef idx="minor">
            <a:schemeClr val="tx1"/>
          </a:fontRef>
        </p:style>
      </p:cxnSp>
      <p:sp>
        <p:nvSpPr>
          <p:cNvPr id="55" name="Text Placeholder 2" descr="First level - paragraph text&#10;Second level - bullet 1&#10;Third level - bullet 2&#10;&#10;No more than 100 words per slide" title="Main body text"/>
          <p:cNvSpPr>
            <a:spLocks noGrp="1"/>
          </p:cNvSpPr>
          <p:nvPr>
            <p:ph type="body" idx="1"/>
          </p:nvPr>
        </p:nvSpPr>
        <p:spPr>
          <a:xfrm>
            <a:off x="595976" y="1398925"/>
            <a:ext cx="6370626" cy="3217281"/>
          </a:xfrm>
          <a:prstGeom prst="rect">
            <a:avLst/>
          </a:prstGeom>
        </p:spPr>
        <p:txBody>
          <a:bodyPr vert="horz" lIns="0" tIns="0" rIns="0" bIns="0" rtlCol="0">
            <a:no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sp>
        <p:nvSpPr>
          <p:cNvPr id="56" name="Date Placeholder 3"/>
          <p:cNvSpPr>
            <a:spLocks noGrp="1"/>
          </p:cNvSpPr>
          <p:nvPr>
            <p:ph type="dt" sz="half" idx="2"/>
          </p:nvPr>
        </p:nvSpPr>
        <p:spPr>
          <a:xfrm>
            <a:off x="594661" y="5035501"/>
            <a:ext cx="1547697" cy="293738"/>
          </a:xfrm>
          <a:prstGeom prst="rect">
            <a:avLst/>
          </a:prstGeom>
        </p:spPr>
        <p:txBody>
          <a:bodyPr lIns="0" tIns="0" rIns="0" bIns="0" anchor="ctr"/>
          <a:lstStyle>
            <a:lvl1pPr>
              <a:defRPr sz="700">
                <a:solidFill>
                  <a:schemeClr val="accent1"/>
                </a:solidFill>
                <a:latin typeface="Franklin Gothic Book"/>
                <a:cs typeface="Franklin Gothic Book"/>
              </a:defRPr>
            </a:lvl1pPr>
          </a:lstStyle>
          <a:p>
            <a:fld id="{8B6E079F-0502-CC4C-9C8B-39554E94F19E}" type="datetime3">
              <a:rPr lang="en-GB" smtClean="0"/>
              <a:pPr/>
              <a:t>13 July, 2016</a:t>
            </a:fld>
            <a:endParaRPr lang="en-GB" dirty="0"/>
          </a:p>
        </p:txBody>
      </p:sp>
      <p:sp>
        <p:nvSpPr>
          <p:cNvPr id="57" name="Footer Placeholder 4"/>
          <p:cNvSpPr>
            <a:spLocks noGrp="1"/>
          </p:cNvSpPr>
          <p:nvPr>
            <p:ph type="ftr" sz="quarter" idx="3"/>
            <p:custDataLst>
              <p:tags r:id="rId58"/>
            </p:custDataLst>
          </p:nvPr>
        </p:nvSpPr>
        <p:spPr>
          <a:xfrm>
            <a:off x="0" y="5035501"/>
            <a:ext cx="7561263" cy="293738"/>
          </a:xfrm>
          <a:prstGeom prst="rect">
            <a:avLst/>
          </a:prstGeom>
        </p:spPr>
        <p:txBody>
          <a:bodyPr lIns="0" tIns="0" rIns="0" bIns="0" anchor="ctr"/>
          <a:lstStyle>
            <a:lvl1pPr algn="ctr">
              <a:defRPr lang="en-GB" sz="800" b="0" i="0" u="none">
                <a:solidFill>
                  <a:srgbClr val="FFFFFF"/>
                </a:solidFill>
                <a:latin typeface="Arial"/>
              </a:defRPr>
            </a:lvl1pPr>
          </a:lstStyle>
          <a:p>
            <a:endParaRPr lang="en-GB" b="1"/>
          </a:p>
        </p:txBody>
      </p:sp>
      <p:sp>
        <p:nvSpPr>
          <p:cNvPr id="59" name="Slide Number Placeholder 5"/>
          <p:cNvSpPr>
            <a:spLocks noGrp="1"/>
          </p:cNvSpPr>
          <p:nvPr>
            <p:ph type="sldNum" sz="quarter" idx="4"/>
          </p:nvPr>
        </p:nvSpPr>
        <p:spPr>
          <a:xfrm>
            <a:off x="6846455" y="5035501"/>
            <a:ext cx="297689" cy="293738"/>
          </a:xfrm>
          <a:prstGeom prst="rect">
            <a:avLst/>
          </a:prstGeom>
        </p:spPr>
        <p:txBody>
          <a:bodyPr lIns="0" tIns="0" rIns="0" bIns="0" anchor="ctr"/>
          <a:lstStyle>
            <a:lvl1pPr algn="r">
              <a:defRPr sz="700">
                <a:solidFill>
                  <a:schemeClr val="accent1"/>
                </a:solidFill>
                <a:latin typeface="Franklin Gothic Book"/>
                <a:cs typeface="Franklin Gothic Book"/>
              </a:defRPr>
            </a:lvl1pPr>
          </a:lstStyle>
          <a:p>
            <a:fld id="{71F9F866-B438-9445-8D9F-1F8FF6608833}" type="slidenum">
              <a:rPr lang="en-GB" smtClean="0"/>
              <a:pPr/>
              <a:t>‹#›</a:t>
            </a:fld>
            <a:endParaRPr lang="en-GB" dirty="0"/>
          </a:p>
        </p:txBody>
      </p:sp>
    </p:spTree>
    <p:extLst>
      <p:ext uri="{BB962C8B-B14F-4D97-AF65-F5344CB8AC3E}">
        <p14:creationId xmlns:p14="http://schemas.microsoft.com/office/powerpoint/2010/main" val="1225548546"/>
      </p:ext>
    </p:extLst>
  </p:cSld>
  <p:clrMap bg1="lt1" tx1="dk1" bg2="lt2" tx2="dk2" accent1="accent1" accent2="accent2" accent3="accent3" accent4="accent4" accent5="accent5" accent6="accent6" hlink="hlink" folHlink="folHlink"/>
  <p:sldLayoutIdLst>
    <p:sldLayoutId id="2147484308" r:id="rId1"/>
    <p:sldLayoutId id="2147484309" r:id="rId2"/>
    <p:sldLayoutId id="2147484310" r:id="rId3"/>
    <p:sldLayoutId id="2147484311" r:id="rId4"/>
    <p:sldLayoutId id="2147484312" r:id="rId5"/>
    <p:sldLayoutId id="2147484313" r:id="rId6"/>
    <p:sldLayoutId id="2147484314" r:id="rId7"/>
    <p:sldLayoutId id="2147484315" r:id="rId8"/>
    <p:sldLayoutId id="2147484316" r:id="rId9"/>
    <p:sldLayoutId id="2147484317" r:id="rId10"/>
    <p:sldLayoutId id="2147484318" r:id="rId11"/>
    <p:sldLayoutId id="2147484319" r:id="rId12"/>
    <p:sldLayoutId id="2147484320" r:id="rId13"/>
    <p:sldLayoutId id="2147484321" r:id="rId14"/>
    <p:sldLayoutId id="2147484322" r:id="rId15"/>
    <p:sldLayoutId id="2147484323" r:id="rId16"/>
    <p:sldLayoutId id="2147484324" r:id="rId17"/>
    <p:sldLayoutId id="2147484325" r:id="rId18"/>
    <p:sldLayoutId id="2147484326" r:id="rId19"/>
    <p:sldLayoutId id="2147484327" r:id="rId20"/>
    <p:sldLayoutId id="2147484328" r:id="rId21"/>
    <p:sldLayoutId id="2147484329" r:id="rId22"/>
    <p:sldLayoutId id="2147484330" r:id="rId23"/>
    <p:sldLayoutId id="2147484331" r:id="rId24"/>
    <p:sldLayoutId id="2147484332" r:id="rId25"/>
    <p:sldLayoutId id="2147484333" r:id="rId26"/>
    <p:sldLayoutId id="2147484334" r:id="rId27"/>
    <p:sldLayoutId id="2147484335" r:id="rId28"/>
    <p:sldLayoutId id="2147484336" r:id="rId29"/>
    <p:sldLayoutId id="2147484337" r:id="rId30"/>
    <p:sldLayoutId id="2147484338" r:id="rId31"/>
    <p:sldLayoutId id="2147484339" r:id="rId32"/>
    <p:sldLayoutId id="2147484340" r:id="rId33"/>
    <p:sldLayoutId id="2147484341" r:id="rId34"/>
    <p:sldLayoutId id="2147484342" r:id="rId35"/>
    <p:sldLayoutId id="2147484343" r:id="rId36"/>
    <p:sldLayoutId id="2147484344" r:id="rId37"/>
    <p:sldLayoutId id="2147484345" r:id="rId38"/>
    <p:sldLayoutId id="2147484346" r:id="rId39"/>
    <p:sldLayoutId id="2147484347" r:id="rId40"/>
    <p:sldLayoutId id="2147484348" r:id="rId41"/>
    <p:sldLayoutId id="2147484349" r:id="rId42"/>
    <p:sldLayoutId id="2147484350" r:id="rId43"/>
    <p:sldLayoutId id="2147484351" r:id="rId44"/>
    <p:sldLayoutId id="2147484352" r:id="rId45"/>
    <p:sldLayoutId id="2147484353" r:id="rId46"/>
    <p:sldLayoutId id="2147484354" r:id="rId47"/>
    <p:sldLayoutId id="2147484355" r:id="rId48"/>
    <p:sldLayoutId id="2147484356" r:id="rId49"/>
    <p:sldLayoutId id="2147484357" r:id="rId50"/>
    <p:sldLayoutId id="2147484358" r:id="rId51"/>
    <p:sldLayoutId id="2147484359" r:id="rId52"/>
    <p:sldLayoutId id="2147484360" r:id="rId53"/>
    <p:sldLayoutId id="2147484361" r:id="rId54"/>
    <p:sldLayoutId id="2147484362" r:id="rId55"/>
    <p:sldLayoutId id="2147484363" r:id="rId56"/>
  </p:sldLayoutIdLst>
  <p:timing>
    <p:tnLst>
      <p:par>
        <p:cTn id="1" dur="indefinite" restart="never" nodeType="tmRoot"/>
      </p:par>
    </p:tnLst>
  </p:timing>
  <p:hf hdr="0"/>
  <p:txStyles>
    <p:titleStyle>
      <a:lvl1pPr algn="l" rtl="0" eaLnBrk="0" fontAlgn="base" hangingPunct="0">
        <a:spcBef>
          <a:spcPct val="0"/>
        </a:spcBef>
        <a:spcAft>
          <a:spcPct val="0"/>
        </a:spcAft>
        <a:defRPr sz="2300" b="0" i="0" kern="1200">
          <a:solidFill>
            <a:schemeClr val="accent1"/>
          </a:solidFill>
          <a:latin typeface="Bodoni MT" panose="02070603080606020203" pitchFamily="18" charset="0"/>
          <a:ea typeface="ＭＳ Ｐゴシック" charset="0"/>
          <a:cs typeface="Bodoni MT" panose="02070603080606020203" pitchFamily="18" charset="0"/>
        </a:defRPr>
      </a:lvl1pPr>
      <a:lvl2pPr algn="l" rtl="0" eaLnBrk="0" fontAlgn="base" hangingPunct="0">
        <a:spcBef>
          <a:spcPct val="0"/>
        </a:spcBef>
        <a:spcAft>
          <a:spcPct val="0"/>
        </a:spcAft>
        <a:defRPr sz="2300">
          <a:solidFill>
            <a:schemeClr val="bg1"/>
          </a:solidFill>
          <a:latin typeface="Arial" charset="0"/>
          <a:ea typeface="ＭＳ Ｐゴシック" charset="0"/>
          <a:cs typeface="Arial" charset="0"/>
        </a:defRPr>
      </a:lvl2pPr>
      <a:lvl3pPr algn="l" rtl="0" eaLnBrk="0" fontAlgn="base" hangingPunct="0">
        <a:spcBef>
          <a:spcPct val="0"/>
        </a:spcBef>
        <a:spcAft>
          <a:spcPct val="0"/>
        </a:spcAft>
        <a:defRPr sz="2300">
          <a:solidFill>
            <a:schemeClr val="bg1"/>
          </a:solidFill>
          <a:latin typeface="Arial" charset="0"/>
          <a:ea typeface="ＭＳ Ｐゴシック" charset="0"/>
          <a:cs typeface="Arial" charset="0"/>
        </a:defRPr>
      </a:lvl3pPr>
      <a:lvl4pPr algn="l" rtl="0" eaLnBrk="0" fontAlgn="base" hangingPunct="0">
        <a:spcBef>
          <a:spcPct val="0"/>
        </a:spcBef>
        <a:spcAft>
          <a:spcPct val="0"/>
        </a:spcAft>
        <a:defRPr sz="2300">
          <a:solidFill>
            <a:schemeClr val="bg1"/>
          </a:solidFill>
          <a:latin typeface="Arial" charset="0"/>
          <a:ea typeface="ＭＳ Ｐゴシック" charset="0"/>
          <a:cs typeface="Arial" charset="0"/>
        </a:defRPr>
      </a:lvl4pPr>
      <a:lvl5pPr algn="l" rtl="0" eaLnBrk="0" fontAlgn="base" hangingPunct="0">
        <a:spcBef>
          <a:spcPct val="0"/>
        </a:spcBef>
        <a:spcAft>
          <a:spcPct val="0"/>
        </a:spcAft>
        <a:defRPr sz="2300">
          <a:solidFill>
            <a:schemeClr val="bg1"/>
          </a:solidFill>
          <a:latin typeface="Arial" charset="0"/>
          <a:ea typeface="ＭＳ Ｐゴシック" charset="0"/>
          <a:cs typeface="Arial" charset="0"/>
        </a:defRPr>
      </a:lvl5pPr>
      <a:lvl6pPr marL="368252" algn="l" rtl="0" fontAlgn="base">
        <a:spcBef>
          <a:spcPct val="0"/>
        </a:spcBef>
        <a:spcAft>
          <a:spcPct val="0"/>
        </a:spcAft>
        <a:defRPr sz="2300">
          <a:solidFill>
            <a:schemeClr val="bg1"/>
          </a:solidFill>
          <a:latin typeface="Arial" charset="0"/>
          <a:cs typeface="Arial" charset="0"/>
        </a:defRPr>
      </a:lvl6pPr>
      <a:lvl7pPr marL="736504" algn="l" rtl="0" fontAlgn="base">
        <a:spcBef>
          <a:spcPct val="0"/>
        </a:spcBef>
        <a:spcAft>
          <a:spcPct val="0"/>
        </a:spcAft>
        <a:defRPr sz="2300">
          <a:solidFill>
            <a:schemeClr val="bg1"/>
          </a:solidFill>
          <a:latin typeface="Arial" charset="0"/>
          <a:cs typeface="Arial" charset="0"/>
        </a:defRPr>
      </a:lvl7pPr>
      <a:lvl8pPr marL="1104756" algn="l" rtl="0" fontAlgn="base">
        <a:spcBef>
          <a:spcPct val="0"/>
        </a:spcBef>
        <a:spcAft>
          <a:spcPct val="0"/>
        </a:spcAft>
        <a:defRPr sz="2300">
          <a:solidFill>
            <a:schemeClr val="bg1"/>
          </a:solidFill>
          <a:latin typeface="Arial" charset="0"/>
          <a:cs typeface="Arial" charset="0"/>
        </a:defRPr>
      </a:lvl8pPr>
      <a:lvl9pPr marL="1473008" algn="l" rtl="0" fontAlgn="base">
        <a:spcBef>
          <a:spcPct val="0"/>
        </a:spcBef>
        <a:spcAft>
          <a:spcPct val="0"/>
        </a:spcAft>
        <a:defRPr sz="2300">
          <a:solidFill>
            <a:schemeClr val="bg1"/>
          </a:solidFill>
          <a:latin typeface="Arial" charset="0"/>
          <a:cs typeface="Arial" charset="0"/>
        </a:defRPr>
      </a:lvl9pPr>
    </p:titleStyle>
    <p:bodyStyle>
      <a:lvl1pPr marL="0" indent="0" algn="l" rtl="0" eaLnBrk="0" fontAlgn="base" hangingPunct="0">
        <a:lnSpc>
          <a:spcPct val="100000"/>
        </a:lnSpc>
        <a:spcBef>
          <a:spcPts val="0"/>
        </a:spcBef>
        <a:spcAft>
          <a:spcPts val="967"/>
        </a:spcAft>
        <a:buClrTx/>
        <a:buFontTx/>
        <a:buNone/>
        <a:defRPr lang="en-US" sz="1600" kern="1200" smtClean="0">
          <a:solidFill>
            <a:schemeClr val="tx1">
              <a:lumMod val="50000"/>
            </a:schemeClr>
          </a:solidFill>
          <a:latin typeface="Franklin Gothic Book"/>
          <a:ea typeface="ＭＳ Ｐゴシック" charset="0"/>
          <a:cs typeface="Franklin Gothic Book"/>
        </a:defRPr>
      </a:lvl1pPr>
      <a:lvl2pPr marL="144488" marR="0" indent="-144488" algn="l" defTabSz="736504" rtl="0" eaLnBrk="0" fontAlgn="base" latinLnBrk="0" hangingPunct="0">
        <a:lnSpc>
          <a:spcPct val="100000"/>
        </a:lnSpc>
        <a:spcBef>
          <a:spcPts val="0"/>
        </a:spcBef>
        <a:spcAft>
          <a:spcPts val="967"/>
        </a:spcAft>
        <a:buClr>
          <a:srgbClr val="00539B"/>
        </a:buClr>
        <a:buSzTx/>
        <a:buFont typeface="Arial" charset="0"/>
        <a:buChar char="•"/>
        <a:tabLst/>
        <a:defRPr lang="en-US" sz="1600" kern="1200" smtClean="0">
          <a:solidFill>
            <a:schemeClr val="tx1">
              <a:lumMod val="50000"/>
            </a:schemeClr>
          </a:solidFill>
          <a:latin typeface="Franklin Gothic Book"/>
          <a:ea typeface="Franklin Gothic Book"/>
          <a:cs typeface="Franklin Gothic Book"/>
        </a:defRPr>
      </a:lvl2pPr>
      <a:lvl3pPr marL="289962" marR="0" indent="-144981" algn="l" defTabSz="736504" rtl="0" eaLnBrk="0" fontAlgn="base" latinLnBrk="0" hangingPunct="0">
        <a:lnSpc>
          <a:spcPct val="100000"/>
        </a:lnSpc>
        <a:spcBef>
          <a:spcPts val="0"/>
        </a:spcBef>
        <a:spcAft>
          <a:spcPts val="967"/>
        </a:spcAft>
        <a:buClrTx/>
        <a:buSzTx/>
        <a:buFont typeface="Arial"/>
        <a:buChar char="•"/>
        <a:tabLst/>
        <a:defRPr lang="en-US" sz="1600" kern="1200" smtClean="0">
          <a:solidFill>
            <a:schemeClr val="tx1">
              <a:lumMod val="50000"/>
            </a:schemeClr>
          </a:solidFill>
          <a:latin typeface="Franklin Gothic Book"/>
          <a:ea typeface="Franklin Gothic Book"/>
          <a:cs typeface="Franklin Gothic Book"/>
        </a:defRPr>
      </a:lvl3pPr>
      <a:lvl4pPr marL="434943" marR="0" indent="-144981" algn="l" defTabSz="736504" rtl="0" eaLnBrk="0" fontAlgn="base" latinLnBrk="0" hangingPunct="0">
        <a:lnSpc>
          <a:spcPct val="100000"/>
        </a:lnSpc>
        <a:spcBef>
          <a:spcPts val="0"/>
        </a:spcBef>
        <a:spcAft>
          <a:spcPts val="967"/>
        </a:spcAft>
        <a:buClrTx/>
        <a:buSzTx/>
        <a:buFont typeface="Arial" panose="020B0604020202020204" pitchFamily="34" charset="0"/>
        <a:buChar char="‒"/>
        <a:tabLst/>
        <a:defRPr lang="en-US" sz="1600" kern="1200" baseline="0" smtClean="0">
          <a:solidFill>
            <a:schemeClr val="tx1">
              <a:lumMod val="50000"/>
            </a:schemeClr>
          </a:solidFill>
          <a:latin typeface="Franklin Gothic Book"/>
          <a:ea typeface="Franklin Gothic Book"/>
          <a:cs typeface="Franklin Gothic Book"/>
        </a:defRPr>
      </a:lvl4pPr>
      <a:lvl5pPr marL="1657134" indent="0" algn="l" rtl="0" eaLnBrk="0" fontAlgn="base" hangingPunct="0">
        <a:lnSpc>
          <a:spcPct val="100000"/>
        </a:lnSpc>
        <a:spcBef>
          <a:spcPts val="0"/>
        </a:spcBef>
        <a:spcAft>
          <a:spcPts val="967"/>
        </a:spcAft>
        <a:buFont typeface="Arial" charset="0"/>
        <a:buNone/>
        <a:defRPr sz="900" kern="1200">
          <a:solidFill>
            <a:srgbClr val="929395"/>
          </a:solidFill>
          <a:latin typeface="Arial" pitchFamily="34" charset="0"/>
          <a:ea typeface="Arial" charset="0"/>
          <a:cs typeface="Arial" pitchFamily="34" charset="0"/>
        </a:defRPr>
      </a:lvl5pPr>
      <a:lvl6pPr marL="2025386" indent="-184126" algn="l" defTabSz="736504" rtl="0" eaLnBrk="1" latinLnBrk="0" hangingPunct="1">
        <a:spcBef>
          <a:spcPct val="20000"/>
        </a:spcBef>
        <a:buFont typeface="Arial" pitchFamily="34" charset="0"/>
        <a:buChar char="•"/>
        <a:defRPr sz="1600" kern="1200">
          <a:solidFill>
            <a:schemeClr val="tx1"/>
          </a:solidFill>
          <a:latin typeface="+mn-lt"/>
          <a:ea typeface="+mn-ea"/>
          <a:cs typeface="+mn-cs"/>
        </a:defRPr>
      </a:lvl6pPr>
      <a:lvl7pPr marL="2393638" indent="-184126" algn="l" defTabSz="736504" rtl="0" eaLnBrk="1" latinLnBrk="0" hangingPunct="1">
        <a:spcBef>
          <a:spcPct val="20000"/>
        </a:spcBef>
        <a:buFont typeface="Arial" pitchFamily="34" charset="0"/>
        <a:buChar char="•"/>
        <a:defRPr sz="1600" kern="1200">
          <a:solidFill>
            <a:schemeClr val="tx1"/>
          </a:solidFill>
          <a:latin typeface="+mn-lt"/>
          <a:ea typeface="+mn-ea"/>
          <a:cs typeface="+mn-cs"/>
        </a:defRPr>
      </a:lvl7pPr>
      <a:lvl8pPr marL="2761890" indent="-184126" algn="l" defTabSz="736504" rtl="0" eaLnBrk="1" latinLnBrk="0" hangingPunct="1">
        <a:spcBef>
          <a:spcPct val="20000"/>
        </a:spcBef>
        <a:buFont typeface="Arial" pitchFamily="34" charset="0"/>
        <a:buChar char="•"/>
        <a:defRPr sz="1600" kern="1200">
          <a:solidFill>
            <a:schemeClr val="tx1"/>
          </a:solidFill>
          <a:latin typeface="+mn-lt"/>
          <a:ea typeface="+mn-ea"/>
          <a:cs typeface="+mn-cs"/>
        </a:defRPr>
      </a:lvl8pPr>
      <a:lvl9pPr marL="3130142" indent="-184126" algn="l" defTabSz="736504" rtl="0" eaLnBrk="1" latinLnBrk="0" hangingPunct="1">
        <a:spcBef>
          <a:spcPct val="20000"/>
        </a:spcBef>
        <a:buFont typeface="Arial" pitchFamily="34" charset="0"/>
        <a:buChar char="•"/>
        <a:defRPr sz="1600" kern="1200">
          <a:solidFill>
            <a:schemeClr val="tx1"/>
          </a:solidFill>
          <a:latin typeface="+mn-lt"/>
          <a:ea typeface="+mn-ea"/>
          <a:cs typeface="+mn-cs"/>
        </a:defRPr>
      </a:lvl9pPr>
    </p:bodyStyle>
    <p:otherStyle>
      <a:defPPr>
        <a:defRPr lang="en-US"/>
      </a:defPPr>
      <a:lvl1pPr marL="0" algn="l" defTabSz="736504" rtl="0" eaLnBrk="1" latinLnBrk="0" hangingPunct="1">
        <a:defRPr sz="1500" kern="1200">
          <a:solidFill>
            <a:schemeClr val="tx1"/>
          </a:solidFill>
          <a:latin typeface="+mn-lt"/>
          <a:ea typeface="+mn-ea"/>
          <a:cs typeface="+mn-cs"/>
        </a:defRPr>
      </a:lvl1pPr>
      <a:lvl2pPr marL="368252" algn="l" defTabSz="736504" rtl="0" eaLnBrk="1" latinLnBrk="0" hangingPunct="1">
        <a:defRPr sz="1500" kern="1200">
          <a:solidFill>
            <a:schemeClr val="tx1"/>
          </a:solidFill>
          <a:latin typeface="+mn-lt"/>
          <a:ea typeface="+mn-ea"/>
          <a:cs typeface="+mn-cs"/>
        </a:defRPr>
      </a:lvl2pPr>
      <a:lvl3pPr marL="736504" algn="l" defTabSz="736504" rtl="0" eaLnBrk="1" latinLnBrk="0" hangingPunct="1">
        <a:defRPr sz="1500" kern="1200">
          <a:solidFill>
            <a:schemeClr val="tx1"/>
          </a:solidFill>
          <a:latin typeface="+mn-lt"/>
          <a:ea typeface="+mn-ea"/>
          <a:cs typeface="+mn-cs"/>
        </a:defRPr>
      </a:lvl3pPr>
      <a:lvl4pPr marL="1104756" algn="l" defTabSz="736504" rtl="0" eaLnBrk="1" latinLnBrk="0" hangingPunct="1">
        <a:defRPr sz="1500" kern="1200">
          <a:solidFill>
            <a:schemeClr val="tx1"/>
          </a:solidFill>
          <a:latin typeface="+mn-lt"/>
          <a:ea typeface="+mn-ea"/>
          <a:cs typeface="+mn-cs"/>
        </a:defRPr>
      </a:lvl4pPr>
      <a:lvl5pPr marL="1473008" algn="l" defTabSz="736504" rtl="0" eaLnBrk="1" latinLnBrk="0" hangingPunct="1">
        <a:defRPr sz="1500" kern="1200">
          <a:solidFill>
            <a:schemeClr val="tx1"/>
          </a:solidFill>
          <a:latin typeface="+mn-lt"/>
          <a:ea typeface="+mn-ea"/>
          <a:cs typeface="+mn-cs"/>
        </a:defRPr>
      </a:lvl5pPr>
      <a:lvl6pPr marL="1841260" algn="l" defTabSz="736504" rtl="0" eaLnBrk="1" latinLnBrk="0" hangingPunct="1">
        <a:defRPr sz="1500" kern="1200">
          <a:solidFill>
            <a:schemeClr val="tx1"/>
          </a:solidFill>
          <a:latin typeface="+mn-lt"/>
          <a:ea typeface="+mn-ea"/>
          <a:cs typeface="+mn-cs"/>
        </a:defRPr>
      </a:lvl6pPr>
      <a:lvl7pPr marL="2209512" algn="l" defTabSz="736504" rtl="0" eaLnBrk="1" latinLnBrk="0" hangingPunct="1">
        <a:defRPr sz="1500" kern="1200">
          <a:solidFill>
            <a:schemeClr val="tx1"/>
          </a:solidFill>
          <a:latin typeface="+mn-lt"/>
          <a:ea typeface="+mn-ea"/>
          <a:cs typeface="+mn-cs"/>
        </a:defRPr>
      </a:lvl7pPr>
      <a:lvl8pPr marL="2577764" algn="l" defTabSz="736504" rtl="0" eaLnBrk="1" latinLnBrk="0" hangingPunct="1">
        <a:defRPr sz="1500" kern="1200">
          <a:solidFill>
            <a:schemeClr val="tx1"/>
          </a:solidFill>
          <a:latin typeface="+mn-lt"/>
          <a:ea typeface="+mn-ea"/>
          <a:cs typeface="+mn-cs"/>
        </a:defRPr>
      </a:lvl8pPr>
      <a:lvl9pPr marL="2946016" algn="l" defTabSz="736504" rtl="0" eaLnBrk="1" latinLnBrk="0" hangingPunct="1">
        <a:defRPr sz="15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1" name="Picture 10"/>
          <p:cNvPicPr>
            <a:picLocks noChangeAspect="1"/>
          </p:cNvPicPr>
          <p:nvPr/>
        </p:nvPicPr>
        <p:blipFill>
          <a:blip r:embed="rId59" cstate="print">
            <a:extLst>
              <a:ext uri="{28A0092B-C50C-407E-A947-70E740481C1C}">
                <a14:useLocalDpi xmlns:a14="http://schemas.microsoft.com/office/drawing/2010/main" val="0"/>
              </a:ext>
            </a:extLst>
          </a:blip>
          <a:stretch>
            <a:fillRect/>
          </a:stretch>
        </p:blipFill>
        <p:spPr>
          <a:xfrm>
            <a:off x="5730169" y="92859"/>
            <a:ext cx="1292978" cy="738989"/>
          </a:xfrm>
          <a:prstGeom prst="rect">
            <a:avLst/>
          </a:prstGeom>
        </p:spPr>
      </p:pic>
      <p:sp>
        <p:nvSpPr>
          <p:cNvPr id="2" name="Title Placeholder 1" descr="Ideally your title should fit on one line." title="Slide title"/>
          <p:cNvSpPr>
            <a:spLocks noGrp="1"/>
          </p:cNvSpPr>
          <p:nvPr>
            <p:ph type="title"/>
          </p:nvPr>
        </p:nvSpPr>
        <p:spPr>
          <a:xfrm>
            <a:off x="595975" y="-1"/>
            <a:ext cx="4882003" cy="839250"/>
          </a:xfrm>
          <a:prstGeom prst="rect">
            <a:avLst/>
          </a:prstGeom>
        </p:spPr>
        <p:txBody>
          <a:bodyPr vert="horz" lIns="0" tIns="0" rIns="0" bIns="0" rtlCol="0" anchor="ctr">
            <a:normAutofit/>
          </a:bodyPr>
          <a:lstStyle/>
          <a:p>
            <a:r>
              <a:rPr lang="en-US" dirty="0" smtClean="0"/>
              <a:t>Click to edit Master title style</a:t>
            </a:r>
            <a:endParaRPr lang="en-GB" dirty="0"/>
          </a:p>
        </p:txBody>
      </p:sp>
      <p:cxnSp>
        <p:nvCxnSpPr>
          <p:cNvPr id="70" name="Straight Connector 69"/>
          <p:cNvCxnSpPr/>
          <p:nvPr/>
        </p:nvCxnSpPr>
        <p:spPr bwMode="auto">
          <a:xfrm>
            <a:off x="-2549" y="838861"/>
            <a:ext cx="7561263"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81" name="Straight Connector 80"/>
          <p:cNvCxnSpPr/>
          <p:nvPr/>
        </p:nvCxnSpPr>
        <p:spPr bwMode="auto">
          <a:xfrm>
            <a:off x="-2549" y="5035500"/>
            <a:ext cx="7563813" cy="0"/>
          </a:xfrm>
          <a:prstGeom prst="line">
            <a:avLst/>
          </a:prstGeom>
          <a:ln w="3175"/>
        </p:spPr>
        <p:style>
          <a:lnRef idx="1">
            <a:schemeClr val="accent1"/>
          </a:lnRef>
          <a:fillRef idx="0">
            <a:schemeClr val="accent1"/>
          </a:fillRef>
          <a:effectRef idx="0">
            <a:schemeClr val="accent1"/>
          </a:effectRef>
          <a:fontRef idx="minor">
            <a:schemeClr val="tx1"/>
          </a:fontRef>
        </p:style>
      </p:cxnSp>
      <p:sp>
        <p:nvSpPr>
          <p:cNvPr id="55" name="Text Placeholder 2" descr="First level - paragraph text&#10;Second level - bullet 1&#10;Third level - bullet 2&#10;&#10;No more than 100 words per slide" title="Main body text"/>
          <p:cNvSpPr>
            <a:spLocks noGrp="1"/>
          </p:cNvSpPr>
          <p:nvPr>
            <p:ph type="body" idx="1"/>
          </p:nvPr>
        </p:nvSpPr>
        <p:spPr>
          <a:xfrm>
            <a:off x="595976" y="1398925"/>
            <a:ext cx="6370626" cy="3217281"/>
          </a:xfrm>
          <a:prstGeom prst="rect">
            <a:avLst/>
          </a:prstGeom>
        </p:spPr>
        <p:txBody>
          <a:bodyPr vert="horz" lIns="0" tIns="0" rIns="0" bIns="0" rtlCol="0">
            <a:no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sp>
        <p:nvSpPr>
          <p:cNvPr id="56" name="Date Placeholder 3"/>
          <p:cNvSpPr>
            <a:spLocks noGrp="1"/>
          </p:cNvSpPr>
          <p:nvPr>
            <p:ph type="dt" sz="half" idx="2"/>
          </p:nvPr>
        </p:nvSpPr>
        <p:spPr>
          <a:xfrm>
            <a:off x="594661" y="5035501"/>
            <a:ext cx="1547697" cy="293738"/>
          </a:xfrm>
          <a:prstGeom prst="rect">
            <a:avLst/>
          </a:prstGeom>
        </p:spPr>
        <p:txBody>
          <a:bodyPr lIns="0" tIns="0" rIns="0" bIns="0" anchor="ctr"/>
          <a:lstStyle>
            <a:lvl1pPr>
              <a:defRPr sz="700">
                <a:solidFill>
                  <a:schemeClr val="accent1"/>
                </a:solidFill>
                <a:latin typeface="Franklin Gothic Book"/>
                <a:cs typeface="Franklin Gothic Book"/>
              </a:defRPr>
            </a:lvl1pPr>
          </a:lstStyle>
          <a:p>
            <a:fld id="{8B6E079F-0502-CC4C-9C8B-39554E94F19E}" type="datetime3">
              <a:rPr lang="en-GB" smtClean="0"/>
              <a:pPr/>
              <a:t>13 July, 2016</a:t>
            </a:fld>
            <a:endParaRPr lang="en-GB" dirty="0"/>
          </a:p>
        </p:txBody>
      </p:sp>
      <p:sp>
        <p:nvSpPr>
          <p:cNvPr id="57" name="Footer Placeholder 4"/>
          <p:cNvSpPr>
            <a:spLocks noGrp="1"/>
          </p:cNvSpPr>
          <p:nvPr>
            <p:ph type="ftr" sz="quarter" idx="3"/>
            <p:custDataLst>
              <p:tags r:id="rId58"/>
            </p:custDataLst>
          </p:nvPr>
        </p:nvSpPr>
        <p:spPr>
          <a:xfrm>
            <a:off x="0" y="5035501"/>
            <a:ext cx="7561263" cy="293738"/>
          </a:xfrm>
          <a:prstGeom prst="rect">
            <a:avLst/>
          </a:prstGeom>
        </p:spPr>
        <p:txBody>
          <a:bodyPr lIns="0" tIns="0" rIns="0" bIns="0" anchor="ctr"/>
          <a:lstStyle>
            <a:lvl1pPr algn="ctr">
              <a:defRPr lang="en-GB" sz="800" b="0" i="0" u="none">
                <a:solidFill>
                  <a:srgbClr val="FFFFFF"/>
                </a:solidFill>
                <a:latin typeface="Arial"/>
              </a:defRPr>
            </a:lvl1pPr>
          </a:lstStyle>
          <a:p>
            <a:endParaRPr lang="en-GB" b="1"/>
          </a:p>
        </p:txBody>
      </p:sp>
      <p:sp>
        <p:nvSpPr>
          <p:cNvPr id="59" name="Slide Number Placeholder 5"/>
          <p:cNvSpPr>
            <a:spLocks noGrp="1"/>
          </p:cNvSpPr>
          <p:nvPr>
            <p:ph type="sldNum" sz="quarter" idx="4"/>
          </p:nvPr>
        </p:nvSpPr>
        <p:spPr>
          <a:xfrm>
            <a:off x="6846455" y="5035501"/>
            <a:ext cx="297689" cy="293738"/>
          </a:xfrm>
          <a:prstGeom prst="rect">
            <a:avLst/>
          </a:prstGeom>
        </p:spPr>
        <p:txBody>
          <a:bodyPr lIns="0" tIns="0" rIns="0" bIns="0" anchor="ctr"/>
          <a:lstStyle>
            <a:lvl1pPr algn="r">
              <a:defRPr sz="700">
                <a:solidFill>
                  <a:schemeClr val="accent1"/>
                </a:solidFill>
                <a:latin typeface="Franklin Gothic Book"/>
                <a:cs typeface="Franklin Gothic Book"/>
              </a:defRPr>
            </a:lvl1pPr>
          </a:lstStyle>
          <a:p>
            <a:fld id="{71F9F866-B438-9445-8D9F-1F8FF6608833}" type="slidenum">
              <a:rPr lang="en-GB" smtClean="0"/>
              <a:pPr/>
              <a:t>‹#›</a:t>
            </a:fld>
            <a:endParaRPr lang="en-GB" dirty="0"/>
          </a:p>
        </p:txBody>
      </p:sp>
    </p:spTree>
    <p:extLst>
      <p:ext uri="{BB962C8B-B14F-4D97-AF65-F5344CB8AC3E}">
        <p14:creationId xmlns:p14="http://schemas.microsoft.com/office/powerpoint/2010/main" val="1324403751"/>
      </p:ext>
    </p:extLst>
  </p:cSld>
  <p:clrMap bg1="lt1" tx1="dk1" bg2="lt2" tx2="dk2" accent1="accent1" accent2="accent2" accent3="accent3" accent4="accent4" accent5="accent5" accent6="accent6" hlink="hlink" folHlink="folHlink"/>
  <p:sldLayoutIdLst>
    <p:sldLayoutId id="2147484251" r:id="rId1"/>
    <p:sldLayoutId id="2147484252" r:id="rId2"/>
    <p:sldLayoutId id="2147484253" r:id="rId3"/>
    <p:sldLayoutId id="2147484254" r:id="rId4"/>
    <p:sldLayoutId id="2147484255" r:id="rId5"/>
    <p:sldLayoutId id="2147484256" r:id="rId6"/>
    <p:sldLayoutId id="2147484257" r:id="rId7"/>
    <p:sldLayoutId id="2147484258" r:id="rId8"/>
    <p:sldLayoutId id="2147484259" r:id="rId9"/>
    <p:sldLayoutId id="2147484260" r:id="rId10"/>
    <p:sldLayoutId id="2147484261" r:id="rId11"/>
    <p:sldLayoutId id="2147484262" r:id="rId12"/>
    <p:sldLayoutId id="2147484263" r:id="rId13"/>
    <p:sldLayoutId id="2147484264" r:id="rId14"/>
    <p:sldLayoutId id="2147484265" r:id="rId15"/>
    <p:sldLayoutId id="2147484266" r:id="rId16"/>
    <p:sldLayoutId id="2147484267" r:id="rId17"/>
    <p:sldLayoutId id="2147484268" r:id="rId18"/>
    <p:sldLayoutId id="2147484269" r:id="rId19"/>
    <p:sldLayoutId id="2147484270" r:id="rId20"/>
    <p:sldLayoutId id="2147484271" r:id="rId21"/>
    <p:sldLayoutId id="2147484272" r:id="rId22"/>
    <p:sldLayoutId id="2147484273" r:id="rId23"/>
    <p:sldLayoutId id="2147484274" r:id="rId24"/>
    <p:sldLayoutId id="2147484275" r:id="rId25"/>
    <p:sldLayoutId id="2147484276" r:id="rId26"/>
    <p:sldLayoutId id="2147484277" r:id="rId27"/>
    <p:sldLayoutId id="2147484278" r:id="rId28"/>
    <p:sldLayoutId id="2147484279" r:id="rId29"/>
    <p:sldLayoutId id="2147484280" r:id="rId30"/>
    <p:sldLayoutId id="2147484281" r:id="rId31"/>
    <p:sldLayoutId id="2147484282" r:id="rId32"/>
    <p:sldLayoutId id="2147484283" r:id="rId33"/>
    <p:sldLayoutId id="2147484284" r:id="rId34"/>
    <p:sldLayoutId id="2147484285" r:id="rId35"/>
    <p:sldLayoutId id="2147484286" r:id="rId36"/>
    <p:sldLayoutId id="2147484287" r:id="rId37"/>
    <p:sldLayoutId id="2147484288" r:id="rId38"/>
    <p:sldLayoutId id="2147484289" r:id="rId39"/>
    <p:sldLayoutId id="2147484290" r:id="rId40"/>
    <p:sldLayoutId id="2147484291" r:id="rId41"/>
    <p:sldLayoutId id="2147484292" r:id="rId42"/>
    <p:sldLayoutId id="2147484293" r:id="rId43"/>
    <p:sldLayoutId id="2147484294" r:id="rId44"/>
    <p:sldLayoutId id="2147484295" r:id="rId45"/>
    <p:sldLayoutId id="2147484296" r:id="rId46"/>
    <p:sldLayoutId id="2147484297" r:id="rId47"/>
    <p:sldLayoutId id="2147484298" r:id="rId48"/>
    <p:sldLayoutId id="2147484299" r:id="rId49"/>
    <p:sldLayoutId id="2147484300" r:id="rId50"/>
    <p:sldLayoutId id="2147484301" r:id="rId51"/>
    <p:sldLayoutId id="2147484302" r:id="rId52"/>
    <p:sldLayoutId id="2147484303" r:id="rId53"/>
    <p:sldLayoutId id="2147484304" r:id="rId54"/>
    <p:sldLayoutId id="2147484305" r:id="rId55"/>
    <p:sldLayoutId id="2147484306" r:id="rId56"/>
  </p:sldLayoutIdLst>
  <p:timing>
    <p:tnLst>
      <p:par>
        <p:cTn id="1" dur="indefinite" restart="never" nodeType="tmRoot"/>
      </p:par>
    </p:tnLst>
  </p:timing>
  <p:hf hdr="0"/>
  <p:txStyles>
    <p:titleStyle>
      <a:lvl1pPr algn="l" rtl="0" eaLnBrk="0" fontAlgn="base" hangingPunct="0">
        <a:spcBef>
          <a:spcPct val="0"/>
        </a:spcBef>
        <a:spcAft>
          <a:spcPct val="0"/>
        </a:spcAft>
        <a:defRPr sz="2300" b="0" i="0" kern="1200">
          <a:solidFill>
            <a:schemeClr val="accent1"/>
          </a:solidFill>
          <a:latin typeface="Bodoni MT" panose="02070603080606020203" pitchFamily="18" charset="0"/>
          <a:ea typeface="ＭＳ Ｐゴシック" charset="0"/>
          <a:cs typeface="Bodoni MT" panose="02070603080606020203" pitchFamily="18" charset="0"/>
        </a:defRPr>
      </a:lvl1pPr>
      <a:lvl2pPr algn="l" rtl="0" eaLnBrk="0" fontAlgn="base" hangingPunct="0">
        <a:spcBef>
          <a:spcPct val="0"/>
        </a:spcBef>
        <a:spcAft>
          <a:spcPct val="0"/>
        </a:spcAft>
        <a:defRPr sz="2300">
          <a:solidFill>
            <a:schemeClr val="bg1"/>
          </a:solidFill>
          <a:latin typeface="Arial" charset="0"/>
          <a:ea typeface="ＭＳ Ｐゴシック" charset="0"/>
          <a:cs typeface="Arial" charset="0"/>
        </a:defRPr>
      </a:lvl2pPr>
      <a:lvl3pPr algn="l" rtl="0" eaLnBrk="0" fontAlgn="base" hangingPunct="0">
        <a:spcBef>
          <a:spcPct val="0"/>
        </a:spcBef>
        <a:spcAft>
          <a:spcPct val="0"/>
        </a:spcAft>
        <a:defRPr sz="2300">
          <a:solidFill>
            <a:schemeClr val="bg1"/>
          </a:solidFill>
          <a:latin typeface="Arial" charset="0"/>
          <a:ea typeface="ＭＳ Ｐゴシック" charset="0"/>
          <a:cs typeface="Arial" charset="0"/>
        </a:defRPr>
      </a:lvl3pPr>
      <a:lvl4pPr algn="l" rtl="0" eaLnBrk="0" fontAlgn="base" hangingPunct="0">
        <a:spcBef>
          <a:spcPct val="0"/>
        </a:spcBef>
        <a:spcAft>
          <a:spcPct val="0"/>
        </a:spcAft>
        <a:defRPr sz="2300">
          <a:solidFill>
            <a:schemeClr val="bg1"/>
          </a:solidFill>
          <a:latin typeface="Arial" charset="0"/>
          <a:ea typeface="ＭＳ Ｐゴシック" charset="0"/>
          <a:cs typeface="Arial" charset="0"/>
        </a:defRPr>
      </a:lvl4pPr>
      <a:lvl5pPr algn="l" rtl="0" eaLnBrk="0" fontAlgn="base" hangingPunct="0">
        <a:spcBef>
          <a:spcPct val="0"/>
        </a:spcBef>
        <a:spcAft>
          <a:spcPct val="0"/>
        </a:spcAft>
        <a:defRPr sz="2300">
          <a:solidFill>
            <a:schemeClr val="bg1"/>
          </a:solidFill>
          <a:latin typeface="Arial" charset="0"/>
          <a:ea typeface="ＭＳ Ｐゴシック" charset="0"/>
          <a:cs typeface="Arial" charset="0"/>
        </a:defRPr>
      </a:lvl5pPr>
      <a:lvl6pPr marL="368252" algn="l" rtl="0" fontAlgn="base">
        <a:spcBef>
          <a:spcPct val="0"/>
        </a:spcBef>
        <a:spcAft>
          <a:spcPct val="0"/>
        </a:spcAft>
        <a:defRPr sz="2300">
          <a:solidFill>
            <a:schemeClr val="bg1"/>
          </a:solidFill>
          <a:latin typeface="Arial" charset="0"/>
          <a:cs typeface="Arial" charset="0"/>
        </a:defRPr>
      </a:lvl6pPr>
      <a:lvl7pPr marL="736504" algn="l" rtl="0" fontAlgn="base">
        <a:spcBef>
          <a:spcPct val="0"/>
        </a:spcBef>
        <a:spcAft>
          <a:spcPct val="0"/>
        </a:spcAft>
        <a:defRPr sz="2300">
          <a:solidFill>
            <a:schemeClr val="bg1"/>
          </a:solidFill>
          <a:latin typeface="Arial" charset="0"/>
          <a:cs typeface="Arial" charset="0"/>
        </a:defRPr>
      </a:lvl7pPr>
      <a:lvl8pPr marL="1104756" algn="l" rtl="0" fontAlgn="base">
        <a:spcBef>
          <a:spcPct val="0"/>
        </a:spcBef>
        <a:spcAft>
          <a:spcPct val="0"/>
        </a:spcAft>
        <a:defRPr sz="2300">
          <a:solidFill>
            <a:schemeClr val="bg1"/>
          </a:solidFill>
          <a:latin typeface="Arial" charset="0"/>
          <a:cs typeface="Arial" charset="0"/>
        </a:defRPr>
      </a:lvl8pPr>
      <a:lvl9pPr marL="1473008" algn="l" rtl="0" fontAlgn="base">
        <a:spcBef>
          <a:spcPct val="0"/>
        </a:spcBef>
        <a:spcAft>
          <a:spcPct val="0"/>
        </a:spcAft>
        <a:defRPr sz="2300">
          <a:solidFill>
            <a:schemeClr val="bg1"/>
          </a:solidFill>
          <a:latin typeface="Arial" charset="0"/>
          <a:cs typeface="Arial" charset="0"/>
        </a:defRPr>
      </a:lvl9pPr>
    </p:titleStyle>
    <p:bodyStyle>
      <a:lvl1pPr marL="0" indent="0" algn="l" rtl="0" eaLnBrk="0" fontAlgn="base" hangingPunct="0">
        <a:lnSpc>
          <a:spcPct val="100000"/>
        </a:lnSpc>
        <a:spcBef>
          <a:spcPts val="0"/>
        </a:spcBef>
        <a:spcAft>
          <a:spcPts val="967"/>
        </a:spcAft>
        <a:buClrTx/>
        <a:buFontTx/>
        <a:buNone/>
        <a:defRPr lang="en-US" sz="1600" kern="1200" smtClean="0">
          <a:solidFill>
            <a:schemeClr val="tx1">
              <a:lumMod val="50000"/>
            </a:schemeClr>
          </a:solidFill>
          <a:latin typeface="Franklin Gothic Book"/>
          <a:ea typeface="ＭＳ Ｐゴシック" charset="0"/>
          <a:cs typeface="Franklin Gothic Book"/>
        </a:defRPr>
      </a:lvl1pPr>
      <a:lvl2pPr marL="144488" marR="0" indent="-144488" algn="l" defTabSz="736504" rtl="0" eaLnBrk="0" fontAlgn="base" latinLnBrk="0" hangingPunct="0">
        <a:lnSpc>
          <a:spcPct val="100000"/>
        </a:lnSpc>
        <a:spcBef>
          <a:spcPts val="0"/>
        </a:spcBef>
        <a:spcAft>
          <a:spcPts val="967"/>
        </a:spcAft>
        <a:buClr>
          <a:srgbClr val="00539B"/>
        </a:buClr>
        <a:buSzTx/>
        <a:buFont typeface="Arial" charset="0"/>
        <a:buChar char="•"/>
        <a:tabLst/>
        <a:defRPr lang="en-US" sz="1600" kern="1200" smtClean="0">
          <a:solidFill>
            <a:schemeClr val="tx1">
              <a:lumMod val="50000"/>
            </a:schemeClr>
          </a:solidFill>
          <a:latin typeface="Franklin Gothic Book"/>
          <a:ea typeface="Franklin Gothic Book"/>
          <a:cs typeface="Franklin Gothic Book"/>
        </a:defRPr>
      </a:lvl2pPr>
      <a:lvl3pPr marL="289962" marR="0" indent="-144981" algn="l" defTabSz="736504" rtl="0" eaLnBrk="0" fontAlgn="base" latinLnBrk="0" hangingPunct="0">
        <a:lnSpc>
          <a:spcPct val="100000"/>
        </a:lnSpc>
        <a:spcBef>
          <a:spcPts val="0"/>
        </a:spcBef>
        <a:spcAft>
          <a:spcPts val="967"/>
        </a:spcAft>
        <a:buClrTx/>
        <a:buSzTx/>
        <a:buFont typeface="Arial"/>
        <a:buChar char="•"/>
        <a:tabLst/>
        <a:defRPr lang="en-US" sz="1600" kern="1200" smtClean="0">
          <a:solidFill>
            <a:schemeClr val="tx1">
              <a:lumMod val="50000"/>
            </a:schemeClr>
          </a:solidFill>
          <a:latin typeface="Franklin Gothic Book"/>
          <a:ea typeface="Franklin Gothic Book"/>
          <a:cs typeface="Franklin Gothic Book"/>
        </a:defRPr>
      </a:lvl3pPr>
      <a:lvl4pPr marL="434943" marR="0" indent="-144981" algn="l" defTabSz="736504" rtl="0" eaLnBrk="0" fontAlgn="base" latinLnBrk="0" hangingPunct="0">
        <a:lnSpc>
          <a:spcPct val="100000"/>
        </a:lnSpc>
        <a:spcBef>
          <a:spcPts val="0"/>
        </a:spcBef>
        <a:spcAft>
          <a:spcPts val="967"/>
        </a:spcAft>
        <a:buClrTx/>
        <a:buSzTx/>
        <a:buFont typeface="Arial" panose="020B0604020202020204" pitchFamily="34" charset="0"/>
        <a:buChar char="‒"/>
        <a:tabLst/>
        <a:defRPr lang="en-US" sz="1600" kern="1200" baseline="0" smtClean="0">
          <a:solidFill>
            <a:schemeClr val="tx1">
              <a:lumMod val="50000"/>
            </a:schemeClr>
          </a:solidFill>
          <a:latin typeface="Franklin Gothic Book"/>
          <a:ea typeface="Franklin Gothic Book"/>
          <a:cs typeface="Franklin Gothic Book"/>
        </a:defRPr>
      </a:lvl4pPr>
      <a:lvl5pPr marL="1657134" indent="0" algn="l" rtl="0" eaLnBrk="0" fontAlgn="base" hangingPunct="0">
        <a:lnSpc>
          <a:spcPct val="100000"/>
        </a:lnSpc>
        <a:spcBef>
          <a:spcPts val="0"/>
        </a:spcBef>
        <a:spcAft>
          <a:spcPts val="967"/>
        </a:spcAft>
        <a:buFont typeface="Arial" charset="0"/>
        <a:buNone/>
        <a:defRPr sz="900" kern="1200">
          <a:solidFill>
            <a:srgbClr val="929395"/>
          </a:solidFill>
          <a:latin typeface="Arial" pitchFamily="34" charset="0"/>
          <a:ea typeface="Arial" charset="0"/>
          <a:cs typeface="Arial" pitchFamily="34" charset="0"/>
        </a:defRPr>
      </a:lvl5pPr>
      <a:lvl6pPr marL="2025386" indent="-184126" algn="l" defTabSz="736504" rtl="0" eaLnBrk="1" latinLnBrk="0" hangingPunct="1">
        <a:spcBef>
          <a:spcPct val="20000"/>
        </a:spcBef>
        <a:buFont typeface="Arial" pitchFamily="34" charset="0"/>
        <a:buChar char="•"/>
        <a:defRPr sz="1600" kern="1200">
          <a:solidFill>
            <a:schemeClr val="tx1"/>
          </a:solidFill>
          <a:latin typeface="+mn-lt"/>
          <a:ea typeface="+mn-ea"/>
          <a:cs typeface="+mn-cs"/>
        </a:defRPr>
      </a:lvl6pPr>
      <a:lvl7pPr marL="2393638" indent="-184126" algn="l" defTabSz="736504" rtl="0" eaLnBrk="1" latinLnBrk="0" hangingPunct="1">
        <a:spcBef>
          <a:spcPct val="20000"/>
        </a:spcBef>
        <a:buFont typeface="Arial" pitchFamily="34" charset="0"/>
        <a:buChar char="•"/>
        <a:defRPr sz="1600" kern="1200">
          <a:solidFill>
            <a:schemeClr val="tx1"/>
          </a:solidFill>
          <a:latin typeface="+mn-lt"/>
          <a:ea typeface="+mn-ea"/>
          <a:cs typeface="+mn-cs"/>
        </a:defRPr>
      </a:lvl7pPr>
      <a:lvl8pPr marL="2761890" indent="-184126" algn="l" defTabSz="736504" rtl="0" eaLnBrk="1" latinLnBrk="0" hangingPunct="1">
        <a:spcBef>
          <a:spcPct val="20000"/>
        </a:spcBef>
        <a:buFont typeface="Arial" pitchFamily="34" charset="0"/>
        <a:buChar char="•"/>
        <a:defRPr sz="1600" kern="1200">
          <a:solidFill>
            <a:schemeClr val="tx1"/>
          </a:solidFill>
          <a:latin typeface="+mn-lt"/>
          <a:ea typeface="+mn-ea"/>
          <a:cs typeface="+mn-cs"/>
        </a:defRPr>
      </a:lvl8pPr>
      <a:lvl9pPr marL="3130142" indent="-184126" algn="l" defTabSz="736504" rtl="0" eaLnBrk="1" latinLnBrk="0" hangingPunct="1">
        <a:spcBef>
          <a:spcPct val="20000"/>
        </a:spcBef>
        <a:buFont typeface="Arial" pitchFamily="34" charset="0"/>
        <a:buChar char="•"/>
        <a:defRPr sz="1600" kern="1200">
          <a:solidFill>
            <a:schemeClr val="tx1"/>
          </a:solidFill>
          <a:latin typeface="+mn-lt"/>
          <a:ea typeface="+mn-ea"/>
          <a:cs typeface="+mn-cs"/>
        </a:defRPr>
      </a:lvl9pPr>
    </p:bodyStyle>
    <p:otherStyle>
      <a:defPPr>
        <a:defRPr lang="en-US"/>
      </a:defPPr>
      <a:lvl1pPr marL="0" algn="l" defTabSz="736504" rtl="0" eaLnBrk="1" latinLnBrk="0" hangingPunct="1">
        <a:defRPr sz="1500" kern="1200">
          <a:solidFill>
            <a:schemeClr val="tx1"/>
          </a:solidFill>
          <a:latin typeface="+mn-lt"/>
          <a:ea typeface="+mn-ea"/>
          <a:cs typeface="+mn-cs"/>
        </a:defRPr>
      </a:lvl1pPr>
      <a:lvl2pPr marL="368252" algn="l" defTabSz="736504" rtl="0" eaLnBrk="1" latinLnBrk="0" hangingPunct="1">
        <a:defRPr sz="1500" kern="1200">
          <a:solidFill>
            <a:schemeClr val="tx1"/>
          </a:solidFill>
          <a:latin typeface="+mn-lt"/>
          <a:ea typeface="+mn-ea"/>
          <a:cs typeface="+mn-cs"/>
        </a:defRPr>
      </a:lvl2pPr>
      <a:lvl3pPr marL="736504" algn="l" defTabSz="736504" rtl="0" eaLnBrk="1" latinLnBrk="0" hangingPunct="1">
        <a:defRPr sz="1500" kern="1200">
          <a:solidFill>
            <a:schemeClr val="tx1"/>
          </a:solidFill>
          <a:latin typeface="+mn-lt"/>
          <a:ea typeface="+mn-ea"/>
          <a:cs typeface="+mn-cs"/>
        </a:defRPr>
      </a:lvl3pPr>
      <a:lvl4pPr marL="1104756" algn="l" defTabSz="736504" rtl="0" eaLnBrk="1" latinLnBrk="0" hangingPunct="1">
        <a:defRPr sz="1500" kern="1200">
          <a:solidFill>
            <a:schemeClr val="tx1"/>
          </a:solidFill>
          <a:latin typeface="+mn-lt"/>
          <a:ea typeface="+mn-ea"/>
          <a:cs typeface="+mn-cs"/>
        </a:defRPr>
      </a:lvl4pPr>
      <a:lvl5pPr marL="1473008" algn="l" defTabSz="736504" rtl="0" eaLnBrk="1" latinLnBrk="0" hangingPunct="1">
        <a:defRPr sz="1500" kern="1200">
          <a:solidFill>
            <a:schemeClr val="tx1"/>
          </a:solidFill>
          <a:latin typeface="+mn-lt"/>
          <a:ea typeface="+mn-ea"/>
          <a:cs typeface="+mn-cs"/>
        </a:defRPr>
      </a:lvl5pPr>
      <a:lvl6pPr marL="1841260" algn="l" defTabSz="736504" rtl="0" eaLnBrk="1" latinLnBrk="0" hangingPunct="1">
        <a:defRPr sz="1500" kern="1200">
          <a:solidFill>
            <a:schemeClr val="tx1"/>
          </a:solidFill>
          <a:latin typeface="+mn-lt"/>
          <a:ea typeface="+mn-ea"/>
          <a:cs typeface="+mn-cs"/>
        </a:defRPr>
      </a:lvl6pPr>
      <a:lvl7pPr marL="2209512" algn="l" defTabSz="736504" rtl="0" eaLnBrk="1" latinLnBrk="0" hangingPunct="1">
        <a:defRPr sz="1500" kern="1200">
          <a:solidFill>
            <a:schemeClr val="tx1"/>
          </a:solidFill>
          <a:latin typeface="+mn-lt"/>
          <a:ea typeface="+mn-ea"/>
          <a:cs typeface="+mn-cs"/>
        </a:defRPr>
      </a:lvl7pPr>
      <a:lvl8pPr marL="2577764" algn="l" defTabSz="736504" rtl="0" eaLnBrk="1" latinLnBrk="0" hangingPunct="1">
        <a:defRPr sz="1500" kern="1200">
          <a:solidFill>
            <a:schemeClr val="tx1"/>
          </a:solidFill>
          <a:latin typeface="+mn-lt"/>
          <a:ea typeface="+mn-ea"/>
          <a:cs typeface="+mn-cs"/>
        </a:defRPr>
      </a:lvl8pPr>
      <a:lvl9pPr marL="2946016" algn="l" defTabSz="736504" rtl="0" eaLnBrk="1" latinLnBrk="0" hangingPunct="1">
        <a:defRPr sz="15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descr="Ideally your title should fit on one line." title="Slide title"/>
          <p:cNvSpPr>
            <a:spLocks noGrp="1"/>
          </p:cNvSpPr>
          <p:nvPr>
            <p:ph type="title"/>
          </p:nvPr>
        </p:nvSpPr>
        <p:spPr>
          <a:xfrm>
            <a:off x="595975" y="-1"/>
            <a:ext cx="4882003" cy="839250"/>
          </a:xfrm>
          <a:prstGeom prst="rect">
            <a:avLst/>
          </a:prstGeom>
        </p:spPr>
        <p:txBody>
          <a:bodyPr vert="horz" lIns="0" tIns="0" rIns="0" bIns="0" rtlCol="0" anchor="ctr">
            <a:normAutofit/>
          </a:bodyPr>
          <a:lstStyle/>
          <a:p>
            <a:r>
              <a:rPr lang="en-US" dirty="0" smtClean="0"/>
              <a:t>Click to edit Master title style</a:t>
            </a:r>
            <a:endParaRPr lang="en-GB" dirty="0"/>
          </a:p>
        </p:txBody>
      </p:sp>
      <p:cxnSp>
        <p:nvCxnSpPr>
          <p:cNvPr id="70" name="Straight Connector 69"/>
          <p:cNvCxnSpPr/>
          <p:nvPr/>
        </p:nvCxnSpPr>
        <p:spPr bwMode="auto">
          <a:xfrm>
            <a:off x="-2549" y="838861"/>
            <a:ext cx="7561263"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81" name="Straight Connector 80"/>
          <p:cNvCxnSpPr/>
          <p:nvPr/>
        </p:nvCxnSpPr>
        <p:spPr bwMode="auto">
          <a:xfrm>
            <a:off x="-2549" y="5035500"/>
            <a:ext cx="7563813" cy="0"/>
          </a:xfrm>
          <a:prstGeom prst="line">
            <a:avLst/>
          </a:prstGeom>
          <a:ln w="3175"/>
        </p:spPr>
        <p:style>
          <a:lnRef idx="1">
            <a:schemeClr val="accent1"/>
          </a:lnRef>
          <a:fillRef idx="0">
            <a:schemeClr val="accent1"/>
          </a:fillRef>
          <a:effectRef idx="0">
            <a:schemeClr val="accent1"/>
          </a:effectRef>
          <a:fontRef idx="minor">
            <a:schemeClr val="tx1"/>
          </a:fontRef>
        </p:style>
      </p:cxnSp>
      <p:sp>
        <p:nvSpPr>
          <p:cNvPr id="55" name="Text Placeholder 2" descr="First level - paragraph text&#10;Second level - bullet 1&#10;Third level - bullet 2&#10;&#10;No more than 100 words per slide" title="Main body text"/>
          <p:cNvSpPr>
            <a:spLocks noGrp="1"/>
          </p:cNvSpPr>
          <p:nvPr>
            <p:ph type="body" idx="1"/>
          </p:nvPr>
        </p:nvSpPr>
        <p:spPr>
          <a:xfrm>
            <a:off x="595976" y="1398925"/>
            <a:ext cx="6370626" cy="3217281"/>
          </a:xfrm>
          <a:prstGeom prst="rect">
            <a:avLst/>
          </a:prstGeom>
        </p:spPr>
        <p:txBody>
          <a:bodyPr vert="horz" lIns="0" tIns="0" rIns="0" bIns="0" rtlCol="0">
            <a:no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sp>
        <p:nvSpPr>
          <p:cNvPr id="56" name="Date Placeholder 3"/>
          <p:cNvSpPr>
            <a:spLocks noGrp="1"/>
          </p:cNvSpPr>
          <p:nvPr>
            <p:ph type="dt" sz="half" idx="2"/>
          </p:nvPr>
        </p:nvSpPr>
        <p:spPr>
          <a:xfrm>
            <a:off x="594661" y="5035501"/>
            <a:ext cx="1547697" cy="293738"/>
          </a:xfrm>
          <a:prstGeom prst="rect">
            <a:avLst/>
          </a:prstGeom>
        </p:spPr>
        <p:txBody>
          <a:bodyPr lIns="0" tIns="0" rIns="0" bIns="0" anchor="ctr"/>
          <a:lstStyle>
            <a:lvl1pPr>
              <a:defRPr sz="700">
                <a:solidFill>
                  <a:schemeClr val="accent1"/>
                </a:solidFill>
                <a:latin typeface="Franklin Gothic Book"/>
                <a:cs typeface="Franklin Gothic Book"/>
              </a:defRPr>
            </a:lvl1pPr>
          </a:lstStyle>
          <a:p>
            <a:fld id="{8B6E079F-0502-CC4C-9C8B-39554E94F19E}" type="datetime3">
              <a:rPr lang="en-GB" smtClean="0"/>
              <a:pPr/>
              <a:t>13 July, 2016</a:t>
            </a:fld>
            <a:endParaRPr lang="en-GB" dirty="0"/>
          </a:p>
        </p:txBody>
      </p:sp>
      <p:sp>
        <p:nvSpPr>
          <p:cNvPr id="57" name="Footer Placeholder 4"/>
          <p:cNvSpPr>
            <a:spLocks noGrp="1"/>
          </p:cNvSpPr>
          <p:nvPr>
            <p:ph type="ftr" sz="quarter" idx="3"/>
            <p:custDataLst>
              <p:tags r:id="rId8"/>
            </p:custDataLst>
          </p:nvPr>
        </p:nvSpPr>
        <p:spPr>
          <a:xfrm>
            <a:off x="0" y="5035501"/>
            <a:ext cx="7561263" cy="293738"/>
          </a:xfrm>
          <a:prstGeom prst="rect">
            <a:avLst/>
          </a:prstGeom>
        </p:spPr>
        <p:txBody>
          <a:bodyPr lIns="0" tIns="0" rIns="0" bIns="0" anchor="ctr"/>
          <a:lstStyle>
            <a:lvl1pPr algn="ctr">
              <a:defRPr lang="en-GB" sz="800" b="0" i="0" u="none">
                <a:solidFill>
                  <a:srgbClr val="FFFFFF"/>
                </a:solidFill>
                <a:latin typeface="Arial"/>
              </a:defRPr>
            </a:lvl1pPr>
          </a:lstStyle>
          <a:p>
            <a:r>
              <a:rPr lang="en-GB" smtClean="0"/>
              <a:t>EBRD Classification: </a:t>
            </a:r>
            <a:r>
              <a:rPr lang="en-GB" b="1" smtClean="0"/>
              <a:t> INTERNAL </a:t>
            </a:r>
            <a:endParaRPr lang="en-GB" b="1"/>
          </a:p>
        </p:txBody>
      </p:sp>
      <p:sp>
        <p:nvSpPr>
          <p:cNvPr id="59" name="Slide Number Placeholder 5"/>
          <p:cNvSpPr>
            <a:spLocks noGrp="1"/>
          </p:cNvSpPr>
          <p:nvPr>
            <p:ph type="sldNum" sz="quarter" idx="4"/>
          </p:nvPr>
        </p:nvSpPr>
        <p:spPr>
          <a:xfrm>
            <a:off x="6846455" y="5035501"/>
            <a:ext cx="297689" cy="293738"/>
          </a:xfrm>
          <a:prstGeom prst="rect">
            <a:avLst/>
          </a:prstGeom>
        </p:spPr>
        <p:txBody>
          <a:bodyPr lIns="0" tIns="0" rIns="0" bIns="0" anchor="ctr"/>
          <a:lstStyle>
            <a:lvl1pPr algn="r">
              <a:defRPr sz="700">
                <a:solidFill>
                  <a:schemeClr val="accent1"/>
                </a:solidFill>
                <a:latin typeface="Franklin Gothic Book"/>
                <a:cs typeface="Franklin Gothic Book"/>
              </a:defRPr>
            </a:lvl1pPr>
          </a:lstStyle>
          <a:p>
            <a:fld id="{71F9F866-B438-9445-8D9F-1F8FF6608833}" type="slidenum">
              <a:rPr lang="en-GB" smtClean="0"/>
              <a:pPr/>
              <a:t>‹#›</a:t>
            </a:fld>
            <a:endParaRPr lang="en-GB" dirty="0"/>
          </a:p>
        </p:txBody>
      </p:sp>
      <p:pic>
        <p:nvPicPr>
          <p:cNvPr id="10" name="Picture 9"/>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5833971" y="177642"/>
            <a:ext cx="1132630" cy="559500"/>
          </a:xfrm>
          <a:prstGeom prst="rect">
            <a:avLst/>
          </a:prstGeom>
        </p:spPr>
      </p:pic>
    </p:spTree>
    <p:extLst>
      <p:ext uri="{BB962C8B-B14F-4D97-AF65-F5344CB8AC3E}">
        <p14:creationId xmlns:p14="http://schemas.microsoft.com/office/powerpoint/2010/main" val="2624119142"/>
      </p:ext>
    </p:extLst>
  </p:cSld>
  <p:clrMap bg1="lt1" tx1="dk1" bg2="lt2" tx2="dk2" accent1="accent1" accent2="accent2" accent3="accent3" accent4="accent4" accent5="accent5" accent6="accent6" hlink="hlink" folHlink="folHlink"/>
  <p:sldLayoutIdLst>
    <p:sldLayoutId id="2147484078" r:id="rId1"/>
    <p:sldLayoutId id="2147484075" r:id="rId2"/>
    <p:sldLayoutId id="2147484076" r:id="rId3"/>
    <p:sldLayoutId id="2147484478" r:id="rId4"/>
    <p:sldLayoutId id="2147484479" r:id="rId5"/>
    <p:sldLayoutId id="2147484480" r:id="rId6"/>
  </p:sldLayoutIdLst>
  <p:timing>
    <p:tnLst>
      <p:par>
        <p:cTn id="1" dur="indefinite" restart="never" nodeType="tmRoot"/>
      </p:par>
    </p:tnLst>
  </p:timing>
  <p:hf hdr="0"/>
  <p:txStyles>
    <p:titleStyle>
      <a:lvl1pPr algn="l" rtl="0" eaLnBrk="0" fontAlgn="base" hangingPunct="0">
        <a:spcBef>
          <a:spcPct val="0"/>
        </a:spcBef>
        <a:spcAft>
          <a:spcPct val="0"/>
        </a:spcAft>
        <a:defRPr sz="2300" b="0" i="0" kern="1200">
          <a:solidFill>
            <a:schemeClr val="accent1"/>
          </a:solidFill>
          <a:latin typeface="Bodoni MT" panose="02070603080606020203" pitchFamily="18" charset="0"/>
          <a:ea typeface="ＭＳ Ｐゴシック" charset="0"/>
          <a:cs typeface="Bodoni MT" panose="02070603080606020203" pitchFamily="18" charset="0"/>
        </a:defRPr>
      </a:lvl1pPr>
      <a:lvl2pPr algn="l" rtl="0" eaLnBrk="0" fontAlgn="base" hangingPunct="0">
        <a:spcBef>
          <a:spcPct val="0"/>
        </a:spcBef>
        <a:spcAft>
          <a:spcPct val="0"/>
        </a:spcAft>
        <a:defRPr sz="2300">
          <a:solidFill>
            <a:schemeClr val="bg1"/>
          </a:solidFill>
          <a:latin typeface="Arial" charset="0"/>
          <a:ea typeface="ＭＳ Ｐゴシック" charset="0"/>
          <a:cs typeface="Arial" charset="0"/>
        </a:defRPr>
      </a:lvl2pPr>
      <a:lvl3pPr algn="l" rtl="0" eaLnBrk="0" fontAlgn="base" hangingPunct="0">
        <a:spcBef>
          <a:spcPct val="0"/>
        </a:spcBef>
        <a:spcAft>
          <a:spcPct val="0"/>
        </a:spcAft>
        <a:defRPr sz="2300">
          <a:solidFill>
            <a:schemeClr val="bg1"/>
          </a:solidFill>
          <a:latin typeface="Arial" charset="0"/>
          <a:ea typeface="ＭＳ Ｐゴシック" charset="0"/>
          <a:cs typeface="Arial" charset="0"/>
        </a:defRPr>
      </a:lvl3pPr>
      <a:lvl4pPr algn="l" rtl="0" eaLnBrk="0" fontAlgn="base" hangingPunct="0">
        <a:spcBef>
          <a:spcPct val="0"/>
        </a:spcBef>
        <a:spcAft>
          <a:spcPct val="0"/>
        </a:spcAft>
        <a:defRPr sz="2300">
          <a:solidFill>
            <a:schemeClr val="bg1"/>
          </a:solidFill>
          <a:latin typeface="Arial" charset="0"/>
          <a:ea typeface="ＭＳ Ｐゴシック" charset="0"/>
          <a:cs typeface="Arial" charset="0"/>
        </a:defRPr>
      </a:lvl4pPr>
      <a:lvl5pPr algn="l" rtl="0" eaLnBrk="0" fontAlgn="base" hangingPunct="0">
        <a:spcBef>
          <a:spcPct val="0"/>
        </a:spcBef>
        <a:spcAft>
          <a:spcPct val="0"/>
        </a:spcAft>
        <a:defRPr sz="2300">
          <a:solidFill>
            <a:schemeClr val="bg1"/>
          </a:solidFill>
          <a:latin typeface="Arial" charset="0"/>
          <a:ea typeface="ＭＳ Ｐゴシック" charset="0"/>
          <a:cs typeface="Arial" charset="0"/>
        </a:defRPr>
      </a:lvl5pPr>
      <a:lvl6pPr marL="368252" algn="l" rtl="0" fontAlgn="base">
        <a:spcBef>
          <a:spcPct val="0"/>
        </a:spcBef>
        <a:spcAft>
          <a:spcPct val="0"/>
        </a:spcAft>
        <a:defRPr sz="2300">
          <a:solidFill>
            <a:schemeClr val="bg1"/>
          </a:solidFill>
          <a:latin typeface="Arial" charset="0"/>
          <a:cs typeface="Arial" charset="0"/>
        </a:defRPr>
      </a:lvl6pPr>
      <a:lvl7pPr marL="736504" algn="l" rtl="0" fontAlgn="base">
        <a:spcBef>
          <a:spcPct val="0"/>
        </a:spcBef>
        <a:spcAft>
          <a:spcPct val="0"/>
        </a:spcAft>
        <a:defRPr sz="2300">
          <a:solidFill>
            <a:schemeClr val="bg1"/>
          </a:solidFill>
          <a:latin typeface="Arial" charset="0"/>
          <a:cs typeface="Arial" charset="0"/>
        </a:defRPr>
      </a:lvl7pPr>
      <a:lvl8pPr marL="1104756" algn="l" rtl="0" fontAlgn="base">
        <a:spcBef>
          <a:spcPct val="0"/>
        </a:spcBef>
        <a:spcAft>
          <a:spcPct val="0"/>
        </a:spcAft>
        <a:defRPr sz="2300">
          <a:solidFill>
            <a:schemeClr val="bg1"/>
          </a:solidFill>
          <a:latin typeface="Arial" charset="0"/>
          <a:cs typeface="Arial" charset="0"/>
        </a:defRPr>
      </a:lvl8pPr>
      <a:lvl9pPr marL="1473008" algn="l" rtl="0" fontAlgn="base">
        <a:spcBef>
          <a:spcPct val="0"/>
        </a:spcBef>
        <a:spcAft>
          <a:spcPct val="0"/>
        </a:spcAft>
        <a:defRPr sz="2300">
          <a:solidFill>
            <a:schemeClr val="bg1"/>
          </a:solidFill>
          <a:latin typeface="Arial" charset="0"/>
          <a:cs typeface="Arial" charset="0"/>
        </a:defRPr>
      </a:lvl9pPr>
    </p:titleStyle>
    <p:bodyStyle>
      <a:lvl1pPr marL="0" indent="0" algn="l" rtl="0" eaLnBrk="0" fontAlgn="base" hangingPunct="0">
        <a:lnSpc>
          <a:spcPct val="100000"/>
        </a:lnSpc>
        <a:spcBef>
          <a:spcPts val="0"/>
        </a:spcBef>
        <a:spcAft>
          <a:spcPts val="967"/>
        </a:spcAft>
        <a:buClrTx/>
        <a:buFontTx/>
        <a:buNone/>
        <a:defRPr lang="en-US" sz="1600" kern="1200" smtClean="0">
          <a:solidFill>
            <a:schemeClr val="tx1">
              <a:lumMod val="50000"/>
            </a:schemeClr>
          </a:solidFill>
          <a:latin typeface="Franklin Gothic Book"/>
          <a:ea typeface="ＭＳ Ｐゴシック" charset="0"/>
          <a:cs typeface="Franklin Gothic Book"/>
        </a:defRPr>
      </a:lvl1pPr>
      <a:lvl2pPr marL="144488" marR="0" indent="-144488" algn="l" defTabSz="736504" rtl="0" eaLnBrk="0" fontAlgn="base" latinLnBrk="0" hangingPunct="0">
        <a:lnSpc>
          <a:spcPct val="100000"/>
        </a:lnSpc>
        <a:spcBef>
          <a:spcPts val="0"/>
        </a:spcBef>
        <a:spcAft>
          <a:spcPts val="967"/>
        </a:spcAft>
        <a:buClr>
          <a:srgbClr val="00539B"/>
        </a:buClr>
        <a:buSzTx/>
        <a:buFont typeface="Arial" charset="0"/>
        <a:buChar char="•"/>
        <a:tabLst/>
        <a:defRPr lang="en-US" sz="1600" kern="1200" smtClean="0">
          <a:solidFill>
            <a:schemeClr val="tx1">
              <a:lumMod val="50000"/>
            </a:schemeClr>
          </a:solidFill>
          <a:latin typeface="Franklin Gothic Book"/>
          <a:ea typeface="Franklin Gothic Book"/>
          <a:cs typeface="Franklin Gothic Book"/>
        </a:defRPr>
      </a:lvl2pPr>
      <a:lvl3pPr marL="289962" marR="0" indent="-144981" algn="l" defTabSz="736504" rtl="0" eaLnBrk="0" fontAlgn="base" latinLnBrk="0" hangingPunct="0">
        <a:lnSpc>
          <a:spcPct val="100000"/>
        </a:lnSpc>
        <a:spcBef>
          <a:spcPts val="0"/>
        </a:spcBef>
        <a:spcAft>
          <a:spcPts val="967"/>
        </a:spcAft>
        <a:buClrTx/>
        <a:buSzTx/>
        <a:buFont typeface="Arial"/>
        <a:buChar char="•"/>
        <a:tabLst/>
        <a:defRPr lang="en-US" sz="1600" kern="1200" smtClean="0">
          <a:solidFill>
            <a:schemeClr val="tx1">
              <a:lumMod val="50000"/>
            </a:schemeClr>
          </a:solidFill>
          <a:latin typeface="Franklin Gothic Book"/>
          <a:ea typeface="Franklin Gothic Book"/>
          <a:cs typeface="Franklin Gothic Book"/>
        </a:defRPr>
      </a:lvl3pPr>
      <a:lvl4pPr marL="434943" marR="0" indent="-144981" algn="l" defTabSz="736504" rtl="0" eaLnBrk="0" fontAlgn="base" latinLnBrk="0" hangingPunct="0">
        <a:lnSpc>
          <a:spcPct val="100000"/>
        </a:lnSpc>
        <a:spcBef>
          <a:spcPts val="0"/>
        </a:spcBef>
        <a:spcAft>
          <a:spcPts val="967"/>
        </a:spcAft>
        <a:buClrTx/>
        <a:buSzTx/>
        <a:buFont typeface="Arial" panose="020B0604020202020204" pitchFamily="34" charset="0"/>
        <a:buChar char="‒"/>
        <a:tabLst/>
        <a:defRPr lang="en-US" sz="1600" kern="1200" baseline="0" smtClean="0">
          <a:solidFill>
            <a:schemeClr val="tx1">
              <a:lumMod val="50000"/>
            </a:schemeClr>
          </a:solidFill>
          <a:latin typeface="Franklin Gothic Book"/>
          <a:ea typeface="Franklin Gothic Book"/>
          <a:cs typeface="Franklin Gothic Book"/>
        </a:defRPr>
      </a:lvl4pPr>
      <a:lvl5pPr marL="1657134" indent="0" algn="l" rtl="0" eaLnBrk="0" fontAlgn="base" hangingPunct="0">
        <a:lnSpc>
          <a:spcPct val="100000"/>
        </a:lnSpc>
        <a:spcBef>
          <a:spcPts val="0"/>
        </a:spcBef>
        <a:spcAft>
          <a:spcPts val="967"/>
        </a:spcAft>
        <a:buFont typeface="Arial" charset="0"/>
        <a:buNone/>
        <a:defRPr sz="900" kern="1200">
          <a:solidFill>
            <a:srgbClr val="929395"/>
          </a:solidFill>
          <a:latin typeface="Arial" pitchFamily="34" charset="0"/>
          <a:ea typeface="Arial" charset="0"/>
          <a:cs typeface="Arial" pitchFamily="34" charset="0"/>
        </a:defRPr>
      </a:lvl5pPr>
      <a:lvl6pPr marL="2025386" indent="-184126" algn="l" defTabSz="736504" rtl="0" eaLnBrk="1" latinLnBrk="0" hangingPunct="1">
        <a:spcBef>
          <a:spcPct val="20000"/>
        </a:spcBef>
        <a:buFont typeface="Arial" pitchFamily="34" charset="0"/>
        <a:buChar char="•"/>
        <a:defRPr sz="1600" kern="1200">
          <a:solidFill>
            <a:schemeClr val="tx1"/>
          </a:solidFill>
          <a:latin typeface="+mn-lt"/>
          <a:ea typeface="+mn-ea"/>
          <a:cs typeface="+mn-cs"/>
        </a:defRPr>
      </a:lvl6pPr>
      <a:lvl7pPr marL="2393638" indent="-184126" algn="l" defTabSz="736504" rtl="0" eaLnBrk="1" latinLnBrk="0" hangingPunct="1">
        <a:spcBef>
          <a:spcPct val="20000"/>
        </a:spcBef>
        <a:buFont typeface="Arial" pitchFamily="34" charset="0"/>
        <a:buChar char="•"/>
        <a:defRPr sz="1600" kern="1200">
          <a:solidFill>
            <a:schemeClr val="tx1"/>
          </a:solidFill>
          <a:latin typeface="+mn-lt"/>
          <a:ea typeface="+mn-ea"/>
          <a:cs typeface="+mn-cs"/>
        </a:defRPr>
      </a:lvl7pPr>
      <a:lvl8pPr marL="2761890" indent="-184126" algn="l" defTabSz="736504" rtl="0" eaLnBrk="1" latinLnBrk="0" hangingPunct="1">
        <a:spcBef>
          <a:spcPct val="20000"/>
        </a:spcBef>
        <a:buFont typeface="Arial" pitchFamily="34" charset="0"/>
        <a:buChar char="•"/>
        <a:defRPr sz="1600" kern="1200">
          <a:solidFill>
            <a:schemeClr val="tx1"/>
          </a:solidFill>
          <a:latin typeface="+mn-lt"/>
          <a:ea typeface="+mn-ea"/>
          <a:cs typeface="+mn-cs"/>
        </a:defRPr>
      </a:lvl8pPr>
      <a:lvl9pPr marL="3130142" indent="-184126" algn="l" defTabSz="736504" rtl="0" eaLnBrk="1" latinLnBrk="0" hangingPunct="1">
        <a:spcBef>
          <a:spcPct val="20000"/>
        </a:spcBef>
        <a:buFont typeface="Arial" pitchFamily="34" charset="0"/>
        <a:buChar char="•"/>
        <a:defRPr sz="1600" kern="1200">
          <a:solidFill>
            <a:schemeClr val="tx1"/>
          </a:solidFill>
          <a:latin typeface="+mn-lt"/>
          <a:ea typeface="+mn-ea"/>
          <a:cs typeface="+mn-cs"/>
        </a:defRPr>
      </a:lvl9pPr>
    </p:bodyStyle>
    <p:otherStyle>
      <a:defPPr>
        <a:defRPr lang="en-US"/>
      </a:defPPr>
      <a:lvl1pPr marL="0" algn="l" defTabSz="736504" rtl="0" eaLnBrk="1" latinLnBrk="0" hangingPunct="1">
        <a:defRPr sz="1500" kern="1200">
          <a:solidFill>
            <a:schemeClr val="tx1"/>
          </a:solidFill>
          <a:latin typeface="+mn-lt"/>
          <a:ea typeface="+mn-ea"/>
          <a:cs typeface="+mn-cs"/>
        </a:defRPr>
      </a:lvl1pPr>
      <a:lvl2pPr marL="368252" algn="l" defTabSz="736504" rtl="0" eaLnBrk="1" latinLnBrk="0" hangingPunct="1">
        <a:defRPr sz="1500" kern="1200">
          <a:solidFill>
            <a:schemeClr val="tx1"/>
          </a:solidFill>
          <a:latin typeface="+mn-lt"/>
          <a:ea typeface="+mn-ea"/>
          <a:cs typeface="+mn-cs"/>
        </a:defRPr>
      </a:lvl2pPr>
      <a:lvl3pPr marL="736504" algn="l" defTabSz="736504" rtl="0" eaLnBrk="1" latinLnBrk="0" hangingPunct="1">
        <a:defRPr sz="1500" kern="1200">
          <a:solidFill>
            <a:schemeClr val="tx1"/>
          </a:solidFill>
          <a:latin typeface="+mn-lt"/>
          <a:ea typeface="+mn-ea"/>
          <a:cs typeface="+mn-cs"/>
        </a:defRPr>
      </a:lvl3pPr>
      <a:lvl4pPr marL="1104756" algn="l" defTabSz="736504" rtl="0" eaLnBrk="1" latinLnBrk="0" hangingPunct="1">
        <a:defRPr sz="1500" kern="1200">
          <a:solidFill>
            <a:schemeClr val="tx1"/>
          </a:solidFill>
          <a:latin typeface="+mn-lt"/>
          <a:ea typeface="+mn-ea"/>
          <a:cs typeface="+mn-cs"/>
        </a:defRPr>
      </a:lvl4pPr>
      <a:lvl5pPr marL="1473008" algn="l" defTabSz="736504" rtl="0" eaLnBrk="1" latinLnBrk="0" hangingPunct="1">
        <a:defRPr sz="1500" kern="1200">
          <a:solidFill>
            <a:schemeClr val="tx1"/>
          </a:solidFill>
          <a:latin typeface="+mn-lt"/>
          <a:ea typeface="+mn-ea"/>
          <a:cs typeface="+mn-cs"/>
        </a:defRPr>
      </a:lvl5pPr>
      <a:lvl6pPr marL="1841260" algn="l" defTabSz="736504" rtl="0" eaLnBrk="1" latinLnBrk="0" hangingPunct="1">
        <a:defRPr sz="1500" kern="1200">
          <a:solidFill>
            <a:schemeClr val="tx1"/>
          </a:solidFill>
          <a:latin typeface="+mn-lt"/>
          <a:ea typeface="+mn-ea"/>
          <a:cs typeface="+mn-cs"/>
        </a:defRPr>
      </a:lvl6pPr>
      <a:lvl7pPr marL="2209512" algn="l" defTabSz="736504" rtl="0" eaLnBrk="1" latinLnBrk="0" hangingPunct="1">
        <a:defRPr sz="1500" kern="1200">
          <a:solidFill>
            <a:schemeClr val="tx1"/>
          </a:solidFill>
          <a:latin typeface="+mn-lt"/>
          <a:ea typeface="+mn-ea"/>
          <a:cs typeface="+mn-cs"/>
        </a:defRPr>
      </a:lvl7pPr>
      <a:lvl8pPr marL="2577764" algn="l" defTabSz="736504" rtl="0" eaLnBrk="1" latinLnBrk="0" hangingPunct="1">
        <a:defRPr sz="1500" kern="1200">
          <a:solidFill>
            <a:schemeClr val="tx1"/>
          </a:solidFill>
          <a:latin typeface="+mn-lt"/>
          <a:ea typeface="+mn-ea"/>
          <a:cs typeface="+mn-cs"/>
        </a:defRPr>
      </a:lvl8pPr>
      <a:lvl9pPr marL="2946016" algn="l" defTabSz="736504" rtl="0" eaLnBrk="1" latinLnBrk="0" hangingPunct="1">
        <a:defRPr sz="15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descr="Ideally your title should fit on one line." title="Slide title"/>
          <p:cNvSpPr>
            <a:spLocks noGrp="1"/>
          </p:cNvSpPr>
          <p:nvPr>
            <p:ph type="title"/>
          </p:nvPr>
        </p:nvSpPr>
        <p:spPr>
          <a:xfrm>
            <a:off x="595975" y="-1"/>
            <a:ext cx="4882003" cy="839250"/>
          </a:xfrm>
          <a:prstGeom prst="rect">
            <a:avLst/>
          </a:prstGeom>
        </p:spPr>
        <p:txBody>
          <a:bodyPr vert="horz" lIns="0" tIns="0" rIns="0" bIns="0" rtlCol="0" anchor="ctr">
            <a:normAutofit/>
          </a:bodyPr>
          <a:lstStyle/>
          <a:p>
            <a:r>
              <a:rPr lang="en-US" smtClean="0"/>
              <a:t>Click to edit Master title style</a:t>
            </a:r>
            <a:endParaRPr lang="en-GB" dirty="0"/>
          </a:p>
        </p:txBody>
      </p:sp>
      <p:cxnSp>
        <p:nvCxnSpPr>
          <p:cNvPr id="70" name="Straight Connector 69"/>
          <p:cNvCxnSpPr/>
          <p:nvPr/>
        </p:nvCxnSpPr>
        <p:spPr bwMode="auto">
          <a:xfrm>
            <a:off x="-2549" y="838861"/>
            <a:ext cx="7561263"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81" name="Straight Connector 80"/>
          <p:cNvCxnSpPr/>
          <p:nvPr/>
        </p:nvCxnSpPr>
        <p:spPr bwMode="auto">
          <a:xfrm>
            <a:off x="-2549" y="5035500"/>
            <a:ext cx="7563813" cy="0"/>
          </a:xfrm>
          <a:prstGeom prst="line">
            <a:avLst/>
          </a:prstGeom>
          <a:ln w="3175"/>
        </p:spPr>
        <p:style>
          <a:lnRef idx="1">
            <a:schemeClr val="accent1"/>
          </a:lnRef>
          <a:fillRef idx="0">
            <a:schemeClr val="accent1"/>
          </a:fillRef>
          <a:effectRef idx="0">
            <a:schemeClr val="accent1"/>
          </a:effectRef>
          <a:fontRef idx="minor">
            <a:schemeClr val="tx1"/>
          </a:fontRef>
        </p:style>
      </p:cxnSp>
      <p:sp>
        <p:nvSpPr>
          <p:cNvPr id="55" name="Text Placeholder 2" descr="First level - paragraph text&#10;Second level - bullet 1&#10;Third level - bullet 2&#10;&#10;No more than 100 words per slide" title="Main body text"/>
          <p:cNvSpPr>
            <a:spLocks noGrp="1"/>
          </p:cNvSpPr>
          <p:nvPr>
            <p:ph type="body" idx="1"/>
          </p:nvPr>
        </p:nvSpPr>
        <p:spPr>
          <a:xfrm>
            <a:off x="595976" y="1398925"/>
            <a:ext cx="6370626" cy="3217281"/>
          </a:xfrm>
          <a:prstGeom prst="rect">
            <a:avLst/>
          </a:prstGeom>
        </p:spPr>
        <p:txBody>
          <a:bodyPr vert="horz" lIns="0" tIns="0" rIns="0" bIns="0" rtlCol="0">
            <a:no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sp>
        <p:nvSpPr>
          <p:cNvPr id="56" name="Date Placeholder 3"/>
          <p:cNvSpPr>
            <a:spLocks noGrp="1"/>
          </p:cNvSpPr>
          <p:nvPr>
            <p:ph type="dt" sz="half" idx="2"/>
          </p:nvPr>
        </p:nvSpPr>
        <p:spPr>
          <a:xfrm>
            <a:off x="594661" y="5035501"/>
            <a:ext cx="1547697" cy="293738"/>
          </a:xfrm>
          <a:prstGeom prst="rect">
            <a:avLst/>
          </a:prstGeom>
        </p:spPr>
        <p:txBody>
          <a:bodyPr lIns="0" tIns="0" rIns="0" bIns="0" anchor="ctr"/>
          <a:lstStyle>
            <a:lvl1pPr>
              <a:defRPr sz="700">
                <a:solidFill>
                  <a:schemeClr val="accent1"/>
                </a:solidFill>
                <a:latin typeface="Franklin Gothic Book"/>
                <a:cs typeface="Franklin Gothic Book"/>
              </a:defRPr>
            </a:lvl1pPr>
          </a:lstStyle>
          <a:p>
            <a:fld id="{8B6E079F-0502-CC4C-9C8B-39554E94F19E}" type="datetime3">
              <a:rPr lang="en-GB" smtClean="0">
                <a:solidFill>
                  <a:srgbClr val="00539B"/>
                </a:solidFill>
              </a:rPr>
              <a:pPr/>
              <a:t>13 July, 2016</a:t>
            </a:fld>
            <a:endParaRPr lang="en-GB" dirty="0">
              <a:solidFill>
                <a:srgbClr val="00539B"/>
              </a:solidFill>
            </a:endParaRPr>
          </a:p>
        </p:txBody>
      </p:sp>
      <p:sp>
        <p:nvSpPr>
          <p:cNvPr id="57" name="Footer Placeholder 4"/>
          <p:cNvSpPr>
            <a:spLocks noGrp="1"/>
          </p:cNvSpPr>
          <p:nvPr>
            <p:ph type="ftr" sz="quarter" idx="3"/>
            <p:custDataLst>
              <p:tags r:id="rId58"/>
            </p:custDataLst>
          </p:nvPr>
        </p:nvSpPr>
        <p:spPr>
          <a:xfrm>
            <a:off x="0" y="5035501"/>
            <a:ext cx="7561263" cy="293738"/>
          </a:xfrm>
          <a:prstGeom prst="rect">
            <a:avLst/>
          </a:prstGeom>
        </p:spPr>
        <p:txBody>
          <a:bodyPr lIns="0" tIns="0" rIns="0" bIns="0" anchor="ctr"/>
          <a:lstStyle>
            <a:lvl1pPr algn="ctr">
              <a:defRPr lang="en-GB" sz="800" b="0" i="0" u="none">
                <a:solidFill>
                  <a:srgbClr val="FFFFFF"/>
                </a:solidFill>
                <a:latin typeface="Arial"/>
              </a:defRPr>
            </a:lvl1pPr>
          </a:lstStyle>
          <a:p>
            <a:endParaRPr b="1"/>
          </a:p>
        </p:txBody>
      </p:sp>
      <p:sp>
        <p:nvSpPr>
          <p:cNvPr id="59" name="Slide Number Placeholder 5"/>
          <p:cNvSpPr>
            <a:spLocks noGrp="1"/>
          </p:cNvSpPr>
          <p:nvPr>
            <p:ph type="sldNum" sz="quarter" idx="4"/>
          </p:nvPr>
        </p:nvSpPr>
        <p:spPr>
          <a:xfrm>
            <a:off x="6846455" y="5035501"/>
            <a:ext cx="297689" cy="293738"/>
          </a:xfrm>
          <a:prstGeom prst="rect">
            <a:avLst/>
          </a:prstGeom>
        </p:spPr>
        <p:txBody>
          <a:bodyPr lIns="0" tIns="0" rIns="0" bIns="0" anchor="ctr"/>
          <a:lstStyle>
            <a:lvl1pPr algn="r">
              <a:defRPr sz="700">
                <a:solidFill>
                  <a:schemeClr val="accent1"/>
                </a:solidFill>
                <a:latin typeface="Franklin Gothic Book"/>
                <a:cs typeface="Franklin Gothic Book"/>
              </a:defRPr>
            </a:lvl1pPr>
          </a:lstStyle>
          <a:p>
            <a:fld id="{71F9F866-B438-9445-8D9F-1F8FF6608833}" type="slidenum">
              <a:rPr lang="en-GB" smtClean="0">
                <a:solidFill>
                  <a:srgbClr val="00539B"/>
                </a:solidFill>
              </a:rPr>
              <a:pPr/>
              <a:t>‹#›</a:t>
            </a:fld>
            <a:endParaRPr lang="en-GB" dirty="0">
              <a:solidFill>
                <a:srgbClr val="00539B"/>
              </a:solidFill>
            </a:endParaRPr>
          </a:p>
        </p:txBody>
      </p:sp>
      <p:pic>
        <p:nvPicPr>
          <p:cNvPr id="10" name="Picture 9"/>
          <p:cNvPicPr>
            <a:picLocks noChangeAspect="1"/>
          </p:cNvPicPr>
          <p:nvPr/>
        </p:nvPicPr>
        <p:blipFill>
          <a:blip r:embed="rId59" cstate="print">
            <a:extLst>
              <a:ext uri="{28A0092B-C50C-407E-A947-70E740481C1C}">
                <a14:useLocalDpi xmlns:a14="http://schemas.microsoft.com/office/drawing/2010/main" val="0"/>
              </a:ext>
            </a:extLst>
          </a:blip>
          <a:stretch>
            <a:fillRect/>
          </a:stretch>
        </p:blipFill>
        <p:spPr>
          <a:xfrm>
            <a:off x="5833971" y="177642"/>
            <a:ext cx="1132630" cy="559500"/>
          </a:xfrm>
          <a:prstGeom prst="rect">
            <a:avLst/>
          </a:prstGeom>
        </p:spPr>
      </p:pic>
    </p:spTree>
    <p:extLst>
      <p:ext uri="{BB962C8B-B14F-4D97-AF65-F5344CB8AC3E}">
        <p14:creationId xmlns:p14="http://schemas.microsoft.com/office/powerpoint/2010/main" val="4111427729"/>
      </p:ext>
    </p:extLst>
  </p:cSld>
  <p:clrMap bg1="lt1" tx1="dk1" bg2="lt2" tx2="dk2" accent1="accent1" accent2="accent2" accent3="accent3" accent4="accent4" accent5="accent5" accent6="accent6" hlink="hlink" folHlink="folHlink"/>
  <p:sldLayoutIdLst>
    <p:sldLayoutId id="2147484422" r:id="rId1"/>
    <p:sldLayoutId id="2147484423" r:id="rId2"/>
    <p:sldLayoutId id="2147484424" r:id="rId3"/>
    <p:sldLayoutId id="2147484425" r:id="rId4"/>
    <p:sldLayoutId id="2147484426" r:id="rId5"/>
    <p:sldLayoutId id="2147484427" r:id="rId6"/>
    <p:sldLayoutId id="2147484428" r:id="rId7"/>
    <p:sldLayoutId id="2147484429" r:id="rId8"/>
    <p:sldLayoutId id="2147484430" r:id="rId9"/>
    <p:sldLayoutId id="2147484431" r:id="rId10"/>
    <p:sldLayoutId id="2147484432" r:id="rId11"/>
    <p:sldLayoutId id="2147484433" r:id="rId12"/>
    <p:sldLayoutId id="2147484434" r:id="rId13"/>
    <p:sldLayoutId id="2147484435" r:id="rId14"/>
    <p:sldLayoutId id="2147484436" r:id="rId15"/>
    <p:sldLayoutId id="2147484437" r:id="rId16"/>
    <p:sldLayoutId id="2147484438" r:id="rId17"/>
    <p:sldLayoutId id="2147484439" r:id="rId18"/>
    <p:sldLayoutId id="2147484440" r:id="rId19"/>
    <p:sldLayoutId id="2147484441" r:id="rId20"/>
    <p:sldLayoutId id="2147484442" r:id="rId21"/>
    <p:sldLayoutId id="2147484443" r:id="rId22"/>
    <p:sldLayoutId id="2147484444" r:id="rId23"/>
    <p:sldLayoutId id="2147484445" r:id="rId24"/>
    <p:sldLayoutId id="2147484446" r:id="rId25"/>
    <p:sldLayoutId id="2147484447" r:id="rId26"/>
    <p:sldLayoutId id="2147484448" r:id="rId27"/>
    <p:sldLayoutId id="2147484449" r:id="rId28"/>
    <p:sldLayoutId id="2147484450" r:id="rId29"/>
    <p:sldLayoutId id="2147484451" r:id="rId30"/>
    <p:sldLayoutId id="2147484452" r:id="rId31"/>
    <p:sldLayoutId id="2147484453" r:id="rId32"/>
    <p:sldLayoutId id="2147484454" r:id="rId33"/>
    <p:sldLayoutId id="2147484455" r:id="rId34"/>
    <p:sldLayoutId id="2147484456" r:id="rId35"/>
    <p:sldLayoutId id="2147484457" r:id="rId36"/>
    <p:sldLayoutId id="2147484458" r:id="rId37"/>
    <p:sldLayoutId id="2147484459" r:id="rId38"/>
    <p:sldLayoutId id="2147484460" r:id="rId39"/>
    <p:sldLayoutId id="2147484461" r:id="rId40"/>
    <p:sldLayoutId id="2147484462" r:id="rId41"/>
    <p:sldLayoutId id="2147484463" r:id="rId42"/>
    <p:sldLayoutId id="2147484464" r:id="rId43"/>
    <p:sldLayoutId id="2147484465" r:id="rId44"/>
    <p:sldLayoutId id="2147484466" r:id="rId45"/>
    <p:sldLayoutId id="2147484467" r:id="rId46"/>
    <p:sldLayoutId id="2147484468" r:id="rId47"/>
    <p:sldLayoutId id="2147484469" r:id="rId48"/>
    <p:sldLayoutId id="2147484470" r:id="rId49"/>
    <p:sldLayoutId id="2147484471" r:id="rId50"/>
    <p:sldLayoutId id="2147484472" r:id="rId51"/>
    <p:sldLayoutId id="2147484473" r:id="rId52"/>
    <p:sldLayoutId id="2147484474" r:id="rId53"/>
    <p:sldLayoutId id="2147484475" r:id="rId54"/>
    <p:sldLayoutId id="2147484476" r:id="rId55"/>
    <p:sldLayoutId id="2147484477" r:id="rId56"/>
  </p:sldLayoutIdLst>
  <p:timing>
    <p:tnLst>
      <p:par>
        <p:cTn id="1" dur="indefinite" restart="never" nodeType="tmRoot"/>
      </p:par>
    </p:tnLst>
  </p:timing>
  <p:hf hdr="0"/>
  <p:txStyles>
    <p:titleStyle>
      <a:lvl1pPr algn="l" rtl="0" eaLnBrk="1" fontAlgn="base" hangingPunct="1">
        <a:spcBef>
          <a:spcPct val="0"/>
        </a:spcBef>
        <a:spcAft>
          <a:spcPct val="0"/>
        </a:spcAft>
        <a:defRPr sz="2300" b="0" i="0" kern="1200">
          <a:solidFill>
            <a:schemeClr val="accent1"/>
          </a:solidFill>
          <a:latin typeface="Bodoni MT" panose="02070603080606020203" pitchFamily="18" charset="0"/>
          <a:ea typeface="ＭＳ Ｐゴシック" charset="0"/>
          <a:cs typeface="Bodoni MT" panose="02070603080606020203" pitchFamily="18" charset="0"/>
        </a:defRPr>
      </a:lvl1pPr>
      <a:lvl2pPr algn="l" rtl="0" eaLnBrk="1" fontAlgn="base" hangingPunct="1">
        <a:spcBef>
          <a:spcPct val="0"/>
        </a:spcBef>
        <a:spcAft>
          <a:spcPct val="0"/>
        </a:spcAft>
        <a:defRPr sz="2300">
          <a:solidFill>
            <a:schemeClr val="bg1"/>
          </a:solidFill>
          <a:latin typeface="Arial" charset="0"/>
          <a:ea typeface="ＭＳ Ｐゴシック" charset="0"/>
          <a:cs typeface="Arial" charset="0"/>
        </a:defRPr>
      </a:lvl2pPr>
      <a:lvl3pPr algn="l" rtl="0" eaLnBrk="1" fontAlgn="base" hangingPunct="1">
        <a:spcBef>
          <a:spcPct val="0"/>
        </a:spcBef>
        <a:spcAft>
          <a:spcPct val="0"/>
        </a:spcAft>
        <a:defRPr sz="2300">
          <a:solidFill>
            <a:schemeClr val="bg1"/>
          </a:solidFill>
          <a:latin typeface="Arial" charset="0"/>
          <a:ea typeface="ＭＳ Ｐゴシック" charset="0"/>
          <a:cs typeface="Arial" charset="0"/>
        </a:defRPr>
      </a:lvl3pPr>
      <a:lvl4pPr algn="l" rtl="0" eaLnBrk="1" fontAlgn="base" hangingPunct="1">
        <a:spcBef>
          <a:spcPct val="0"/>
        </a:spcBef>
        <a:spcAft>
          <a:spcPct val="0"/>
        </a:spcAft>
        <a:defRPr sz="2300">
          <a:solidFill>
            <a:schemeClr val="bg1"/>
          </a:solidFill>
          <a:latin typeface="Arial" charset="0"/>
          <a:ea typeface="ＭＳ Ｐゴシック" charset="0"/>
          <a:cs typeface="Arial" charset="0"/>
        </a:defRPr>
      </a:lvl4pPr>
      <a:lvl5pPr algn="l" rtl="0" eaLnBrk="1" fontAlgn="base" hangingPunct="1">
        <a:spcBef>
          <a:spcPct val="0"/>
        </a:spcBef>
        <a:spcAft>
          <a:spcPct val="0"/>
        </a:spcAft>
        <a:defRPr sz="2300">
          <a:solidFill>
            <a:schemeClr val="bg1"/>
          </a:solidFill>
          <a:latin typeface="Arial" charset="0"/>
          <a:ea typeface="ＭＳ Ｐゴシック" charset="0"/>
          <a:cs typeface="Arial" charset="0"/>
        </a:defRPr>
      </a:lvl5pPr>
      <a:lvl6pPr marL="368252" algn="l" rtl="0" eaLnBrk="1" fontAlgn="base" hangingPunct="1">
        <a:spcBef>
          <a:spcPct val="0"/>
        </a:spcBef>
        <a:spcAft>
          <a:spcPct val="0"/>
        </a:spcAft>
        <a:defRPr sz="2300">
          <a:solidFill>
            <a:schemeClr val="bg1"/>
          </a:solidFill>
          <a:latin typeface="Arial" charset="0"/>
          <a:cs typeface="Arial" charset="0"/>
        </a:defRPr>
      </a:lvl6pPr>
      <a:lvl7pPr marL="736504" algn="l" rtl="0" eaLnBrk="1" fontAlgn="base" hangingPunct="1">
        <a:spcBef>
          <a:spcPct val="0"/>
        </a:spcBef>
        <a:spcAft>
          <a:spcPct val="0"/>
        </a:spcAft>
        <a:defRPr sz="2300">
          <a:solidFill>
            <a:schemeClr val="bg1"/>
          </a:solidFill>
          <a:latin typeface="Arial" charset="0"/>
          <a:cs typeface="Arial" charset="0"/>
        </a:defRPr>
      </a:lvl7pPr>
      <a:lvl8pPr marL="1104756" algn="l" rtl="0" eaLnBrk="1" fontAlgn="base" hangingPunct="1">
        <a:spcBef>
          <a:spcPct val="0"/>
        </a:spcBef>
        <a:spcAft>
          <a:spcPct val="0"/>
        </a:spcAft>
        <a:defRPr sz="2300">
          <a:solidFill>
            <a:schemeClr val="bg1"/>
          </a:solidFill>
          <a:latin typeface="Arial" charset="0"/>
          <a:cs typeface="Arial" charset="0"/>
        </a:defRPr>
      </a:lvl8pPr>
      <a:lvl9pPr marL="1473008" algn="l" rtl="0" eaLnBrk="1" fontAlgn="base" hangingPunct="1">
        <a:spcBef>
          <a:spcPct val="0"/>
        </a:spcBef>
        <a:spcAft>
          <a:spcPct val="0"/>
        </a:spcAft>
        <a:defRPr sz="2300">
          <a:solidFill>
            <a:schemeClr val="bg1"/>
          </a:solidFill>
          <a:latin typeface="Arial" charset="0"/>
          <a:cs typeface="Arial" charset="0"/>
        </a:defRPr>
      </a:lvl9pPr>
    </p:titleStyle>
    <p:bodyStyle>
      <a:lvl1pPr marL="0" indent="0" algn="l" rtl="0" eaLnBrk="1" fontAlgn="base" hangingPunct="1">
        <a:lnSpc>
          <a:spcPct val="100000"/>
        </a:lnSpc>
        <a:spcBef>
          <a:spcPts val="0"/>
        </a:spcBef>
        <a:spcAft>
          <a:spcPts val="967"/>
        </a:spcAft>
        <a:buClrTx/>
        <a:buFontTx/>
        <a:buNone/>
        <a:defRPr lang="en-US" sz="1600" kern="1200" smtClean="0">
          <a:solidFill>
            <a:schemeClr val="tx1">
              <a:lumMod val="50000"/>
            </a:schemeClr>
          </a:solidFill>
          <a:latin typeface="Franklin Gothic Book"/>
          <a:ea typeface="ＭＳ Ｐゴシック" charset="0"/>
          <a:cs typeface="Franklin Gothic Book"/>
        </a:defRPr>
      </a:lvl1pPr>
      <a:lvl2pPr marL="144488" marR="0" indent="-144488" algn="l" defTabSz="736504" rtl="0" eaLnBrk="1" fontAlgn="base" latinLnBrk="0" hangingPunct="1">
        <a:lnSpc>
          <a:spcPct val="100000"/>
        </a:lnSpc>
        <a:spcBef>
          <a:spcPts val="0"/>
        </a:spcBef>
        <a:spcAft>
          <a:spcPts val="967"/>
        </a:spcAft>
        <a:buClr>
          <a:srgbClr val="00539B"/>
        </a:buClr>
        <a:buSzTx/>
        <a:buFont typeface="Arial" charset="0"/>
        <a:buChar char="•"/>
        <a:tabLst/>
        <a:defRPr lang="en-US" sz="1600" kern="1200" smtClean="0">
          <a:solidFill>
            <a:schemeClr val="tx1">
              <a:lumMod val="50000"/>
            </a:schemeClr>
          </a:solidFill>
          <a:latin typeface="Franklin Gothic Book"/>
          <a:ea typeface="Franklin Gothic Book"/>
          <a:cs typeface="Franklin Gothic Book"/>
        </a:defRPr>
      </a:lvl2pPr>
      <a:lvl3pPr marL="289962" marR="0" indent="-144981" algn="l" defTabSz="736504" rtl="0" eaLnBrk="1" fontAlgn="base" latinLnBrk="0" hangingPunct="1">
        <a:lnSpc>
          <a:spcPct val="100000"/>
        </a:lnSpc>
        <a:spcBef>
          <a:spcPts val="0"/>
        </a:spcBef>
        <a:spcAft>
          <a:spcPts val="967"/>
        </a:spcAft>
        <a:buClrTx/>
        <a:buSzTx/>
        <a:buFont typeface="Arial"/>
        <a:buChar char="•"/>
        <a:tabLst/>
        <a:defRPr lang="en-US" sz="1600" kern="1200" smtClean="0">
          <a:solidFill>
            <a:schemeClr val="tx1">
              <a:lumMod val="50000"/>
            </a:schemeClr>
          </a:solidFill>
          <a:latin typeface="Franklin Gothic Book"/>
          <a:ea typeface="Franklin Gothic Book"/>
          <a:cs typeface="Franklin Gothic Book"/>
        </a:defRPr>
      </a:lvl3pPr>
      <a:lvl4pPr marL="434943" marR="0" indent="-144981" algn="l" defTabSz="736504" rtl="0" eaLnBrk="1" fontAlgn="base" latinLnBrk="0" hangingPunct="1">
        <a:lnSpc>
          <a:spcPct val="100000"/>
        </a:lnSpc>
        <a:spcBef>
          <a:spcPts val="0"/>
        </a:spcBef>
        <a:spcAft>
          <a:spcPts val="967"/>
        </a:spcAft>
        <a:buClrTx/>
        <a:buSzTx/>
        <a:buFont typeface="Arial" panose="020B0604020202020204" pitchFamily="34" charset="0"/>
        <a:buChar char="‒"/>
        <a:tabLst/>
        <a:defRPr lang="en-US" sz="1600" kern="1200" baseline="0" smtClean="0">
          <a:solidFill>
            <a:schemeClr val="tx1">
              <a:lumMod val="50000"/>
            </a:schemeClr>
          </a:solidFill>
          <a:latin typeface="Franklin Gothic Book"/>
          <a:ea typeface="Franklin Gothic Book"/>
          <a:cs typeface="Franklin Gothic Book"/>
        </a:defRPr>
      </a:lvl4pPr>
      <a:lvl5pPr marL="1657134" indent="0" algn="l" rtl="0" eaLnBrk="1" fontAlgn="base" hangingPunct="1">
        <a:lnSpc>
          <a:spcPct val="100000"/>
        </a:lnSpc>
        <a:spcBef>
          <a:spcPts val="0"/>
        </a:spcBef>
        <a:spcAft>
          <a:spcPts val="967"/>
        </a:spcAft>
        <a:buFont typeface="Arial" charset="0"/>
        <a:buNone/>
        <a:defRPr sz="900" kern="1200">
          <a:solidFill>
            <a:srgbClr val="929395"/>
          </a:solidFill>
          <a:latin typeface="Arial" pitchFamily="34" charset="0"/>
          <a:ea typeface="Arial" charset="0"/>
          <a:cs typeface="Arial" pitchFamily="34" charset="0"/>
        </a:defRPr>
      </a:lvl5pPr>
      <a:lvl6pPr marL="2025386" indent="-184126" algn="l" defTabSz="736504" rtl="0" eaLnBrk="1" latinLnBrk="0" hangingPunct="1">
        <a:spcBef>
          <a:spcPct val="20000"/>
        </a:spcBef>
        <a:buFont typeface="Arial" pitchFamily="34" charset="0"/>
        <a:buChar char="•"/>
        <a:defRPr sz="1600" kern="1200">
          <a:solidFill>
            <a:schemeClr val="tx1"/>
          </a:solidFill>
          <a:latin typeface="+mn-lt"/>
          <a:ea typeface="+mn-ea"/>
          <a:cs typeface="+mn-cs"/>
        </a:defRPr>
      </a:lvl6pPr>
      <a:lvl7pPr marL="2393638" indent="-184126" algn="l" defTabSz="736504" rtl="0" eaLnBrk="1" latinLnBrk="0" hangingPunct="1">
        <a:spcBef>
          <a:spcPct val="20000"/>
        </a:spcBef>
        <a:buFont typeface="Arial" pitchFamily="34" charset="0"/>
        <a:buChar char="•"/>
        <a:defRPr sz="1600" kern="1200">
          <a:solidFill>
            <a:schemeClr val="tx1"/>
          </a:solidFill>
          <a:latin typeface="+mn-lt"/>
          <a:ea typeface="+mn-ea"/>
          <a:cs typeface="+mn-cs"/>
        </a:defRPr>
      </a:lvl7pPr>
      <a:lvl8pPr marL="2761890" indent="-184126" algn="l" defTabSz="736504" rtl="0" eaLnBrk="1" latinLnBrk="0" hangingPunct="1">
        <a:spcBef>
          <a:spcPct val="20000"/>
        </a:spcBef>
        <a:buFont typeface="Arial" pitchFamily="34" charset="0"/>
        <a:buChar char="•"/>
        <a:defRPr sz="1600" kern="1200">
          <a:solidFill>
            <a:schemeClr val="tx1"/>
          </a:solidFill>
          <a:latin typeface="+mn-lt"/>
          <a:ea typeface="+mn-ea"/>
          <a:cs typeface="+mn-cs"/>
        </a:defRPr>
      </a:lvl8pPr>
      <a:lvl9pPr marL="3130142" indent="-184126" algn="l" defTabSz="736504" rtl="0" eaLnBrk="1" latinLnBrk="0" hangingPunct="1">
        <a:spcBef>
          <a:spcPct val="20000"/>
        </a:spcBef>
        <a:buFont typeface="Arial" pitchFamily="34" charset="0"/>
        <a:buChar char="•"/>
        <a:defRPr sz="1600" kern="1200">
          <a:solidFill>
            <a:schemeClr val="tx1"/>
          </a:solidFill>
          <a:latin typeface="+mn-lt"/>
          <a:ea typeface="+mn-ea"/>
          <a:cs typeface="+mn-cs"/>
        </a:defRPr>
      </a:lvl9pPr>
    </p:bodyStyle>
    <p:otherStyle>
      <a:defPPr>
        <a:defRPr lang="en-US"/>
      </a:defPPr>
      <a:lvl1pPr marL="0" algn="l" defTabSz="736504" rtl="0" eaLnBrk="1" latinLnBrk="0" hangingPunct="1">
        <a:defRPr sz="1500" kern="1200">
          <a:solidFill>
            <a:schemeClr val="tx1"/>
          </a:solidFill>
          <a:latin typeface="+mn-lt"/>
          <a:ea typeface="+mn-ea"/>
          <a:cs typeface="+mn-cs"/>
        </a:defRPr>
      </a:lvl1pPr>
      <a:lvl2pPr marL="368252" algn="l" defTabSz="736504" rtl="0" eaLnBrk="1" latinLnBrk="0" hangingPunct="1">
        <a:defRPr sz="1500" kern="1200">
          <a:solidFill>
            <a:schemeClr val="tx1"/>
          </a:solidFill>
          <a:latin typeface="+mn-lt"/>
          <a:ea typeface="+mn-ea"/>
          <a:cs typeface="+mn-cs"/>
        </a:defRPr>
      </a:lvl2pPr>
      <a:lvl3pPr marL="736504" algn="l" defTabSz="736504" rtl="0" eaLnBrk="1" latinLnBrk="0" hangingPunct="1">
        <a:defRPr sz="1500" kern="1200">
          <a:solidFill>
            <a:schemeClr val="tx1"/>
          </a:solidFill>
          <a:latin typeface="+mn-lt"/>
          <a:ea typeface="+mn-ea"/>
          <a:cs typeface="+mn-cs"/>
        </a:defRPr>
      </a:lvl3pPr>
      <a:lvl4pPr marL="1104756" algn="l" defTabSz="736504" rtl="0" eaLnBrk="1" latinLnBrk="0" hangingPunct="1">
        <a:defRPr sz="1500" kern="1200">
          <a:solidFill>
            <a:schemeClr val="tx1"/>
          </a:solidFill>
          <a:latin typeface="+mn-lt"/>
          <a:ea typeface="+mn-ea"/>
          <a:cs typeface="+mn-cs"/>
        </a:defRPr>
      </a:lvl4pPr>
      <a:lvl5pPr marL="1473008" algn="l" defTabSz="736504" rtl="0" eaLnBrk="1" latinLnBrk="0" hangingPunct="1">
        <a:defRPr sz="1500" kern="1200">
          <a:solidFill>
            <a:schemeClr val="tx1"/>
          </a:solidFill>
          <a:latin typeface="+mn-lt"/>
          <a:ea typeface="+mn-ea"/>
          <a:cs typeface="+mn-cs"/>
        </a:defRPr>
      </a:lvl5pPr>
      <a:lvl6pPr marL="1841260" algn="l" defTabSz="736504" rtl="0" eaLnBrk="1" latinLnBrk="0" hangingPunct="1">
        <a:defRPr sz="1500" kern="1200">
          <a:solidFill>
            <a:schemeClr val="tx1"/>
          </a:solidFill>
          <a:latin typeface="+mn-lt"/>
          <a:ea typeface="+mn-ea"/>
          <a:cs typeface="+mn-cs"/>
        </a:defRPr>
      </a:lvl6pPr>
      <a:lvl7pPr marL="2209512" algn="l" defTabSz="736504" rtl="0" eaLnBrk="1" latinLnBrk="0" hangingPunct="1">
        <a:defRPr sz="1500" kern="1200">
          <a:solidFill>
            <a:schemeClr val="tx1"/>
          </a:solidFill>
          <a:latin typeface="+mn-lt"/>
          <a:ea typeface="+mn-ea"/>
          <a:cs typeface="+mn-cs"/>
        </a:defRPr>
      </a:lvl7pPr>
      <a:lvl8pPr marL="2577764" algn="l" defTabSz="736504" rtl="0" eaLnBrk="1" latinLnBrk="0" hangingPunct="1">
        <a:defRPr sz="1500" kern="1200">
          <a:solidFill>
            <a:schemeClr val="tx1"/>
          </a:solidFill>
          <a:latin typeface="+mn-lt"/>
          <a:ea typeface="+mn-ea"/>
          <a:cs typeface="+mn-cs"/>
        </a:defRPr>
      </a:lvl8pPr>
      <a:lvl9pPr marL="2946016" algn="l" defTabSz="736504" rtl="0" eaLnBrk="1" latinLnBrk="0" hangingPunct="1">
        <a:defRPr sz="15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224.xml"/><Relationship Id="rId1" Type="http://schemas.openxmlformats.org/officeDocument/2006/relationships/tags" Target="../tags/tag294.xml"/></Relationships>
</file>

<file path=ppt/slides/_rels/slide2.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2.xml"/><Relationship Id="rId1" Type="http://schemas.openxmlformats.org/officeDocument/2006/relationships/slideLayout" Target="../slideLayouts/slideLayout227.xml"/></Relationships>
</file>

<file path=ppt/slides/_rels/slide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3.xml"/><Relationship Id="rId1" Type="http://schemas.openxmlformats.org/officeDocument/2006/relationships/slideLayout" Target="../slideLayouts/slideLayout228.xml"/></Relationships>
</file>

<file path=ppt/slides/_rels/slide4.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4.xml"/><Relationship Id="rId1" Type="http://schemas.openxmlformats.org/officeDocument/2006/relationships/slideLayout" Target="../slideLayouts/slideLayout22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29.xml"/></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8" Type="http://schemas.openxmlformats.org/officeDocument/2006/relationships/image" Target="../media/image14.jpeg"/><Relationship Id="rId3" Type="http://schemas.openxmlformats.org/officeDocument/2006/relationships/image" Target="../media/image11.jpeg"/><Relationship Id="rId7" Type="http://schemas.openxmlformats.org/officeDocument/2006/relationships/hyperlink" Target="mailto:Athens@ebrd.com" TargetMode="External"/><Relationship Id="rId12" Type="http://schemas.openxmlformats.org/officeDocument/2006/relationships/image" Target="../media/image18.png"/><Relationship Id="rId2" Type="http://schemas.openxmlformats.org/officeDocument/2006/relationships/notesSlide" Target="../notesSlides/notesSlide8.xml"/><Relationship Id="rId1" Type="http://schemas.openxmlformats.org/officeDocument/2006/relationships/slideLayout" Target="../slideLayouts/slideLayout228.xml"/><Relationship Id="rId6" Type="http://schemas.openxmlformats.org/officeDocument/2006/relationships/image" Target="../media/image13.jpeg"/><Relationship Id="rId11" Type="http://schemas.openxmlformats.org/officeDocument/2006/relationships/image" Target="../media/image17.jpeg"/><Relationship Id="rId5" Type="http://schemas.openxmlformats.org/officeDocument/2006/relationships/hyperlink" Target="http://www.google.co.uk/url?sa=i&amp;rct=j&amp;q=&amp;esrc=s&amp;source=images&amp;cd=&amp;cad=rja&amp;uact=8&amp;ved=0ahUKEwiN9Mvc4OXJAhXLWRQKHQKZDSkQjRwIBw&amp;url=http://www.world-guides.com/europe/greece/attica/athens/maps.html&amp;psig=AFQjCNEKlwzMmlEoqMMyPhHUE2SzLlU8MA&amp;ust=1450539946778741" TargetMode="External"/><Relationship Id="rId10" Type="http://schemas.openxmlformats.org/officeDocument/2006/relationships/image" Target="../media/image16.jpeg"/><Relationship Id="rId4" Type="http://schemas.openxmlformats.org/officeDocument/2006/relationships/image" Target="../media/image12.jpeg"/><Relationship Id="rId9" Type="http://schemas.openxmlformats.org/officeDocument/2006/relationships/image" Target="../media/image15.jpeg"/></Relationships>
</file>

<file path=ppt/slides/_rels/slide9.xml.rels><?xml version="1.0" encoding="UTF-8" standalone="yes"?>
<Relationships xmlns="http://schemas.openxmlformats.org/package/2006/relationships"><Relationship Id="rId8" Type="http://schemas.openxmlformats.org/officeDocument/2006/relationships/image" Target="../media/image24.png"/><Relationship Id="rId13" Type="http://schemas.openxmlformats.org/officeDocument/2006/relationships/image" Target="../media/image27.jpeg"/><Relationship Id="rId3" Type="http://schemas.openxmlformats.org/officeDocument/2006/relationships/image" Target="../media/image19.png"/><Relationship Id="rId7" Type="http://schemas.openxmlformats.org/officeDocument/2006/relationships/image" Target="../media/image23.png"/><Relationship Id="rId12" Type="http://schemas.openxmlformats.org/officeDocument/2006/relationships/image" Target="../media/image26.png"/><Relationship Id="rId2" Type="http://schemas.openxmlformats.org/officeDocument/2006/relationships/notesSlide" Target="../notesSlides/notesSlide9.xml"/><Relationship Id="rId1" Type="http://schemas.openxmlformats.org/officeDocument/2006/relationships/slideLayout" Target="../slideLayouts/slideLayout227.xml"/><Relationship Id="rId6" Type="http://schemas.openxmlformats.org/officeDocument/2006/relationships/image" Target="../media/image22.png"/><Relationship Id="rId11" Type="http://schemas.openxmlformats.org/officeDocument/2006/relationships/hyperlink" Target="https://www.google.gr/url?sa=i&amp;rct=j&amp;q=&amp;esrc=s&amp;source=images&amp;cd=&amp;cad=rja&amp;uact=8&amp;ved=0ahUKEwjSlcmQlOjMAhVMC8AKHXvTC3oQjRwIBw&amp;url=https://www.europaikipisti.gr/en/&amp;psig=AFQjCNHJxEcpVwN5YWMZ2THMEuZlCgdufQ&amp;ust=1463816655491323" TargetMode="External"/><Relationship Id="rId5" Type="http://schemas.openxmlformats.org/officeDocument/2006/relationships/image" Target="../media/image21.png"/><Relationship Id="rId10" Type="http://schemas.openxmlformats.org/officeDocument/2006/relationships/image" Target="../media/image25.jpeg"/><Relationship Id="rId4" Type="http://schemas.openxmlformats.org/officeDocument/2006/relationships/image" Target="../media/image20.jpeg"/><Relationship Id="rId9" Type="http://schemas.openxmlformats.org/officeDocument/2006/relationships/hyperlink" Target="https://www.google.gr/url?sa=i&amp;rct=j&amp;q=&amp;esrc=s&amp;source=images&amp;cd=&amp;cad=rja&amp;uact=8&amp;ved=0ahUKEwjwourYkujMAhUIJcAKHRoKDMsQjRwIBw&amp;url=https://energyegypt.net/2015/10/23/energean-appoints-new-country-manager-for-egypt-starts-new-2d-seismic-survey/&amp;bvm=bv.122448493,d.ZGg&amp;psig=AFQjCNFE7lSBOUgXXSzCgJsYDqCmPKiqrw&amp;ust=1463816270423477"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594659" y="4206546"/>
            <a:ext cx="5202310" cy="565355"/>
          </a:xfrm>
        </p:spPr>
        <p:txBody>
          <a:bodyPr>
            <a:noAutofit/>
          </a:bodyPr>
          <a:lstStyle/>
          <a:p>
            <a:pPr>
              <a:spcBef>
                <a:spcPts val="0"/>
              </a:spcBef>
              <a:spcAft>
                <a:spcPts val="0"/>
              </a:spcAft>
            </a:pPr>
            <a:r>
              <a:rPr lang="fr-FR" altLang="en-US" sz="1600" dirty="0">
                <a:solidFill>
                  <a:srgbClr val="2A509C"/>
                </a:solidFill>
              </a:rPr>
              <a:t/>
            </a:r>
            <a:br>
              <a:rPr lang="fr-FR" altLang="en-US" sz="1600" dirty="0">
                <a:solidFill>
                  <a:srgbClr val="2A509C"/>
                </a:solidFill>
              </a:rPr>
            </a:br>
            <a:r>
              <a:rPr lang="en-GB" altLang="en-US" sz="2300" dirty="0"/>
              <a:t>EBRD in Greece</a:t>
            </a:r>
            <a:r>
              <a:rPr lang="fr-FR" altLang="en-US" sz="2300" dirty="0"/>
              <a:t/>
            </a:r>
            <a:br>
              <a:rPr lang="fr-FR" altLang="en-US" sz="2300" dirty="0"/>
            </a:br>
            <a:r>
              <a:rPr lang="en-GB" sz="1300" i="1" dirty="0" smtClean="0">
                <a:solidFill>
                  <a:schemeClr val="accent6"/>
                </a:solidFill>
                <a:latin typeface="Franklin Gothic Book" panose="020B0503020102020204" pitchFamily="34" charset="0"/>
              </a:rPr>
              <a:t>July </a:t>
            </a:r>
            <a:r>
              <a:rPr lang="en-GB" sz="1300" i="1" dirty="0">
                <a:solidFill>
                  <a:schemeClr val="accent6"/>
                </a:solidFill>
                <a:latin typeface="Franklin Gothic Book" panose="020B0503020102020204" pitchFamily="34" charset="0"/>
              </a:rPr>
              <a:t>2016</a:t>
            </a:r>
            <a:endParaRPr lang="fr-FR" altLang="en-US" sz="1300" i="1" dirty="0">
              <a:solidFill>
                <a:schemeClr val="accent6"/>
              </a:solidFill>
              <a:latin typeface="Franklin Gothic Medium" panose="020B0603020102020204" pitchFamily="34" charset="0"/>
            </a:endParaRPr>
          </a:p>
        </p:txBody>
      </p:sp>
      <p:sp>
        <p:nvSpPr>
          <p:cNvPr id="2" name="BJPseudoFooter"/>
          <p:cNvSpPr txBox="1"/>
          <p:nvPr>
            <p:custDataLst>
              <p:tags r:id="rId1"/>
            </p:custDataLst>
          </p:nvPr>
        </p:nvSpPr>
        <p:spPr>
          <a:xfrm>
            <a:off x="105018" y="5139994"/>
            <a:ext cx="7351228" cy="212869"/>
          </a:xfrm>
          <a:prstGeom prst="rect">
            <a:avLst/>
          </a:prstGeom>
          <a:noFill/>
        </p:spPr>
        <p:txBody>
          <a:bodyPr vert="horz" wrap="square" lIns="73650" tIns="36825" rIns="73650" bIns="36825" rtlCol="0">
            <a:spAutoFit/>
          </a:bodyPr>
          <a:lstStyle/>
          <a:p>
            <a:pPr algn="ctr" fontAlgn="base">
              <a:spcBef>
                <a:spcPct val="0"/>
              </a:spcBef>
              <a:spcAft>
                <a:spcPct val="0"/>
              </a:spcAft>
            </a:pPr>
            <a:endParaRPr lang="en-GB" dirty="0"/>
          </a:p>
        </p:txBody>
      </p:sp>
    </p:spTree>
    <p:extLst>
      <p:ext uri="{BB962C8B-B14F-4D97-AF65-F5344CB8AC3E}">
        <p14:creationId xmlns:p14="http://schemas.microsoft.com/office/powerpoint/2010/main" val="34701355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Placeholder 1" descr="ships.jpg"/>
          <p:cNvPicPr>
            <a:picLocks noChangeAspect="1"/>
          </p:cNvPicPr>
          <p:nvPr/>
        </p:nvPicPr>
        <p:blipFill rotWithShape="1">
          <a:blip r:embed="rId3">
            <a:extLst>
              <a:ext uri="{28A0092B-C50C-407E-A947-70E740481C1C}">
                <a14:useLocalDpi xmlns:a14="http://schemas.microsoft.com/office/drawing/2010/main" val="0"/>
              </a:ext>
            </a:extLst>
          </a:blip>
          <a:srcRect l="679" t="5405"/>
          <a:stretch/>
        </p:blipFill>
        <p:spPr>
          <a:xfrm>
            <a:off x="0" y="846274"/>
            <a:ext cx="7561263" cy="4188938"/>
          </a:xfrm>
          <a:prstGeom prst="rect">
            <a:avLst/>
          </a:prstGeom>
        </p:spPr>
      </p:pic>
      <p:sp>
        <p:nvSpPr>
          <p:cNvPr id="7" name="Slide Number Placeholder 6"/>
          <p:cNvSpPr>
            <a:spLocks noGrp="1"/>
          </p:cNvSpPr>
          <p:nvPr>
            <p:ph type="sldNum" sz="quarter" idx="4294967295"/>
          </p:nvPr>
        </p:nvSpPr>
        <p:spPr>
          <a:xfrm>
            <a:off x="6846455" y="5035501"/>
            <a:ext cx="297689" cy="293738"/>
          </a:xfrm>
          <a:prstGeom prst="rect">
            <a:avLst/>
          </a:prstGeom>
        </p:spPr>
        <p:txBody>
          <a:bodyPr/>
          <a:lstStyle/>
          <a:p>
            <a:fld id="{71F9F866-B438-9445-8D9F-1F8FF6608833}" type="slidenum">
              <a:rPr lang="en-GB" smtClean="0">
                <a:solidFill>
                  <a:srgbClr val="00539B"/>
                </a:solidFill>
              </a:rPr>
              <a:pPr/>
              <a:t>2</a:t>
            </a:fld>
            <a:endParaRPr lang="en-GB">
              <a:solidFill>
                <a:srgbClr val="00539B"/>
              </a:solidFill>
            </a:endParaRPr>
          </a:p>
        </p:txBody>
      </p:sp>
      <p:sp>
        <p:nvSpPr>
          <p:cNvPr id="10" name="Title 6"/>
          <p:cNvSpPr>
            <a:spLocks noGrp="1"/>
          </p:cNvSpPr>
          <p:nvPr>
            <p:ph type="title"/>
          </p:nvPr>
        </p:nvSpPr>
        <p:spPr>
          <a:xfrm>
            <a:off x="595975" y="-1"/>
            <a:ext cx="4882003" cy="839250"/>
          </a:xfrm>
        </p:spPr>
        <p:txBody>
          <a:bodyPr>
            <a:normAutofit/>
          </a:bodyPr>
          <a:lstStyle/>
          <a:p>
            <a:r>
              <a:rPr lang="en-GB" dirty="0"/>
              <a:t>The EBRD’s investments in 2015</a:t>
            </a:r>
          </a:p>
        </p:txBody>
      </p:sp>
      <p:sp>
        <p:nvSpPr>
          <p:cNvPr id="12" name="Text Placeholder 1"/>
          <p:cNvSpPr txBox="1">
            <a:spLocks/>
          </p:cNvSpPr>
          <p:nvPr/>
        </p:nvSpPr>
        <p:spPr>
          <a:xfrm>
            <a:off x="1304879" y="1911513"/>
            <a:ext cx="2107101" cy="1995292"/>
          </a:xfrm>
          <a:prstGeom prst="ellipse">
            <a:avLst/>
          </a:prstGeom>
          <a:solidFill>
            <a:srgbClr val="FFFFFF">
              <a:alpha val="80000"/>
            </a:srgbClr>
          </a:solidFill>
        </p:spPr>
        <p:txBody>
          <a:bodyPr vert="horz" lIns="0" tIns="0" rIns="0" bIns="0" rtlCol="0" anchor="ctr">
            <a:noAutofit/>
          </a:bodyPr>
          <a:lstStyle>
            <a:lvl1pPr marL="0" indent="0" algn="l" rtl="0" eaLnBrk="0" fontAlgn="base" hangingPunct="0">
              <a:lnSpc>
                <a:spcPct val="100000"/>
              </a:lnSpc>
              <a:spcBef>
                <a:spcPts val="0"/>
              </a:spcBef>
              <a:spcAft>
                <a:spcPts val="1200"/>
              </a:spcAft>
              <a:buClrTx/>
              <a:buFontTx/>
              <a:buNone/>
              <a:defRPr lang="en-US" sz="2000" kern="1200" smtClean="0">
                <a:solidFill>
                  <a:schemeClr val="tx1">
                    <a:lumMod val="50000"/>
                  </a:schemeClr>
                </a:solidFill>
                <a:latin typeface="Franklin Gothic Book"/>
                <a:ea typeface="ＭＳ Ｐゴシック" charset="0"/>
                <a:cs typeface="Franklin Gothic Book"/>
              </a:defRPr>
            </a:lvl1pPr>
            <a:lvl2pPr marL="179388" marR="0" indent="-179388" algn="l" defTabSz="914400" rtl="0" eaLnBrk="0" fontAlgn="base" latinLnBrk="0" hangingPunct="0">
              <a:lnSpc>
                <a:spcPct val="100000"/>
              </a:lnSpc>
              <a:spcBef>
                <a:spcPts val="0"/>
              </a:spcBef>
              <a:spcAft>
                <a:spcPts val="1200"/>
              </a:spcAft>
              <a:buClr>
                <a:srgbClr val="00539B"/>
              </a:buClr>
              <a:buSzTx/>
              <a:buFont typeface="Arial" charset="0"/>
              <a:buChar char="•"/>
              <a:tabLst/>
              <a:defRPr lang="en-US" sz="2000" kern="1200" smtClean="0">
                <a:solidFill>
                  <a:schemeClr val="tx1">
                    <a:lumMod val="50000"/>
                  </a:schemeClr>
                </a:solidFill>
                <a:latin typeface="Franklin Gothic Book"/>
                <a:ea typeface="Franklin Gothic Book"/>
                <a:cs typeface="Franklin Gothic Book"/>
              </a:defRPr>
            </a:lvl2pPr>
            <a:lvl3pPr marL="360000" marR="0" indent="-180000" algn="l" defTabSz="914400" rtl="0" eaLnBrk="0" fontAlgn="base" latinLnBrk="0" hangingPunct="0">
              <a:lnSpc>
                <a:spcPct val="100000"/>
              </a:lnSpc>
              <a:spcBef>
                <a:spcPts val="0"/>
              </a:spcBef>
              <a:spcAft>
                <a:spcPts val="1200"/>
              </a:spcAft>
              <a:buClrTx/>
              <a:buSzTx/>
              <a:buFont typeface="Arial"/>
              <a:buChar char="•"/>
              <a:tabLst/>
              <a:defRPr lang="en-US" sz="2000" kern="1200" smtClean="0">
                <a:solidFill>
                  <a:schemeClr val="tx1">
                    <a:lumMod val="50000"/>
                  </a:schemeClr>
                </a:solidFill>
                <a:latin typeface="Franklin Gothic Book"/>
                <a:ea typeface="Franklin Gothic Book"/>
                <a:cs typeface="Franklin Gothic Book"/>
              </a:defRPr>
            </a:lvl3pPr>
            <a:lvl4pPr marL="540000" marR="0" indent="-180000" algn="l" defTabSz="914400" rtl="0" eaLnBrk="0" fontAlgn="base" latinLnBrk="0" hangingPunct="0">
              <a:lnSpc>
                <a:spcPct val="100000"/>
              </a:lnSpc>
              <a:spcBef>
                <a:spcPts val="0"/>
              </a:spcBef>
              <a:spcAft>
                <a:spcPts val="1200"/>
              </a:spcAft>
              <a:buClrTx/>
              <a:buSzTx/>
              <a:buFont typeface="Arial" panose="020B0604020202020204" pitchFamily="34" charset="0"/>
              <a:buChar char="‒"/>
              <a:tabLst/>
              <a:defRPr lang="en-US" sz="2000" kern="1200" baseline="0" smtClean="0">
                <a:solidFill>
                  <a:schemeClr val="tx1">
                    <a:lumMod val="50000"/>
                  </a:schemeClr>
                </a:solidFill>
                <a:latin typeface="Franklin Gothic Book"/>
                <a:ea typeface="Franklin Gothic Book"/>
                <a:cs typeface="Franklin Gothic Book"/>
              </a:defRPr>
            </a:lvl4pPr>
            <a:lvl5pPr marL="2057400" indent="0" algn="l" rtl="0" eaLnBrk="0" fontAlgn="base" hangingPunct="0">
              <a:lnSpc>
                <a:spcPct val="100000"/>
              </a:lnSpc>
              <a:spcBef>
                <a:spcPts val="0"/>
              </a:spcBef>
              <a:spcAft>
                <a:spcPts val="1200"/>
              </a:spcAft>
              <a:buFont typeface="Arial" charset="0"/>
              <a:buNone/>
              <a:defRPr sz="1200" kern="1200">
                <a:solidFill>
                  <a:srgbClr val="929395"/>
                </a:solidFill>
                <a:latin typeface="Arial" pitchFamily="34" charset="0"/>
                <a:ea typeface="Arial" charset="0"/>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ctr"/>
            <a:r>
              <a:rPr lang="en-GB" sz="1300" dirty="0">
                <a:solidFill>
                  <a:srgbClr val="58595B">
                    <a:lumMod val="50000"/>
                  </a:srgbClr>
                </a:solidFill>
                <a:latin typeface="Franklin Gothic Demi" panose="020B0703020102020204" pitchFamily="34" charset="0"/>
              </a:rPr>
              <a:t>€9.4 billion </a:t>
            </a:r>
            <a:r>
              <a:rPr lang="en-GB" sz="1300" dirty="0">
                <a:solidFill>
                  <a:srgbClr val="58595B">
                    <a:lumMod val="50000"/>
                  </a:srgbClr>
                </a:solidFill>
              </a:rPr>
              <a:t>invested through </a:t>
            </a:r>
            <a:r>
              <a:rPr lang="en-GB" sz="1300" dirty="0">
                <a:solidFill>
                  <a:srgbClr val="58595B">
                    <a:lumMod val="50000"/>
                  </a:srgbClr>
                </a:solidFill>
                <a:latin typeface="Franklin Gothic Demi" panose="020B0703020102020204" pitchFamily="34" charset="0"/>
              </a:rPr>
              <a:t>381 projects</a:t>
            </a:r>
            <a:endParaRPr lang="en-GB" sz="1300" dirty="0">
              <a:solidFill>
                <a:srgbClr val="58595B">
                  <a:lumMod val="50000"/>
                </a:srgbClr>
              </a:solidFill>
            </a:endParaRPr>
          </a:p>
        </p:txBody>
      </p:sp>
      <p:sp>
        <p:nvSpPr>
          <p:cNvPr id="13" name="Text Placeholder 1"/>
          <p:cNvSpPr txBox="1">
            <a:spLocks/>
          </p:cNvSpPr>
          <p:nvPr/>
        </p:nvSpPr>
        <p:spPr>
          <a:xfrm>
            <a:off x="4050965" y="1911513"/>
            <a:ext cx="2107101" cy="1995292"/>
          </a:xfrm>
          <a:prstGeom prst="ellipse">
            <a:avLst/>
          </a:prstGeom>
          <a:solidFill>
            <a:srgbClr val="FFFFFF">
              <a:alpha val="80000"/>
            </a:srgbClr>
          </a:solidFill>
        </p:spPr>
        <p:txBody>
          <a:bodyPr vert="horz" lIns="0" tIns="0" rIns="0" bIns="0" rtlCol="0" anchor="ctr">
            <a:noAutofit/>
          </a:bodyPr>
          <a:lstStyle>
            <a:lvl1pPr marL="0" indent="0" algn="l" rtl="0" eaLnBrk="0" fontAlgn="base" hangingPunct="0">
              <a:lnSpc>
                <a:spcPct val="100000"/>
              </a:lnSpc>
              <a:spcBef>
                <a:spcPts val="0"/>
              </a:spcBef>
              <a:spcAft>
                <a:spcPts val="1200"/>
              </a:spcAft>
              <a:buClrTx/>
              <a:buFontTx/>
              <a:buNone/>
              <a:defRPr lang="en-US" sz="2000" kern="1200" smtClean="0">
                <a:solidFill>
                  <a:schemeClr val="tx1">
                    <a:lumMod val="50000"/>
                  </a:schemeClr>
                </a:solidFill>
                <a:latin typeface="Franklin Gothic Book"/>
                <a:ea typeface="ＭＳ Ｐゴシック" charset="0"/>
                <a:cs typeface="Franklin Gothic Book"/>
              </a:defRPr>
            </a:lvl1pPr>
            <a:lvl2pPr marL="179388" marR="0" indent="-179388" algn="l" defTabSz="914400" rtl="0" eaLnBrk="0" fontAlgn="base" latinLnBrk="0" hangingPunct="0">
              <a:lnSpc>
                <a:spcPct val="100000"/>
              </a:lnSpc>
              <a:spcBef>
                <a:spcPts val="0"/>
              </a:spcBef>
              <a:spcAft>
                <a:spcPts val="1200"/>
              </a:spcAft>
              <a:buClr>
                <a:srgbClr val="00539B"/>
              </a:buClr>
              <a:buSzTx/>
              <a:buFont typeface="Arial" charset="0"/>
              <a:buChar char="•"/>
              <a:tabLst/>
              <a:defRPr lang="en-US" sz="2000" kern="1200" smtClean="0">
                <a:solidFill>
                  <a:schemeClr val="tx1">
                    <a:lumMod val="50000"/>
                  </a:schemeClr>
                </a:solidFill>
                <a:latin typeface="Franklin Gothic Book"/>
                <a:ea typeface="Franklin Gothic Book"/>
                <a:cs typeface="Franklin Gothic Book"/>
              </a:defRPr>
            </a:lvl2pPr>
            <a:lvl3pPr marL="360000" marR="0" indent="-180000" algn="l" defTabSz="914400" rtl="0" eaLnBrk="0" fontAlgn="base" latinLnBrk="0" hangingPunct="0">
              <a:lnSpc>
                <a:spcPct val="100000"/>
              </a:lnSpc>
              <a:spcBef>
                <a:spcPts val="0"/>
              </a:spcBef>
              <a:spcAft>
                <a:spcPts val="1200"/>
              </a:spcAft>
              <a:buClrTx/>
              <a:buSzTx/>
              <a:buFont typeface="Arial"/>
              <a:buChar char="•"/>
              <a:tabLst/>
              <a:defRPr lang="en-US" sz="2000" kern="1200" smtClean="0">
                <a:solidFill>
                  <a:schemeClr val="tx1">
                    <a:lumMod val="50000"/>
                  </a:schemeClr>
                </a:solidFill>
                <a:latin typeface="Franklin Gothic Book"/>
                <a:ea typeface="Franklin Gothic Book"/>
                <a:cs typeface="Franklin Gothic Book"/>
              </a:defRPr>
            </a:lvl3pPr>
            <a:lvl4pPr marL="540000" marR="0" indent="-180000" algn="l" defTabSz="914400" rtl="0" eaLnBrk="0" fontAlgn="base" latinLnBrk="0" hangingPunct="0">
              <a:lnSpc>
                <a:spcPct val="100000"/>
              </a:lnSpc>
              <a:spcBef>
                <a:spcPts val="0"/>
              </a:spcBef>
              <a:spcAft>
                <a:spcPts val="1200"/>
              </a:spcAft>
              <a:buClrTx/>
              <a:buSzTx/>
              <a:buFont typeface="Arial" panose="020B0604020202020204" pitchFamily="34" charset="0"/>
              <a:buChar char="‒"/>
              <a:tabLst/>
              <a:defRPr lang="en-US" sz="2000" kern="1200" baseline="0" smtClean="0">
                <a:solidFill>
                  <a:schemeClr val="tx1">
                    <a:lumMod val="50000"/>
                  </a:schemeClr>
                </a:solidFill>
                <a:latin typeface="Franklin Gothic Book"/>
                <a:ea typeface="Franklin Gothic Book"/>
                <a:cs typeface="Franklin Gothic Book"/>
              </a:defRPr>
            </a:lvl4pPr>
            <a:lvl5pPr marL="2057400" indent="0" algn="l" rtl="0" eaLnBrk="0" fontAlgn="base" hangingPunct="0">
              <a:lnSpc>
                <a:spcPct val="100000"/>
              </a:lnSpc>
              <a:spcBef>
                <a:spcPts val="0"/>
              </a:spcBef>
              <a:spcAft>
                <a:spcPts val="1200"/>
              </a:spcAft>
              <a:buFont typeface="Arial" charset="0"/>
              <a:buNone/>
              <a:defRPr sz="1200" kern="1200">
                <a:solidFill>
                  <a:srgbClr val="929395"/>
                </a:solidFill>
                <a:latin typeface="Arial" pitchFamily="34" charset="0"/>
                <a:ea typeface="Arial" charset="0"/>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ctr"/>
            <a:r>
              <a:rPr lang="en-GB" sz="1300" dirty="0">
                <a:solidFill>
                  <a:srgbClr val="58595B">
                    <a:lumMod val="50000"/>
                  </a:srgbClr>
                </a:solidFill>
                <a:latin typeface="Franklin Gothic Demi" panose="020B0703020102020204" pitchFamily="34" charset="0"/>
              </a:rPr>
              <a:t>€320 million </a:t>
            </a:r>
            <a:r>
              <a:rPr lang="en-GB" sz="1300" dirty="0">
                <a:solidFill>
                  <a:srgbClr val="58595B">
                    <a:lumMod val="50000"/>
                  </a:srgbClr>
                </a:solidFill>
              </a:rPr>
              <a:t>invested through </a:t>
            </a:r>
            <a:r>
              <a:rPr lang="en-GB" sz="1300" dirty="0">
                <a:solidFill>
                  <a:srgbClr val="58595B">
                    <a:lumMod val="50000"/>
                  </a:srgbClr>
                </a:solidFill>
                <a:latin typeface="Franklin Gothic Demi" panose="020B0703020102020204" pitchFamily="34" charset="0"/>
              </a:rPr>
              <a:t>6 projects in Greece</a:t>
            </a:r>
            <a:endParaRPr lang="en-GB" sz="1300" dirty="0">
              <a:solidFill>
                <a:srgbClr val="58595B">
                  <a:lumMod val="50000"/>
                </a:srgbClr>
              </a:solidFill>
            </a:endParaRPr>
          </a:p>
        </p:txBody>
      </p:sp>
    </p:spTree>
    <p:extLst>
      <p:ext uri="{BB962C8B-B14F-4D97-AF65-F5344CB8AC3E}">
        <p14:creationId xmlns:p14="http://schemas.microsoft.com/office/powerpoint/2010/main" val="38189639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Title 1" descr="Ideally your title should fit on one line."/>
          <p:cNvSpPr>
            <a:spLocks noGrp="1"/>
          </p:cNvSpPr>
          <p:nvPr>
            <p:ph type="title"/>
          </p:nvPr>
        </p:nvSpPr>
        <p:spPr bwMode="auto">
          <a:xfrm>
            <a:off x="531652" y="-12336"/>
            <a:ext cx="5202306" cy="838861"/>
          </a:xfrm>
        </p:spPr>
        <p:txBody>
          <a:bodyPr wrap="square" numCol="1" anchorCtr="0" compatLnSpc="1">
            <a:prstTxWarp prst="textNoShape">
              <a:avLst/>
            </a:prstTxWarp>
            <a:normAutofit/>
          </a:bodyPr>
          <a:lstStyle/>
          <a:p>
            <a:r>
              <a:rPr lang="en-GB" altLang="en-US" dirty="0"/>
              <a:t>Greece as an EBRD Country of Operation</a:t>
            </a:r>
          </a:p>
        </p:txBody>
      </p:sp>
      <p:sp>
        <p:nvSpPr>
          <p:cNvPr id="108547" name="Date Placeholder 2"/>
          <p:cNvSpPr>
            <a:spLocks noGrp="1"/>
          </p:cNvSpPr>
          <p:nvPr>
            <p:ph type="dt" sz="quarter" idx="4294967295"/>
          </p:nvPr>
        </p:nvSpPr>
        <p:spPr bwMode="auto">
          <a:xfrm>
            <a:off x="594662" y="5035637"/>
            <a:ext cx="1547696" cy="293602"/>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anchorCtr="0" compatLnSpc="1">
            <a:prstTxWarp prst="textNoShape">
              <a:avLst/>
            </a:prstTxWarp>
          </a:bodyPr>
          <a:lstStyle>
            <a:lvl1pPr eaLnBrk="0" hangingPunct="0">
              <a:defRPr sz="700">
                <a:solidFill>
                  <a:schemeClr val="bg1"/>
                </a:solidFill>
                <a:latin typeface="Arial" pitchFamily="34" charset="0"/>
                <a:ea typeface="MS PGothic" pitchFamily="34" charset="-128"/>
              </a:defRPr>
            </a:lvl1pPr>
            <a:lvl2pPr marL="598410" indent="-230157" eaLnBrk="0" hangingPunct="0">
              <a:defRPr sz="700">
                <a:solidFill>
                  <a:schemeClr val="bg1"/>
                </a:solidFill>
                <a:latin typeface="Arial" pitchFamily="34" charset="0"/>
                <a:ea typeface="MS PGothic" pitchFamily="34" charset="-128"/>
              </a:defRPr>
            </a:lvl2pPr>
            <a:lvl3pPr marL="920630" indent="-184126" eaLnBrk="0" hangingPunct="0">
              <a:defRPr sz="700">
                <a:solidFill>
                  <a:schemeClr val="bg1"/>
                </a:solidFill>
                <a:latin typeface="Arial" pitchFamily="34" charset="0"/>
                <a:ea typeface="MS PGothic" pitchFamily="34" charset="-128"/>
              </a:defRPr>
            </a:lvl3pPr>
            <a:lvl4pPr marL="1288882" indent="-184126" eaLnBrk="0" hangingPunct="0">
              <a:defRPr sz="700">
                <a:solidFill>
                  <a:schemeClr val="bg1"/>
                </a:solidFill>
                <a:latin typeface="Arial" pitchFamily="34" charset="0"/>
                <a:ea typeface="MS PGothic" pitchFamily="34" charset="-128"/>
              </a:defRPr>
            </a:lvl4pPr>
            <a:lvl5pPr marL="1657134" indent="-184126" eaLnBrk="0" hangingPunct="0">
              <a:defRPr sz="700">
                <a:solidFill>
                  <a:schemeClr val="bg1"/>
                </a:solidFill>
                <a:latin typeface="Arial" pitchFamily="34" charset="0"/>
                <a:ea typeface="MS PGothic" pitchFamily="34" charset="-128"/>
              </a:defRPr>
            </a:lvl5pPr>
            <a:lvl6pPr marL="2025386" indent="-184126" eaLnBrk="0" fontAlgn="base" hangingPunct="0">
              <a:spcBef>
                <a:spcPct val="0"/>
              </a:spcBef>
              <a:spcAft>
                <a:spcPct val="50000"/>
              </a:spcAft>
              <a:defRPr sz="700">
                <a:solidFill>
                  <a:schemeClr val="bg1"/>
                </a:solidFill>
                <a:latin typeface="Arial" pitchFamily="34" charset="0"/>
                <a:ea typeface="MS PGothic" pitchFamily="34" charset="-128"/>
              </a:defRPr>
            </a:lvl6pPr>
            <a:lvl7pPr marL="2393638" indent="-184126" eaLnBrk="0" fontAlgn="base" hangingPunct="0">
              <a:spcBef>
                <a:spcPct val="0"/>
              </a:spcBef>
              <a:spcAft>
                <a:spcPct val="50000"/>
              </a:spcAft>
              <a:defRPr sz="700">
                <a:solidFill>
                  <a:schemeClr val="bg1"/>
                </a:solidFill>
                <a:latin typeface="Arial" pitchFamily="34" charset="0"/>
                <a:ea typeface="MS PGothic" pitchFamily="34" charset="-128"/>
              </a:defRPr>
            </a:lvl7pPr>
            <a:lvl8pPr marL="2761890" indent="-184126" eaLnBrk="0" fontAlgn="base" hangingPunct="0">
              <a:spcBef>
                <a:spcPct val="0"/>
              </a:spcBef>
              <a:spcAft>
                <a:spcPct val="50000"/>
              </a:spcAft>
              <a:defRPr sz="700">
                <a:solidFill>
                  <a:schemeClr val="bg1"/>
                </a:solidFill>
                <a:latin typeface="Arial" pitchFamily="34" charset="0"/>
                <a:ea typeface="MS PGothic" pitchFamily="34" charset="-128"/>
              </a:defRPr>
            </a:lvl8pPr>
            <a:lvl9pPr marL="3130142" indent="-184126" eaLnBrk="0" fontAlgn="base" hangingPunct="0">
              <a:spcBef>
                <a:spcPct val="0"/>
              </a:spcBef>
              <a:spcAft>
                <a:spcPct val="50000"/>
              </a:spcAft>
              <a:defRPr sz="700">
                <a:solidFill>
                  <a:schemeClr val="bg1"/>
                </a:solidFill>
                <a:latin typeface="Arial" pitchFamily="34" charset="0"/>
                <a:ea typeface="MS PGothic" pitchFamily="34" charset="-128"/>
              </a:defRPr>
            </a:lvl9pPr>
          </a:lstStyle>
          <a:p>
            <a:pPr eaLnBrk="1" hangingPunct="1"/>
            <a:fld id="{B67AA5F2-0038-4ECA-ACC8-104EE06DA8A4}" type="datetime3">
              <a:rPr lang="en-GB" altLang="en-US">
                <a:solidFill>
                  <a:srgbClr val="00539B"/>
                </a:solidFill>
                <a:latin typeface="Franklin Gothic Book" pitchFamily="34" charset="0"/>
              </a:rPr>
              <a:pPr eaLnBrk="1" hangingPunct="1"/>
              <a:t>13 July, 2016</a:t>
            </a:fld>
            <a:endParaRPr lang="en-GB" altLang="en-US" dirty="0">
              <a:solidFill>
                <a:srgbClr val="00539B"/>
              </a:solidFill>
              <a:latin typeface="Franklin Gothic Book" pitchFamily="34" charset="0"/>
            </a:endParaRPr>
          </a:p>
        </p:txBody>
      </p:sp>
      <p:sp>
        <p:nvSpPr>
          <p:cNvPr id="108549" name="Slide Number Placeholder 4"/>
          <p:cNvSpPr>
            <a:spLocks noGrp="1"/>
          </p:cNvSpPr>
          <p:nvPr>
            <p:ph type="sldNum" sz="quarter" idx="4294967295"/>
          </p:nvPr>
        </p:nvSpPr>
        <p:spPr bwMode="auto">
          <a:xfrm>
            <a:off x="6845831" y="5035637"/>
            <a:ext cx="297987" cy="293602"/>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anchorCtr="0" compatLnSpc="1">
            <a:prstTxWarp prst="textNoShape">
              <a:avLst/>
            </a:prstTxWarp>
          </a:bodyPr>
          <a:lstStyle>
            <a:lvl1pPr eaLnBrk="0" hangingPunct="0">
              <a:defRPr sz="700">
                <a:solidFill>
                  <a:schemeClr val="bg1"/>
                </a:solidFill>
                <a:latin typeface="Arial" pitchFamily="34" charset="0"/>
                <a:ea typeface="MS PGothic" pitchFamily="34" charset="-128"/>
              </a:defRPr>
            </a:lvl1pPr>
            <a:lvl2pPr marL="598410" indent="-230157" eaLnBrk="0" hangingPunct="0">
              <a:defRPr sz="700">
                <a:solidFill>
                  <a:schemeClr val="bg1"/>
                </a:solidFill>
                <a:latin typeface="Arial" pitchFamily="34" charset="0"/>
                <a:ea typeface="MS PGothic" pitchFamily="34" charset="-128"/>
              </a:defRPr>
            </a:lvl2pPr>
            <a:lvl3pPr marL="920630" indent="-184126" eaLnBrk="0" hangingPunct="0">
              <a:defRPr sz="700">
                <a:solidFill>
                  <a:schemeClr val="bg1"/>
                </a:solidFill>
                <a:latin typeface="Arial" pitchFamily="34" charset="0"/>
                <a:ea typeface="MS PGothic" pitchFamily="34" charset="-128"/>
              </a:defRPr>
            </a:lvl3pPr>
            <a:lvl4pPr marL="1288882" indent="-184126" eaLnBrk="0" hangingPunct="0">
              <a:defRPr sz="700">
                <a:solidFill>
                  <a:schemeClr val="bg1"/>
                </a:solidFill>
                <a:latin typeface="Arial" pitchFamily="34" charset="0"/>
                <a:ea typeface="MS PGothic" pitchFamily="34" charset="-128"/>
              </a:defRPr>
            </a:lvl4pPr>
            <a:lvl5pPr marL="1657134" indent="-184126" eaLnBrk="0" hangingPunct="0">
              <a:defRPr sz="700">
                <a:solidFill>
                  <a:schemeClr val="bg1"/>
                </a:solidFill>
                <a:latin typeface="Arial" pitchFamily="34" charset="0"/>
                <a:ea typeface="MS PGothic" pitchFamily="34" charset="-128"/>
              </a:defRPr>
            </a:lvl5pPr>
            <a:lvl6pPr marL="2025386" indent="-184126" eaLnBrk="0" fontAlgn="base" hangingPunct="0">
              <a:spcBef>
                <a:spcPct val="0"/>
              </a:spcBef>
              <a:spcAft>
                <a:spcPct val="50000"/>
              </a:spcAft>
              <a:defRPr sz="700">
                <a:solidFill>
                  <a:schemeClr val="bg1"/>
                </a:solidFill>
                <a:latin typeface="Arial" pitchFamily="34" charset="0"/>
                <a:ea typeface="MS PGothic" pitchFamily="34" charset="-128"/>
              </a:defRPr>
            </a:lvl6pPr>
            <a:lvl7pPr marL="2393638" indent="-184126" eaLnBrk="0" fontAlgn="base" hangingPunct="0">
              <a:spcBef>
                <a:spcPct val="0"/>
              </a:spcBef>
              <a:spcAft>
                <a:spcPct val="50000"/>
              </a:spcAft>
              <a:defRPr sz="700">
                <a:solidFill>
                  <a:schemeClr val="bg1"/>
                </a:solidFill>
                <a:latin typeface="Arial" pitchFamily="34" charset="0"/>
                <a:ea typeface="MS PGothic" pitchFamily="34" charset="-128"/>
              </a:defRPr>
            </a:lvl7pPr>
            <a:lvl8pPr marL="2761890" indent="-184126" eaLnBrk="0" fontAlgn="base" hangingPunct="0">
              <a:spcBef>
                <a:spcPct val="0"/>
              </a:spcBef>
              <a:spcAft>
                <a:spcPct val="50000"/>
              </a:spcAft>
              <a:defRPr sz="700">
                <a:solidFill>
                  <a:schemeClr val="bg1"/>
                </a:solidFill>
                <a:latin typeface="Arial" pitchFamily="34" charset="0"/>
                <a:ea typeface="MS PGothic" pitchFamily="34" charset="-128"/>
              </a:defRPr>
            </a:lvl8pPr>
            <a:lvl9pPr marL="3130142" indent="-184126" eaLnBrk="0" fontAlgn="base" hangingPunct="0">
              <a:spcBef>
                <a:spcPct val="0"/>
              </a:spcBef>
              <a:spcAft>
                <a:spcPct val="50000"/>
              </a:spcAft>
              <a:defRPr sz="700">
                <a:solidFill>
                  <a:schemeClr val="bg1"/>
                </a:solidFill>
                <a:latin typeface="Arial" pitchFamily="34" charset="0"/>
                <a:ea typeface="MS PGothic" pitchFamily="34" charset="-128"/>
              </a:defRPr>
            </a:lvl9pPr>
          </a:lstStyle>
          <a:p>
            <a:pPr eaLnBrk="1" hangingPunct="1"/>
            <a:fld id="{99E2379D-B437-4B5C-9E89-CF25EC46BE2F}" type="slidenum">
              <a:rPr lang="en-GB" altLang="en-US">
                <a:solidFill>
                  <a:srgbClr val="00539B"/>
                </a:solidFill>
                <a:latin typeface="Franklin Gothic Book" pitchFamily="34" charset="0"/>
              </a:rPr>
              <a:pPr eaLnBrk="1" hangingPunct="1"/>
              <a:t>3</a:t>
            </a:fld>
            <a:endParaRPr lang="en-GB" altLang="en-US" dirty="0">
              <a:solidFill>
                <a:srgbClr val="00539B"/>
              </a:solidFill>
              <a:latin typeface="Franklin Gothic Book" pitchFamily="34" charset="0"/>
            </a:endParaRPr>
          </a:p>
        </p:txBody>
      </p:sp>
      <p:sp>
        <p:nvSpPr>
          <p:cNvPr id="108550" name="Text Placeholder 5" descr="First level - paragraph text&#10;Second level - bullet 1&#10;Third level - bullet 2&#10;&#10;No more than 100 words per slide"/>
          <p:cNvSpPr>
            <a:spLocks noGrp="1"/>
          </p:cNvSpPr>
          <p:nvPr>
            <p:ph type="body" sz="quarter" idx="11"/>
          </p:nvPr>
        </p:nvSpPr>
        <p:spPr bwMode="auto">
          <a:xfrm>
            <a:off x="531652" y="1131947"/>
            <a:ext cx="3375001" cy="3701376"/>
          </a:xfrm>
        </p:spPr>
        <p:txBody>
          <a:bodyPr wrap="square" numCol="1" anchor="t" anchorCtr="0" compatLnSpc="1">
            <a:prstTxWarp prst="textNoShape">
              <a:avLst/>
            </a:prstTxWarp>
            <a:normAutofit/>
          </a:bodyPr>
          <a:lstStyle/>
          <a:p>
            <a:pPr marL="278746" lvl="2" indent="-276189">
              <a:spcBef>
                <a:spcPts val="967"/>
              </a:spcBef>
              <a:spcAft>
                <a:spcPct val="0"/>
              </a:spcAft>
            </a:pPr>
            <a:r>
              <a:rPr lang="en-GB" sz="1300" dirty="0">
                <a:solidFill>
                  <a:schemeClr val="accent6"/>
                </a:solidFill>
              </a:rPr>
              <a:t>The Greek Government requested EBRD’s engagement to tackle the consequences of the financial and economic crisis and address the structural challenges imbedded in the country’s economy </a:t>
            </a:r>
          </a:p>
          <a:p>
            <a:pPr marL="278746" lvl="2" indent="-276189">
              <a:spcBef>
                <a:spcPts val="967"/>
              </a:spcBef>
              <a:spcAft>
                <a:spcPct val="0"/>
              </a:spcAft>
            </a:pPr>
            <a:r>
              <a:rPr lang="en-GB" altLang="en-US" sz="1300" dirty="0">
                <a:solidFill>
                  <a:schemeClr val="accent6"/>
                </a:solidFill>
              </a:rPr>
              <a:t>EBRD’s activities are intended to strengthen the reform process of Greece’s economy and contribute to the momentum of its recovery</a:t>
            </a:r>
          </a:p>
          <a:p>
            <a:pPr marL="278746" lvl="2" indent="-276189">
              <a:spcBef>
                <a:spcPts val="967"/>
              </a:spcBef>
              <a:spcAft>
                <a:spcPct val="0"/>
              </a:spcAft>
            </a:pPr>
            <a:r>
              <a:rPr lang="en-GB" altLang="en-US" sz="1300" dirty="0">
                <a:solidFill>
                  <a:schemeClr val="accent6"/>
                </a:solidFill>
              </a:rPr>
              <a:t>EBRD will work to: </a:t>
            </a:r>
          </a:p>
          <a:p>
            <a:pPr marL="570279" lvl="3" indent="-276189">
              <a:spcBef>
                <a:spcPts val="967"/>
              </a:spcBef>
              <a:spcAft>
                <a:spcPct val="0"/>
              </a:spcAft>
              <a:buFont typeface="Courier New" panose="02070309020205020404" pitchFamily="49" charset="0"/>
              <a:buChar char="o"/>
            </a:pPr>
            <a:r>
              <a:rPr lang="en-GB" altLang="en-US" sz="1300" dirty="0">
                <a:solidFill>
                  <a:schemeClr val="accent6"/>
                </a:solidFill>
              </a:rPr>
              <a:t>encourage foreign and domestic investment</a:t>
            </a:r>
          </a:p>
          <a:p>
            <a:pPr marL="570279" lvl="3" indent="-276189">
              <a:spcBef>
                <a:spcPts val="967"/>
              </a:spcBef>
              <a:spcAft>
                <a:spcPct val="0"/>
              </a:spcAft>
              <a:buFont typeface="Courier New" panose="02070309020205020404" pitchFamily="49" charset="0"/>
              <a:buChar char="o"/>
            </a:pPr>
            <a:r>
              <a:rPr lang="en-GB" altLang="en-US" sz="1300" dirty="0">
                <a:solidFill>
                  <a:schemeClr val="accent6"/>
                </a:solidFill>
              </a:rPr>
              <a:t>strengthen the role of the private sector</a:t>
            </a:r>
          </a:p>
          <a:p>
            <a:pPr marL="570279" lvl="3" indent="-276189">
              <a:spcBef>
                <a:spcPts val="967"/>
              </a:spcBef>
              <a:spcAft>
                <a:spcPct val="0"/>
              </a:spcAft>
              <a:buFont typeface="Courier New" panose="02070309020205020404" pitchFamily="49" charset="0"/>
              <a:buChar char="o"/>
            </a:pPr>
            <a:r>
              <a:rPr lang="en-GB" altLang="en-US" sz="1300" dirty="0">
                <a:solidFill>
                  <a:schemeClr val="accent6"/>
                </a:solidFill>
              </a:rPr>
              <a:t>deepen regional integration </a:t>
            </a:r>
          </a:p>
          <a:p>
            <a:pPr marL="2557" lvl="2" indent="0">
              <a:spcBef>
                <a:spcPts val="967"/>
              </a:spcBef>
              <a:spcAft>
                <a:spcPct val="0"/>
              </a:spcAft>
              <a:buNone/>
            </a:pPr>
            <a:endParaRPr lang="en-GB" altLang="en-US" dirty="0">
              <a:solidFill>
                <a:schemeClr val="tx1"/>
              </a:solidFill>
            </a:endParaRPr>
          </a:p>
        </p:txBody>
      </p:sp>
      <p:pic>
        <p:nvPicPr>
          <p:cNvPr id="2" name="Picture 1"/>
          <p:cNvPicPr>
            <a:picLocks noChangeAspect="1"/>
          </p:cNvPicPr>
          <p:nvPr/>
        </p:nvPicPr>
        <p:blipFill rotWithShape="1">
          <a:blip r:embed="rId3" cstate="print">
            <a:extLst>
              <a:ext uri="{28A0092B-C50C-407E-A947-70E740481C1C}">
                <a14:useLocalDpi xmlns:a14="http://schemas.microsoft.com/office/drawing/2010/main" val="0"/>
              </a:ext>
            </a:extLst>
          </a:blip>
          <a:srcRect l="30074" r="16159"/>
          <a:stretch/>
        </p:blipFill>
        <p:spPr>
          <a:xfrm>
            <a:off x="4677594" y="1657407"/>
            <a:ext cx="2466225" cy="2176339"/>
          </a:xfrm>
          <a:prstGeom prst="ellipse">
            <a:avLst/>
          </a:prstGeom>
        </p:spPr>
      </p:pic>
    </p:spTree>
    <p:extLst>
      <p:ext uri="{BB962C8B-B14F-4D97-AF65-F5344CB8AC3E}">
        <p14:creationId xmlns:p14="http://schemas.microsoft.com/office/powerpoint/2010/main" val="71350781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Title 1" descr="Ideally your title should fit on one line."/>
          <p:cNvSpPr>
            <a:spLocks noGrp="1"/>
          </p:cNvSpPr>
          <p:nvPr>
            <p:ph type="title"/>
          </p:nvPr>
        </p:nvSpPr>
        <p:spPr bwMode="auto">
          <a:xfrm>
            <a:off x="594661" y="1"/>
            <a:ext cx="5239063" cy="838861"/>
          </a:xfrm>
        </p:spPr>
        <p:txBody>
          <a:bodyPr wrap="square" numCol="1" anchorCtr="0" compatLnSpc="1">
            <a:prstTxWarp prst="textNoShape">
              <a:avLst/>
            </a:prstTxWarp>
            <a:normAutofit/>
          </a:bodyPr>
          <a:lstStyle/>
          <a:p>
            <a:r>
              <a:rPr lang="en-GB" altLang="en-US" dirty="0" smtClean="0"/>
              <a:t>The EBRD’s envisaged priorities in Greece</a:t>
            </a:r>
            <a:endParaRPr lang="en-GB" altLang="en-US" dirty="0"/>
          </a:p>
        </p:txBody>
      </p:sp>
      <p:sp>
        <p:nvSpPr>
          <p:cNvPr id="108547" name="Date Placeholder 2"/>
          <p:cNvSpPr>
            <a:spLocks noGrp="1"/>
          </p:cNvSpPr>
          <p:nvPr>
            <p:ph type="dt" sz="half" idx="4294967295"/>
          </p:nvPr>
        </p:nvSpPr>
        <p:spPr bwMode="auto">
          <a:xfrm>
            <a:off x="594661" y="5035501"/>
            <a:ext cx="1547697" cy="293738"/>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anchorCtr="0" compatLnSpc="1">
            <a:prstTxWarp prst="textNoShape">
              <a:avLst/>
            </a:prstTxWarp>
          </a:bodyPr>
          <a:lstStyle>
            <a:lvl1pPr eaLnBrk="0" hangingPunct="0">
              <a:defRPr sz="700">
                <a:solidFill>
                  <a:schemeClr val="bg1"/>
                </a:solidFill>
                <a:latin typeface="Arial" pitchFamily="34" charset="0"/>
                <a:ea typeface="MS PGothic" pitchFamily="34" charset="-128"/>
              </a:defRPr>
            </a:lvl1pPr>
            <a:lvl2pPr marL="598410" indent="-230157" eaLnBrk="0" hangingPunct="0">
              <a:defRPr sz="700">
                <a:solidFill>
                  <a:schemeClr val="bg1"/>
                </a:solidFill>
                <a:latin typeface="Arial" pitchFamily="34" charset="0"/>
                <a:ea typeface="MS PGothic" pitchFamily="34" charset="-128"/>
              </a:defRPr>
            </a:lvl2pPr>
            <a:lvl3pPr marL="920630" indent="-184126" eaLnBrk="0" hangingPunct="0">
              <a:defRPr sz="700">
                <a:solidFill>
                  <a:schemeClr val="bg1"/>
                </a:solidFill>
                <a:latin typeface="Arial" pitchFamily="34" charset="0"/>
                <a:ea typeface="MS PGothic" pitchFamily="34" charset="-128"/>
              </a:defRPr>
            </a:lvl3pPr>
            <a:lvl4pPr marL="1288882" indent="-184126" eaLnBrk="0" hangingPunct="0">
              <a:defRPr sz="700">
                <a:solidFill>
                  <a:schemeClr val="bg1"/>
                </a:solidFill>
                <a:latin typeface="Arial" pitchFamily="34" charset="0"/>
                <a:ea typeface="MS PGothic" pitchFamily="34" charset="-128"/>
              </a:defRPr>
            </a:lvl4pPr>
            <a:lvl5pPr marL="1657134" indent="-184126" eaLnBrk="0" hangingPunct="0">
              <a:defRPr sz="700">
                <a:solidFill>
                  <a:schemeClr val="bg1"/>
                </a:solidFill>
                <a:latin typeface="Arial" pitchFamily="34" charset="0"/>
                <a:ea typeface="MS PGothic" pitchFamily="34" charset="-128"/>
              </a:defRPr>
            </a:lvl5pPr>
            <a:lvl6pPr marL="2025386" indent="-184126" eaLnBrk="0" fontAlgn="base" hangingPunct="0">
              <a:spcBef>
                <a:spcPct val="0"/>
              </a:spcBef>
              <a:spcAft>
                <a:spcPct val="50000"/>
              </a:spcAft>
              <a:defRPr sz="700">
                <a:solidFill>
                  <a:schemeClr val="bg1"/>
                </a:solidFill>
                <a:latin typeface="Arial" pitchFamily="34" charset="0"/>
                <a:ea typeface="MS PGothic" pitchFamily="34" charset="-128"/>
              </a:defRPr>
            </a:lvl6pPr>
            <a:lvl7pPr marL="2393638" indent="-184126" eaLnBrk="0" fontAlgn="base" hangingPunct="0">
              <a:spcBef>
                <a:spcPct val="0"/>
              </a:spcBef>
              <a:spcAft>
                <a:spcPct val="50000"/>
              </a:spcAft>
              <a:defRPr sz="700">
                <a:solidFill>
                  <a:schemeClr val="bg1"/>
                </a:solidFill>
                <a:latin typeface="Arial" pitchFamily="34" charset="0"/>
                <a:ea typeface="MS PGothic" pitchFamily="34" charset="-128"/>
              </a:defRPr>
            </a:lvl7pPr>
            <a:lvl8pPr marL="2761890" indent="-184126" eaLnBrk="0" fontAlgn="base" hangingPunct="0">
              <a:spcBef>
                <a:spcPct val="0"/>
              </a:spcBef>
              <a:spcAft>
                <a:spcPct val="50000"/>
              </a:spcAft>
              <a:defRPr sz="700">
                <a:solidFill>
                  <a:schemeClr val="bg1"/>
                </a:solidFill>
                <a:latin typeface="Arial" pitchFamily="34" charset="0"/>
                <a:ea typeface="MS PGothic" pitchFamily="34" charset="-128"/>
              </a:defRPr>
            </a:lvl8pPr>
            <a:lvl9pPr marL="3130142" indent="-184126" eaLnBrk="0" fontAlgn="base" hangingPunct="0">
              <a:spcBef>
                <a:spcPct val="0"/>
              </a:spcBef>
              <a:spcAft>
                <a:spcPct val="50000"/>
              </a:spcAft>
              <a:defRPr sz="700">
                <a:solidFill>
                  <a:schemeClr val="bg1"/>
                </a:solidFill>
                <a:latin typeface="Arial" pitchFamily="34" charset="0"/>
                <a:ea typeface="MS PGothic" pitchFamily="34" charset="-128"/>
              </a:defRPr>
            </a:lvl9pPr>
          </a:lstStyle>
          <a:p>
            <a:pPr eaLnBrk="1" hangingPunct="1"/>
            <a:fld id="{B67AA5F2-0038-4ECA-ACC8-104EE06DA8A4}" type="datetime3">
              <a:rPr lang="en-GB" altLang="en-US">
                <a:solidFill>
                  <a:srgbClr val="00539B"/>
                </a:solidFill>
                <a:latin typeface="Franklin Gothic Book" pitchFamily="34" charset="0"/>
              </a:rPr>
              <a:pPr eaLnBrk="1" hangingPunct="1"/>
              <a:t>13 July, 2016</a:t>
            </a:fld>
            <a:endParaRPr lang="en-GB" altLang="en-US" dirty="0">
              <a:solidFill>
                <a:srgbClr val="00539B"/>
              </a:solidFill>
              <a:latin typeface="Franklin Gothic Book" pitchFamily="34" charset="0"/>
            </a:endParaRPr>
          </a:p>
        </p:txBody>
      </p:sp>
      <p:sp>
        <p:nvSpPr>
          <p:cNvPr id="108549" name="Slide Number Placeholder 4"/>
          <p:cNvSpPr>
            <a:spLocks noGrp="1"/>
          </p:cNvSpPr>
          <p:nvPr>
            <p:ph type="sldNum" sz="quarter" idx="4294967295"/>
          </p:nvPr>
        </p:nvSpPr>
        <p:spPr bwMode="auto">
          <a:xfrm>
            <a:off x="6846455" y="5035501"/>
            <a:ext cx="297689" cy="293738"/>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anchorCtr="0" compatLnSpc="1">
            <a:prstTxWarp prst="textNoShape">
              <a:avLst/>
            </a:prstTxWarp>
          </a:bodyPr>
          <a:lstStyle>
            <a:lvl1pPr eaLnBrk="0" hangingPunct="0">
              <a:defRPr sz="700">
                <a:solidFill>
                  <a:schemeClr val="bg1"/>
                </a:solidFill>
                <a:latin typeface="Arial" pitchFamily="34" charset="0"/>
                <a:ea typeface="MS PGothic" pitchFamily="34" charset="-128"/>
              </a:defRPr>
            </a:lvl1pPr>
            <a:lvl2pPr marL="598410" indent="-230157" eaLnBrk="0" hangingPunct="0">
              <a:defRPr sz="700">
                <a:solidFill>
                  <a:schemeClr val="bg1"/>
                </a:solidFill>
                <a:latin typeface="Arial" pitchFamily="34" charset="0"/>
                <a:ea typeface="MS PGothic" pitchFamily="34" charset="-128"/>
              </a:defRPr>
            </a:lvl2pPr>
            <a:lvl3pPr marL="920630" indent="-184126" eaLnBrk="0" hangingPunct="0">
              <a:defRPr sz="700">
                <a:solidFill>
                  <a:schemeClr val="bg1"/>
                </a:solidFill>
                <a:latin typeface="Arial" pitchFamily="34" charset="0"/>
                <a:ea typeface="MS PGothic" pitchFamily="34" charset="-128"/>
              </a:defRPr>
            </a:lvl3pPr>
            <a:lvl4pPr marL="1288882" indent="-184126" eaLnBrk="0" hangingPunct="0">
              <a:defRPr sz="700">
                <a:solidFill>
                  <a:schemeClr val="bg1"/>
                </a:solidFill>
                <a:latin typeface="Arial" pitchFamily="34" charset="0"/>
                <a:ea typeface="MS PGothic" pitchFamily="34" charset="-128"/>
              </a:defRPr>
            </a:lvl4pPr>
            <a:lvl5pPr marL="1657134" indent="-184126" eaLnBrk="0" hangingPunct="0">
              <a:defRPr sz="700">
                <a:solidFill>
                  <a:schemeClr val="bg1"/>
                </a:solidFill>
                <a:latin typeface="Arial" pitchFamily="34" charset="0"/>
                <a:ea typeface="MS PGothic" pitchFamily="34" charset="-128"/>
              </a:defRPr>
            </a:lvl5pPr>
            <a:lvl6pPr marL="2025386" indent="-184126" eaLnBrk="0" fontAlgn="base" hangingPunct="0">
              <a:spcBef>
                <a:spcPct val="0"/>
              </a:spcBef>
              <a:spcAft>
                <a:spcPct val="50000"/>
              </a:spcAft>
              <a:defRPr sz="700">
                <a:solidFill>
                  <a:schemeClr val="bg1"/>
                </a:solidFill>
                <a:latin typeface="Arial" pitchFamily="34" charset="0"/>
                <a:ea typeface="MS PGothic" pitchFamily="34" charset="-128"/>
              </a:defRPr>
            </a:lvl6pPr>
            <a:lvl7pPr marL="2393638" indent="-184126" eaLnBrk="0" fontAlgn="base" hangingPunct="0">
              <a:spcBef>
                <a:spcPct val="0"/>
              </a:spcBef>
              <a:spcAft>
                <a:spcPct val="50000"/>
              </a:spcAft>
              <a:defRPr sz="700">
                <a:solidFill>
                  <a:schemeClr val="bg1"/>
                </a:solidFill>
                <a:latin typeface="Arial" pitchFamily="34" charset="0"/>
                <a:ea typeface="MS PGothic" pitchFamily="34" charset="-128"/>
              </a:defRPr>
            </a:lvl7pPr>
            <a:lvl8pPr marL="2761890" indent="-184126" eaLnBrk="0" fontAlgn="base" hangingPunct="0">
              <a:spcBef>
                <a:spcPct val="0"/>
              </a:spcBef>
              <a:spcAft>
                <a:spcPct val="50000"/>
              </a:spcAft>
              <a:defRPr sz="700">
                <a:solidFill>
                  <a:schemeClr val="bg1"/>
                </a:solidFill>
                <a:latin typeface="Arial" pitchFamily="34" charset="0"/>
                <a:ea typeface="MS PGothic" pitchFamily="34" charset="-128"/>
              </a:defRPr>
            </a:lvl8pPr>
            <a:lvl9pPr marL="3130142" indent="-184126" eaLnBrk="0" fontAlgn="base" hangingPunct="0">
              <a:spcBef>
                <a:spcPct val="0"/>
              </a:spcBef>
              <a:spcAft>
                <a:spcPct val="50000"/>
              </a:spcAft>
              <a:defRPr sz="700">
                <a:solidFill>
                  <a:schemeClr val="bg1"/>
                </a:solidFill>
                <a:latin typeface="Arial" pitchFamily="34" charset="0"/>
                <a:ea typeface="MS PGothic" pitchFamily="34" charset="-128"/>
              </a:defRPr>
            </a:lvl9pPr>
          </a:lstStyle>
          <a:p>
            <a:pPr eaLnBrk="1" hangingPunct="1"/>
            <a:fld id="{99E2379D-B437-4B5C-9E89-CF25EC46BE2F}" type="slidenum">
              <a:rPr lang="en-GB" altLang="en-US">
                <a:solidFill>
                  <a:srgbClr val="00539B"/>
                </a:solidFill>
                <a:latin typeface="Franklin Gothic Book" pitchFamily="34" charset="0"/>
              </a:rPr>
              <a:pPr eaLnBrk="1" hangingPunct="1"/>
              <a:t>4</a:t>
            </a:fld>
            <a:endParaRPr lang="en-GB" altLang="en-US" dirty="0">
              <a:solidFill>
                <a:srgbClr val="00539B"/>
              </a:solidFill>
              <a:latin typeface="Franklin Gothic Book" pitchFamily="34" charset="0"/>
            </a:endParaRPr>
          </a:p>
        </p:txBody>
      </p:sp>
      <p:sp>
        <p:nvSpPr>
          <p:cNvPr id="108550" name="Text Placeholder 5" descr="First level - paragraph text&#10;Second level - bullet 1&#10;Third level - bullet 2&#10;&#10;No more than 100 words per slide"/>
          <p:cNvSpPr>
            <a:spLocks noGrp="1"/>
          </p:cNvSpPr>
          <p:nvPr>
            <p:ph type="body" sz="quarter" idx="4294967295"/>
          </p:nvPr>
        </p:nvSpPr>
        <p:spPr bwMode="auto">
          <a:xfrm>
            <a:off x="624793" y="985933"/>
            <a:ext cx="3548282" cy="4073277"/>
          </a:xfrm>
          <a:prstGeom prst="rect">
            <a:avLst/>
          </a:prstGeom>
        </p:spPr>
        <p:txBody>
          <a:bodyPr wrap="square" numCol="1" anchor="t" anchorCtr="0" compatLnSpc="1">
            <a:prstTxWarp prst="textNoShape">
              <a:avLst/>
            </a:prstTxWarp>
            <a:normAutofit/>
          </a:bodyPr>
          <a:lstStyle/>
          <a:p>
            <a:pPr marL="232715" lvl="2" indent="-230157" defTabSz="287697">
              <a:spcBef>
                <a:spcPts val="483"/>
              </a:spcBef>
              <a:spcAft>
                <a:spcPct val="0"/>
              </a:spcAft>
            </a:pPr>
            <a:r>
              <a:rPr lang="en-GB" altLang="en-US" sz="1300" b="1" dirty="0">
                <a:solidFill>
                  <a:srgbClr val="00539B"/>
                </a:solidFill>
                <a:latin typeface="Franklin Gothic Book" panose="020B0503020102020204" pitchFamily="34" charset="0"/>
                <a:ea typeface="+mn-ea"/>
                <a:cs typeface="+mn-cs"/>
              </a:rPr>
              <a:t>Support the resurgence and enhance the resilience of the private sector</a:t>
            </a:r>
            <a:r>
              <a:rPr lang="en-GB" altLang="en-US" sz="1300" dirty="0">
                <a:solidFill>
                  <a:schemeClr val="accent6"/>
                </a:solidFill>
                <a:latin typeface="Franklin Gothic Demi" panose="020B0703020102020204" pitchFamily="34" charset="0"/>
              </a:rPr>
              <a:t> </a:t>
            </a:r>
            <a:r>
              <a:rPr lang="en-GB" altLang="en-US" sz="1300" dirty="0">
                <a:solidFill>
                  <a:schemeClr val="accent6"/>
                </a:solidFill>
                <a:latin typeface="Franklin Gothic Book" panose="020B0503020102020204" pitchFamily="34" charset="0"/>
              </a:rPr>
              <a:t>through a shift to a more export-oriented growth model</a:t>
            </a:r>
          </a:p>
          <a:p>
            <a:pPr marL="287697" lvl="3" indent="0" defTabSz="287697">
              <a:spcBef>
                <a:spcPts val="483"/>
              </a:spcBef>
              <a:spcAft>
                <a:spcPct val="0"/>
              </a:spcAft>
              <a:buNone/>
            </a:pPr>
            <a:endParaRPr lang="en-GB" altLang="en-US" sz="700" dirty="0">
              <a:solidFill>
                <a:schemeClr val="accent6"/>
              </a:solidFill>
            </a:endParaRPr>
          </a:p>
          <a:p>
            <a:pPr marL="232715" lvl="2" indent="-230157" defTabSz="287697">
              <a:spcBef>
                <a:spcPts val="483"/>
              </a:spcBef>
              <a:spcAft>
                <a:spcPct val="0"/>
              </a:spcAft>
              <a:buSzPct val="110000"/>
            </a:pPr>
            <a:r>
              <a:rPr lang="en-GB" altLang="en-US" sz="1300" b="1" dirty="0">
                <a:solidFill>
                  <a:srgbClr val="00539B"/>
                </a:solidFill>
                <a:latin typeface="Franklin Gothic Book" panose="020B0503020102020204" pitchFamily="34" charset="0"/>
                <a:ea typeface="+mn-ea"/>
                <a:cs typeface="+mn-cs"/>
              </a:rPr>
              <a:t>Support the stabilisation of the financial sector and deepen intermediation to unlock private sector access to finance</a:t>
            </a:r>
          </a:p>
          <a:p>
            <a:pPr marL="505069" lvl="3" indent="-217371" defTabSz="287697">
              <a:spcBef>
                <a:spcPts val="483"/>
              </a:spcBef>
              <a:spcAft>
                <a:spcPct val="0"/>
              </a:spcAft>
            </a:pPr>
            <a:r>
              <a:rPr lang="en-GB" altLang="en-US" sz="1300" dirty="0">
                <a:solidFill>
                  <a:schemeClr val="accent6"/>
                </a:solidFill>
              </a:rPr>
              <a:t>The Bank will help address the issue of insufficient capital for Greek private companies, especially small and medium-sized enterprises</a:t>
            </a:r>
          </a:p>
          <a:p>
            <a:pPr marL="505069" lvl="3" indent="-217371" defTabSz="287697">
              <a:spcBef>
                <a:spcPts val="483"/>
              </a:spcBef>
              <a:spcAft>
                <a:spcPct val="0"/>
              </a:spcAft>
            </a:pPr>
            <a:r>
              <a:rPr lang="en-GB" altLang="en-US" sz="1300" dirty="0">
                <a:solidFill>
                  <a:schemeClr val="accent6"/>
                </a:solidFill>
              </a:rPr>
              <a:t>Through its Trade Facilitation Programme the Bank will provide guarantees for pre-export and post-import finance</a:t>
            </a:r>
            <a:endParaRPr lang="en-GB" altLang="en-US" sz="1300" dirty="0">
              <a:solidFill>
                <a:schemeClr val="accent6"/>
              </a:solidFill>
              <a:latin typeface="Franklin Gothic Demi" panose="020B0703020102020204" pitchFamily="34" charset="0"/>
            </a:endParaRPr>
          </a:p>
          <a:p>
            <a:pPr marL="287697" lvl="3" indent="0" defTabSz="287697">
              <a:spcBef>
                <a:spcPts val="483"/>
              </a:spcBef>
              <a:spcAft>
                <a:spcPct val="0"/>
              </a:spcAft>
              <a:buNone/>
            </a:pPr>
            <a:endParaRPr lang="en-GB" altLang="en-US" sz="700" b="1" dirty="0">
              <a:solidFill>
                <a:schemeClr val="accent6"/>
              </a:solidFill>
              <a:latin typeface="Franklin Gothic Demi" panose="020B0703020102020204" pitchFamily="34" charset="0"/>
            </a:endParaRPr>
          </a:p>
          <a:p>
            <a:pPr marL="232715" lvl="2" indent="-230157" defTabSz="287697">
              <a:spcBef>
                <a:spcPts val="483"/>
              </a:spcBef>
              <a:spcAft>
                <a:spcPct val="0"/>
              </a:spcAft>
              <a:buSzPct val="110000"/>
            </a:pPr>
            <a:r>
              <a:rPr lang="en-GB" altLang="en-US" sz="1300" b="1" dirty="0">
                <a:solidFill>
                  <a:srgbClr val="00539B"/>
                </a:solidFill>
                <a:latin typeface="Franklin Gothic Book" panose="020B0503020102020204" pitchFamily="34" charset="0"/>
                <a:ea typeface="+mn-ea"/>
                <a:cs typeface="+mn-cs"/>
              </a:rPr>
              <a:t>Support private sector participation in and commercialisation of the infrastructure </a:t>
            </a:r>
            <a:r>
              <a:rPr lang="en-GB" altLang="en-US" sz="1300" dirty="0">
                <a:solidFill>
                  <a:schemeClr val="accent6"/>
                </a:solidFill>
                <a:latin typeface="Franklin Gothic Book" panose="020B0503020102020204" pitchFamily="34" charset="0"/>
              </a:rPr>
              <a:t>to enhance regional integration and improve quality of utility services</a:t>
            </a:r>
            <a:endParaRPr lang="en-GB" altLang="en-US" sz="700" dirty="0">
              <a:solidFill>
                <a:schemeClr val="accent6"/>
              </a:solidFill>
              <a:latin typeface="Franklin Gothic Book" panose="020B0503020102020204" pitchFamily="34" charset="0"/>
            </a:endParaRPr>
          </a:p>
          <a:p>
            <a:pPr marL="2557" lvl="2" indent="0">
              <a:spcBef>
                <a:spcPts val="483"/>
              </a:spcBef>
              <a:spcAft>
                <a:spcPct val="0"/>
              </a:spcAft>
              <a:buNone/>
            </a:pPr>
            <a:endParaRPr lang="en-GB" sz="1900" dirty="0"/>
          </a:p>
          <a:p>
            <a:pPr marL="278746" lvl="2" indent="-276189">
              <a:spcBef>
                <a:spcPts val="483"/>
              </a:spcBef>
              <a:spcAft>
                <a:spcPct val="0"/>
              </a:spcAft>
            </a:pPr>
            <a:endParaRPr lang="en-GB" sz="1900" dirty="0"/>
          </a:p>
          <a:p>
            <a:pPr marL="278746" lvl="2" indent="-276189">
              <a:spcBef>
                <a:spcPts val="483"/>
              </a:spcBef>
              <a:spcAft>
                <a:spcPct val="0"/>
              </a:spcAft>
            </a:pPr>
            <a:endParaRPr lang="en-GB" sz="1900" dirty="0"/>
          </a:p>
          <a:p>
            <a:pPr marL="278746" lvl="2" indent="-276189">
              <a:spcBef>
                <a:spcPts val="483"/>
              </a:spcBef>
              <a:spcAft>
                <a:spcPct val="0"/>
              </a:spcAft>
            </a:pPr>
            <a:endParaRPr lang="en-US" sz="1900" dirty="0"/>
          </a:p>
          <a:p>
            <a:pPr marL="278746" lvl="2" indent="-276189">
              <a:spcBef>
                <a:spcPts val="483"/>
              </a:spcBef>
              <a:spcAft>
                <a:spcPct val="0"/>
              </a:spcAft>
            </a:pPr>
            <a:endParaRPr lang="en-GB" altLang="en-US" sz="1900" dirty="0">
              <a:solidFill>
                <a:srgbClr val="164D90"/>
              </a:solidFill>
              <a:latin typeface="Franklin Gothic Book" pitchFamily="34" charset="0"/>
              <a:ea typeface="Franklin Gothic Book" pitchFamily="34" charset="0"/>
              <a:cs typeface="Arial" pitchFamily="34" charset="0"/>
            </a:endParaRPr>
          </a:p>
        </p:txBody>
      </p:sp>
      <p:pic>
        <p:nvPicPr>
          <p:cNvPr id="7" name="Picture 6"/>
          <p:cNvPicPr>
            <a:picLocks noChangeAspect="1"/>
          </p:cNvPicPr>
          <p:nvPr/>
        </p:nvPicPr>
        <p:blipFill rotWithShape="1">
          <a:blip r:embed="rId3">
            <a:extLst>
              <a:ext uri="{28A0092B-C50C-407E-A947-70E740481C1C}">
                <a14:useLocalDpi xmlns:a14="http://schemas.microsoft.com/office/drawing/2010/main" val="0"/>
              </a:ext>
            </a:extLst>
          </a:blip>
          <a:srcRect l="26395" r="23605"/>
          <a:stretch/>
        </p:blipFill>
        <p:spPr>
          <a:xfrm>
            <a:off x="4572607" y="1741477"/>
            <a:ext cx="2522234" cy="2237519"/>
          </a:xfrm>
          <a:prstGeom prst="ellipse">
            <a:avLst/>
          </a:prstGeom>
        </p:spPr>
      </p:pic>
    </p:spTree>
    <p:extLst>
      <p:ext uri="{BB962C8B-B14F-4D97-AF65-F5344CB8AC3E}">
        <p14:creationId xmlns:p14="http://schemas.microsoft.com/office/powerpoint/2010/main" val="41001138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normAutofit/>
          </a:bodyPr>
          <a:lstStyle/>
          <a:p>
            <a:r>
              <a:rPr lang="en-US" dirty="0">
                <a:ea typeface="ＭＳ Ｐゴシック" pitchFamily="34" charset="-128"/>
              </a:rPr>
              <a:t>Key strengths of the EBRD</a:t>
            </a:r>
          </a:p>
        </p:txBody>
      </p:sp>
      <p:sp>
        <p:nvSpPr>
          <p:cNvPr id="9" name="Text Placeholder 8"/>
          <p:cNvSpPr>
            <a:spLocks noGrp="1"/>
          </p:cNvSpPr>
          <p:nvPr>
            <p:ph type="body" sz="quarter" idx="13"/>
          </p:nvPr>
        </p:nvSpPr>
        <p:spPr/>
        <p:txBody>
          <a:bodyPr/>
          <a:lstStyle/>
          <a:p>
            <a:r>
              <a:rPr lang="en-US" sz="1300" b="1" dirty="0">
                <a:solidFill>
                  <a:srgbClr val="00539B"/>
                </a:solidFill>
                <a:latin typeface="Franklin Gothic Book" panose="020B0503020102020204" pitchFamily="34" charset="0"/>
                <a:ea typeface="+mn-ea"/>
                <a:cs typeface="+mn-cs"/>
              </a:rPr>
              <a:t>Operational</a:t>
            </a:r>
          </a:p>
          <a:p>
            <a:pPr lvl="1"/>
            <a:r>
              <a:rPr lang="en-US" sz="1300" dirty="0">
                <a:solidFill>
                  <a:schemeClr val="accent6"/>
                </a:solidFill>
              </a:rPr>
              <a:t>Extensive knowledge of local economy, business environment and practices, local presence</a:t>
            </a:r>
          </a:p>
          <a:p>
            <a:pPr lvl="1"/>
            <a:r>
              <a:rPr lang="en-US" sz="1300" dirty="0">
                <a:solidFill>
                  <a:schemeClr val="accent6"/>
                </a:solidFill>
              </a:rPr>
              <a:t>Engaged minority partner for business</a:t>
            </a:r>
          </a:p>
          <a:p>
            <a:pPr lvl="1"/>
            <a:r>
              <a:rPr lang="en-US" sz="1300" dirty="0">
                <a:solidFill>
                  <a:schemeClr val="accent6"/>
                </a:solidFill>
              </a:rPr>
              <a:t>A business partner who shares risks, including political </a:t>
            </a:r>
          </a:p>
          <a:p>
            <a:pPr lvl="1"/>
            <a:r>
              <a:rPr lang="en-US" sz="1300" dirty="0">
                <a:solidFill>
                  <a:schemeClr val="accent6"/>
                </a:solidFill>
              </a:rPr>
              <a:t>Catalyst to access additional equity, debt and trade finance</a:t>
            </a:r>
          </a:p>
          <a:p>
            <a:pPr lvl="1"/>
            <a:r>
              <a:rPr lang="en-US" sz="1300" dirty="0">
                <a:solidFill>
                  <a:schemeClr val="accent6"/>
                </a:solidFill>
              </a:rPr>
              <a:t>Provides finance to both private and public sector clients</a:t>
            </a:r>
          </a:p>
          <a:p>
            <a:pPr lvl="1"/>
            <a:r>
              <a:rPr lang="en-US" sz="1300" dirty="0">
                <a:solidFill>
                  <a:schemeClr val="accent6"/>
                </a:solidFill>
              </a:rPr>
              <a:t>High standards for corporate governance and compliance</a:t>
            </a:r>
          </a:p>
        </p:txBody>
      </p:sp>
      <p:sp>
        <p:nvSpPr>
          <p:cNvPr id="4" name="Date Placeholder 3"/>
          <p:cNvSpPr>
            <a:spLocks noGrp="1"/>
          </p:cNvSpPr>
          <p:nvPr>
            <p:ph type="dt" sz="half" idx="2"/>
          </p:nvPr>
        </p:nvSpPr>
        <p:spPr/>
        <p:txBody>
          <a:bodyPr/>
          <a:lstStyle/>
          <a:p>
            <a:fld id="{F7334817-FF7C-6948-966F-8ECFBE662A14}" type="datetime3">
              <a:rPr lang="en-GB" smtClean="0">
                <a:solidFill>
                  <a:srgbClr val="00539B"/>
                </a:solidFill>
              </a:rPr>
              <a:pPr/>
              <a:t>13 July, 2016</a:t>
            </a:fld>
            <a:endParaRPr lang="en-GB" dirty="0">
              <a:solidFill>
                <a:srgbClr val="00539B"/>
              </a:solidFill>
            </a:endParaRPr>
          </a:p>
        </p:txBody>
      </p:sp>
      <p:sp>
        <p:nvSpPr>
          <p:cNvPr id="6" name="Slide Number Placeholder 5"/>
          <p:cNvSpPr>
            <a:spLocks noGrp="1"/>
          </p:cNvSpPr>
          <p:nvPr>
            <p:ph type="sldNum" sz="quarter" idx="4"/>
          </p:nvPr>
        </p:nvSpPr>
        <p:spPr/>
        <p:txBody>
          <a:bodyPr/>
          <a:lstStyle/>
          <a:p>
            <a:fld id="{71F9F866-B438-9445-8D9F-1F8FF6608833}" type="slidenum">
              <a:rPr lang="en-GB" smtClean="0">
                <a:solidFill>
                  <a:srgbClr val="00539B"/>
                </a:solidFill>
              </a:rPr>
              <a:pPr/>
              <a:t>5</a:t>
            </a:fld>
            <a:endParaRPr lang="en-GB" dirty="0">
              <a:solidFill>
                <a:srgbClr val="00539B"/>
              </a:solidFill>
            </a:endParaRPr>
          </a:p>
        </p:txBody>
      </p:sp>
      <p:sp>
        <p:nvSpPr>
          <p:cNvPr id="10" name="Text Placeholder 9"/>
          <p:cNvSpPr>
            <a:spLocks noGrp="1"/>
          </p:cNvSpPr>
          <p:nvPr>
            <p:ph type="body" sz="quarter" idx="17"/>
          </p:nvPr>
        </p:nvSpPr>
        <p:spPr/>
        <p:txBody>
          <a:bodyPr/>
          <a:lstStyle/>
          <a:p>
            <a:r>
              <a:rPr lang="en-US" sz="1300" b="1" dirty="0">
                <a:solidFill>
                  <a:schemeClr val="accent1"/>
                </a:solidFill>
              </a:rPr>
              <a:t>Institutional</a:t>
            </a:r>
          </a:p>
          <a:p>
            <a:pPr lvl="1"/>
            <a:r>
              <a:rPr lang="en-US" sz="1300" dirty="0">
                <a:solidFill>
                  <a:schemeClr val="accent6"/>
                </a:solidFill>
              </a:rPr>
              <a:t>Strong, internationally recognised financial partner with long-term perspective</a:t>
            </a:r>
          </a:p>
          <a:p>
            <a:pPr lvl="1"/>
            <a:r>
              <a:rPr lang="en-US" sz="1300" dirty="0">
                <a:solidFill>
                  <a:schemeClr val="accent6"/>
                </a:solidFill>
              </a:rPr>
              <a:t>Close working relationships with governments and shareholders</a:t>
            </a:r>
          </a:p>
          <a:p>
            <a:pPr lvl="1"/>
            <a:r>
              <a:rPr lang="en-US" sz="1300" dirty="0">
                <a:solidFill>
                  <a:schemeClr val="accent6"/>
                </a:solidFill>
              </a:rPr>
              <a:t>Political leverage due to EBRD’s unique mandate and shareholder structure </a:t>
            </a:r>
          </a:p>
          <a:p>
            <a:pPr lvl="1"/>
            <a:r>
              <a:rPr lang="en-US" sz="1300" dirty="0">
                <a:solidFill>
                  <a:schemeClr val="accent6"/>
                </a:solidFill>
              </a:rPr>
              <a:t>Preferred Creditor Status</a:t>
            </a:r>
          </a:p>
          <a:p>
            <a:pPr lvl="1"/>
            <a:r>
              <a:rPr lang="en-US" sz="1300" dirty="0">
                <a:solidFill>
                  <a:schemeClr val="accent6"/>
                </a:solidFill>
              </a:rPr>
              <a:t>Triple-A credit rating</a:t>
            </a:r>
          </a:p>
          <a:p>
            <a:pPr lvl="1"/>
            <a:r>
              <a:rPr lang="en-US" sz="1300" dirty="0">
                <a:solidFill>
                  <a:schemeClr val="accent6"/>
                </a:solidFill>
              </a:rPr>
              <a:t>Work closely with market sources of capital to fill “market gaps” </a:t>
            </a:r>
          </a:p>
        </p:txBody>
      </p:sp>
    </p:spTree>
    <p:extLst>
      <p:ext uri="{BB962C8B-B14F-4D97-AF65-F5344CB8AC3E}">
        <p14:creationId xmlns:p14="http://schemas.microsoft.com/office/powerpoint/2010/main" val="67501772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2"/>
          </p:nvPr>
        </p:nvSpPr>
        <p:spPr/>
        <p:txBody>
          <a:bodyPr/>
          <a:lstStyle/>
          <a:p>
            <a:fld id="{AC6FD2B1-39C9-5645-A6AB-AC163D18084F}" type="datetime3">
              <a:rPr lang="en-GB" smtClean="0"/>
              <a:t>13 July, 2016</a:t>
            </a:fld>
            <a:endParaRPr lang="en-GB" dirty="0"/>
          </a:p>
        </p:txBody>
      </p:sp>
      <p:sp>
        <p:nvSpPr>
          <p:cNvPr id="6" name="Slide Number Placeholder 5"/>
          <p:cNvSpPr>
            <a:spLocks noGrp="1"/>
          </p:cNvSpPr>
          <p:nvPr>
            <p:ph type="sldNum" sz="quarter" idx="4"/>
          </p:nvPr>
        </p:nvSpPr>
        <p:spPr/>
        <p:txBody>
          <a:bodyPr/>
          <a:lstStyle/>
          <a:p>
            <a:fld id="{71F9F866-B438-9445-8D9F-1F8FF6608833}" type="slidenum">
              <a:rPr lang="en-GB" smtClean="0"/>
              <a:pPr/>
              <a:t>6</a:t>
            </a:fld>
            <a:endParaRPr lang="en-GB" dirty="0"/>
          </a:p>
        </p:txBody>
      </p:sp>
      <p:graphicFrame>
        <p:nvGraphicFramePr>
          <p:cNvPr id="9" name="SmartArt Placeholder 4"/>
          <p:cNvGraphicFramePr>
            <a:graphicFrameLocks noGrp="1"/>
          </p:cNvGraphicFramePr>
          <p:nvPr>
            <p:ph type="dgm" sz="quarter" idx="4294967295"/>
            <p:extLst>
              <p:ext uri="{D42A27DB-BD31-4B8C-83A1-F6EECF244321}">
                <p14:modId xmlns:p14="http://schemas.microsoft.com/office/powerpoint/2010/main" val="747074566"/>
              </p:ext>
            </p:extLst>
          </p:nvPr>
        </p:nvGraphicFramePr>
        <p:xfrm>
          <a:off x="655048" y="1073038"/>
          <a:ext cx="6251169" cy="217526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Rounded Rectangle 1"/>
          <p:cNvSpPr/>
          <p:nvPr/>
        </p:nvSpPr>
        <p:spPr>
          <a:xfrm>
            <a:off x="655391" y="3376868"/>
            <a:ext cx="6250481" cy="798539"/>
          </a:xfrm>
          <a:prstGeom prst="roundRect">
            <a:avLst/>
          </a:prstGeom>
          <a:noFill/>
          <a:ln>
            <a:solidFill>
              <a:srgbClr val="00539B"/>
            </a:solidFill>
          </a:ln>
          <a:effectLst/>
        </p:spPr>
        <p:style>
          <a:lnRef idx="1">
            <a:schemeClr val="accent1"/>
          </a:lnRef>
          <a:fillRef idx="3">
            <a:schemeClr val="accent1"/>
          </a:fillRef>
          <a:effectRef idx="2">
            <a:schemeClr val="accent1"/>
          </a:effectRef>
          <a:fontRef idx="minor">
            <a:schemeClr val="lt1"/>
          </a:fontRef>
        </p:style>
        <p:txBody>
          <a:bodyPr lIns="73650" tIns="36825" rIns="73650" bIns="36825" rtlCol="0" anchor="t"/>
          <a:lstStyle/>
          <a:p>
            <a:pPr algn="ctr">
              <a:spcAft>
                <a:spcPts val="0"/>
              </a:spcAft>
            </a:pPr>
            <a:r>
              <a:rPr lang="en-GB" sz="1600" b="1" dirty="0">
                <a:solidFill>
                  <a:srgbClr val="00539B"/>
                </a:solidFill>
                <a:latin typeface="Franklin Gothic Book" panose="020B0503020102020204" pitchFamily="34" charset="0"/>
              </a:rPr>
              <a:t>Technical Cooperation</a:t>
            </a:r>
          </a:p>
          <a:p>
            <a:pPr algn="ctr">
              <a:spcAft>
                <a:spcPts val="0"/>
              </a:spcAft>
            </a:pPr>
            <a:r>
              <a:rPr lang="en-GB" sz="1300" dirty="0">
                <a:solidFill>
                  <a:schemeClr val="accent6"/>
                </a:solidFill>
                <a:latin typeface="Franklin Gothic Book" panose="020B0503020102020204" pitchFamily="34" charset="0"/>
              </a:rPr>
              <a:t>As a Multilateral Development Bank, EBRD brings in additional financing </a:t>
            </a:r>
          </a:p>
          <a:p>
            <a:pPr algn="ctr">
              <a:spcAft>
                <a:spcPts val="0"/>
              </a:spcAft>
            </a:pPr>
            <a:r>
              <a:rPr lang="en-GB" sz="1300" dirty="0">
                <a:solidFill>
                  <a:schemeClr val="accent6"/>
                </a:solidFill>
                <a:latin typeface="Franklin Gothic Book" panose="020B0503020102020204" pitchFamily="34" charset="0"/>
              </a:rPr>
              <a:t>and technical assistance to economically viable projects</a:t>
            </a:r>
          </a:p>
        </p:txBody>
      </p:sp>
      <p:sp>
        <p:nvSpPr>
          <p:cNvPr id="65" name="Rounded Rectangle 64"/>
          <p:cNvSpPr/>
          <p:nvPr/>
        </p:nvSpPr>
        <p:spPr>
          <a:xfrm>
            <a:off x="661883" y="4291498"/>
            <a:ext cx="6250481" cy="288667"/>
          </a:xfrm>
          <a:prstGeom prst="roundRect">
            <a:avLst/>
          </a:prstGeom>
          <a:noFill/>
          <a:ln>
            <a:solidFill>
              <a:srgbClr val="00539B"/>
            </a:solidFill>
          </a:ln>
          <a:effectLst/>
        </p:spPr>
        <p:style>
          <a:lnRef idx="1">
            <a:schemeClr val="accent1"/>
          </a:lnRef>
          <a:fillRef idx="3">
            <a:schemeClr val="accent1"/>
          </a:fillRef>
          <a:effectRef idx="2">
            <a:schemeClr val="accent1"/>
          </a:effectRef>
          <a:fontRef idx="minor">
            <a:schemeClr val="lt1"/>
          </a:fontRef>
        </p:style>
        <p:txBody>
          <a:bodyPr lIns="73650" tIns="36825" rIns="73650" bIns="36825" rtlCol="0" anchor="ctr"/>
          <a:lstStyle/>
          <a:p>
            <a:pPr algn="ctr">
              <a:spcAft>
                <a:spcPts val="0"/>
              </a:spcAft>
            </a:pPr>
            <a:r>
              <a:rPr lang="en-GB" sz="1300" b="1" dirty="0">
                <a:solidFill>
                  <a:srgbClr val="00539B"/>
                </a:solidFill>
                <a:latin typeface="Franklin Gothic Book" panose="020B0503020102020204" pitchFamily="34" charset="0"/>
              </a:rPr>
              <a:t>Other:  </a:t>
            </a:r>
            <a:r>
              <a:rPr lang="en-GB" sz="1300" dirty="0">
                <a:solidFill>
                  <a:schemeClr val="accent6"/>
                </a:solidFill>
                <a:latin typeface="Franklin Gothic Book" panose="020B0503020102020204" pitchFamily="34" charset="0"/>
              </a:rPr>
              <a:t>PPPs, guarantees, swaps, etc.</a:t>
            </a:r>
          </a:p>
        </p:txBody>
      </p:sp>
      <p:sp>
        <p:nvSpPr>
          <p:cNvPr id="58" name="TextBox 57"/>
          <p:cNvSpPr txBox="1"/>
          <p:nvPr/>
        </p:nvSpPr>
        <p:spPr>
          <a:xfrm>
            <a:off x="640280" y="4660229"/>
            <a:ext cx="6395295" cy="278239"/>
          </a:xfrm>
          <a:prstGeom prst="rect">
            <a:avLst/>
          </a:prstGeom>
          <a:noFill/>
        </p:spPr>
        <p:txBody>
          <a:bodyPr wrap="square" lIns="73650" tIns="36825" rIns="73650" bIns="36825" rtlCol="0">
            <a:spAutoFit/>
          </a:bodyPr>
          <a:lstStyle/>
          <a:p>
            <a:r>
              <a:rPr lang="en-GB" sz="1300" b="1" dirty="0">
                <a:solidFill>
                  <a:schemeClr val="accent6"/>
                </a:solidFill>
                <a:latin typeface="Franklin Gothic Book" panose="020B0503020102020204" pitchFamily="34" charset="0"/>
                <a:ea typeface="+mn-ea"/>
                <a:cs typeface="+mn-cs"/>
              </a:rPr>
              <a:t>Potential to complement some EBRD products/programmes with those from other IFIs</a:t>
            </a:r>
            <a:r>
              <a:rPr lang="en-GB" sz="1100" b="1" dirty="0">
                <a:solidFill>
                  <a:schemeClr val="accent6"/>
                </a:solidFill>
                <a:latin typeface="Franklin Gothic Book"/>
                <a:cs typeface="Franklin Gothic Book"/>
              </a:rPr>
              <a:t> </a:t>
            </a:r>
          </a:p>
        </p:txBody>
      </p:sp>
      <p:sp>
        <p:nvSpPr>
          <p:cNvPr id="59" name="Title 6"/>
          <p:cNvSpPr>
            <a:spLocks noGrp="1"/>
          </p:cNvSpPr>
          <p:nvPr>
            <p:ph type="title"/>
          </p:nvPr>
        </p:nvSpPr>
        <p:spPr>
          <a:xfrm>
            <a:off x="595975" y="-1"/>
            <a:ext cx="4882003" cy="839250"/>
          </a:xfrm>
        </p:spPr>
        <p:txBody>
          <a:bodyPr>
            <a:normAutofit/>
          </a:bodyPr>
          <a:lstStyle/>
          <a:p>
            <a:r>
              <a:rPr lang="en-US" dirty="0">
                <a:ea typeface="ＭＳ Ｐゴシック" pitchFamily="34" charset="-128"/>
              </a:rPr>
              <a:t>EBRD Product Flexibility tailored </a:t>
            </a:r>
            <a:br>
              <a:rPr lang="en-US" dirty="0">
                <a:ea typeface="ＭＳ Ｐゴシック" pitchFamily="34" charset="-128"/>
              </a:rPr>
            </a:br>
            <a:r>
              <a:rPr lang="en-US" dirty="0">
                <a:ea typeface="ＭＳ Ｐゴシック" pitchFamily="34" charset="-128"/>
              </a:rPr>
              <a:t>to project needs</a:t>
            </a:r>
          </a:p>
        </p:txBody>
      </p:sp>
    </p:spTree>
    <p:extLst>
      <p:ext uri="{BB962C8B-B14F-4D97-AF65-F5344CB8AC3E}">
        <p14:creationId xmlns:p14="http://schemas.microsoft.com/office/powerpoint/2010/main" val="216018374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64815ECD-0D2A-4942-A2BB-9C0FFC9E6DD9}" type="datetime3">
              <a:rPr lang="en-GB" smtClean="0"/>
              <a:t>13 July, 2016</a:t>
            </a:fld>
            <a:endParaRPr lang="en-GB" dirty="0"/>
          </a:p>
        </p:txBody>
      </p:sp>
      <p:sp>
        <p:nvSpPr>
          <p:cNvPr id="5" name="Slide Number Placeholder 4"/>
          <p:cNvSpPr>
            <a:spLocks noGrp="1"/>
          </p:cNvSpPr>
          <p:nvPr>
            <p:ph type="sldNum" sz="quarter" idx="4"/>
          </p:nvPr>
        </p:nvSpPr>
        <p:spPr/>
        <p:txBody>
          <a:bodyPr/>
          <a:lstStyle/>
          <a:p>
            <a:fld id="{71F9F866-B438-9445-8D9F-1F8FF6608833}" type="slidenum">
              <a:rPr lang="en-GB" smtClean="0"/>
              <a:pPr/>
              <a:t>7</a:t>
            </a:fld>
            <a:endParaRPr lang="en-GB" dirty="0"/>
          </a:p>
        </p:txBody>
      </p:sp>
      <p:sp>
        <p:nvSpPr>
          <p:cNvPr id="7" name="Text Placeholder 6"/>
          <p:cNvSpPr>
            <a:spLocks noGrp="1"/>
          </p:cNvSpPr>
          <p:nvPr>
            <p:ph type="body" sz="quarter" idx="12"/>
          </p:nvPr>
        </p:nvSpPr>
        <p:spPr>
          <a:xfrm>
            <a:off x="357226" y="1482512"/>
            <a:ext cx="6941959" cy="3159491"/>
          </a:xfrm>
        </p:spPr>
        <p:txBody>
          <a:bodyPr/>
          <a:lstStyle/>
          <a:p>
            <a:pPr marL="230157" indent="-230157">
              <a:buFont typeface="Arial" panose="020B0604020202020204" pitchFamily="34" charset="0"/>
              <a:buChar char="•"/>
              <a:tabLst>
                <a:tab pos="217371" algn="l"/>
                <a:tab pos="358023" algn="l"/>
                <a:tab pos="722439" algn="l"/>
              </a:tabLst>
            </a:pPr>
            <a:r>
              <a:rPr lang="en-GB" sz="1300" dirty="0">
                <a:solidFill>
                  <a:schemeClr val="accent6"/>
                </a:solidFill>
              </a:rPr>
              <a:t>Since the start of EBRD’s </a:t>
            </a:r>
            <a:r>
              <a:rPr lang="en-GB" sz="1300" b="1" dirty="0">
                <a:solidFill>
                  <a:srgbClr val="00539B"/>
                </a:solidFill>
                <a:latin typeface="Franklin Gothic Book" panose="020B0503020102020204" pitchFamily="34" charset="0"/>
                <a:ea typeface="+mn-ea"/>
                <a:cs typeface="+mn-cs"/>
              </a:rPr>
              <a:t>Sustainable Energy Initiative </a:t>
            </a:r>
            <a:r>
              <a:rPr lang="en-GB" sz="1300" dirty="0">
                <a:solidFill>
                  <a:schemeClr val="accent6"/>
                </a:solidFill>
              </a:rPr>
              <a:t>over 13 billion were invested to address the twin challenges of energy efficiency and climate change in the region. 	                    </a:t>
            </a:r>
          </a:p>
          <a:p>
            <a:pPr marL="217371">
              <a:spcAft>
                <a:spcPts val="0"/>
              </a:spcAft>
              <a:tabLst>
                <a:tab pos="217371" algn="l"/>
                <a:tab pos="358023" algn="l"/>
                <a:tab pos="722439" algn="l"/>
              </a:tabLst>
            </a:pPr>
            <a:r>
              <a:rPr lang="en-GB" sz="1300" dirty="0">
                <a:solidFill>
                  <a:schemeClr val="accent6"/>
                </a:solidFill>
              </a:rPr>
              <a:t>Market segments include: large‑scale industrial energy efficiency, sustainable energy financing facilities through financial intermediaries, power sector energy efficiency, renewable energy, municipal infrastructure energy efficiency, including district heating and public transport network rehabilitation and carbon market support. </a:t>
            </a:r>
          </a:p>
          <a:p>
            <a:pPr marL="217371">
              <a:spcAft>
                <a:spcPts val="0"/>
              </a:spcAft>
              <a:tabLst>
                <a:tab pos="217371" algn="l"/>
                <a:tab pos="358023" algn="l"/>
                <a:tab pos="722439" algn="l"/>
              </a:tabLst>
            </a:pPr>
            <a:endParaRPr lang="en-GB" sz="1300" dirty="0">
              <a:solidFill>
                <a:schemeClr val="accent6"/>
              </a:solidFill>
            </a:endParaRPr>
          </a:p>
          <a:p>
            <a:pPr marL="217371" indent="-217371">
              <a:spcAft>
                <a:spcPts val="0"/>
              </a:spcAft>
              <a:buFont typeface="Arial" panose="020B0604020202020204" pitchFamily="34" charset="0"/>
              <a:buChar char="•"/>
            </a:pPr>
            <a:r>
              <a:rPr lang="en-GB" sz="1300" dirty="0">
                <a:solidFill>
                  <a:schemeClr val="accent6"/>
                </a:solidFill>
              </a:rPr>
              <a:t>The </a:t>
            </a:r>
            <a:r>
              <a:rPr lang="en-GB" sz="1300" b="1" dirty="0">
                <a:solidFill>
                  <a:srgbClr val="00539B"/>
                </a:solidFill>
                <a:latin typeface="Franklin Gothic Book" panose="020B0503020102020204" pitchFamily="34" charset="0"/>
                <a:ea typeface="+mn-ea"/>
                <a:cs typeface="+mn-cs"/>
              </a:rPr>
              <a:t>Trade Facilitation Programme  (TFP)</a:t>
            </a:r>
            <a:r>
              <a:rPr lang="en-GB" sz="1300" b="1" dirty="0">
                <a:solidFill>
                  <a:schemeClr val="accent6"/>
                </a:solidFill>
              </a:rPr>
              <a:t> </a:t>
            </a:r>
            <a:r>
              <a:rPr lang="en-GB" sz="1300" dirty="0">
                <a:solidFill>
                  <a:schemeClr val="accent6"/>
                </a:solidFill>
              </a:rPr>
              <a:t>was developed to promote and facilitate international trade to, from and within our countries of operation. </a:t>
            </a:r>
          </a:p>
          <a:p>
            <a:pPr>
              <a:spcAft>
                <a:spcPts val="0"/>
              </a:spcAft>
            </a:pPr>
            <a:endParaRPr lang="en-GB" sz="1300" dirty="0">
              <a:solidFill>
                <a:schemeClr val="accent6"/>
              </a:solidFill>
            </a:endParaRPr>
          </a:p>
          <a:p>
            <a:pPr marL="217371">
              <a:spcAft>
                <a:spcPts val="0"/>
              </a:spcAft>
            </a:pPr>
            <a:r>
              <a:rPr lang="en-GB" sz="1300" dirty="0">
                <a:solidFill>
                  <a:schemeClr val="accent6"/>
                </a:solidFill>
              </a:rPr>
              <a:t>Under the TFP, guarantees provided by EBRD to international commercial banks cover the political and commercial payment risk of transactions undertaken by participating banks (issuing banks) in the EBRD’s countries of operations.</a:t>
            </a:r>
          </a:p>
          <a:p>
            <a:pPr marL="217371">
              <a:spcAft>
                <a:spcPts val="0"/>
              </a:spcAft>
            </a:pPr>
            <a:endParaRPr lang="en-GB" sz="1300" dirty="0">
              <a:solidFill>
                <a:schemeClr val="accent6"/>
              </a:solidFill>
            </a:endParaRPr>
          </a:p>
          <a:p>
            <a:pPr marL="217371" indent="-217371">
              <a:spcAft>
                <a:spcPts val="0"/>
              </a:spcAft>
              <a:buFont typeface="Arial" panose="020B0604020202020204" pitchFamily="34" charset="0"/>
              <a:buChar char="•"/>
            </a:pPr>
            <a:r>
              <a:rPr lang="en-GB" sz="1300" dirty="0">
                <a:solidFill>
                  <a:schemeClr val="accent6"/>
                </a:solidFill>
              </a:rPr>
              <a:t>The</a:t>
            </a:r>
            <a:r>
              <a:rPr lang="en-GB" sz="1300" b="1" dirty="0">
                <a:solidFill>
                  <a:schemeClr val="accent6"/>
                </a:solidFill>
              </a:rPr>
              <a:t> </a:t>
            </a:r>
            <a:r>
              <a:rPr lang="en-GB" sz="1300" b="1" dirty="0">
                <a:solidFill>
                  <a:srgbClr val="00539B"/>
                </a:solidFill>
                <a:latin typeface="Franklin Gothic Book" panose="020B0503020102020204" pitchFamily="34" charset="0"/>
                <a:ea typeface="+mn-ea"/>
                <a:cs typeface="+mn-cs"/>
              </a:rPr>
              <a:t>Small Business Initiative </a:t>
            </a:r>
            <a:r>
              <a:rPr lang="en-GB" sz="1300" dirty="0">
                <a:solidFill>
                  <a:schemeClr val="accent6"/>
                </a:solidFill>
              </a:rPr>
              <a:t>to provide financing to micro small and medium size enterprises to support entrepreneurship. </a:t>
            </a:r>
          </a:p>
        </p:txBody>
      </p:sp>
      <p:grpSp>
        <p:nvGrpSpPr>
          <p:cNvPr id="12" name="Group 11"/>
          <p:cNvGrpSpPr/>
          <p:nvPr/>
        </p:nvGrpSpPr>
        <p:grpSpPr>
          <a:xfrm>
            <a:off x="296781" y="1001559"/>
            <a:ext cx="7062848" cy="3840340"/>
            <a:chOff x="3876" y="0"/>
            <a:chExt cx="4075137" cy="3020218"/>
          </a:xfrm>
        </p:grpSpPr>
        <p:sp>
          <p:nvSpPr>
            <p:cNvPr id="13" name="Rounded Rectangle 12"/>
            <p:cNvSpPr/>
            <p:nvPr/>
          </p:nvSpPr>
          <p:spPr>
            <a:xfrm>
              <a:off x="3876" y="0"/>
              <a:ext cx="4075137" cy="3020218"/>
            </a:xfrm>
            <a:prstGeom prst="roundRect">
              <a:avLst>
                <a:gd name="adj" fmla="val 10000"/>
              </a:avLst>
            </a:prstGeom>
            <a:noFill/>
            <a:ln w="3175" cmpd="sng">
              <a:solidFill>
                <a:schemeClr val="accent1"/>
              </a:solidFill>
            </a:ln>
          </p:spPr>
          <p:style>
            <a:lnRef idx="0">
              <a:scrgbClr r="0" g="0" b="0"/>
            </a:lnRef>
            <a:fillRef idx="1">
              <a:scrgbClr r="0" g="0" b="0"/>
            </a:fillRef>
            <a:effectRef idx="0">
              <a:schemeClr val="accent1">
                <a:tint val="40000"/>
                <a:hueOff val="0"/>
                <a:satOff val="0"/>
                <a:lumOff val="0"/>
                <a:alphaOff val="0"/>
              </a:schemeClr>
            </a:effectRef>
            <a:fontRef idx="minor">
              <a:schemeClr val="dk1">
                <a:hueOff val="0"/>
                <a:satOff val="0"/>
                <a:lumOff val="0"/>
                <a:alphaOff val="0"/>
              </a:schemeClr>
            </a:fontRef>
          </p:style>
        </p:sp>
        <p:sp>
          <p:nvSpPr>
            <p:cNvPr id="14" name="Rounded Rectangle 4"/>
            <p:cNvSpPr/>
            <p:nvPr/>
          </p:nvSpPr>
          <p:spPr>
            <a:xfrm>
              <a:off x="3876" y="0"/>
              <a:ext cx="4075137" cy="906065"/>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106680" tIns="106680" rIns="106680" bIns="106680" numCol="1" spcCol="1270" anchor="t" anchorCtr="0">
              <a:noAutofit/>
            </a:bodyPr>
            <a:lstStyle/>
            <a:p>
              <a:pPr algn="ctr" defTabSz="1002464">
                <a:lnSpc>
                  <a:spcPct val="90000"/>
                </a:lnSpc>
                <a:spcAft>
                  <a:spcPts val="0"/>
                </a:spcAft>
              </a:pPr>
              <a:r>
                <a:rPr lang="en-US" sz="1900" b="1" dirty="0">
                  <a:solidFill>
                    <a:srgbClr val="00539B"/>
                  </a:solidFill>
                  <a:latin typeface="Franklin Gothic Book" panose="020B0503020102020204" pitchFamily="34" charset="0"/>
                </a:rPr>
                <a:t>Initiatives / </a:t>
              </a:r>
              <a:r>
                <a:rPr lang="en-US" sz="1900" b="1" dirty="0" err="1">
                  <a:solidFill>
                    <a:srgbClr val="00539B"/>
                  </a:solidFill>
                  <a:latin typeface="Franklin Gothic Book" panose="020B0503020102020204" pitchFamily="34" charset="0"/>
                </a:rPr>
                <a:t>Programmes</a:t>
              </a:r>
              <a:endParaRPr lang="en-US" sz="1900" b="1" dirty="0">
                <a:solidFill>
                  <a:srgbClr val="00539B"/>
                </a:solidFill>
                <a:latin typeface="Franklin Gothic Book" panose="020B0503020102020204" pitchFamily="34" charset="0"/>
              </a:endParaRPr>
            </a:p>
          </p:txBody>
        </p:sp>
      </p:grpSp>
      <p:sp>
        <p:nvSpPr>
          <p:cNvPr id="10" name="Title 7"/>
          <p:cNvSpPr>
            <a:spLocks noGrp="1"/>
          </p:cNvSpPr>
          <p:nvPr>
            <p:ph type="title"/>
          </p:nvPr>
        </p:nvSpPr>
        <p:spPr>
          <a:xfrm>
            <a:off x="595975" y="-1"/>
            <a:ext cx="4882003" cy="839250"/>
          </a:xfrm>
        </p:spPr>
        <p:txBody>
          <a:bodyPr>
            <a:normAutofit/>
          </a:bodyPr>
          <a:lstStyle/>
          <a:p>
            <a:r>
              <a:rPr lang="en-US" dirty="0" smtClean="0">
                <a:ea typeface="ＭＳ Ｐゴシック" pitchFamily="34" charset="-128"/>
              </a:rPr>
              <a:t>What more can EBRD offer</a:t>
            </a:r>
            <a:endParaRPr lang="en-US" dirty="0">
              <a:ea typeface="ＭＳ Ｐゴシック" pitchFamily="34" charset="-128"/>
            </a:endParaRPr>
          </a:p>
        </p:txBody>
      </p:sp>
    </p:spTree>
    <p:extLst>
      <p:ext uri="{BB962C8B-B14F-4D97-AF65-F5344CB8AC3E}">
        <p14:creationId xmlns:p14="http://schemas.microsoft.com/office/powerpoint/2010/main" val="109433429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smtClean="0"/>
              <a:t>The EBRD </a:t>
            </a:r>
            <a:r>
              <a:rPr lang="en-GB" dirty="0"/>
              <a:t>on the ground </a:t>
            </a:r>
            <a:r>
              <a:rPr lang="en-GB" dirty="0" smtClean="0"/>
              <a:t>in Greece</a:t>
            </a:r>
            <a:endParaRPr lang="en-GB" dirty="0"/>
          </a:p>
        </p:txBody>
      </p:sp>
      <p:sp>
        <p:nvSpPr>
          <p:cNvPr id="4" name="Text Placeholder 3"/>
          <p:cNvSpPr>
            <a:spLocks noGrp="1"/>
          </p:cNvSpPr>
          <p:nvPr>
            <p:ph type="body" sz="half" idx="11"/>
          </p:nvPr>
        </p:nvSpPr>
        <p:spPr>
          <a:xfrm>
            <a:off x="594662" y="1065849"/>
            <a:ext cx="3374546" cy="1665675"/>
          </a:xfrm>
        </p:spPr>
        <p:txBody>
          <a:bodyPr numCol="1">
            <a:normAutofit lnSpcReduction="10000"/>
          </a:bodyPr>
          <a:lstStyle/>
          <a:p>
            <a:pPr marL="230157" lvl="2" indent="-230157"/>
            <a:r>
              <a:rPr lang="en-GB" altLang="en-US" sz="1300" dirty="0">
                <a:solidFill>
                  <a:schemeClr val="accent6"/>
                </a:solidFill>
              </a:rPr>
              <a:t>EBRD established its local presence in Athens in 2015</a:t>
            </a:r>
          </a:p>
          <a:p>
            <a:pPr marL="230157" lvl="2" indent="-230157"/>
            <a:r>
              <a:rPr lang="en-GB" altLang="en-US" sz="1300" dirty="0">
                <a:solidFill>
                  <a:schemeClr val="accent6"/>
                </a:solidFill>
              </a:rPr>
              <a:t>The regional office in Athens includes a multidisciplinary team of local and international bankers</a:t>
            </a:r>
          </a:p>
          <a:p>
            <a:pPr marL="230157" lvl="2" indent="-230157"/>
            <a:r>
              <a:rPr lang="en-GB" altLang="en-US" sz="1300" dirty="0">
                <a:solidFill>
                  <a:schemeClr val="accent6"/>
                </a:solidFill>
              </a:rPr>
              <a:t>Support from sector and product teams in EBRD headquarters in London </a:t>
            </a:r>
          </a:p>
          <a:p>
            <a:pPr marL="0" lvl="2" indent="0">
              <a:buNone/>
            </a:pPr>
            <a:endParaRPr lang="en-GB" altLang="en-US" sz="1300" dirty="0">
              <a:solidFill>
                <a:schemeClr val="accent6"/>
              </a:solidFill>
            </a:endParaRPr>
          </a:p>
          <a:p>
            <a:pPr marL="0" lvl="2" indent="0">
              <a:buNone/>
            </a:pPr>
            <a:endParaRPr lang="en-GB" altLang="en-US" sz="1300" dirty="0">
              <a:solidFill>
                <a:schemeClr val="accent6"/>
              </a:solidFill>
            </a:endParaRPr>
          </a:p>
          <a:p>
            <a:pPr marL="0" lvl="2" indent="0">
              <a:buNone/>
            </a:pPr>
            <a:endParaRPr lang="en-GB" altLang="en-US" dirty="0"/>
          </a:p>
          <a:p>
            <a:endParaRPr lang="en-GB" dirty="0"/>
          </a:p>
        </p:txBody>
      </p:sp>
      <p:sp>
        <p:nvSpPr>
          <p:cNvPr id="5" name="Date Placeholder 4"/>
          <p:cNvSpPr>
            <a:spLocks noGrp="1"/>
          </p:cNvSpPr>
          <p:nvPr>
            <p:ph type="dt" sz="half" idx="12"/>
          </p:nvPr>
        </p:nvSpPr>
        <p:spPr/>
        <p:txBody>
          <a:bodyPr/>
          <a:lstStyle/>
          <a:p>
            <a:pPr>
              <a:defRPr/>
            </a:pPr>
            <a:fld id="{59432CE4-8FCB-409B-8580-C3F9DC0A927A}" type="datetime3">
              <a:rPr lang="en-GB" smtClean="0">
                <a:solidFill>
                  <a:srgbClr val="00539B"/>
                </a:solidFill>
              </a:rPr>
              <a:pPr>
                <a:defRPr/>
              </a:pPr>
              <a:t>13 July, 2016</a:t>
            </a:fld>
            <a:endParaRPr lang="en-GB" dirty="0">
              <a:solidFill>
                <a:srgbClr val="00539B"/>
              </a:solidFill>
            </a:endParaRPr>
          </a:p>
        </p:txBody>
      </p:sp>
      <p:sp>
        <p:nvSpPr>
          <p:cNvPr id="7" name="Slide Number Placeholder 6"/>
          <p:cNvSpPr>
            <a:spLocks noGrp="1"/>
          </p:cNvSpPr>
          <p:nvPr>
            <p:ph type="sldNum" sz="quarter" idx="14"/>
          </p:nvPr>
        </p:nvSpPr>
        <p:spPr/>
        <p:txBody>
          <a:bodyPr/>
          <a:lstStyle/>
          <a:p>
            <a:pPr>
              <a:defRPr/>
            </a:pPr>
            <a:fld id="{E8A1D34E-2B03-4C9B-A798-FAD97EDA1D45}" type="slidenum">
              <a:rPr lang="en-GB" smtClean="0">
                <a:solidFill>
                  <a:srgbClr val="00539B"/>
                </a:solidFill>
              </a:rPr>
              <a:pPr>
                <a:defRPr/>
              </a:pPr>
              <a:t>8</a:t>
            </a:fld>
            <a:endParaRPr lang="en-GB" dirty="0">
              <a:solidFill>
                <a:srgbClr val="00539B"/>
              </a:solidFill>
            </a:endParaRPr>
          </a:p>
        </p:txBody>
      </p:sp>
      <p:pic>
        <p:nvPicPr>
          <p:cNvPr id="3076" name="Picture 4" descr="http://intranet.ebrd.com/SAP%20Who's%20Who/photos/4360.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99162" y="3338733"/>
            <a:ext cx="669271" cy="763718"/>
          </a:xfrm>
          <a:prstGeom prst="rect">
            <a:avLst/>
          </a:prstGeom>
          <a:noFill/>
          <a:ln>
            <a:solidFill>
              <a:schemeClr val="accent6"/>
            </a:solidFill>
          </a:ln>
          <a:extLst>
            <a:ext uri="{909E8E84-426E-40DD-AFC4-6F175D3DCCD1}">
              <a14:hiddenFill xmlns:a14="http://schemas.microsoft.com/office/drawing/2010/main">
                <a:solidFill>
                  <a:srgbClr val="FFFFFF"/>
                </a:solidFill>
              </a14:hiddenFill>
            </a:ext>
          </a:extLst>
        </p:spPr>
      </p:pic>
      <p:sp>
        <p:nvSpPr>
          <p:cNvPr id="8" name="TextBox 7"/>
          <p:cNvSpPr txBox="1"/>
          <p:nvPr/>
        </p:nvSpPr>
        <p:spPr>
          <a:xfrm>
            <a:off x="299162" y="4130135"/>
            <a:ext cx="928317" cy="766867"/>
          </a:xfrm>
          <a:prstGeom prst="rect">
            <a:avLst/>
          </a:prstGeom>
          <a:noFill/>
        </p:spPr>
        <p:txBody>
          <a:bodyPr wrap="square" lIns="0" tIns="36825" rIns="73650" bIns="36825" rtlCol="0">
            <a:spAutoFit/>
          </a:bodyPr>
          <a:lstStyle/>
          <a:p>
            <a:pPr fontAlgn="base">
              <a:spcBef>
                <a:spcPct val="0"/>
              </a:spcBef>
              <a:spcAft>
                <a:spcPct val="0"/>
              </a:spcAft>
            </a:pPr>
            <a:r>
              <a:rPr lang="en-GB" b="1" dirty="0">
                <a:solidFill>
                  <a:srgbClr val="7EA6D7">
                    <a:lumMod val="75000"/>
                  </a:srgbClr>
                </a:solidFill>
                <a:latin typeface="Franklin Gothic Book" panose="020B0503020102020204" pitchFamily="34" charset="0"/>
                <a:ea typeface="ＭＳ Ｐゴシック" pitchFamily="34" charset="-128"/>
              </a:rPr>
              <a:t>Sabina </a:t>
            </a:r>
            <a:endParaRPr lang="en-GB" b="1" dirty="0" smtClean="0">
              <a:solidFill>
                <a:srgbClr val="7EA6D7">
                  <a:lumMod val="75000"/>
                </a:srgbClr>
              </a:solidFill>
              <a:latin typeface="Franklin Gothic Book" panose="020B0503020102020204" pitchFamily="34" charset="0"/>
              <a:ea typeface="ＭＳ Ｐゴシック" pitchFamily="34" charset="-128"/>
            </a:endParaRPr>
          </a:p>
          <a:p>
            <a:pPr fontAlgn="base">
              <a:spcBef>
                <a:spcPct val="0"/>
              </a:spcBef>
              <a:spcAft>
                <a:spcPct val="0"/>
              </a:spcAft>
            </a:pPr>
            <a:r>
              <a:rPr lang="en-GB" b="1" dirty="0" smtClean="0">
                <a:solidFill>
                  <a:srgbClr val="7EA6D7">
                    <a:lumMod val="75000"/>
                  </a:srgbClr>
                </a:solidFill>
                <a:latin typeface="Franklin Gothic Book" panose="020B0503020102020204" pitchFamily="34" charset="0"/>
                <a:ea typeface="ＭＳ Ｐゴシック" pitchFamily="34" charset="-128"/>
              </a:rPr>
              <a:t>Dziurman</a:t>
            </a:r>
            <a:endParaRPr lang="en-GB" b="1" dirty="0">
              <a:solidFill>
                <a:srgbClr val="7EA6D7">
                  <a:lumMod val="75000"/>
                </a:srgbClr>
              </a:solidFill>
              <a:latin typeface="Franklin Gothic Book" panose="020B0503020102020204" pitchFamily="34" charset="0"/>
              <a:ea typeface="ＭＳ Ｐゴシック" pitchFamily="34" charset="-128"/>
            </a:endParaRPr>
          </a:p>
          <a:p>
            <a:pPr fontAlgn="base">
              <a:spcBef>
                <a:spcPct val="0"/>
              </a:spcBef>
              <a:spcAft>
                <a:spcPct val="0"/>
              </a:spcAft>
            </a:pPr>
            <a:r>
              <a:rPr lang="en-GB" dirty="0">
                <a:solidFill>
                  <a:srgbClr val="000000"/>
                </a:solidFill>
                <a:latin typeface="Franklin Gothic Book" panose="020B0503020102020204" pitchFamily="34" charset="0"/>
                <a:ea typeface="ＭＳ Ｐゴシック" pitchFamily="34" charset="-128"/>
              </a:rPr>
              <a:t>Regional Head </a:t>
            </a:r>
            <a:br>
              <a:rPr lang="en-GB" dirty="0">
                <a:solidFill>
                  <a:srgbClr val="000000"/>
                </a:solidFill>
                <a:latin typeface="Franklin Gothic Book" panose="020B0503020102020204" pitchFamily="34" charset="0"/>
                <a:ea typeface="ＭＳ Ｐゴシック" pitchFamily="34" charset="-128"/>
              </a:rPr>
            </a:br>
            <a:r>
              <a:rPr lang="en-GB" dirty="0">
                <a:solidFill>
                  <a:srgbClr val="000000"/>
                </a:solidFill>
                <a:latin typeface="Franklin Gothic Book" panose="020B0503020102020204" pitchFamily="34" charset="0"/>
                <a:ea typeface="ＭＳ Ｐゴシック" pitchFamily="34" charset="-128"/>
              </a:rPr>
              <a:t>of Greece and </a:t>
            </a:r>
            <a:r>
              <a:rPr lang="en-GB" dirty="0" smtClean="0">
                <a:solidFill>
                  <a:srgbClr val="000000"/>
                </a:solidFill>
                <a:latin typeface="Franklin Gothic Book" panose="020B0503020102020204" pitchFamily="34" charset="0"/>
                <a:ea typeface="ＭＳ Ｐゴシック" pitchFamily="34" charset="-128"/>
              </a:rPr>
              <a:t>Cyprus</a:t>
            </a:r>
            <a:endParaRPr lang="en-GB" dirty="0">
              <a:solidFill>
                <a:srgbClr val="000000"/>
              </a:solidFill>
              <a:latin typeface="Franklin Gothic Book" panose="020B0503020102020204" pitchFamily="34" charset="0"/>
              <a:ea typeface="ＭＳ Ｐゴシック" pitchFamily="34" charset="-128"/>
            </a:endParaRPr>
          </a:p>
        </p:txBody>
      </p:sp>
      <p:pic>
        <p:nvPicPr>
          <p:cNvPr id="3078" name="Picture 6" descr="http://intranet.ebrd.com/SAP%20Who's%20Who/photos/261.jpg"/>
          <p:cNvPicPr preferRelativeResize="0">
            <a:picLocks noChangeArrowheads="1"/>
          </p:cNvPicPr>
          <p:nvPr/>
        </p:nvPicPr>
        <p:blipFill rotWithShape="1">
          <a:blip r:embed="rId4">
            <a:extLst>
              <a:ext uri="{28A0092B-C50C-407E-A947-70E740481C1C}">
                <a14:useLocalDpi xmlns:a14="http://schemas.microsoft.com/office/drawing/2010/main" val="0"/>
              </a:ext>
            </a:extLst>
          </a:blip>
          <a:srcRect r="6904"/>
          <a:stretch/>
        </p:blipFill>
        <p:spPr bwMode="auto">
          <a:xfrm>
            <a:off x="1072398" y="3338733"/>
            <a:ext cx="669797" cy="763718"/>
          </a:xfrm>
          <a:prstGeom prst="rect">
            <a:avLst/>
          </a:prstGeom>
          <a:noFill/>
          <a:ln>
            <a:solidFill>
              <a:schemeClr val="accent6"/>
            </a:solidFill>
          </a:ln>
          <a:extLst>
            <a:ext uri="{909E8E84-426E-40DD-AFC4-6F175D3DCCD1}">
              <a14:hiddenFill xmlns:a14="http://schemas.microsoft.com/office/drawing/2010/main">
                <a:solidFill>
                  <a:srgbClr val="FFFFFF"/>
                </a:solidFill>
              </a14:hiddenFill>
            </a:ext>
          </a:extLst>
        </p:spPr>
      </p:pic>
      <p:sp>
        <p:nvSpPr>
          <p:cNvPr id="12" name="TextBox 11"/>
          <p:cNvSpPr txBox="1"/>
          <p:nvPr/>
        </p:nvSpPr>
        <p:spPr>
          <a:xfrm>
            <a:off x="1072398" y="4130135"/>
            <a:ext cx="872532" cy="766867"/>
          </a:xfrm>
          <a:prstGeom prst="rect">
            <a:avLst/>
          </a:prstGeom>
          <a:noFill/>
        </p:spPr>
        <p:txBody>
          <a:bodyPr wrap="square" lIns="0" tIns="36825" rIns="73650" bIns="36825" rtlCol="0">
            <a:spAutoFit/>
          </a:bodyPr>
          <a:lstStyle>
            <a:defPPr>
              <a:defRPr lang="en-GB"/>
            </a:defPPr>
            <a:lvl1pPr>
              <a:defRPr b="1">
                <a:solidFill>
                  <a:srgbClr val="7EA6D7">
                    <a:lumMod val="75000"/>
                  </a:srgbClr>
                </a:solidFill>
                <a:latin typeface="Franklin Gothic Book" panose="020B0503020102020204" pitchFamily="34" charset="0"/>
                <a:ea typeface="ＭＳ Ｐゴシック" pitchFamily="34" charset="-128"/>
              </a:defRPr>
            </a:lvl1pPr>
          </a:lstStyle>
          <a:p>
            <a:r>
              <a:rPr lang="en-GB" dirty="0"/>
              <a:t>Alkis </a:t>
            </a:r>
          </a:p>
          <a:p>
            <a:r>
              <a:rPr lang="en-GB" dirty="0"/>
              <a:t>Drakinos</a:t>
            </a:r>
          </a:p>
          <a:p>
            <a:r>
              <a:rPr lang="en-GB" b="0" dirty="0">
                <a:solidFill>
                  <a:srgbClr val="000000"/>
                </a:solidFill>
              </a:rPr>
              <a:t>Deputy Head </a:t>
            </a:r>
          </a:p>
          <a:p>
            <a:r>
              <a:rPr lang="en-GB" b="0" dirty="0">
                <a:solidFill>
                  <a:srgbClr val="000000"/>
                </a:solidFill>
              </a:rPr>
              <a:t>of Greece </a:t>
            </a:r>
          </a:p>
          <a:p>
            <a:endParaRPr lang="en-GB" dirty="0"/>
          </a:p>
        </p:txBody>
      </p:sp>
      <p:pic>
        <p:nvPicPr>
          <p:cNvPr id="3082" name="Picture 10" descr="http://www.world-guides.com/images/athens/athens_map2.jpg">
            <a:hlinkClick r:id="rId5"/>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l="11355" b="5303"/>
          <a:stretch/>
        </p:blipFill>
        <p:spPr bwMode="auto">
          <a:xfrm>
            <a:off x="4438365" y="927426"/>
            <a:ext cx="2503233" cy="2096090"/>
          </a:xfrm>
          <a:prstGeom prst="ellipse">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5796968" y="3275643"/>
            <a:ext cx="1671851" cy="1659419"/>
          </a:xfrm>
          <a:prstGeom prst="rect">
            <a:avLst/>
          </a:prstGeom>
        </p:spPr>
        <p:txBody>
          <a:bodyPr wrap="square" lIns="73650" tIns="36825" rIns="73650" bIns="36825">
            <a:spAutoFit/>
          </a:bodyPr>
          <a:lstStyle/>
          <a:p>
            <a:pPr algn="ctr" fontAlgn="base">
              <a:spcBef>
                <a:spcPct val="0"/>
              </a:spcBef>
              <a:spcAft>
                <a:spcPct val="0"/>
              </a:spcAft>
            </a:pPr>
            <a:r>
              <a:rPr lang="en-GB" sz="1300" u="sng" dirty="0">
                <a:solidFill>
                  <a:srgbClr val="000000"/>
                </a:solidFill>
                <a:latin typeface="Franklin Gothic Book" panose="020B0503020102020204" pitchFamily="34" charset="0"/>
                <a:ea typeface="ＭＳ Ｐゴシック" pitchFamily="34" charset="-128"/>
              </a:rPr>
              <a:t>EBRD Regional Office in </a:t>
            </a:r>
            <a:r>
              <a:rPr lang="en-GB" sz="1300" u="sng" dirty="0" smtClean="0">
                <a:solidFill>
                  <a:srgbClr val="000000"/>
                </a:solidFill>
                <a:latin typeface="Franklin Gothic Book" panose="020B0503020102020204" pitchFamily="34" charset="0"/>
                <a:ea typeface="ＭＳ Ｐゴシック" pitchFamily="34" charset="-128"/>
              </a:rPr>
              <a:t>Athens</a:t>
            </a:r>
          </a:p>
          <a:p>
            <a:pPr algn="ctr" fontAlgn="base">
              <a:spcBef>
                <a:spcPct val="0"/>
              </a:spcBef>
              <a:spcAft>
                <a:spcPct val="0"/>
              </a:spcAft>
            </a:pPr>
            <a:endParaRPr lang="en-GB" sz="500" u="sng" dirty="0">
              <a:solidFill>
                <a:srgbClr val="000000"/>
              </a:solidFill>
              <a:latin typeface="Franklin Gothic Book" panose="020B0503020102020204" pitchFamily="34" charset="0"/>
              <a:ea typeface="ＭＳ Ｐゴシック" pitchFamily="34" charset="-128"/>
            </a:endParaRPr>
          </a:p>
          <a:p>
            <a:pPr algn="ctr" fontAlgn="base">
              <a:spcBef>
                <a:spcPct val="0"/>
              </a:spcBef>
              <a:spcAft>
                <a:spcPct val="0"/>
              </a:spcAft>
            </a:pPr>
            <a:r>
              <a:rPr lang="en-GB" sz="1200" dirty="0">
                <a:solidFill>
                  <a:srgbClr val="000000"/>
                </a:solidFill>
                <a:latin typeface="Franklin Gothic Book" panose="020B0503020102020204" pitchFamily="34" charset="0"/>
                <a:ea typeface="ＭＳ Ｐゴシック" pitchFamily="34" charset="-128"/>
              </a:rPr>
              <a:t>5</a:t>
            </a:r>
            <a:r>
              <a:rPr lang="en-GB" sz="1200" baseline="30000" dirty="0">
                <a:solidFill>
                  <a:srgbClr val="000000"/>
                </a:solidFill>
                <a:latin typeface="Franklin Gothic Book" panose="020B0503020102020204" pitchFamily="34" charset="0"/>
                <a:ea typeface="ＭＳ Ｐゴシック" pitchFamily="34" charset="-128"/>
              </a:rPr>
              <a:t>th</a:t>
            </a:r>
            <a:r>
              <a:rPr lang="en-GB" sz="1200" dirty="0">
                <a:solidFill>
                  <a:srgbClr val="000000"/>
                </a:solidFill>
                <a:latin typeface="Franklin Gothic Book" panose="020B0503020102020204" pitchFamily="34" charset="0"/>
                <a:ea typeface="ＭＳ Ｐゴシック" pitchFamily="34" charset="-128"/>
              </a:rPr>
              <a:t> floor, </a:t>
            </a:r>
            <a:r>
              <a:rPr lang="en-GB" sz="1200" dirty="0" err="1">
                <a:solidFill>
                  <a:srgbClr val="000000"/>
                </a:solidFill>
                <a:latin typeface="Franklin Gothic Book" panose="020B0503020102020204" pitchFamily="34" charset="0"/>
                <a:ea typeface="ＭＳ Ｐゴシック" pitchFamily="34" charset="-128"/>
              </a:rPr>
              <a:t>Othonos</a:t>
            </a:r>
            <a:r>
              <a:rPr lang="en-GB" sz="1200" dirty="0">
                <a:solidFill>
                  <a:srgbClr val="000000"/>
                </a:solidFill>
                <a:latin typeface="Franklin Gothic Book" panose="020B0503020102020204" pitchFamily="34" charset="0"/>
                <a:ea typeface="ＭＳ Ｐゴシック" pitchFamily="34" charset="-128"/>
              </a:rPr>
              <a:t> 6, </a:t>
            </a:r>
          </a:p>
          <a:p>
            <a:pPr algn="ctr" fontAlgn="base">
              <a:spcBef>
                <a:spcPct val="0"/>
              </a:spcBef>
              <a:spcAft>
                <a:spcPct val="0"/>
              </a:spcAft>
            </a:pPr>
            <a:r>
              <a:rPr lang="en-GB" sz="1200" dirty="0">
                <a:solidFill>
                  <a:srgbClr val="000000"/>
                </a:solidFill>
                <a:latin typeface="Franklin Gothic Book" panose="020B0503020102020204" pitchFamily="34" charset="0"/>
                <a:ea typeface="ＭＳ Ｐゴシック" pitchFamily="34" charset="-128"/>
              </a:rPr>
              <a:t>Athens, 105 57</a:t>
            </a:r>
          </a:p>
          <a:p>
            <a:pPr algn="ctr" fontAlgn="base">
              <a:spcBef>
                <a:spcPct val="0"/>
              </a:spcBef>
              <a:spcAft>
                <a:spcPct val="0"/>
              </a:spcAft>
            </a:pPr>
            <a:r>
              <a:rPr lang="en-US" sz="1200" dirty="0">
                <a:solidFill>
                  <a:srgbClr val="000000"/>
                </a:solidFill>
                <a:latin typeface="Franklin Gothic Book" panose="020B0503020102020204" pitchFamily="34" charset="0"/>
                <a:ea typeface="ＭＳ Ｐゴシック" pitchFamily="34" charset="-128"/>
              </a:rPr>
              <a:t>+30 211 1064 300</a:t>
            </a:r>
          </a:p>
          <a:p>
            <a:pPr algn="ctr"/>
            <a:r>
              <a:rPr lang="en-GB" sz="1200" dirty="0">
                <a:solidFill>
                  <a:srgbClr val="000000"/>
                </a:solidFill>
                <a:latin typeface="Franklin Gothic Book" panose="020B0503020102020204" pitchFamily="34" charset="0"/>
                <a:ea typeface="ＭＳ Ｐゴシック" pitchFamily="34" charset="-128"/>
                <a:hlinkClick r:id="rId7"/>
              </a:rPr>
              <a:t>Athens@ebrd.com</a:t>
            </a:r>
            <a:endParaRPr lang="en-GB" sz="1200" dirty="0">
              <a:solidFill>
                <a:srgbClr val="000000"/>
              </a:solidFill>
              <a:latin typeface="Franklin Gothic Book" panose="020B0503020102020204" pitchFamily="34" charset="0"/>
              <a:ea typeface="ＭＳ Ｐゴシック" pitchFamily="34" charset="-128"/>
            </a:endParaRPr>
          </a:p>
          <a:p>
            <a:pPr algn="ctr"/>
            <a:r>
              <a:rPr lang="en-GB" sz="1200" dirty="0">
                <a:solidFill>
                  <a:srgbClr val="000000"/>
                </a:solidFill>
                <a:latin typeface="Franklin Gothic Book" panose="020B0503020102020204" pitchFamily="34" charset="0"/>
                <a:ea typeface="ＭＳ Ｐゴシック" pitchFamily="34" charset="-128"/>
              </a:rPr>
              <a:t> </a:t>
            </a:r>
          </a:p>
          <a:p>
            <a:pPr algn="ctr" fontAlgn="base">
              <a:spcBef>
                <a:spcPct val="0"/>
              </a:spcBef>
              <a:spcAft>
                <a:spcPct val="0"/>
              </a:spcAft>
            </a:pPr>
            <a:endParaRPr lang="en-US" sz="1200" dirty="0">
              <a:solidFill>
                <a:srgbClr val="000000"/>
              </a:solidFill>
              <a:latin typeface="Franklin Gothic Book" panose="020B0503020102020204" pitchFamily="34" charset="0"/>
              <a:ea typeface="ＭＳ Ｐゴシック" pitchFamily="34" charset="-128"/>
            </a:endParaRPr>
          </a:p>
        </p:txBody>
      </p:sp>
      <p:pic>
        <p:nvPicPr>
          <p:cNvPr id="13" name="Picture 12" descr="http://intranet.ebrd.com/SAP%20Who's%20Who/photos/11763.jpg"/>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1846160" y="3338733"/>
            <a:ext cx="669797" cy="763718"/>
          </a:xfrm>
          <a:prstGeom prst="rect">
            <a:avLst/>
          </a:prstGeom>
          <a:noFill/>
          <a:ln>
            <a:solidFill>
              <a:schemeClr val="accent6"/>
            </a:solidFill>
          </a:ln>
        </p:spPr>
      </p:pic>
      <p:sp>
        <p:nvSpPr>
          <p:cNvPr id="14" name="TextBox 13"/>
          <p:cNvSpPr txBox="1"/>
          <p:nvPr/>
        </p:nvSpPr>
        <p:spPr>
          <a:xfrm>
            <a:off x="1846160" y="4130135"/>
            <a:ext cx="728154" cy="628367"/>
          </a:xfrm>
          <a:prstGeom prst="rect">
            <a:avLst/>
          </a:prstGeom>
          <a:noFill/>
        </p:spPr>
        <p:txBody>
          <a:bodyPr wrap="square" lIns="0" tIns="36825" rIns="73650" bIns="36825" rtlCol="0">
            <a:spAutoFit/>
          </a:bodyPr>
          <a:lstStyle/>
          <a:p>
            <a:pPr fontAlgn="base">
              <a:spcBef>
                <a:spcPct val="0"/>
              </a:spcBef>
              <a:spcAft>
                <a:spcPct val="0"/>
              </a:spcAft>
            </a:pPr>
            <a:r>
              <a:rPr lang="en-GB" b="1" dirty="0" smtClean="0">
                <a:solidFill>
                  <a:srgbClr val="7EA6D7">
                    <a:lumMod val="75000"/>
                  </a:srgbClr>
                </a:solidFill>
                <a:latin typeface="Franklin Gothic Book" panose="020B0503020102020204" pitchFamily="34" charset="0"/>
                <a:ea typeface="ＭＳ Ｐゴシック" pitchFamily="34" charset="-128"/>
              </a:rPr>
              <a:t>Harris </a:t>
            </a:r>
            <a:r>
              <a:rPr lang="en-GB" b="1" dirty="0">
                <a:solidFill>
                  <a:srgbClr val="7EA6D7">
                    <a:lumMod val="75000"/>
                  </a:srgbClr>
                </a:solidFill>
                <a:latin typeface="Franklin Gothic Book" panose="020B0503020102020204" pitchFamily="34" charset="0"/>
                <a:ea typeface="ＭＳ Ｐゴシック" pitchFamily="34" charset="-128"/>
              </a:rPr>
              <a:t>Damaskos</a:t>
            </a:r>
          </a:p>
          <a:p>
            <a:r>
              <a:rPr lang="en-GB" dirty="0">
                <a:solidFill>
                  <a:srgbClr val="000000"/>
                </a:solidFill>
                <a:latin typeface="Franklin Gothic Book" panose="020B0503020102020204" pitchFamily="34" charset="0"/>
                <a:ea typeface="ＭＳ Ｐゴシック" pitchFamily="34" charset="-128"/>
              </a:rPr>
              <a:t>Associate Banker</a:t>
            </a:r>
          </a:p>
        </p:txBody>
      </p:sp>
      <p:sp>
        <p:nvSpPr>
          <p:cNvPr id="17" name="TextBox 16"/>
          <p:cNvSpPr txBox="1"/>
          <p:nvPr/>
        </p:nvSpPr>
        <p:spPr>
          <a:xfrm>
            <a:off x="2619922" y="4130135"/>
            <a:ext cx="728154" cy="628367"/>
          </a:xfrm>
          <a:prstGeom prst="rect">
            <a:avLst/>
          </a:prstGeom>
          <a:noFill/>
        </p:spPr>
        <p:txBody>
          <a:bodyPr wrap="square" lIns="0" tIns="36825" rIns="73650" bIns="36825" rtlCol="0">
            <a:spAutoFit/>
          </a:bodyPr>
          <a:lstStyle/>
          <a:p>
            <a:pPr fontAlgn="base">
              <a:spcBef>
                <a:spcPct val="0"/>
              </a:spcBef>
              <a:spcAft>
                <a:spcPct val="0"/>
              </a:spcAft>
            </a:pPr>
            <a:r>
              <a:rPr lang="en-GB" b="1" dirty="0" smtClean="0">
                <a:solidFill>
                  <a:srgbClr val="7EA6D7">
                    <a:lumMod val="75000"/>
                  </a:srgbClr>
                </a:solidFill>
                <a:latin typeface="Franklin Gothic Book" panose="020B0503020102020204" pitchFamily="34" charset="0"/>
                <a:ea typeface="ＭＳ Ｐゴシック" pitchFamily="34" charset="-128"/>
              </a:rPr>
              <a:t>Augusta </a:t>
            </a:r>
            <a:r>
              <a:rPr lang="en-GB" b="1" dirty="0" err="1" smtClean="0">
                <a:solidFill>
                  <a:srgbClr val="7EA6D7">
                    <a:lumMod val="75000"/>
                  </a:srgbClr>
                </a:solidFill>
                <a:latin typeface="Franklin Gothic Book" panose="020B0503020102020204" pitchFamily="34" charset="0"/>
                <a:ea typeface="ＭＳ Ｐゴシック" pitchFamily="34" charset="-128"/>
              </a:rPr>
              <a:t>Vrachnou</a:t>
            </a:r>
            <a:endParaRPr lang="en-GB" b="1" dirty="0">
              <a:solidFill>
                <a:srgbClr val="7EA6D7">
                  <a:lumMod val="75000"/>
                </a:srgbClr>
              </a:solidFill>
              <a:latin typeface="Franklin Gothic Book" panose="020B0503020102020204" pitchFamily="34" charset="0"/>
              <a:ea typeface="ＭＳ Ｐゴシック" pitchFamily="34" charset="-128"/>
            </a:endParaRPr>
          </a:p>
          <a:p>
            <a:r>
              <a:rPr lang="en-GB" dirty="0">
                <a:solidFill>
                  <a:srgbClr val="000000"/>
                </a:solidFill>
                <a:latin typeface="Franklin Gothic Book" panose="020B0503020102020204" pitchFamily="34" charset="0"/>
                <a:ea typeface="ＭＳ Ｐゴシック" pitchFamily="34" charset="-128"/>
              </a:rPr>
              <a:t>Associate Banker</a:t>
            </a:r>
          </a:p>
        </p:txBody>
      </p:sp>
      <p:sp>
        <p:nvSpPr>
          <p:cNvPr id="18" name="TextBox 17"/>
          <p:cNvSpPr txBox="1"/>
          <p:nvPr/>
        </p:nvSpPr>
        <p:spPr>
          <a:xfrm>
            <a:off x="4246424" y="4130135"/>
            <a:ext cx="767476" cy="489868"/>
          </a:xfrm>
          <a:prstGeom prst="rect">
            <a:avLst/>
          </a:prstGeom>
          <a:noFill/>
        </p:spPr>
        <p:txBody>
          <a:bodyPr wrap="square" lIns="0" tIns="36825" rIns="73650" bIns="36825" rtlCol="0">
            <a:spAutoFit/>
          </a:bodyPr>
          <a:lstStyle/>
          <a:p>
            <a:pPr fontAlgn="base">
              <a:spcBef>
                <a:spcPct val="0"/>
              </a:spcBef>
              <a:spcAft>
                <a:spcPct val="0"/>
              </a:spcAft>
            </a:pPr>
            <a:r>
              <a:rPr lang="en-GB" b="1" dirty="0" smtClean="0">
                <a:solidFill>
                  <a:srgbClr val="7EA6D7">
                    <a:lumMod val="75000"/>
                  </a:srgbClr>
                </a:solidFill>
                <a:latin typeface="Franklin Gothic Book" panose="020B0503020102020204" pitchFamily="34" charset="0"/>
                <a:ea typeface="ＭＳ Ｐゴシック" pitchFamily="34" charset="-128"/>
              </a:rPr>
              <a:t>George Maltezos</a:t>
            </a:r>
            <a:endParaRPr lang="en-GB" b="1" dirty="0">
              <a:solidFill>
                <a:srgbClr val="7EA6D7">
                  <a:lumMod val="75000"/>
                </a:srgbClr>
              </a:solidFill>
              <a:latin typeface="Franklin Gothic Book" panose="020B0503020102020204" pitchFamily="34" charset="0"/>
              <a:ea typeface="ＭＳ Ｐゴシック" pitchFamily="34" charset="-128"/>
            </a:endParaRPr>
          </a:p>
          <a:p>
            <a:r>
              <a:rPr lang="en-GB" dirty="0">
                <a:solidFill>
                  <a:srgbClr val="000000"/>
                </a:solidFill>
                <a:latin typeface="Franklin Gothic Book" panose="020B0503020102020204" pitchFamily="34" charset="0"/>
                <a:ea typeface="ＭＳ Ｐゴシック" pitchFamily="34" charset="-128"/>
              </a:rPr>
              <a:t>Analyst</a:t>
            </a:r>
          </a:p>
        </p:txBody>
      </p:sp>
      <p:pic>
        <p:nvPicPr>
          <p:cNvPr id="19" name="Picture 18" descr="http://intranet.ebrd.com/SAP%20Who's%20Who/photos/10097.jpg"/>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3472662" y="3338733"/>
            <a:ext cx="669797" cy="763718"/>
          </a:xfrm>
          <a:prstGeom prst="rect">
            <a:avLst/>
          </a:prstGeom>
          <a:noFill/>
          <a:ln>
            <a:solidFill>
              <a:schemeClr val="accent6"/>
            </a:solidFill>
          </a:ln>
        </p:spPr>
      </p:pic>
      <p:sp>
        <p:nvSpPr>
          <p:cNvPr id="20" name="TextBox 19"/>
          <p:cNvSpPr txBox="1"/>
          <p:nvPr/>
        </p:nvSpPr>
        <p:spPr>
          <a:xfrm>
            <a:off x="3472662" y="4130135"/>
            <a:ext cx="845796" cy="628367"/>
          </a:xfrm>
          <a:prstGeom prst="rect">
            <a:avLst/>
          </a:prstGeom>
          <a:noFill/>
        </p:spPr>
        <p:txBody>
          <a:bodyPr wrap="square" lIns="0" tIns="36825" rIns="73650" bIns="36825" rtlCol="0">
            <a:spAutoFit/>
          </a:bodyPr>
          <a:lstStyle/>
          <a:p>
            <a:r>
              <a:rPr lang="en-GB" b="1" dirty="0" err="1">
                <a:solidFill>
                  <a:srgbClr val="7EA6D7">
                    <a:lumMod val="75000"/>
                  </a:srgbClr>
                </a:solidFill>
                <a:latin typeface="Franklin Gothic Book" panose="020B0503020102020204" pitchFamily="34" charset="0"/>
                <a:ea typeface="ＭＳ Ｐゴシック" pitchFamily="34" charset="-128"/>
              </a:rPr>
              <a:t>Angeliki</a:t>
            </a:r>
            <a:r>
              <a:rPr lang="en-GB" b="1" dirty="0">
                <a:solidFill>
                  <a:srgbClr val="7EA6D7">
                    <a:lumMod val="75000"/>
                  </a:srgbClr>
                </a:solidFill>
                <a:latin typeface="Franklin Gothic Book" panose="020B0503020102020204" pitchFamily="34" charset="0"/>
                <a:ea typeface="ＭＳ Ｐゴシック" pitchFamily="34" charset="-128"/>
              </a:rPr>
              <a:t> </a:t>
            </a:r>
            <a:r>
              <a:rPr lang="en-GB" b="1" dirty="0" err="1" smtClean="0">
                <a:solidFill>
                  <a:srgbClr val="7EA6D7">
                    <a:lumMod val="75000"/>
                  </a:srgbClr>
                </a:solidFill>
                <a:latin typeface="Franklin Gothic Book" panose="020B0503020102020204" pitchFamily="34" charset="0"/>
                <a:ea typeface="ＭＳ Ｐゴシック" pitchFamily="34" charset="-128"/>
              </a:rPr>
              <a:t>Kalligiannaki</a:t>
            </a:r>
            <a:endParaRPr lang="en-GB" b="1" dirty="0" smtClean="0">
              <a:solidFill>
                <a:srgbClr val="7EA6D7">
                  <a:lumMod val="75000"/>
                </a:srgbClr>
              </a:solidFill>
              <a:latin typeface="Franklin Gothic Book" panose="020B0503020102020204" pitchFamily="34" charset="0"/>
              <a:ea typeface="ＭＳ Ｐゴシック" pitchFamily="34" charset="-128"/>
            </a:endParaRPr>
          </a:p>
          <a:p>
            <a:r>
              <a:rPr lang="en-GB" dirty="0">
                <a:solidFill>
                  <a:srgbClr val="000000"/>
                </a:solidFill>
                <a:latin typeface="Franklin Gothic Book" panose="020B0503020102020204" pitchFamily="34" charset="0"/>
                <a:ea typeface="ＭＳ Ｐゴシック" pitchFamily="34" charset="-128"/>
              </a:rPr>
              <a:t>Associate Banker</a:t>
            </a:r>
          </a:p>
        </p:txBody>
      </p:sp>
      <p:pic>
        <p:nvPicPr>
          <p:cNvPr id="21" name="Picture 20"/>
          <p:cNvPicPr preferRelativeResize="0"/>
          <p:nvPr/>
        </p:nvPicPr>
        <p:blipFill rotWithShape="1">
          <a:blip r:embed="rId10" cstate="print">
            <a:extLst>
              <a:ext uri="{28A0092B-C50C-407E-A947-70E740481C1C}">
                <a14:useLocalDpi xmlns:a14="http://schemas.microsoft.com/office/drawing/2010/main" val="0"/>
              </a:ext>
            </a:extLst>
          </a:blip>
          <a:srcRect l="13104" r="14483" b="12414"/>
          <a:stretch/>
        </p:blipFill>
        <p:spPr bwMode="auto">
          <a:xfrm>
            <a:off x="2619922" y="3338733"/>
            <a:ext cx="748775" cy="763718"/>
          </a:xfrm>
          <a:prstGeom prst="rect">
            <a:avLst/>
          </a:prstGeom>
          <a:ln>
            <a:solidFill>
              <a:schemeClr val="accent6"/>
            </a:solidFill>
          </a:ln>
          <a:extLst>
            <a:ext uri="{53640926-AAD7-44D8-BBD7-CCE9431645EC}">
              <a14:shadowObscured xmlns:a14="http://schemas.microsoft.com/office/drawing/2010/main"/>
            </a:ext>
          </a:extLst>
        </p:spPr>
      </p:pic>
      <p:pic>
        <p:nvPicPr>
          <p:cNvPr id="1027" name="Picture 3"/>
          <p:cNvPicPr>
            <a:picLocks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4246424" y="3338733"/>
            <a:ext cx="669797" cy="763718"/>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23" name="TextBox 22"/>
          <p:cNvSpPr txBox="1"/>
          <p:nvPr/>
        </p:nvSpPr>
        <p:spPr>
          <a:xfrm>
            <a:off x="5020184" y="4130135"/>
            <a:ext cx="767476" cy="489868"/>
          </a:xfrm>
          <a:prstGeom prst="rect">
            <a:avLst/>
          </a:prstGeom>
          <a:noFill/>
        </p:spPr>
        <p:txBody>
          <a:bodyPr wrap="square" lIns="0" tIns="36825" rIns="73650" bIns="36825" rtlCol="0">
            <a:spAutoFit/>
          </a:bodyPr>
          <a:lstStyle/>
          <a:p>
            <a:pPr fontAlgn="base">
              <a:spcBef>
                <a:spcPct val="0"/>
              </a:spcBef>
              <a:spcAft>
                <a:spcPct val="0"/>
              </a:spcAft>
            </a:pPr>
            <a:r>
              <a:rPr lang="en-GB" b="1" dirty="0" smtClean="0">
                <a:solidFill>
                  <a:srgbClr val="7EA6D7">
                    <a:lumMod val="75000"/>
                  </a:srgbClr>
                </a:solidFill>
                <a:latin typeface="Franklin Gothic Book" panose="020B0503020102020204" pitchFamily="34" charset="0"/>
                <a:ea typeface="ＭＳ Ｐゴシック" pitchFamily="34" charset="-128"/>
              </a:rPr>
              <a:t>Dimitris</a:t>
            </a:r>
          </a:p>
          <a:p>
            <a:pPr fontAlgn="base">
              <a:spcBef>
                <a:spcPct val="0"/>
              </a:spcBef>
              <a:spcAft>
                <a:spcPct val="0"/>
              </a:spcAft>
            </a:pPr>
            <a:r>
              <a:rPr lang="en-GB" b="1" dirty="0" smtClean="0">
                <a:solidFill>
                  <a:srgbClr val="7EA6D7">
                    <a:lumMod val="75000"/>
                  </a:srgbClr>
                </a:solidFill>
                <a:latin typeface="Franklin Gothic Book" panose="020B0503020102020204" pitchFamily="34" charset="0"/>
                <a:ea typeface="ＭＳ Ｐゴシック" pitchFamily="34" charset="-128"/>
              </a:rPr>
              <a:t>Chatziiakovou</a:t>
            </a:r>
            <a:endParaRPr lang="en-GB" b="1" dirty="0">
              <a:solidFill>
                <a:srgbClr val="7EA6D7">
                  <a:lumMod val="75000"/>
                </a:srgbClr>
              </a:solidFill>
              <a:latin typeface="Franklin Gothic Book" panose="020B0503020102020204" pitchFamily="34" charset="0"/>
              <a:ea typeface="ＭＳ Ｐゴシック" pitchFamily="34" charset="-128"/>
            </a:endParaRPr>
          </a:p>
          <a:p>
            <a:r>
              <a:rPr lang="en-GB" dirty="0">
                <a:solidFill>
                  <a:srgbClr val="000000"/>
                </a:solidFill>
                <a:latin typeface="Franklin Gothic Book" panose="020B0503020102020204" pitchFamily="34" charset="0"/>
                <a:ea typeface="ＭＳ Ｐゴシック" pitchFamily="34" charset="-128"/>
              </a:rPr>
              <a:t>Analyst</a:t>
            </a:r>
          </a:p>
        </p:txBody>
      </p:sp>
      <p:pic>
        <p:nvPicPr>
          <p:cNvPr id="1029" name="Picture 5"/>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5020184" y="3338733"/>
            <a:ext cx="668897" cy="766620"/>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374595116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a:t>The EBRD’s investments in Greece to date  </a:t>
            </a:r>
          </a:p>
        </p:txBody>
      </p:sp>
      <p:sp>
        <p:nvSpPr>
          <p:cNvPr id="6" name="Slide Number Placeholder 5"/>
          <p:cNvSpPr>
            <a:spLocks noGrp="1"/>
          </p:cNvSpPr>
          <p:nvPr>
            <p:ph type="sldNum" sz="quarter" idx="4294967295"/>
          </p:nvPr>
        </p:nvSpPr>
        <p:spPr>
          <a:xfrm>
            <a:off x="6846455" y="5035501"/>
            <a:ext cx="297689" cy="293738"/>
          </a:xfrm>
          <a:prstGeom prst="rect">
            <a:avLst/>
          </a:prstGeom>
        </p:spPr>
        <p:txBody>
          <a:bodyPr/>
          <a:lstStyle/>
          <a:p>
            <a:pPr>
              <a:defRPr/>
            </a:pPr>
            <a:fld id="{47A3EC98-192C-4AB3-A953-F7E2DAF8A91A}" type="slidenum">
              <a:rPr lang="en-GB" smtClean="0">
                <a:solidFill>
                  <a:srgbClr val="00539B"/>
                </a:solidFill>
              </a:rPr>
              <a:pPr>
                <a:defRPr/>
              </a:pPr>
              <a:t>9</a:t>
            </a:fld>
            <a:endParaRPr lang="en-GB" dirty="0">
              <a:solidFill>
                <a:srgbClr val="00539B"/>
              </a:solidFill>
            </a:endParaRPr>
          </a:p>
        </p:txBody>
      </p:sp>
      <p:sp>
        <p:nvSpPr>
          <p:cNvPr id="7" name="Rectangle 6"/>
          <p:cNvSpPr/>
          <p:nvPr/>
        </p:nvSpPr>
        <p:spPr>
          <a:xfrm>
            <a:off x="396298" y="1342801"/>
            <a:ext cx="1250247" cy="1463289"/>
          </a:xfrm>
          <a:prstGeom prst="rect">
            <a:avLst/>
          </a:prstGeom>
          <a:noFill/>
          <a:effectLst/>
        </p:spPr>
        <p:style>
          <a:lnRef idx="1">
            <a:schemeClr val="accent1"/>
          </a:lnRef>
          <a:fillRef idx="3">
            <a:schemeClr val="accent1"/>
          </a:fillRef>
          <a:effectRef idx="2">
            <a:schemeClr val="accent1"/>
          </a:effectRef>
          <a:fontRef idx="minor">
            <a:schemeClr val="lt1"/>
          </a:fontRef>
        </p:style>
        <p:txBody>
          <a:bodyPr lIns="73650" tIns="36825" rIns="73650" bIns="36825" rtlCol="0" anchor="t"/>
          <a:lstStyle/>
          <a:p>
            <a:pPr defTabSz="736504">
              <a:spcAft>
                <a:spcPts val="483"/>
              </a:spcAft>
            </a:pPr>
            <a:endParaRPr lang="en-GB" dirty="0">
              <a:solidFill>
                <a:srgbClr val="FFFFFF"/>
              </a:solidFill>
            </a:endParaRPr>
          </a:p>
        </p:txBody>
      </p:sp>
      <p:sp>
        <p:nvSpPr>
          <p:cNvPr id="8" name="Rectangle 7"/>
          <p:cNvSpPr/>
          <p:nvPr/>
        </p:nvSpPr>
        <p:spPr>
          <a:xfrm>
            <a:off x="1783624" y="1342801"/>
            <a:ext cx="1250247" cy="1463289"/>
          </a:xfrm>
          <a:prstGeom prst="rect">
            <a:avLst/>
          </a:prstGeom>
          <a:noFill/>
          <a:effectLst/>
        </p:spPr>
        <p:style>
          <a:lnRef idx="1">
            <a:schemeClr val="accent1"/>
          </a:lnRef>
          <a:fillRef idx="3">
            <a:schemeClr val="accent1"/>
          </a:fillRef>
          <a:effectRef idx="2">
            <a:schemeClr val="accent1"/>
          </a:effectRef>
          <a:fontRef idx="minor">
            <a:schemeClr val="lt1"/>
          </a:fontRef>
        </p:style>
        <p:txBody>
          <a:bodyPr lIns="73650" tIns="36825" rIns="73650" bIns="36825" rtlCol="0" anchor="t"/>
          <a:lstStyle/>
          <a:p>
            <a:pPr defTabSz="736504">
              <a:spcAft>
                <a:spcPts val="483"/>
              </a:spcAft>
            </a:pPr>
            <a:endParaRPr lang="en-GB" dirty="0">
              <a:solidFill>
                <a:srgbClr val="FFFFFF"/>
              </a:solidFill>
            </a:endParaRPr>
          </a:p>
        </p:txBody>
      </p:sp>
      <p:sp>
        <p:nvSpPr>
          <p:cNvPr id="9" name="Rectangle 8"/>
          <p:cNvSpPr/>
          <p:nvPr/>
        </p:nvSpPr>
        <p:spPr>
          <a:xfrm>
            <a:off x="3171013" y="1342801"/>
            <a:ext cx="1250247" cy="1463289"/>
          </a:xfrm>
          <a:prstGeom prst="rect">
            <a:avLst/>
          </a:prstGeom>
          <a:noFill/>
          <a:effectLst/>
        </p:spPr>
        <p:style>
          <a:lnRef idx="1">
            <a:schemeClr val="accent1"/>
          </a:lnRef>
          <a:fillRef idx="3">
            <a:schemeClr val="accent1"/>
          </a:fillRef>
          <a:effectRef idx="2">
            <a:schemeClr val="accent1"/>
          </a:effectRef>
          <a:fontRef idx="minor">
            <a:schemeClr val="lt1"/>
          </a:fontRef>
        </p:style>
        <p:txBody>
          <a:bodyPr lIns="73650" tIns="36825" rIns="73650" bIns="36825" rtlCol="0" anchor="t"/>
          <a:lstStyle/>
          <a:p>
            <a:pPr defTabSz="736504">
              <a:spcAft>
                <a:spcPts val="483"/>
              </a:spcAft>
            </a:pPr>
            <a:endParaRPr lang="en-GB" dirty="0">
              <a:solidFill>
                <a:srgbClr val="FFFFFF"/>
              </a:solidFill>
            </a:endParaRPr>
          </a:p>
        </p:txBody>
      </p:sp>
      <p:sp>
        <p:nvSpPr>
          <p:cNvPr id="11" name="Rectangle 10"/>
          <p:cNvSpPr/>
          <p:nvPr/>
        </p:nvSpPr>
        <p:spPr>
          <a:xfrm>
            <a:off x="5945461" y="1342801"/>
            <a:ext cx="1250247" cy="1463289"/>
          </a:xfrm>
          <a:prstGeom prst="rect">
            <a:avLst/>
          </a:prstGeom>
          <a:noFill/>
          <a:effectLst/>
        </p:spPr>
        <p:style>
          <a:lnRef idx="1">
            <a:schemeClr val="accent1"/>
          </a:lnRef>
          <a:fillRef idx="3">
            <a:schemeClr val="accent1"/>
          </a:fillRef>
          <a:effectRef idx="2">
            <a:schemeClr val="accent1"/>
          </a:effectRef>
          <a:fontRef idx="minor">
            <a:schemeClr val="lt1"/>
          </a:fontRef>
        </p:style>
        <p:txBody>
          <a:bodyPr lIns="73650" tIns="36825" rIns="73650" bIns="36825" rtlCol="0" anchor="t"/>
          <a:lstStyle/>
          <a:p>
            <a:pPr defTabSz="736504">
              <a:spcAft>
                <a:spcPts val="483"/>
              </a:spcAft>
            </a:pPr>
            <a:endParaRPr lang="en-GB" dirty="0">
              <a:solidFill>
                <a:srgbClr val="FFFFFF"/>
              </a:solidFill>
            </a:endParaRPr>
          </a:p>
        </p:txBody>
      </p:sp>
      <p:pic>
        <p:nvPicPr>
          <p:cNvPr id="5123"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44833" y="1383290"/>
            <a:ext cx="753177" cy="39348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2" name="AutoShape 2" descr="Image result for national bank of greece"/>
          <p:cNvSpPr>
            <a:spLocks noChangeAspect="1" noChangeArrowheads="1"/>
          </p:cNvSpPr>
          <p:nvPr/>
        </p:nvSpPr>
        <p:spPr bwMode="auto">
          <a:xfrm>
            <a:off x="0" y="-112260"/>
            <a:ext cx="252042" cy="236856"/>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73650" tIns="36825" rIns="73650" bIns="36825" numCol="1" anchor="t" anchorCtr="0" compatLnSpc="1">
            <a:prstTxWarp prst="textNoShape">
              <a:avLst/>
            </a:prstTxWarp>
          </a:bodyPr>
          <a:lstStyle/>
          <a:p>
            <a:pPr defTabSz="736504"/>
            <a:endParaRPr lang="en-GB">
              <a:ea typeface="ＭＳ Ｐゴシック" pitchFamily="34" charset="-128"/>
            </a:endParaRPr>
          </a:p>
        </p:txBody>
      </p:sp>
      <p:grpSp>
        <p:nvGrpSpPr>
          <p:cNvPr id="10" name="Group 9"/>
          <p:cNvGrpSpPr/>
          <p:nvPr/>
        </p:nvGrpSpPr>
        <p:grpSpPr>
          <a:xfrm>
            <a:off x="522539" y="1825967"/>
            <a:ext cx="997764" cy="245915"/>
            <a:chOff x="467653" y="1806917"/>
            <a:chExt cx="997764" cy="245915"/>
          </a:xfrm>
        </p:grpSpPr>
        <p:sp>
          <p:nvSpPr>
            <p:cNvPr id="15" name="Text Placeholder 7"/>
            <p:cNvSpPr txBox="1">
              <a:spLocks/>
            </p:cNvSpPr>
            <p:nvPr/>
          </p:nvSpPr>
          <p:spPr bwMode="auto">
            <a:xfrm>
              <a:off x="467653" y="1854326"/>
              <a:ext cx="720000" cy="1510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b"/>
            <a:lstStyle>
              <a:lvl1pPr eaLnBrk="0" hangingPunct="0">
                <a:defRPr sz="1200">
                  <a:solidFill>
                    <a:schemeClr val="bg1"/>
                  </a:solidFill>
                  <a:latin typeface="Arial" pitchFamily="34" charset="0"/>
                  <a:ea typeface="MS PGothic" pitchFamily="34" charset="-128"/>
                </a:defRPr>
              </a:lvl1pPr>
              <a:lvl2pPr marL="742950" indent="-285750" eaLnBrk="0" hangingPunct="0">
                <a:defRPr sz="1200">
                  <a:solidFill>
                    <a:schemeClr val="bg1"/>
                  </a:solidFill>
                  <a:latin typeface="Arial" pitchFamily="34" charset="0"/>
                  <a:ea typeface="MS PGothic" pitchFamily="34" charset="-128"/>
                </a:defRPr>
              </a:lvl2pPr>
              <a:lvl3pPr marL="1143000" indent="-228600" eaLnBrk="0" hangingPunct="0">
                <a:defRPr sz="1200">
                  <a:solidFill>
                    <a:schemeClr val="bg1"/>
                  </a:solidFill>
                  <a:latin typeface="Arial" pitchFamily="34" charset="0"/>
                  <a:ea typeface="MS PGothic" pitchFamily="34" charset="-128"/>
                </a:defRPr>
              </a:lvl3pPr>
              <a:lvl4pPr marL="1600200" indent="-228600" eaLnBrk="0" hangingPunct="0">
                <a:defRPr sz="1200">
                  <a:solidFill>
                    <a:schemeClr val="bg1"/>
                  </a:solidFill>
                  <a:latin typeface="Arial" pitchFamily="34" charset="0"/>
                  <a:ea typeface="MS PGothic" pitchFamily="34" charset="-128"/>
                </a:defRPr>
              </a:lvl4pPr>
              <a:lvl5pPr marL="2057400" indent="-228600" eaLnBrk="0" hangingPunct="0">
                <a:defRPr sz="1200">
                  <a:solidFill>
                    <a:schemeClr val="bg1"/>
                  </a:solidFill>
                  <a:latin typeface="Arial" pitchFamily="34" charset="0"/>
                  <a:ea typeface="MS PGothic" pitchFamily="34" charset="-128"/>
                </a:defRPr>
              </a:lvl5pPr>
              <a:lvl6pPr marL="2514600" indent="-228600" eaLnBrk="0" fontAlgn="base" hangingPunct="0">
                <a:spcBef>
                  <a:spcPct val="0"/>
                </a:spcBef>
                <a:spcAft>
                  <a:spcPct val="0"/>
                </a:spcAft>
                <a:defRPr sz="1200">
                  <a:solidFill>
                    <a:schemeClr val="bg1"/>
                  </a:solidFill>
                  <a:latin typeface="Arial" pitchFamily="34" charset="0"/>
                  <a:ea typeface="MS PGothic" pitchFamily="34" charset="-128"/>
                </a:defRPr>
              </a:lvl6pPr>
              <a:lvl7pPr marL="2971800" indent="-228600" eaLnBrk="0" fontAlgn="base" hangingPunct="0">
                <a:spcBef>
                  <a:spcPct val="0"/>
                </a:spcBef>
                <a:spcAft>
                  <a:spcPct val="0"/>
                </a:spcAft>
                <a:defRPr sz="1200">
                  <a:solidFill>
                    <a:schemeClr val="bg1"/>
                  </a:solidFill>
                  <a:latin typeface="Arial" pitchFamily="34" charset="0"/>
                  <a:ea typeface="MS PGothic" pitchFamily="34" charset="-128"/>
                </a:defRPr>
              </a:lvl7pPr>
              <a:lvl8pPr marL="3429000" indent="-228600" eaLnBrk="0" fontAlgn="base" hangingPunct="0">
                <a:spcBef>
                  <a:spcPct val="0"/>
                </a:spcBef>
                <a:spcAft>
                  <a:spcPct val="0"/>
                </a:spcAft>
                <a:defRPr sz="1200">
                  <a:solidFill>
                    <a:schemeClr val="bg1"/>
                  </a:solidFill>
                  <a:latin typeface="Arial" pitchFamily="34" charset="0"/>
                  <a:ea typeface="MS PGothic" pitchFamily="34" charset="-128"/>
                </a:defRPr>
              </a:lvl8pPr>
              <a:lvl9pPr marL="3886200" indent="-228600" eaLnBrk="0" fontAlgn="base" hangingPunct="0">
                <a:spcBef>
                  <a:spcPct val="0"/>
                </a:spcBef>
                <a:spcAft>
                  <a:spcPct val="0"/>
                </a:spcAft>
                <a:defRPr sz="1200">
                  <a:solidFill>
                    <a:schemeClr val="bg1"/>
                  </a:solidFill>
                  <a:latin typeface="Arial" pitchFamily="34" charset="0"/>
                  <a:ea typeface="MS PGothic" pitchFamily="34" charset="-128"/>
                </a:defRPr>
              </a:lvl9pPr>
            </a:lstStyle>
            <a:p>
              <a:pPr algn="r" defTabSz="736504">
                <a:spcAft>
                  <a:spcPts val="967"/>
                </a:spcAft>
              </a:pPr>
              <a:r>
                <a:rPr lang="en-US" kern="1200" dirty="0" smtClean="0">
                  <a:solidFill>
                    <a:srgbClr val="58595B"/>
                  </a:solidFill>
                  <a:latin typeface="Franklin Gothic Book" pitchFamily="34" charset="0"/>
                  <a:cs typeface="Arial" charset="0"/>
                </a:rPr>
                <a:t>Invested in</a:t>
              </a:r>
              <a:endParaRPr lang="en-US" kern="1200" dirty="0">
                <a:solidFill>
                  <a:srgbClr val="00539B"/>
                </a:solidFill>
                <a:latin typeface="Franklin Gothic Book" pitchFamily="34" charset="0"/>
                <a:cs typeface="Arial" charset="0"/>
              </a:endParaRPr>
            </a:p>
          </p:txBody>
        </p:sp>
        <p:sp>
          <p:nvSpPr>
            <p:cNvPr id="16" name="Text Placeholder 7"/>
            <p:cNvSpPr txBox="1">
              <a:spLocks/>
            </p:cNvSpPr>
            <p:nvPr/>
          </p:nvSpPr>
          <p:spPr bwMode="auto">
            <a:xfrm>
              <a:off x="1220059" y="1806917"/>
              <a:ext cx="245358" cy="2459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a:solidFill>
                    <a:srgbClr val="000000"/>
                  </a:solidFill>
                  <a:miter lim="800000"/>
                  <a:headEnd/>
                  <a:tailEnd/>
                </a14:hiddenLine>
              </a:ext>
            </a:extLst>
          </p:spPr>
          <p:txBody>
            <a:bodyPr wrap="none" lIns="0" tIns="0" rIns="0" bIns="0" anchor="ctr"/>
            <a:lstStyle>
              <a:lvl1pPr eaLnBrk="0" hangingPunct="0">
                <a:defRPr sz="1200">
                  <a:solidFill>
                    <a:schemeClr val="bg1"/>
                  </a:solidFill>
                  <a:latin typeface="Arial" pitchFamily="34" charset="0"/>
                  <a:ea typeface="MS PGothic" pitchFamily="34" charset="-128"/>
                </a:defRPr>
              </a:lvl1pPr>
              <a:lvl2pPr marL="742950" indent="-285750" eaLnBrk="0" hangingPunct="0">
                <a:defRPr sz="1200">
                  <a:solidFill>
                    <a:schemeClr val="bg1"/>
                  </a:solidFill>
                  <a:latin typeface="Arial" pitchFamily="34" charset="0"/>
                  <a:ea typeface="MS PGothic" pitchFamily="34" charset="-128"/>
                </a:defRPr>
              </a:lvl2pPr>
              <a:lvl3pPr marL="1143000" indent="-228600" eaLnBrk="0" hangingPunct="0">
                <a:defRPr sz="1200">
                  <a:solidFill>
                    <a:schemeClr val="bg1"/>
                  </a:solidFill>
                  <a:latin typeface="Arial" pitchFamily="34" charset="0"/>
                  <a:ea typeface="MS PGothic" pitchFamily="34" charset="-128"/>
                </a:defRPr>
              </a:lvl3pPr>
              <a:lvl4pPr marL="1600200" indent="-228600" eaLnBrk="0" hangingPunct="0">
                <a:defRPr sz="1200">
                  <a:solidFill>
                    <a:schemeClr val="bg1"/>
                  </a:solidFill>
                  <a:latin typeface="Arial" pitchFamily="34" charset="0"/>
                  <a:ea typeface="MS PGothic" pitchFamily="34" charset="-128"/>
                </a:defRPr>
              </a:lvl4pPr>
              <a:lvl5pPr marL="2057400" indent="-228600" eaLnBrk="0" hangingPunct="0">
                <a:defRPr sz="1200">
                  <a:solidFill>
                    <a:schemeClr val="bg1"/>
                  </a:solidFill>
                  <a:latin typeface="Arial" pitchFamily="34" charset="0"/>
                  <a:ea typeface="MS PGothic" pitchFamily="34" charset="-128"/>
                </a:defRPr>
              </a:lvl5pPr>
              <a:lvl6pPr marL="2514600" indent="-228600" eaLnBrk="0" fontAlgn="base" hangingPunct="0">
                <a:spcBef>
                  <a:spcPct val="0"/>
                </a:spcBef>
                <a:spcAft>
                  <a:spcPct val="0"/>
                </a:spcAft>
                <a:defRPr sz="1200">
                  <a:solidFill>
                    <a:schemeClr val="bg1"/>
                  </a:solidFill>
                  <a:latin typeface="Arial" pitchFamily="34" charset="0"/>
                  <a:ea typeface="MS PGothic" pitchFamily="34" charset="-128"/>
                </a:defRPr>
              </a:lvl6pPr>
              <a:lvl7pPr marL="2971800" indent="-228600" eaLnBrk="0" fontAlgn="base" hangingPunct="0">
                <a:spcBef>
                  <a:spcPct val="0"/>
                </a:spcBef>
                <a:spcAft>
                  <a:spcPct val="0"/>
                </a:spcAft>
                <a:defRPr sz="1200">
                  <a:solidFill>
                    <a:schemeClr val="bg1"/>
                  </a:solidFill>
                  <a:latin typeface="Arial" pitchFamily="34" charset="0"/>
                  <a:ea typeface="MS PGothic" pitchFamily="34" charset="-128"/>
                </a:defRPr>
              </a:lvl7pPr>
              <a:lvl8pPr marL="3429000" indent="-228600" eaLnBrk="0" fontAlgn="base" hangingPunct="0">
                <a:spcBef>
                  <a:spcPct val="0"/>
                </a:spcBef>
                <a:spcAft>
                  <a:spcPct val="0"/>
                </a:spcAft>
                <a:defRPr sz="1200">
                  <a:solidFill>
                    <a:schemeClr val="bg1"/>
                  </a:solidFill>
                  <a:latin typeface="Arial" pitchFamily="34" charset="0"/>
                  <a:ea typeface="MS PGothic" pitchFamily="34" charset="-128"/>
                </a:defRPr>
              </a:lvl8pPr>
              <a:lvl9pPr marL="3886200" indent="-228600" eaLnBrk="0" fontAlgn="base" hangingPunct="0">
                <a:spcBef>
                  <a:spcPct val="0"/>
                </a:spcBef>
                <a:spcAft>
                  <a:spcPct val="0"/>
                </a:spcAft>
                <a:defRPr sz="1200">
                  <a:solidFill>
                    <a:schemeClr val="bg1"/>
                  </a:solidFill>
                  <a:latin typeface="Arial" pitchFamily="34" charset="0"/>
                  <a:ea typeface="MS PGothic" pitchFamily="34" charset="-128"/>
                </a:defRPr>
              </a:lvl9pPr>
            </a:lstStyle>
            <a:p>
              <a:pPr algn="r" defTabSz="736504"/>
              <a:r>
                <a:rPr lang="en-US" sz="1000" dirty="0">
                  <a:solidFill>
                    <a:srgbClr val="00539B"/>
                  </a:solidFill>
                  <a:latin typeface="Bodoni MT" pitchFamily="18" charset="0"/>
                  <a:ea typeface="Bodoni SvtyTwo OS ITC TT-Bold"/>
                  <a:cs typeface="Bodoni SvtyTwo OS ITC TT-Bold"/>
                </a:rPr>
                <a:t>2015</a:t>
              </a:r>
            </a:p>
          </p:txBody>
        </p:sp>
      </p:grpSp>
      <p:sp>
        <p:nvSpPr>
          <p:cNvPr id="17" name="Text Placeholder 7"/>
          <p:cNvSpPr txBox="1">
            <a:spLocks/>
          </p:cNvSpPr>
          <p:nvPr/>
        </p:nvSpPr>
        <p:spPr bwMode="auto">
          <a:xfrm>
            <a:off x="683902" y="2019263"/>
            <a:ext cx="675038" cy="1961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b"/>
          <a:lstStyle>
            <a:lvl1pPr eaLnBrk="0" hangingPunct="0">
              <a:defRPr sz="1200">
                <a:solidFill>
                  <a:schemeClr val="bg1"/>
                </a:solidFill>
                <a:latin typeface="Arial" pitchFamily="34" charset="0"/>
                <a:ea typeface="MS PGothic" pitchFamily="34" charset="-128"/>
              </a:defRPr>
            </a:lvl1pPr>
            <a:lvl2pPr marL="742950" indent="-285750" eaLnBrk="0" hangingPunct="0">
              <a:defRPr sz="1200">
                <a:solidFill>
                  <a:schemeClr val="bg1"/>
                </a:solidFill>
                <a:latin typeface="Arial" pitchFamily="34" charset="0"/>
                <a:ea typeface="MS PGothic" pitchFamily="34" charset="-128"/>
              </a:defRPr>
            </a:lvl2pPr>
            <a:lvl3pPr marL="1143000" indent="-228600" eaLnBrk="0" hangingPunct="0">
              <a:defRPr sz="1200">
                <a:solidFill>
                  <a:schemeClr val="bg1"/>
                </a:solidFill>
                <a:latin typeface="Arial" pitchFamily="34" charset="0"/>
                <a:ea typeface="MS PGothic" pitchFamily="34" charset="-128"/>
              </a:defRPr>
            </a:lvl3pPr>
            <a:lvl4pPr marL="1600200" indent="-228600" eaLnBrk="0" hangingPunct="0">
              <a:defRPr sz="1200">
                <a:solidFill>
                  <a:schemeClr val="bg1"/>
                </a:solidFill>
                <a:latin typeface="Arial" pitchFamily="34" charset="0"/>
                <a:ea typeface="MS PGothic" pitchFamily="34" charset="-128"/>
              </a:defRPr>
            </a:lvl4pPr>
            <a:lvl5pPr marL="2057400" indent="-228600" eaLnBrk="0" hangingPunct="0">
              <a:defRPr sz="1200">
                <a:solidFill>
                  <a:schemeClr val="bg1"/>
                </a:solidFill>
                <a:latin typeface="Arial" pitchFamily="34" charset="0"/>
                <a:ea typeface="MS PGothic" pitchFamily="34" charset="-128"/>
              </a:defRPr>
            </a:lvl5pPr>
            <a:lvl6pPr marL="2514600" indent="-228600" eaLnBrk="0" fontAlgn="base" hangingPunct="0">
              <a:spcBef>
                <a:spcPct val="0"/>
              </a:spcBef>
              <a:spcAft>
                <a:spcPct val="0"/>
              </a:spcAft>
              <a:defRPr sz="1200">
                <a:solidFill>
                  <a:schemeClr val="bg1"/>
                </a:solidFill>
                <a:latin typeface="Arial" pitchFamily="34" charset="0"/>
                <a:ea typeface="MS PGothic" pitchFamily="34" charset="-128"/>
              </a:defRPr>
            </a:lvl6pPr>
            <a:lvl7pPr marL="2971800" indent="-228600" eaLnBrk="0" fontAlgn="base" hangingPunct="0">
              <a:spcBef>
                <a:spcPct val="0"/>
              </a:spcBef>
              <a:spcAft>
                <a:spcPct val="0"/>
              </a:spcAft>
              <a:defRPr sz="1200">
                <a:solidFill>
                  <a:schemeClr val="bg1"/>
                </a:solidFill>
                <a:latin typeface="Arial" pitchFamily="34" charset="0"/>
                <a:ea typeface="MS PGothic" pitchFamily="34" charset="-128"/>
              </a:defRPr>
            </a:lvl7pPr>
            <a:lvl8pPr marL="3429000" indent="-228600" eaLnBrk="0" fontAlgn="base" hangingPunct="0">
              <a:spcBef>
                <a:spcPct val="0"/>
              </a:spcBef>
              <a:spcAft>
                <a:spcPct val="0"/>
              </a:spcAft>
              <a:defRPr sz="1200">
                <a:solidFill>
                  <a:schemeClr val="bg1"/>
                </a:solidFill>
                <a:latin typeface="Arial" pitchFamily="34" charset="0"/>
                <a:ea typeface="MS PGothic" pitchFamily="34" charset="-128"/>
              </a:defRPr>
            </a:lvl8pPr>
            <a:lvl9pPr marL="3886200" indent="-228600" eaLnBrk="0" fontAlgn="base" hangingPunct="0">
              <a:spcBef>
                <a:spcPct val="0"/>
              </a:spcBef>
              <a:spcAft>
                <a:spcPct val="0"/>
              </a:spcAft>
              <a:defRPr sz="1200">
                <a:solidFill>
                  <a:schemeClr val="bg1"/>
                </a:solidFill>
                <a:latin typeface="Arial" pitchFamily="34" charset="0"/>
                <a:ea typeface="MS PGothic" pitchFamily="34" charset="-128"/>
              </a:defRPr>
            </a:lvl9pPr>
          </a:lstStyle>
          <a:p>
            <a:pPr algn="ctr" defTabSz="736504">
              <a:spcAft>
                <a:spcPts val="967"/>
              </a:spcAft>
            </a:pPr>
            <a:r>
              <a:rPr lang="en-US" sz="1000" b="1" dirty="0">
                <a:solidFill>
                  <a:srgbClr val="58595B"/>
                </a:solidFill>
                <a:latin typeface="Franklin Gothic Book" pitchFamily="34" charset="0"/>
              </a:rPr>
              <a:t>€50 million</a:t>
            </a:r>
            <a:endParaRPr lang="en-US" sz="1000" b="1" dirty="0">
              <a:solidFill>
                <a:srgbClr val="00539B"/>
              </a:solidFill>
              <a:latin typeface="Franklin Gothic Book" pitchFamily="34" charset="0"/>
            </a:endParaRPr>
          </a:p>
        </p:txBody>
      </p:sp>
      <p:sp>
        <p:nvSpPr>
          <p:cNvPr id="14" name="TextBox 13"/>
          <p:cNvSpPr txBox="1"/>
          <p:nvPr/>
        </p:nvSpPr>
        <p:spPr>
          <a:xfrm>
            <a:off x="365602" y="2302264"/>
            <a:ext cx="1311639" cy="397535"/>
          </a:xfrm>
          <a:prstGeom prst="rect">
            <a:avLst/>
          </a:prstGeom>
          <a:noFill/>
        </p:spPr>
        <p:txBody>
          <a:bodyPr wrap="square" lIns="73650" tIns="36825" rIns="73650" bIns="36825" rtlCol="0">
            <a:spAutoFit/>
          </a:bodyPr>
          <a:lstStyle/>
          <a:p>
            <a:pPr algn="ctr" defTabSz="736504"/>
            <a:r>
              <a:rPr lang="en-GB" sz="700" dirty="0">
                <a:solidFill>
                  <a:srgbClr val="000000"/>
                </a:solidFill>
                <a:ea typeface="ＭＳ Ｐゴシック" pitchFamily="34" charset="-128"/>
              </a:rPr>
              <a:t>Financial package supporting recapitalisation to strengthen the banking sector</a:t>
            </a:r>
          </a:p>
        </p:txBody>
      </p:sp>
      <p:pic>
        <p:nvPicPr>
          <p:cNvPr id="5124" name="Picture 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005431" y="1455412"/>
            <a:ext cx="806632" cy="24924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2" name="Text Placeholder 7"/>
          <p:cNvSpPr txBox="1">
            <a:spLocks/>
          </p:cNvSpPr>
          <p:nvPr/>
        </p:nvSpPr>
        <p:spPr bwMode="auto">
          <a:xfrm>
            <a:off x="2070267" y="2019263"/>
            <a:ext cx="676960" cy="1961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b"/>
          <a:lstStyle>
            <a:lvl1pPr eaLnBrk="0" hangingPunct="0">
              <a:defRPr sz="1200">
                <a:solidFill>
                  <a:schemeClr val="bg1"/>
                </a:solidFill>
                <a:latin typeface="Arial" pitchFamily="34" charset="0"/>
                <a:ea typeface="MS PGothic" pitchFamily="34" charset="-128"/>
              </a:defRPr>
            </a:lvl1pPr>
            <a:lvl2pPr marL="742950" indent="-285750" eaLnBrk="0" hangingPunct="0">
              <a:defRPr sz="1200">
                <a:solidFill>
                  <a:schemeClr val="bg1"/>
                </a:solidFill>
                <a:latin typeface="Arial" pitchFamily="34" charset="0"/>
                <a:ea typeface="MS PGothic" pitchFamily="34" charset="-128"/>
              </a:defRPr>
            </a:lvl2pPr>
            <a:lvl3pPr marL="1143000" indent="-228600" eaLnBrk="0" hangingPunct="0">
              <a:defRPr sz="1200">
                <a:solidFill>
                  <a:schemeClr val="bg1"/>
                </a:solidFill>
                <a:latin typeface="Arial" pitchFamily="34" charset="0"/>
                <a:ea typeface="MS PGothic" pitchFamily="34" charset="-128"/>
              </a:defRPr>
            </a:lvl3pPr>
            <a:lvl4pPr marL="1600200" indent="-228600" eaLnBrk="0" hangingPunct="0">
              <a:defRPr sz="1200">
                <a:solidFill>
                  <a:schemeClr val="bg1"/>
                </a:solidFill>
                <a:latin typeface="Arial" pitchFamily="34" charset="0"/>
                <a:ea typeface="MS PGothic" pitchFamily="34" charset="-128"/>
              </a:defRPr>
            </a:lvl4pPr>
            <a:lvl5pPr marL="2057400" indent="-228600" eaLnBrk="0" hangingPunct="0">
              <a:defRPr sz="1200">
                <a:solidFill>
                  <a:schemeClr val="bg1"/>
                </a:solidFill>
                <a:latin typeface="Arial" pitchFamily="34" charset="0"/>
                <a:ea typeface="MS PGothic" pitchFamily="34" charset="-128"/>
              </a:defRPr>
            </a:lvl5pPr>
            <a:lvl6pPr marL="2514600" indent="-228600" eaLnBrk="0" fontAlgn="base" hangingPunct="0">
              <a:spcBef>
                <a:spcPct val="0"/>
              </a:spcBef>
              <a:spcAft>
                <a:spcPct val="0"/>
              </a:spcAft>
              <a:defRPr sz="1200">
                <a:solidFill>
                  <a:schemeClr val="bg1"/>
                </a:solidFill>
                <a:latin typeface="Arial" pitchFamily="34" charset="0"/>
                <a:ea typeface="MS PGothic" pitchFamily="34" charset="-128"/>
              </a:defRPr>
            </a:lvl6pPr>
            <a:lvl7pPr marL="2971800" indent="-228600" eaLnBrk="0" fontAlgn="base" hangingPunct="0">
              <a:spcBef>
                <a:spcPct val="0"/>
              </a:spcBef>
              <a:spcAft>
                <a:spcPct val="0"/>
              </a:spcAft>
              <a:defRPr sz="1200">
                <a:solidFill>
                  <a:schemeClr val="bg1"/>
                </a:solidFill>
                <a:latin typeface="Arial" pitchFamily="34" charset="0"/>
                <a:ea typeface="MS PGothic" pitchFamily="34" charset="-128"/>
              </a:defRPr>
            </a:lvl7pPr>
            <a:lvl8pPr marL="3429000" indent="-228600" eaLnBrk="0" fontAlgn="base" hangingPunct="0">
              <a:spcBef>
                <a:spcPct val="0"/>
              </a:spcBef>
              <a:spcAft>
                <a:spcPct val="0"/>
              </a:spcAft>
              <a:defRPr sz="1200">
                <a:solidFill>
                  <a:schemeClr val="bg1"/>
                </a:solidFill>
                <a:latin typeface="Arial" pitchFamily="34" charset="0"/>
                <a:ea typeface="MS PGothic" pitchFamily="34" charset="-128"/>
              </a:defRPr>
            </a:lvl8pPr>
            <a:lvl9pPr marL="3886200" indent="-228600" eaLnBrk="0" fontAlgn="base" hangingPunct="0">
              <a:spcBef>
                <a:spcPct val="0"/>
              </a:spcBef>
              <a:spcAft>
                <a:spcPct val="0"/>
              </a:spcAft>
              <a:defRPr sz="1200">
                <a:solidFill>
                  <a:schemeClr val="bg1"/>
                </a:solidFill>
                <a:latin typeface="Arial" pitchFamily="34" charset="0"/>
                <a:ea typeface="MS PGothic" pitchFamily="34" charset="-128"/>
              </a:defRPr>
            </a:lvl9pPr>
          </a:lstStyle>
          <a:p>
            <a:pPr algn="ctr" defTabSz="736504">
              <a:spcAft>
                <a:spcPts val="967"/>
              </a:spcAft>
            </a:pPr>
            <a:r>
              <a:rPr lang="en-US" sz="1000" b="1" dirty="0">
                <a:solidFill>
                  <a:srgbClr val="58595B"/>
                </a:solidFill>
                <a:latin typeface="Franklin Gothic Book" pitchFamily="34" charset="0"/>
              </a:rPr>
              <a:t>€70 million</a:t>
            </a:r>
            <a:endParaRPr lang="en-US" sz="1000" b="1" dirty="0">
              <a:solidFill>
                <a:srgbClr val="00539B"/>
              </a:solidFill>
              <a:latin typeface="Franklin Gothic Book" pitchFamily="34" charset="0"/>
            </a:endParaRPr>
          </a:p>
        </p:txBody>
      </p:sp>
      <p:sp>
        <p:nvSpPr>
          <p:cNvPr id="23" name="TextBox 22"/>
          <p:cNvSpPr txBox="1"/>
          <p:nvPr/>
        </p:nvSpPr>
        <p:spPr>
          <a:xfrm>
            <a:off x="1750692" y="2302264"/>
            <a:ext cx="1311639" cy="397535"/>
          </a:xfrm>
          <a:prstGeom prst="rect">
            <a:avLst/>
          </a:prstGeom>
          <a:noFill/>
        </p:spPr>
        <p:txBody>
          <a:bodyPr wrap="square" lIns="73650" tIns="36825" rIns="73650" bIns="36825" rtlCol="0">
            <a:spAutoFit/>
          </a:bodyPr>
          <a:lstStyle/>
          <a:p>
            <a:pPr algn="ctr" defTabSz="736504"/>
            <a:r>
              <a:rPr lang="en-GB" sz="700" dirty="0">
                <a:solidFill>
                  <a:srgbClr val="000000"/>
                </a:solidFill>
                <a:ea typeface="ＭＳ Ｐゴシック" pitchFamily="34" charset="-128"/>
              </a:rPr>
              <a:t>Financial package supporting recapitalisation to strengthen the banking sector</a:t>
            </a:r>
          </a:p>
        </p:txBody>
      </p:sp>
      <p:sp>
        <p:nvSpPr>
          <p:cNvPr id="18" name="AutoShape 6" descr="Image result for eurobank ergasias"/>
          <p:cNvSpPr>
            <a:spLocks noChangeAspect="1" noChangeArrowheads="1"/>
          </p:cNvSpPr>
          <p:nvPr/>
        </p:nvSpPr>
        <p:spPr bwMode="auto">
          <a:xfrm>
            <a:off x="126021" y="6168"/>
            <a:ext cx="252042" cy="236856"/>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73650" tIns="36825" rIns="73650" bIns="36825" numCol="1" anchor="t" anchorCtr="0" compatLnSpc="1">
            <a:prstTxWarp prst="textNoShape">
              <a:avLst/>
            </a:prstTxWarp>
          </a:bodyPr>
          <a:lstStyle/>
          <a:p>
            <a:pPr defTabSz="736504"/>
            <a:endParaRPr lang="en-GB">
              <a:ea typeface="ＭＳ Ｐゴシック" pitchFamily="34" charset="-128"/>
            </a:endParaRPr>
          </a:p>
        </p:txBody>
      </p:sp>
      <p:pic>
        <p:nvPicPr>
          <p:cNvPr id="5127" name="Picture 7"/>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319846" y="1472967"/>
            <a:ext cx="936081" cy="21413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8" name="Text Placeholder 7"/>
          <p:cNvSpPr txBox="1">
            <a:spLocks/>
          </p:cNvSpPr>
          <p:nvPr/>
        </p:nvSpPr>
        <p:spPr bwMode="auto">
          <a:xfrm>
            <a:off x="3475950" y="2019263"/>
            <a:ext cx="640372" cy="1961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b"/>
          <a:lstStyle>
            <a:lvl1pPr eaLnBrk="0" hangingPunct="0">
              <a:defRPr sz="1200">
                <a:solidFill>
                  <a:schemeClr val="bg1"/>
                </a:solidFill>
                <a:latin typeface="Arial" pitchFamily="34" charset="0"/>
                <a:ea typeface="MS PGothic" pitchFamily="34" charset="-128"/>
              </a:defRPr>
            </a:lvl1pPr>
            <a:lvl2pPr marL="742950" indent="-285750" eaLnBrk="0" hangingPunct="0">
              <a:defRPr sz="1200">
                <a:solidFill>
                  <a:schemeClr val="bg1"/>
                </a:solidFill>
                <a:latin typeface="Arial" pitchFamily="34" charset="0"/>
                <a:ea typeface="MS PGothic" pitchFamily="34" charset="-128"/>
              </a:defRPr>
            </a:lvl2pPr>
            <a:lvl3pPr marL="1143000" indent="-228600" eaLnBrk="0" hangingPunct="0">
              <a:defRPr sz="1200">
                <a:solidFill>
                  <a:schemeClr val="bg1"/>
                </a:solidFill>
                <a:latin typeface="Arial" pitchFamily="34" charset="0"/>
                <a:ea typeface="MS PGothic" pitchFamily="34" charset="-128"/>
              </a:defRPr>
            </a:lvl3pPr>
            <a:lvl4pPr marL="1600200" indent="-228600" eaLnBrk="0" hangingPunct="0">
              <a:defRPr sz="1200">
                <a:solidFill>
                  <a:schemeClr val="bg1"/>
                </a:solidFill>
                <a:latin typeface="Arial" pitchFamily="34" charset="0"/>
                <a:ea typeface="MS PGothic" pitchFamily="34" charset="-128"/>
              </a:defRPr>
            </a:lvl4pPr>
            <a:lvl5pPr marL="2057400" indent="-228600" eaLnBrk="0" hangingPunct="0">
              <a:defRPr sz="1200">
                <a:solidFill>
                  <a:schemeClr val="bg1"/>
                </a:solidFill>
                <a:latin typeface="Arial" pitchFamily="34" charset="0"/>
                <a:ea typeface="MS PGothic" pitchFamily="34" charset="-128"/>
              </a:defRPr>
            </a:lvl5pPr>
            <a:lvl6pPr marL="2514600" indent="-228600" eaLnBrk="0" fontAlgn="base" hangingPunct="0">
              <a:spcBef>
                <a:spcPct val="0"/>
              </a:spcBef>
              <a:spcAft>
                <a:spcPct val="0"/>
              </a:spcAft>
              <a:defRPr sz="1200">
                <a:solidFill>
                  <a:schemeClr val="bg1"/>
                </a:solidFill>
                <a:latin typeface="Arial" pitchFamily="34" charset="0"/>
                <a:ea typeface="MS PGothic" pitchFamily="34" charset="-128"/>
              </a:defRPr>
            </a:lvl6pPr>
            <a:lvl7pPr marL="2971800" indent="-228600" eaLnBrk="0" fontAlgn="base" hangingPunct="0">
              <a:spcBef>
                <a:spcPct val="0"/>
              </a:spcBef>
              <a:spcAft>
                <a:spcPct val="0"/>
              </a:spcAft>
              <a:defRPr sz="1200">
                <a:solidFill>
                  <a:schemeClr val="bg1"/>
                </a:solidFill>
                <a:latin typeface="Arial" pitchFamily="34" charset="0"/>
                <a:ea typeface="MS PGothic" pitchFamily="34" charset="-128"/>
              </a:defRPr>
            </a:lvl7pPr>
            <a:lvl8pPr marL="3429000" indent="-228600" eaLnBrk="0" fontAlgn="base" hangingPunct="0">
              <a:spcBef>
                <a:spcPct val="0"/>
              </a:spcBef>
              <a:spcAft>
                <a:spcPct val="0"/>
              </a:spcAft>
              <a:defRPr sz="1200">
                <a:solidFill>
                  <a:schemeClr val="bg1"/>
                </a:solidFill>
                <a:latin typeface="Arial" pitchFamily="34" charset="0"/>
                <a:ea typeface="MS PGothic" pitchFamily="34" charset="-128"/>
              </a:defRPr>
            </a:lvl8pPr>
            <a:lvl9pPr marL="3886200" indent="-228600" eaLnBrk="0" fontAlgn="base" hangingPunct="0">
              <a:spcBef>
                <a:spcPct val="0"/>
              </a:spcBef>
              <a:spcAft>
                <a:spcPct val="0"/>
              </a:spcAft>
              <a:defRPr sz="1200">
                <a:solidFill>
                  <a:schemeClr val="bg1"/>
                </a:solidFill>
                <a:latin typeface="Arial" pitchFamily="34" charset="0"/>
                <a:ea typeface="MS PGothic" pitchFamily="34" charset="-128"/>
              </a:defRPr>
            </a:lvl9pPr>
          </a:lstStyle>
          <a:p>
            <a:pPr algn="ctr" defTabSz="736504">
              <a:spcAft>
                <a:spcPts val="967"/>
              </a:spcAft>
            </a:pPr>
            <a:r>
              <a:rPr lang="en-US" sz="1000" b="1" dirty="0">
                <a:solidFill>
                  <a:srgbClr val="58595B"/>
                </a:solidFill>
                <a:latin typeface="Franklin Gothic Book" pitchFamily="34" charset="0"/>
              </a:rPr>
              <a:t>€65 million</a:t>
            </a:r>
            <a:endParaRPr lang="en-US" sz="1000" b="1" dirty="0">
              <a:solidFill>
                <a:srgbClr val="00539B"/>
              </a:solidFill>
              <a:latin typeface="Franklin Gothic Book" pitchFamily="34" charset="0"/>
            </a:endParaRPr>
          </a:p>
        </p:txBody>
      </p:sp>
      <p:sp>
        <p:nvSpPr>
          <p:cNvPr id="29" name="TextBox 28"/>
          <p:cNvSpPr txBox="1"/>
          <p:nvPr/>
        </p:nvSpPr>
        <p:spPr>
          <a:xfrm>
            <a:off x="3135545" y="2302264"/>
            <a:ext cx="1311639" cy="397535"/>
          </a:xfrm>
          <a:prstGeom prst="rect">
            <a:avLst/>
          </a:prstGeom>
          <a:noFill/>
        </p:spPr>
        <p:txBody>
          <a:bodyPr wrap="square" lIns="73650" tIns="36825" rIns="73650" bIns="36825" rtlCol="0">
            <a:spAutoFit/>
          </a:bodyPr>
          <a:lstStyle/>
          <a:p>
            <a:pPr algn="ctr" defTabSz="736504"/>
            <a:r>
              <a:rPr lang="en-GB" sz="700" dirty="0">
                <a:solidFill>
                  <a:srgbClr val="000000"/>
                </a:solidFill>
                <a:latin typeface="Arial (Body)"/>
                <a:ea typeface="ＭＳ Ｐゴシック" pitchFamily="34" charset="-128"/>
              </a:rPr>
              <a:t>Financial package supporting recapitalisation to strengthen the banking sector</a:t>
            </a:r>
          </a:p>
        </p:txBody>
      </p:sp>
      <p:sp>
        <p:nvSpPr>
          <p:cNvPr id="19" name="AutoShape 10" descr="Image result for hellenic telecommunications"/>
          <p:cNvSpPr>
            <a:spLocks noChangeAspect="1" noChangeArrowheads="1"/>
          </p:cNvSpPr>
          <p:nvPr/>
        </p:nvSpPr>
        <p:spPr bwMode="auto">
          <a:xfrm>
            <a:off x="252043" y="124595"/>
            <a:ext cx="252042" cy="236856"/>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73650" tIns="36825" rIns="73650" bIns="36825" numCol="1" anchor="t" anchorCtr="0" compatLnSpc="1">
            <a:prstTxWarp prst="textNoShape">
              <a:avLst/>
            </a:prstTxWarp>
          </a:bodyPr>
          <a:lstStyle/>
          <a:p>
            <a:pPr defTabSz="736504"/>
            <a:endParaRPr lang="en-GB">
              <a:ea typeface="ＭＳ Ｐゴシック" pitchFamily="34" charset="-128"/>
            </a:endParaRPr>
          </a:p>
        </p:txBody>
      </p:sp>
      <p:pic>
        <p:nvPicPr>
          <p:cNvPr id="5131" name="Picture 11"/>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232417" y="1386483"/>
            <a:ext cx="660936" cy="3871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9" name="Text Placeholder 7"/>
          <p:cNvSpPr txBox="1">
            <a:spLocks/>
          </p:cNvSpPr>
          <p:nvPr/>
        </p:nvSpPr>
        <p:spPr bwMode="auto">
          <a:xfrm>
            <a:off x="6244712" y="2019263"/>
            <a:ext cx="651745" cy="1961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b"/>
          <a:lstStyle>
            <a:lvl1pPr eaLnBrk="0" hangingPunct="0">
              <a:defRPr sz="1200">
                <a:solidFill>
                  <a:schemeClr val="bg1"/>
                </a:solidFill>
                <a:latin typeface="Arial" pitchFamily="34" charset="0"/>
                <a:ea typeface="MS PGothic" pitchFamily="34" charset="-128"/>
              </a:defRPr>
            </a:lvl1pPr>
            <a:lvl2pPr marL="742950" indent="-285750" eaLnBrk="0" hangingPunct="0">
              <a:defRPr sz="1200">
                <a:solidFill>
                  <a:schemeClr val="bg1"/>
                </a:solidFill>
                <a:latin typeface="Arial" pitchFamily="34" charset="0"/>
                <a:ea typeface="MS PGothic" pitchFamily="34" charset="-128"/>
              </a:defRPr>
            </a:lvl2pPr>
            <a:lvl3pPr marL="1143000" indent="-228600" eaLnBrk="0" hangingPunct="0">
              <a:defRPr sz="1200">
                <a:solidFill>
                  <a:schemeClr val="bg1"/>
                </a:solidFill>
                <a:latin typeface="Arial" pitchFamily="34" charset="0"/>
                <a:ea typeface="MS PGothic" pitchFamily="34" charset="-128"/>
              </a:defRPr>
            </a:lvl3pPr>
            <a:lvl4pPr marL="1600200" indent="-228600" eaLnBrk="0" hangingPunct="0">
              <a:defRPr sz="1200">
                <a:solidFill>
                  <a:schemeClr val="bg1"/>
                </a:solidFill>
                <a:latin typeface="Arial" pitchFamily="34" charset="0"/>
                <a:ea typeface="MS PGothic" pitchFamily="34" charset="-128"/>
              </a:defRPr>
            </a:lvl4pPr>
            <a:lvl5pPr marL="2057400" indent="-228600" eaLnBrk="0" hangingPunct="0">
              <a:defRPr sz="1200">
                <a:solidFill>
                  <a:schemeClr val="bg1"/>
                </a:solidFill>
                <a:latin typeface="Arial" pitchFamily="34" charset="0"/>
                <a:ea typeface="MS PGothic" pitchFamily="34" charset="-128"/>
              </a:defRPr>
            </a:lvl5pPr>
            <a:lvl6pPr marL="2514600" indent="-228600" eaLnBrk="0" fontAlgn="base" hangingPunct="0">
              <a:spcBef>
                <a:spcPct val="0"/>
              </a:spcBef>
              <a:spcAft>
                <a:spcPct val="0"/>
              </a:spcAft>
              <a:defRPr sz="1200">
                <a:solidFill>
                  <a:schemeClr val="bg1"/>
                </a:solidFill>
                <a:latin typeface="Arial" pitchFamily="34" charset="0"/>
                <a:ea typeface="MS PGothic" pitchFamily="34" charset="-128"/>
              </a:defRPr>
            </a:lvl6pPr>
            <a:lvl7pPr marL="2971800" indent="-228600" eaLnBrk="0" fontAlgn="base" hangingPunct="0">
              <a:spcBef>
                <a:spcPct val="0"/>
              </a:spcBef>
              <a:spcAft>
                <a:spcPct val="0"/>
              </a:spcAft>
              <a:defRPr sz="1200">
                <a:solidFill>
                  <a:schemeClr val="bg1"/>
                </a:solidFill>
                <a:latin typeface="Arial" pitchFamily="34" charset="0"/>
                <a:ea typeface="MS PGothic" pitchFamily="34" charset="-128"/>
              </a:defRPr>
            </a:lvl7pPr>
            <a:lvl8pPr marL="3429000" indent="-228600" eaLnBrk="0" fontAlgn="base" hangingPunct="0">
              <a:spcBef>
                <a:spcPct val="0"/>
              </a:spcBef>
              <a:spcAft>
                <a:spcPct val="0"/>
              </a:spcAft>
              <a:defRPr sz="1200">
                <a:solidFill>
                  <a:schemeClr val="bg1"/>
                </a:solidFill>
                <a:latin typeface="Arial" pitchFamily="34" charset="0"/>
                <a:ea typeface="MS PGothic" pitchFamily="34" charset="-128"/>
              </a:defRPr>
            </a:lvl8pPr>
            <a:lvl9pPr marL="3886200" indent="-228600" eaLnBrk="0" fontAlgn="base" hangingPunct="0">
              <a:spcBef>
                <a:spcPct val="0"/>
              </a:spcBef>
              <a:spcAft>
                <a:spcPct val="0"/>
              </a:spcAft>
              <a:defRPr sz="1200">
                <a:solidFill>
                  <a:schemeClr val="bg1"/>
                </a:solidFill>
                <a:latin typeface="Arial" pitchFamily="34" charset="0"/>
                <a:ea typeface="MS PGothic" pitchFamily="34" charset="-128"/>
              </a:defRPr>
            </a:lvl9pPr>
          </a:lstStyle>
          <a:p>
            <a:pPr algn="ctr" defTabSz="736504">
              <a:spcAft>
                <a:spcPts val="967"/>
              </a:spcAft>
            </a:pPr>
            <a:r>
              <a:rPr lang="en-US" sz="1000" b="1" dirty="0">
                <a:solidFill>
                  <a:srgbClr val="58595B"/>
                </a:solidFill>
                <a:latin typeface="Franklin Gothic Book" pitchFamily="34" charset="0"/>
              </a:rPr>
              <a:t>€50 million</a:t>
            </a:r>
            <a:endParaRPr lang="en-US" sz="1000" b="1" dirty="0">
              <a:solidFill>
                <a:srgbClr val="00539B"/>
              </a:solidFill>
              <a:latin typeface="Franklin Gothic Book" pitchFamily="34" charset="0"/>
            </a:endParaRPr>
          </a:p>
        </p:txBody>
      </p:sp>
      <p:sp>
        <p:nvSpPr>
          <p:cNvPr id="40" name="TextBox 39"/>
          <p:cNvSpPr txBox="1"/>
          <p:nvPr/>
        </p:nvSpPr>
        <p:spPr>
          <a:xfrm>
            <a:off x="5945461" y="2350607"/>
            <a:ext cx="1250248" cy="300848"/>
          </a:xfrm>
          <a:prstGeom prst="rect">
            <a:avLst/>
          </a:prstGeom>
          <a:noFill/>
        </p:spPr>
        <p:txBody>
          <a:bodyPr wrap="square" lIns="73650" tIns="36825" rIns="73650" bIns="36825" rtlCol="0">
            <a:spAutoFit/>
          </a:bodyPr>
          <a:lstStyle/>
          <a:p>
            <a:pPr algn="ctr" defTabSz="736504"/>
            <a:r>
              <a:rPr lang="en-GB" sz="700" dirty="0">
                <a:solidFill>
                  <a:srgbClr val="000000"/>
                </a:solidFill>
                <a:ea typeface="ＭＳ Ｐゴシック" pitchFamily="34" charset="-128"/>
              </a:rPr>
              <a:t>€50 million bond  to support capital expenditures</a:t>
            </a:r>
          </a:p>
        </p:txBody>
      </p:sp>
      <p:sp>
        <p:nvSpPr>
          <p:cNvPr id="47" name="Rectangle 46"/>
          <p:cNvSpPr/>
          <p:nvPr/>
        </p:nvSpPr>
        <p:spPr>
          <a:xfrm>
            <a:off x="398902" y="3245101"/>
            <a:ext cx="1250247" cy="1463289"/>
          </a:xfrm>
          <a:prstGeom prst="rect">
            <a:avLst/>
          </a:prstGeom>
          <a:noFill/>
          <a:effectLst/>
        </p:spPr>
        <p:style>
          <a:lnRef idx="1">
            <a:schemeClr val="accent1"/>
          </a:lnRef>
          <a:fillRef idx="3">
            <a:schemeClr val="accent1"/>
          </a:fillRef>
          <a:effectRef idx="2">
            <a:schemeClr val="accent1"/>
          </a:effectRef>
          <a:fontRef idx="minor">
            <a:schemeClr val="lt1"/>
          </a:fontRef>
        </p:style>
        <p:txBody>
          <a:bodyPr lIns="73650" tIns="36825" rIns="73650" bIns="36825" rtlCol="0" anchor="t"/>
          <a:lstStyle/>
          <a:p>
            <a:pPr defTabSz="736504">
              <a:spcAft>
                <a:spcPts val="483"/>
              </a:spcAft>
            </a:pPr>
            <a:endParaRPr lang="en-GB" dirty="0">
              <a:solidFill>
                <a:srgbClr val="FFFFFF"/>
              </a:solidFill>
            </a:endParaRPr>
          </a:p>
        </p:txBody>
      </p:sp>
      <p:sp>
        <p:nvSpPr>
          <p:cNvPr id="51" name="Text Placeholder 7"/>
          <p:cNvSpPr txBox="1">
            <a:spLocks/>
          </p:cNvSpPr>
          <p:nvPr/>
        </p:nvSpPr>
        <p:spPr bwMode="auto">
          <a:xfrm>
            <a:off x="700025" y="3913326"/>
            <a:ext cx="648000" cy="1961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b"/>
          <a:lstStyle>
            <a:lvl1pPr eaLnBrk="0" hangingPunct="0">
              <a:defRPr sz="1200">
                <a:solidFill>
                  <a:schemeClr val="bg1"/>
                </a:solidFill>
                <a:latin typeface="Arial" pitchFamily="34" charset="0"/>
                <a:ea typeface="MS PGothic" pitchFamily="34" charset="-128"/>
              </a:defRPr>
            </a:lvl1pPr>
            <a:lvl2pPr marL="742950" indent="-285750" eaLnBrk="0" hangingPunct="0">
              <a:defRPr sz="1200">
                <a:solidFill>
                  <a:schemeClr val="bg1"/>
                </a:solidFill>
                <a:latin typeface="Arial" pitchFamily="34" charset="0"/>
                <a:ea typeface="MS PGothic" pitchFamily="34" charset="-128"/>
              </a:defRPr>
            </a:lvl2pPr>
            <a:lvl3pPr marL="1143000" indent="-228600" eaLnBrk="0" hangingPunct="0">
              <a:defRPr sz="1200">
                <a:solidFill>
                  <a:schemeClr val="bg1"/>
                </a:solidFill>
                <a:latin typeface="Arial" pitchFamily="34" charset="0"/>
                <a:ea typeface="MS PGothic" pitchFamily="34" charset="-128"/>
              </a:defRPr>
            </a:lvl3pPr>
            <a:lvl4pPr marL="1600200" indent="-228600" eaLnBrk="0" hangingPunct="0">
              <a:defRPr sz="1200">
                <a:solidFill>
                  <a:schemeClr val="bg1"/>
                </a:solidFill>
                <a:latin typeface="Arial" pitchFamily="34" charset="0"/>
                <a:ea typeface="MS PGothic" pitchFamily="34" charset="-128"/>
              </a:defRPr>
            </a:lvl4pPr>
            <a:lvl5pPr marL="2057400" indent="-228600" eaLnBrk="0" hangingPunct="0">
              <a:defRPr sz="1200">
                <a:solidFill>
                  <a:schemeClr val="bg1"/>
                </a:solidFill>
                <a:latin typeface="Arial" pitchFamily="34" charset="0"/>
                <a:ea typeface="MS PGothic" pitchFamily="34" charset="-128"/>
              </a:defRPr>
            </a:lvl5pPr>
            <a:lvl6pPr marL="2514600" indent="-228600" eaLnBrk="0" fontAlgn="base" hangingPunct="0">
              <a:spcBef>
                <a:spcPct val="0"/>
              </a:spcBef>
              <a:spcAft>
                <a:spcPct val="0"/>
              </a:spcAft>
              <a:defRPr sz="1200">
                <a:solidFill>
                  <a:schemeClr val="bg1"/>
                </a:solidFill>
                <a:latin typeface="Arial" pitchFamily="34" charset="0"/>
                <a:ea typeface="MS PGothic" pitchFamily="34" charset="-128"/>
              </a:defRPr>
            </a:lvl6pPr>
            <a:lvl7pPr marL="2971800" indent="-228600" eaLnBrk="0" fontAlgn="base" hangingPunct="0">
              <a:spcBef>
                <a:spcPct val="0"/>
              </a:spcBef>
              <a:spcAft>
                <a:spcPct val="0"/>
              </a:spcAft>
              <a:defRPr sz="1200">
                <a:solidFill>
                  <a:schemeClr val="bg1"/>
                </a:solidFill>
                <a:latin typeface="Arial" pitchFamily="34" charset="0"/>
                <a:ea typeface="MS PGothic" pitchFamily="34" charset="-128"/>
              </a:defRPr>
            </a:lvl7pPr>
            <a:lvl8pPr marL="3429000" indent="-228600" eaLnBrk="0" fontAlgn="base" hangingPunct="0">
              <a:spcBef>
                <a:spcPct val="0"/>
              </a:spcBef>
              <a:spcAft>
                <a:spcPct val="0"/>
              </a:spcAft>
              <a:defRPr sz="1200">
                <a:solidFill>
                  <a:schemeClr val="bg1"/>
                </a:solidFill>
                <a:latin typeface="Arial" pitchFamily="34" charset="0"/>
                <a:ea typeface="MS PGothic" pitchFamily="34" charset="-128"/>
              </a:defRPr>
            </a:lvl8pPr>
            <a:lvl9pPr marL="3886200" indent="-228600" eaLnBrk="0" fontAlgn="base" hangingPunct="0">
              <a:spcBef>
                <a:spcPct val="0"/>
              </a:spcBef>
              <a:spcAft>
                <a:spcPct val="0"/>
              </a:spcAft>
              <a:defRPr sz="1200">
                <a:solidFill>
                  <a:schemeClr val="bg1"/>
                </a:solidFill>
                <a:latin typeface="Arial" pitchFamily="34" charset="0"/>
                <a:ea typeface="MS PGothic" pitchFamily="34" charset="-128"/>
              </a:defRPr>
            </a:lvl9pPr>
          </a:lstStyle>
          <a:p>
            <a:pPr algn="ctr" defTabSz="736504">
              <a:spcAft>
                <a:spcPts val="967"/>
              </a:spcAft>
            </a:pPr>
            <a:r>
              <a:rPr lang="en-US" sz="1000" b="1" dirty="0">
                <a:solidFill>
                  <a:srgbClr val="58595B"/>
                </a:solidFill>
                <a:latin typeface="Franklin Gothic Book" pitchFamily="34" charset="0"/>
              </a:rPr>
              <a:t>€20 million</a:t>
            </a:r>
            <a:endParaRPr lang="en-US" sz="1000" b="1" dirty="0">
              <a:solidFill>
                <a:srgbClr val="00539B"/>
              </a:solidFill>
              <a:latin typeface="Franklin Gothic Book" pitchFamily="34" charset="0"/>
            </a:endParaRPr>
          </a:p>
        </p:txBody>
      </p:sp>
      <p:sp>
        <p:nvSpPr>
          <p:cNvPr id="52" name="TextBox 51"/>
          <p:cNvSpPr txBox="1"/>
          <p:nvPr/>
        </p:nvSpPr>
        <p:spPr>
          <a:xfrm>
            <a:off x="368673" y="4153889"/>
            <a:ext cx="1311639" cy="505256"/>
          </a:xfrm>
          <a:prstGeom prst="rect">
            <a:avLst/>
          </a:prstGeom>
          <a:noFill/>
        </p:spPr>
        <p:txBody>
          <a:bodyPr wrap="square" lIns="73650" tIns="36825" rIns="73650" bIns="36825" rtlCol="0">
            <a:spAutoFit/>
          </a:bodyPr>
          <a:lstStyle/>
          <a:p>
            <a:pPr algn="ctr" defTabSz="736504"/>
            <a:r>
              <a:rPr lang="en-GB" sz="700" dirty="0">
                <a:solidFill>
                  <a:srgbClr val="000000"/>
                </a:solidFill>
                <a:latin typeface="Arial (Body)"/>
                <a:ea typeface="ＭＳ Ｐゴシック" pitchFamily="34" charset="-128"/>
              </a:rPr>
              <a:t>€20 million equity commitment to Diorama Hellenic Growth Fund to support investing in SMEs</a:t>
            </a:r>
          </a:p>
        </p:txBody>
      </p:sp>
      <p:pic>
        <p:nvPicPr>
          <p:cNvPr id="3" name="Picture 2"/>
          <p:cNvPicPr>
            <a:picLocks noChangeAspect="1"/>
          </p:cNvPicPr>
          <p:nvPr/>
        </p:nvPicPr>
        <p:blipFill>
          <a:blip r:embed="rId7">
            <a:clrChange>
              <a:clrFrom>
                <a:srgbClr val="F6F6F6"/>
              </a:clrFrom>
              <a:clrTo>
                <a:srgbClr val="F6F6F6">
                  <a:alpha val="0"/>
                </a:srgbClr>
              </a:clrTo>
            </a:clrChange>
            <a:extLst>
              <a:ext uri="{28A0092B-C50C-407E-A947-70E740481C1C}">
                <a14:useLocalDpi xmlns:a14="http://schemas.microsoft.com/office/drawing/2010/main" val="0"/>
              </a:ext>
            </a:extLst>
          </a:blip>
          <a:stretch>
            <a:fillRect/>
          </a:stretch>
        </p:blipFill>
        <p:spPr>
          <a:xfrm>
            <a:off x="667186" y="3337299"/>
            <a:ext cx="713678" cy="304852"/>
          </a:xfrm>
          <a:prstGeom prst="rect">
            <a:avLst/>
          </a:prstGeom>
          <a:noFill/>
          <a:ln>
            <a:noFill/>
          </a:ln>
        </p:spPr>
      </p:pic>
      <p:sp>
        <p:nvSpPr>
          <p:cNvPr id="44" name="Rectangle 43"/>
          <p:cNvSpPr/>
          <p:nvPr/>
        </p:nvSpPr>
        <p:spPr>
          <a:xfrm>
            <a:off x="4558237" y="1342801"/>
            <a:ext cx="1250247" cy="1463289"/>
          </a:xfrm>
          <a:prstGeom prst="rect">
            <a:avLst/>
          </a:prstGeom>
          <a:noFill/>
          <a:effectLst/>
        </p:spPr>
        <p:style>
          <a:lnRef idx="1">
            <a:schemeClr val="accent1"/>
          </a:lnRef>
          <a:fillRef idx="3">
            <a:schemeClr val="accent1"/>
          </a:fillRef>
          <a:effectRef idx="2">
            <a:schemeClr val="accent1"/>
          </a:effectRef>
          <a:fontRef idx="minor">
            <a:schemeClr val="lt1"/>
          </a:fontRef>
        </p:style>
        <p:txBody>
          <a:bodyPr lIns="73650" tIns="36825" rIns="73650" bIns="36825" rtlCol="0" anchor="t"/>
          <a:lstStyle/>
          <a:p>
            <a:pPr defTabSz="736504">
              <a:spcAft>
                <a:spcPts val="483"/>
              </a:spcAft>
            </a:pPr>
            <a:endParaRPr lang="en-GB" dirty="0">
              <a:solidFill>
                <a:srgbClr val="FFFFFF"/>
              </a:solidFill>
            </a:endParaRPr>
          </a:p>
        </p:txBody>
      </p:sp>
      <p:sp>
        <p:nvSpPr>
          <p:cNvPr id="53" name="Text Placeholder 7"/>
          <p:cNvSpPr txBox="1">
            <a:spLocks/>
          </p:cNvSpPr>
          <p:nvPr/>
        </p:nvSpPr>
        <p:spPr bwMode="auto">
          <a:xfrm>
            <a:off x="4861411" y="2019263"/>
            <a:ext cx="643899" cy="1961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b"/>
          <a:lstStyle>
            <a:lvl1pPr eaLnBrk="0" hangingPunct="0">
              <a:defRPr sz="1200">
                <a:solidFill>
                  <a:schemeClr val="bg1"/>
                </a:solidFill>
                <a:latin typeface="Arial" pitchFamily="34" charset="0"/>
                <a:ea typeface="MS PGothic" pitchFamily="34" charset="-128"/>
              </a:defRPr>
            </a:lvl1pPr>
            <a:lvl2pPr marL="742950" indent="-285750" eaLnBrk="0" hangingPunct="0">
              <a:defRPr sz="1200">
                <a:solidFill>
                  <a:schemeClr val="bg1"/>
                </a:solidFill>
                <a:latin typeface="Arial" pitchFamily="34" charset="0"/>
                <a:ea typeface="MS PGothic" pitchFamily="34" charset="-128"/>
              </a:defRPr>
            </a:lvl2pPr>
            <a:lvl3pPr marL="1143000" indent="-228600" eaLnBrk="0" hangingPunct="0">
              <a:defRPr sz="1200">
                <a:solidFill>
                  <a:schemeClr val="bg1"/>
                </a:solidFill>
                <a:latin typeface="Arial" pitchFamily="34" charset="0"/>
                <a:ea typeface="MS PGothic" pitchFamily="34" charset="-128"/>
              </a:defRPr>
            </a:lvl3pPr>
            <a:lvl4pPr marL="1600200" indent="-228600" eaLnBrk="0" hangingPunct="0">
              <a:defRPr sz="1200">
                <a:solidFill>
                  <a:schemeClr val="bg1"/>
                </a:solidFill>
                <a:latin typeface="Arial" pitchFamily="34" charset="0"/>
                <a:ea typeface="MS PGothic" pitchFamily="34" charset="-128"/>
              </a:defRPr>
            </a:lvl4pPr>
            <a:lvl5pPr marL="2057400" indent="-228600" eaLnBrk="0" hangingPunct="0">
              <a:defRPr sz="1200">
                <a:solidFill>
                  <a:schemeClr val="bg1"/>
                </a:solidFill>
                <a:latin typeface="Arial" pitchFamily="34" charset="0"/>
                <a:ea typeface="MS PGothic" pitchFamily="34" charset="-128"/>
              </a:defRPr>
            </a:lvl5pPr>
            <a:lvl6pPr marL="2514600" indent="-228600" eaLnBrk="0" fontAlgn="base" hangingPunct="0">
              <a:spcBef>
                <a:spcPct val="0"/>
              </a:spcBef>
              <a:spcAft>
                <a:spcPct val="0"/>
              </a:spcAft>
              <a:defRPr sz="1200">
                <a:solidFill>
                  <a:schemeClr val="bg1"/>
                </a:solidFill>
                <a:latin typeface="Arial" pitchFamily="34" charset="0"/>
                <a:ea typeface="MS PGothic" pitchFamily="34" charset="-128"/>
              </a:defRPr>
            </a:lvl6pPr>
            <a:lvl7pPr marL="2971800" indent="-228600" eaLnBrk="0" fontAlgn="base" hangingPunct="0">
              <a:spcBef>
                <a:spcPct val="0"/>
              </a:spcBef>
              <a:spcAft>
                <a:spcPct val="0"/>
              </a:spcAft>
              <a:defRPr sz="1200">
                <a:solidFill>
                  <a:schemeClr val="bg1"/>
                </a:solidFill>
                <a:latin typeface="Arial" pitchFamily="34" charset="0"/>
                <a:ea typeface="MS PGothic" pitchFamily="34" charset="-128"/>
              </a:defRPr>
            </a:lvl7pPr>
            <a:lvl8pPr marL="3429000" indent="-228600" eaLnBrk="0" fontAlgn="base" hangingPunct="0">
              <a:spcBef>
                <a:spcPct val="0"/>
              </a:spcBef>
              <a:spcAft>
                <a:spcPct val="0"/>
              </a:spcAft>
              <a:defRPr sz="1200">
                <a:solidFill>
                  <a:schemeClr val="bg1"/>
                </a:solidFill>
                <a:latin typeface="Arial" pitchFamily="34" charset="0"/>
                <a:ea typeface="MS PGothic" pitchFamily="34" charset="-128"/>
              </a:defRPr>
            </a:lvl8pPr>
            <a:lvl9pPr marL="3886200" indent="-228600" eaLnBrk="0" fontAlgn="base" hangingPunct="0">
              <a:spcBef>
                <a:spcPct val="0"/>
              </a:spcBef>
              <a:spcAft>
                <a:spcPct val="0"/>
              </a:spcAft>
              <a:defRPr sz="1200">
                <a:solidFill>
                  <a:schemeClr val="bg1"/>
                </a:solidFill>
                <a:latin typeface="Arial" pitchFamily="34" charset="0"/>
                <a:ea typeface="MS PGothic" pitchFamily="34" charset="-128"/>
              </a:defRPr>
            </a:lvl9pPr>
          </a:lstStyle>
          <a:p>
            <a:pPr algn="ctr" defTabSz="736504">
              <a:spcAft>
                <a:spcPts val="967"/>
              </a:spcAft>
            </a:pPr>
            <a:r>
              <a:rPr lang="en-US" sz="1000" b="1" dirty="0">
                <a:solidFill>
                  <a:srgbClr val="58595B"/>
                </a:solidFill>
                <a:latin typeface="Franklin Gothic Book" pitchFamily="34" charset="0"/>
              </a:rPr>
              <a:t>€65 million</a:t>
            </a:r>
            <a:endParaRPr lang="en-US" sz="1000" b="1" dirty="0">
              <a:solidFill>
                <a:srgbClr val="00539B"/>
              </a:solidFill>
              <a:latin typeface="Franklin Gothic Book" pitchFamily="34" charset="0"/>
            </a:endParaRPr>
          </a:p>
        </p:txBody>
      </p:sp>
      <p:sp>
        <p:nvSpPr>
          <p:cNvPr id="54" name="TextBox 53"/>
          <p:cNvSpPr txBox="1"/>
          <p:nvPr/>
        </p:nvSpPr>
        <p:spPr>
          <a:xfrm>
            <a:off x="4528803" y="2302264"/>
            <a:ext cx="1311639" cy="397535"/>
          </a:xfrm>
          <a:prstGeom prst="rect">
            <a:avLst/>
          </a:prstGeom>
          <a:noFill/>
        </p:spPr>
        <p:txBody>
          <a:bodyPr wrap="square" lIns="73650" tIns="36825" rIns="73650" bIns="36825" rtlCol="0">
            <a:spAutoFit/>
          </a:bodyPr>
          <a:lstStyle/>
          <a:p>
            <a:pPr algn="ctr" defTabSz="736504"/>
            <a:r>
              <a:rPr lang="en-GB" sz="700" dirty="0">
                <a:solidFill>
                  <a:srgbClr val="000000"/>
                </a:solidFill>
                <a:latin typeface="Arial (Body)"/>
                <a:ea typeface="ＭＳ Ｐゴシック" pitchFamily="34" charset="-128"/>
              </a:rPr>
              <a:t>Financial package supporting recapitalisation to strengthen the banking sector</a:t>
            </a:r>
          </a:p>
        </p:txBody>
      </p:sp>
      <p:pic>
        <p:nvPicPr>
          <p:cNvPr id="55" name="Picture 8"/>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4910221" y="1384715"/>
            <a:ext cx="557101" cy="39063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6" name="Rectangle 55"/>
          <p:cNvSpPr/>
          <p:nvPr/>
        </p:nvSpPr>
        <p:spPr>
          <a:xfrm>
            <a:off x="3171013" y="3245101"/>
            <a:ext cx="1250247" cy="1463289"/>
          </a:xfrm>
          <a:prstGeom prst="rect">
            <a:avLst/>
          </a:prstGeom>
          <a:noFill/>
          <a:effectLst/>
        </p:spPr>
        <p:style>
          <a:lnRef idx="1">
            <a:schemeClr val="accent1"/>
          </a:lnRef>
          <a:fillRef idx="3">
            <a:schemeClr val="accent1"/>
          </a:fillRef>
          <a:effectRef idx="2">
            <a:schemeClr val="accent1"/>
          </a:effectRef>
          <a:fontRef idx="minor">
            <a:schemeClr val="lt1"/>
          </a:fontRef>
        </p:style>
        <p:txBody>
          <a:bodyPr lIns="73650" tIns="36825" rIns="73650" bIns="36825" rtlCol="0" anchor="t"/>
          <a:lstStyle/>
          <a:p>
            <a:pPr defTabSz="736504">
              <a:spcAft>
                <a:spcPts val="483"/>
              </a:spcAft>
            </a:pPr>
            <a:endParaRPr lang="en-GB" dirty="0">
              <a:solidFill>
                <a:srgbClr val="FFFFFF"/>
              </a:solidFill>
            </a:endParaRPr>
          </a:p>
        </p:txBody>
      </p:sp>
      <p:sp>
        <p:nvSpPr>
          <p:cNvPr id="60" name="TextBox 59"/>
          <p:cNvSpPr txBox="1"/>
          <p:nvPr/>
        </p:nvSpPr>
        <p:spPr>
          <a:xfrm>
            <a:off x="3138766" y="4200235"/>
            <a:ext cx="1311639" cy="612978"/>
          </a:xfrm>
          <a:prstGeom prst="rect">
            <a:avLst/>
          </a:prstGeom>
          <a:noFill/>
        </p:spPr>
        <p:txBody>
          <a:bodyPr wrap="square" lIns="73650" tIns="36825" rIns="73650" bIns="36825" rtlCol="0">
            <a:spAutoFit/>
          </a:bodyPr>
          <a:lstStyle/>
          <a:p>
            <a:pPr algn="ctr" defTabSz="736504"/>
            <a:r>
              <a:rPr lang="en-GB" sz="700" dirty="0">
                <a:solidFill>
                  <a:srgbClr val="000000"/>
                </a:solidFill>
                <a:latin typeface="Arial (Body)"/>
                <a:ea typeface="ＭＳ Ｐゴシック" pitchFamily="34" charset="-128"/>
              </a:rPr>
              <a:t>$75 million </a:t>
            </a:r>
            <a:r>
              <a:rPr lang="en-GB" sz="700" dirty="0" smtClean="0">
                <a:solidFill>
                  <a:srgbClr val="000000"/>
                </a:solidFill>
                <a:latin typeface="Arial (Body)"/>
                <a:ea typeface="ＭＳ Ｐゴシック" pitchFamily="34" charset="-128"/>
              </a:rPr>
              <a:t>senior debt &amp;</a:t>
            </a:r>
          </a:p>
          <a:p>
            <a:pPr algn="ctr" defTabSz="736504"/>
            <a:r>
              <a:rPr lang="en-GB" sz="700" dirty="0">
                <a:solidFill>
                  <a:srgbClr val="000000"/>
                </a:solidFill>
                <a:latin typeface="Arial (Body)"/>
                <a:ea typeface="ＭＳ Ｐゴシック" pitchFamily="34" charset="-128"/>
              </a:rPr>
              <a:t>$25 million </a:t>
            </a:r>
            <a:r>
              <a:rPr lang="en-GB" sz="700" dirty="0" smtClean="0">
                <a:solidFill>
                  <a:srgbClr val="000000"/>
                </a:solidFill>
                <a:latin typeface="Arial (Body)"/>
                <a:ea typeface="ＭＳ Ｐゴシック" pitchFamily="34" charset="-128"/>
              </a:rPr>
              <a:t>subordinated debt to </a:t>
            </a:r>
            <a:r>
              <a:rPr lang="en-GB" sz="700" dirty="0">
                <a:solidFill>
                  <a:srgbClr val="000000"/>
                </a:solidFill>
                <a:latin typeface="Arial (Body)"/>
                <a:ea typeface="ＭＳ Ｐゴシック" pitchFamily="34" charset="-128"/>
              </a:rPr>
              <a:t>support </a:t>
            </a:r>
            <a:r>
              <a:rPr lang="en-GB" sz="700" dirty="0" smtClean="0">
                <a:solidFill>
                  <a:srgbClr val="000000"/>
                </a:solidFill>
                <a:latin typeface="Arial (Body)"/>
                <a:ea typeface="ＭＳ Ｐゴシック" pitchFamily="34" charset="-128"/>
              </a:rPr>
              <a:t>ongoing </a:t>
            </a:r>
            <a:r>
              <a:rPr lang="en-GB" sz="700" dirty="0">
                <a:solidFill>
                  <a:srgbClr val="000000"/>
                </a:solidFill>
                <a:latin typeface="Arial (Body)"/>
                <a:ea typeface="ＭＳ Ｐゴシック" pitchFamily="34" charset="-128"/>
              </a:rPr>
              <a:t>investment </a:t>
            </a:r>
            <a:r>
              <a:rPr lang="en-GB" sz="700" dirty="0" smtClean="0">
                <a:solidFill>
                  <a:srgbClr val="000000"/>
                </a:solidFill>
                <a:latin typeface="Arial (Body)"/>
                <a:ea typeface="ＭＳ Ｐゴシック" pitchFamily="34" charset="-128"/>
              </a:rPr>
              <a:t>plans</a:t>
            </a:r>
          </a:p>
          <a:p>
            <a:pPr algn="ctr" defTabSz="736504"/>
            <a:r>
              <a:rPr lang="en-GB" sz="700" dirty="0" smtClean="0">
                <a:solidFill>
                  <a:srgbClr val="000000"/>
                </a:solidFill>
                <a:latin typeface="Arial (Body)"/>
                <a:ea typeface="ＭＳ Ｐゴシック" pitchFamily="34" charset="-128"/>
              </a:rPr>
              <a:t> </a:t>
            </a:r>
            <a:endParaRPr lang="en-GB" sz="700" dirty="0">
              <a:solidFill>
                <a:srgbClr val="000000"/>
              </a:solidFill>
              <a:latin typeface="Arial (Body)"/>
              <a:ea typeface="ＭＳ Ｐゴシック" pitchFamily="34" charset="-128"/>
            </a:endParaRPr>
          </a:p>
        </p:txBody>
      </p:sp>
      <p:sp>
        <p:nvSpPr>
          <p:cNvPr id="62" name="Rectangle 61"/>
          <p:cNvSpPr/>
          <p:nvPr/>
        </p:nvSpPr>
        <p:spPr>
          <a:xfrm>
            <a:off x="4558237" y="3245101"/>
            <a:ext cx="1250247" cy="1463289"/>
          </a:xfrm>
          <a:prstGeom prst="rect">
            <a:avLst/>
          </a:prstGeom>
          <a:noFill/>
          <a:effectLst/>
        </p:spPr>
        <p:style>
          <a:lnRef idx="1">
            <a:schemeClr val="accent1"/>
          </a:lnRef>
          <a:fillRef idx="3">
            <a:schemeClr val="accent1"/>
          </a:fillRef>
          <a:effectRef idx="2">
            <a:schemeClr val="accent1"/>
          </a:effectRef>
          <a:fontRef idx="minor">
            <a:schemeClr val="lt1"/>
          </a:fontRef>
        </p:style>
        <p:txBody>
          <a:bodyPr lIns="73650" tIns="36825" rIns="73650" bIns="36825" rtlCol="0" anchor="t"/>
          <a:lstStyle/>
          <a:p>
            <a:pPr defTabSz="736504">
              <a:spcAft>
                <a:spcPts val="483"/>
              </a:spcAft>
            </a:pPr>
            <a:endParaRPr lang="en-GB" dirty="0">
              <a:solidFill>
                <a:srgbClr val="FFFFFF"/>
              </a:solidFill>
            </a:endParaRPr>
          </a:p>
        </p:txBody>
      </p:sp>
      <p:sp>
        <p:nvSpPr>
          <p:cNvPr id="65" name="Text Placeholder 7"/>
          <p:cNvSpPr txBox="1">
            <a:spLocks/>
          </p:cNvSpPr>
          <p:nvPr/>
        </p:nvSpPr>
        <p:spPr bwMode="auto">
          <a:xfrm>
            <a:off x="4827165" y="3913326"/>
            <a:ext cx="678146" cy="1961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b"/>
          <a:lstStyle>
            <a:lvl1pPr eaLnBrk="0" hangingPunct="0">
              <a:defRPr sz="1200">
                <a:solidFill>
                  <a:schemeClr val="bg1"/>
                </a:solidFill>
                <a:latin typeface="Arial" pitchFamily="34" charset="0"/>
                <a:ea typeface="MS PGothic" pitchFamily="34" charset="-128"/>
              </a:defRPr>
            </a:lvl1pPr>
            <a:lvl2pPr marL="742950" indent="-285750" eaLnBrk="0" hangingPunct="0">
              <a:defRPr sz="1200">
                <a:solidFill>
                  <a:schemeClr val="bg1"/>
                </a:solidFill>
                <a:latin typeface="Arial" pitchFamily="34" charset="0"/>
                <a:ea typeface="MS PGothic" pitchFamily="34" charset="-128"/>
              </a:defRPr>
            </a:lvl2pPr>
            <a:lvl3pPr marL="1143000" indent="-228600" eaLnBrk="0" hangingPunct="0">
              <a:defRPr sz="1200">
                <a:solidFill>
                  <a:schemeClr val="bg1"/>
                </a:solidFill>
                <a:latin typeface="Arial" pitchFamily="34" charset="0"/>
                <a:ea typeface="MS PGothic" pitchFamily="34" charset="-128"/>
              </a:defRPr>
            </a:lvl3pPr>
            <a:lvl4pPr marL="1600200" indent="-228600" eaLnBrk="0" hangingPunct="0">
              <a:defRPr sz="1200">
                <a:solidFill>
                  <a:schemeClr val="bg1"/>
                </a:solidFill>
                <a:latin typeface="Arial" pitchFamily="34" charset="0"/>
                <a:ea typeface="MS PGothic" pitchFamily="34" charset="-128"/>
              </a:defRPr>
            </a:lvl4pPr>
            <a:lvl5pPr marL="2057400" indent="-228600" eaLnBrk="0" hangingPunct="0">
              <a:defRPr sz="1200">
                <a:solidFill>
                  <a:schemeClr val="bg1"/>
                </a:solidFill>
                <a:latin typeface="Arial" pitchFamily="34" charset="0"/>
                <a:ea typeface="MS PGothic" pitchFamily="34" charset="-128"/>
              </a:defRPr>
            </a:lvl5pPr>
            <a:lvl6pPr marL="2514600" indent="-228600" eaLnBrk="0" fontAlgn="base" hangingPunct="0">
              <a:spcBef>
                <a:spcPct val="0"/>
              </a:spcBef>
              <a:spcAft>
                <a:spcPct val="0"/>
              </a:spcAft>
              <a:defRPr sz="1200">
                <a:solidFill>
                  <a:schemeClr val="bg1"/>
                </a:solidFill>
                <a:latin typeface="Arial" pitchFamily="34" charset="0"/>
                <a:ea typeface="MS PGothic" pitchFamily="34" charset="-128"/>
              </a:defRPr>
            </a:lvl6pPr>
            <a:lvl7pPr marL="2971800" indent="-228600" eaLnBrk="0" fontAlgn="base" hangingPunct="0">
              <a:spcBef>
                <a:spcPct val="0"/>
              </a:spcBef>
              <a:spcAft>
                <a:spcPct val="0"/>
              </a:spcAft>
              <a:defRPr sz="1200">
                <a:solidFill>
                  <a:schemeClr val="bg1"/>
                </a:solidFill>
                <a:latin typeface="Arial" pitchFamily="34" charset="0"/>
                <a:ea typeface="MS PGothic" pitchFamily="34" charset="-128"/>
              </a:defRPr>
            </a:lvl7pPr>
            <a:lvl8pPr marL="3429000" indent="-228600" eaLnBrk="0" fontAlgn="base" hangingPunct="0">
              <a:spcBef>
                <a:spcPct val="0"/>
              </a:spcBef>
              <a:spcAft>
                <a:spcPct val="0"/>
              </a:spcAft>
              <a:defRPr sz="1200">
                <a:solidFill>
                  <a:schemeClr val="bg1"/>
                </a:solidFill>
                <a:latin typeface="Arial" pitchFamily="34" charset="0"/>
                <a:ea typeface="MS PGothic" pitchFamily="34" charset="-128"/>
              </a:defRPr>
            </a:lvl8pPr>
            <a:lvl9pPr marL="3886200" indent="-228600" eaLnBrk="0" fontAlgn="base" hangingPunct="0">
              <a:spcBef>
                <a:spcPct val="0"/>
              </a:spcBef>
              <a:spcAft>
                <a:spcPct val="0"/>
              </a:spcAft>
              <a:defRPr sz="1200">
                <a:solidFill>
                  <a:schemeClr val="bg1"/>
                </a:solidFill>
                <a:latin typeface="Arial" pitchFamily="34" charset="0"/>
                <a:ea typeface="MS PGothic" pitchFamily="34" charset="-128"/>
              </a:defRPr>
            </a:lvl9pPr>
          </a:lstStyle>
          <a:p>
            <a:pPr algn="ctr" defTabSz="736504">
              <a:spcAft>
                <a:spcPts val="967"/>
              </a:spcAft>
            </a:pPr>
            <a:r>
              <a:rPr lang="en-US" sz="1000" b="1" dirty="0">
                <a:solidFill>
                  <a:srgbClr val="58595B"/>
                </a:solidFill>
                <a:latin typeface="Franklin Gothic Book" pitchFamily="34" charset="0"/>
              </a:rPr>
              <a:t>€10 million</a:t>
            </a:r>
            <a:endParaRPr lang="en-US" sz="1000" b="1" dirty="0">
              <a:solidFill>
                <a:srgbClr val="00539B"/>
              </a:solidFill>
              <a:latin typeface="Franklin Gothic Book" pitchFamily="34" charset="0"/>
            </a:endParaRPr>
          </a:p>
        </p:txBody>
      </p:sp>
      <p:sp>
        <p:nvSpPr>
          <p:cNvPr id="66" name="TextBox 65"/>
          <p:cNvSpPr txBox="1"/>
          <p:nvPr/>
        </p:nvSpPr>
        <p:spPr>
          <a:xfrm>
            <a:off x="4535574" y="4207750"/>
            <a:ext cx="1311639" cy="397535"/>
          </a:xfrm>
          <a:prstGeom prst="rect">
            <a:avLst/>
          </a:prstGeom>
          <a:noFill/>
        </p:spPr>
        <p:txBody>
          <a:bodyPr wrap="square" lIns="73650" tIns="36825" rIns="73650" bIns="36825" rtlCol="0">
            <a:spAutoFit/>
          </a:bodyPr>
          <a:lstStyle/>
          <a:p>
            <a:pPr algn="ctr" defTabSz="736504"/>
            <a:r>
              <a:rPr lang="en-US" sz="700" dirty="0">
                <a:solidFill>
                  <a:srgbClr val="000000"/>
                </a:solidFill>
                <a:latin typeface="Arial (Body)"/>
                <a:ea typeface="ＭＳ Ｐゴシック" pitchFamily="34" charset="-128"/>
              </a:rPr>
              <a:t>Maximum approved amount. Acquisition of a </a:t>
            </a:r>
            <a:r>
              <a:rPr lang="en-GB" sz="700" dirty="0">
                <a:solidFill>
                  <a:srgbClr val="000000"/>
                </a:solidFill>
                <a:latin typeface="Arial (Body)"/>
                <a:ea typeface="ＭＳ Ｐゴシック" pitchFamily="34" charset="-128"/>
              </a:rPr>
              <a:t>stake in European Reliance</a:t>
            </a:r>
          </a:p>
        </p:txBody>
      </p:sp>
      <p:pic>
        <p:nvPicPr>
          <p:cNvPr id="1026" name="Picture 2" descr="https://energyegypt.files.wordpress.com/2015/03/energean.jpg">
            <a:hlinkClick r:id="rId9"/>
          </p:cNvPr>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3309727" y="3329678"/>
            <a:ext cx="972818" cy="320095"/>
          </a:xfrm>
          <a:prstGeom prst="rect">
            <a:avLst/>
          </a:prstGeom>
          <a:noFill/>
          <a:extLst>
            <a:ext uri="{909E8E84-426E-40DD-AFC4-6F175D3DCCD1}">
              <a14:hiddenFill xmlns:a14="http://schemas.microsoft.com/office/drawing/2010/main">
                <a:solidFill>
                  <a:srgbClr val="FFFFFF"/>
                </a:solidFill>
              </a14:hiddenFill>
            </a:ext>
          </a:extLst>
        </p:spPr>
      </p:pic>
      <p:sp>
        <p:nvSpPr>
          <p:cNvPr id="5" name="AutoShape 4" descr="data:image/jpeg;base64,/9j/4AAQSkZJRgABAQAAAQABAAD/2wCEAAkGBwgSBhMUExMTFhMXFx8bFxgYGB8eIRwhGx0hKB4jHyIeHSoiGiMmHxgaIzEjKCkrLi4uHR81OTMtNygtLi0BCgoKDQ0OGhAQGjckHyUvLS8uNy4sNzgzLS81LSs3NTI3NzU3LTUtLi0vNy01ListKzUsLS01Ky0zLS0tLTcrNf/AABEIACsAuAMBIgACEQEDEQH/xAAcAAABBQEBAQAAAAAAAAAAAAAGAAMEBQcCAQj/xABAEAABAgQDBAYGBwcFAAAAAAABAgMABAURBhIhMUFRcRMiYYGRoQcUMrHB0TZCUlN0krMWIyZy4fDxFRckMzT/xAAZAQEAAwEBAAAAAAAAAAAAAAAAAwQFAgb/xAAjEQACAwAABAcAAAAAAAAAAAAAAQIDEQQSITEFEyJRYYGh/9oADAMBAAIRAxEAPwDmt+kTErdamG0upCUPOJSMg2JWQPIRC/3LxT96n8gigxL9JJv8Q7+oqOsNUd2crbTCTbOrrH7KR7R8PO0b6opUNcV2KHPNvEw+wpW8e1Bw9E6hLaTZTimxlHYPtHsEaVTadUEJHTTS3Vb7IShJ7rE+cOpTT5Ki/VbYZR4Ae8nzMZXWfS/PqmCJZpCGxsU5dSj22BATy1jM5JXt+XFJFnVBepmyQoybDfpbcM2lE42gIJt0qLjL2qSb6doOnCNXbWlSAQQQRcEbwYgtpnU8kiSM1LsCVVqVZVihUuwtCQEAjMOzWJ1Pl8TCdQXXWi3frADW3hFJVJN17HikIcU0ejBzDboOYi+pVDnGp0LXNuOAA9UjQ374iOhqXqs2caOMEjogi4Ft9k7+8xxi6sTjE1LhsgBautcXvqPnENhaU+kld9Mzdh29UfIxzjyxqkokbc2zvEAScV1Wpt1RhphQBcG8b76RCqFQxRKpS46W1N3sQO33R5jZt1WIJVKFZVnRJ4G4sYhYmkaw1LoVMvdK1nF0jT4cLwAV13ECGKQlwC61gZE8xv5RS/xh6v02ZNrZuj02creV44xtlCZNwD90kjThsPuEGXrTHqnSZhky5r30tAFRRa96xRlrtlcQDmHAgaGKCkT+KpmUK21t2BtqADcd0LBwKmZ5wewq9vM+4xFwlLV5VNJl3EJRmNwob/CACChV+aelJhLiQl5kG9uIvu7CIqqNPYpmZYrbcbsDbUAfCLWk0JctTJhS153XEkqPcfHUmB7CVEmX6eVJmXGgFWyp36bfaEAGVBbrASv1lSCdMuXzvA7ijE0+1V1IZtlbAK9L8+W0CCCnSy5SmuFx5TtrqzK3ADZtPCAKmVWVDU0XkOKW/fVIva9z7yPCANMZmUrkQ4nYpOYd4gTwfimYenS0+QSoXQbW1G0fHuMP4Dns9CW2fabuO47PO8D1CpCnsPOON3DzTmZBG3QA2gAnfq86MZpYCh0RANrdnGPYHqRUjM4xadIsSkAjtCdYUAZPiX6STf4h39RUGXoSZQcTOqO1LOneoXgNxL9JJv8AEO/qKi59GdZblcVtlZs24OjUTsGbYT2XA8Y9BdFyoaXsUINKfU36ekpV6XKHUJWg7UqFxpFYrCOHSLeqsfkES6/T3ZilLbQ6tpZHVWk2II2cxxEYdWTjqVmSh1c3psWkqUk8lAW7jrGTw9Ts6KWFuySj3QvShRafKYlCGBlQpsLKL6JJJFhwBABtGq+i2YdXgeXKtSMyRySogeQjIaDhGvT9QuUOpSTdbzoUOeqtVnsHlG/0mnsS9NbZbFkISEju398WOMmlXGvdaI6U3JyzEU1Zw1IvVMuqeWhZAFkqA2DleG5HC0ombQtMy8opUFWzgg2O/sikrsvJuY8yvEBspGYk5fq6a7tYaqknTmKmwZJwqcKwClKs3mPdGaWArxBQZGYdSpSy24BooEA6c4i0rDdOanA6t4uuDYVKG3xirx4lg1uVDhsgjrngMwvClqfg5UykJcJUVDKMx2303QASVKkSrtVZdUshbeqUgjXW+/WHq5SGZqT6NZUkZgbp7OfOKCvj+NpPl84MIAgPSEo5T+gWQsAAHUX036bDA85gmXGhmXA1f2CR/jyjjDP0ynOZ98eYz6SYqzMqg62Kj4G3kDABPKU6VRTeibFkEEadu/thig0yWlpYtIWVakm5F/KK7Ak4V0jo1e00opPLd8u6BefmphnGD7yBcIVdf8psDAGjzQbLJSpQGYEbePCBb9g5EJ/7ngOYHwiPi+YacmpFaTdKlAg8ymHsUuPTFealAopQRmXbf/YEAOyeG6b6u60iZWrpLBVlpJGU3+MEEhKy8vIIbBslItc21/rA9P4JlBK3lypLo1SSo6/KI2NhNjCjIdt0gWAq2wkJVAF3K0qRbqrryXbFwWUm6ba7+MP4fo8vKyqktrUoKVmubcLbuUCSJPBXRi7pvbXrK+UHFNl2G5BCG/YCerrfSAKuXwvJorPrCVLBuTl0y67d14UXsKAPmXEku/8AtHN9Rf8A6Hfqn7xXZFd6s/8AYX+U/KPquFGkvEWlnL+lZ8P8mR4I9I8w0wlmcQ4pI0Q6EKJA4LG/+Yf1jTafWaa+m7TyFdgOvgdR4RPhRTtnCb1Rz7JoxaWNihQoUQnYBVOTYe9IQbcF0FIuOSDwjnEdNlpKqyrjAKLq11J3jj2Ewd9Az02fKnNszW18Y8el2VgZkpVbZcXgALxy6ymvSqli6BqoWvpmF+cSW8RYWDoIbsQdD0e+Cp6Vl1kZkJVbZcAw2KbI/dN/lEACOKpxpvFMq6q+RKbmw3XMXMpi+kuTSUJK8yjYXSdpi5elJZZ6yEqtsuAY4RISYWCG0AjYQkQAKYcUBjCdJ2C5PjFfTGqxM1d6al1IT1ikFXDTZpwAg/EsxnJypurabbefGPWWWkIslISOAFoAB6GJyUxZkfKbvgkkbCSdPO474k0dpC8azqVAFJSQQe3LBe5LsqWCpKSRsJGyEhhoOlQSAo7SBqecAZfPykyxXWmFEltLoLd+ClD+z2wRYqS9L19mbCSpAGVdt23w0MFrkuypYKkpJGwkbI7WhJQQQCDtBgAWqWNZMSn/AB7rdPspKTpz48hEPGq5tWE2VOgJcKwVAaAXSrTaYK5elyCHcyGkJVxAESHmWlospIUOBF4ADm6/hTowC0L21/dQW0+aZdkkLb9hQ6ultI5/02R+6b/KPlEhtCEoAAAA2AQB1ChQoA//2Q==">
            <a:hlinkClick r:id="rId11"/>
          </p:cNvPr>
          <p:cNvSpPr>
            <a:spLocks noChangeAspect="1" noChangeArrowheads="1"/>
          </p:cNvSpPr>
          <p:nvPr/>
        </p:nvSpPr>
        <p:spPr bwMode="auto">
          <a:xfrm>
            <a:off x="47258" y="-188744"/>
            <a:ext cx="1819429" cy="399694"/>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73650" tIns="36825" rIns="73650" bIns="36825" numCol="1" anchor="t" anchorCtr="0" compatLnSpc="1">
            <a:prstTxWarp prst="textNoShape">
              <a:avLst/>
            </a:prstTxWarp>
          </a:bodyPr>
          <a:lstStyle/>
          <a:p>
            <a:pPr defTabSz="736504"/>
            <a:endParaRPr lang="en-GB"/>
          </a:p>
        </p:txBody>
      </p:sp>
      <p:pic>
        <p:nvPicPr>
          <p:cNvPr id="1032" name="Picture 8" descr="https://www.europaikipisti.gr/templates/default/images/logo-en.png">
            <a:hlinkClick r:id="rId11"/>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4612146" y="3362845"/>
            <a:ext cx="1155129" cy="253760"/>
          </a:xfrm>
          <a:prstGeom prst="rect">
            <a:avLst/>
          </a:prstGeom>
          <a:noFill/>
          <a:extLst>
            <a:ext uri="{909E8E84-426E-40DD-AFC4-6F175D3DCCD1}">
              <a14:hiddenFill xmlns:a14="http://schemas.microsoft.com/office/drawing/2010/main">
                <a:solidFill>
                  <a:srgbClr val="FFFFFF"/>
                </a:solidFill>
              </a14:hiddenFill>
            </a:ext>
          </a:extLst>
        </p:spPr>
      </p:pic>
      <p:sp>
        <p:nvSpPr>
          <p:cNvPr id="79" name="TextBox 78"/>
          <p:cNvSpPr txBox="1"/>
          <p:nvPr/>
        </p:nvSpPr>
        <p:spPr>
          <a:xfrm>
            <a:off x="327248" y="880805"/>
            <a:ext cx="6395295" cy="266935"/>
          </a:xfrm>
          <a:prstGeom prst="rect">
            <a:avLst/>
          </a:prstGeom>
          <a:noFill/>
        </p:spPr>
        <p:txBody>
          <a:bodyPr wrap="square" lIns="73650" tIns="36825" rIns="73650" bIns="36825" rtlCol="0">
            <a:spAutoFit/>
          </a:bodyPr>
          <a:lstStyle/>
          <a:p>
            <a:pPr defTabSz="736504"/>
            <a:r>
              <a:rPr lang="en-GB" sz="1200" b="1" dirty="0">
                <a:solidFill>
                  <a:srgbClr val="000000"/>
                </a:solidFill>
                <a:latin typeface="Franklin Gothic Book" panose="020B0503020102020204" pitchFamily="34" charset="0"/>
              </a:rPr>
              <a:t>Over €</a:t>
            </a:r>
            <a:r>
              <a:rPr lang="en-GB" sz="1200" b="1" dirty="0" smtClean="0">
                <a:solidFill>
                  <a:srgbClr val="000000"/>
                </a:solidFill>
                <a:latin typeface="Franklin Gothic Book" panose="020B0503020102020204" pitchFamily="34" charset="0"/>
              </a:rPr>
              <a:t>430 </a:t>
            </a:r>
            <a:r>
              <a:rPr lang="en-GB" sz="1200" b="1" dirty="0">
                <a:solidFill>
                  <a:srgbClr val="000000"/>
                </a:solidFill>
                <a:latin typeface="Franklin Gothic Book" panose="020B0503020102020204" pitchFamily="34" charset="0"/>
              </a:rPr>
              <a:t>million invested through 10 projects in Greece</a:t>
            </a:r>
          </a:p>
        </p:txBody>
      </p:sp>
      <p:sp>
        <p:nvSpPr>
          <p:cNvPr id="63" name="Rectangle 62"/>
          <p:cNvSpPr/>
          <p:nvPr/>
        </p:nvSpPr>
        <p:spPr>
          <a:xfrm>
            <a:off x="5945461" y="3245101"/>
            <a:ext cx="1250247" cy="1463289"/>
          </a:xfrm>
          <a:prstGeom prst="rect">
            <a:avLst/>
          </a:prstGeom>
          <a:noFill/>
          <a:effectLst/>
        </p:spPr>
        <p:style>
          <a:lnRef idx="1">
            <a:schemeClr val="accent1"/>
          </a:lnRef>
          <a:fillRef idx="3">
            <a:schemeClr val="accent1"/>
          </a:fillRef>
          <a:effectRef idx="2">
            <a:schemeClr val="accent1"/>
          </a:effectRef>
          <a:fontRef idx="minor">
            <a:schemeClr val="lt1"/>
          </a:fontRef>
        </p:style>
        <p:txBody>
          <a:bodyPr lIns="73650" tIns="36825" rIns="73650" bIns="36825" rtlCol="0" anchor="t"/>
          <a:lstStyle/>
          <a:p>
            <a:pPr defTabSz="736504">
              <a:spcAft>
                <a:spcPts val="483"/>
              </a:spcAft>
            </a:pPr>
            <a:endParaRPr lang="en-GB" dirty="0">
              <a:solidFill>
                <a:srgbClr val="FFFFFF"/>
              </a:solidFill>
            </a:endParaRPr>
          </a:p>
        </p:txBody>
      </p:sp>
      <p:sp>
        <p:nvSpPr>
          <p:cNvPr id="78" name="Text Placeholder 7"/>
          <p:cNvSpPr txBox="1">
            <a:spLocks/>
          </p:cNvSpPr>
          <p:nvPr/>
        </p:nvSpPr>
        <p:spPr bwMode="auto">
          <a:xfrm>
            <a:off x="6228771" y="3913326"/>
            <a:ext cx="683626" cy="1961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b"/>
          <a:lstStyle>
            <a:lvl1pPr eaLnBrk="0" hangingPunct="0">
              <a:defRPr sz="1200">
                <a:solidFill>
                  <a:schemeClr val="bg1"/>
                </a:solidFill>
                <a:latin typeface="Arial" pitchFamily="34" charset="0"/>
                <a:ea typeface="MS PGothic" pitchFamily="34" charset="-128"/>
              </a:defRPr>
            </a:lvl1pPr>
            <a:lvl2pPr marL="742950" indent="-285750" eaLnBrk="0" hangingPunct="0">
              <a:defRPr sz="1200">
                <a:solidFill>
                  <a:schemeClr val="bg1"/>
                </a:solidFill>
                <a:latin typeface="Arial" pitchFamily="34" charset="0"/>
                <a:ea typeface="MS PGothic" pitchFamily="34" charset="-128"/>
              </a:defRPr>
            </a:lvl2pPr>
            <a:lvl3pPr marL="1143000" indent="-228600" eaLnBrk="0" hangingPunct="0">
              <a:defRPr sz="1200">
                <a:solidFill>
                  <a:schemeClr val="bg1"/>
                </a:solidFill>
                <a:latin typeface="Arial" pitchFamily="34" charset="0"/>
                <a:ea typeface="MS PGothic" pitchFamily="34" charset="-128"/>
              </a:defRPr>
            </a:lvl3pPr>
            <a:lvl4pPr marL="1600200" indent="-228600" eaLnBrk="0" hangingPunct="0">
              <a:defRPr sz="1200">
                <a:solidFill>
                  <a:schemeClr val="bg1"/>
                </a:solidFill>
                <a:latin typeface="Arial" pitchFamily="34" charset="0"/>
                <a:ea typeface="MS PGothic" pitchFamily="34" charset="-128"/>
              </a:defRPr>
            </a:lvl4pPr>
            <a:lvl5pPr marL="2057400" indent="-228600" eaLnBrk="0" hangingPunct="0">
              <a:defRPr sz="1200">
                <a:solidFill>
                  <a:schemeClr val="bg1"/>
                </a:solidFill>
                <a:latin typeface="Arial" pitchFamily="34" charset="0"/>
                <a:ea typeface="MS PGothic" pitchFamily="34" charset="-128"/>
              </a:defRPr>
            </a:lvl5pPr>
            <a:lvl6pPr marL="2514600" indent="-228600" eaLnBrk="0" fontAlgn="base" hangingPunct="0">
              <a:spcBef>
                <a:spcPct val="0"/>
              </a:spcBef>
              <a:spcAft>
                <a:spcPct val="0"/>
              </a:spcAft>
              <a:defRPr sz="1200">
                <a:solidFill>
                  <a:schemeClr val="bg1"/>
                </a:solidFill>
                <a:latin typeface="Arial" pitchFamily="34" charset="0"/>
                <a:ea typeface="MS PGothic" pitchFamily="34" charset="-128"/>
              </a:defRPr>
            </a:lvl6pPr>
            <a:lvl7pPr marL="2971800" indent="-228600" eaLnBrk="0" fontAlgn="base" hangingPunct="0">
              <a:spcBef>
                <a:spcPct val="0"/>
              </a:spcBef>
              <a:spcAft>
                <a:spcPct val="0"/>
              </a:spcAft>
              <a:defRPr sz="1200">
                <a:solidFill>
                  <a:schemeClr val="bg1"/>
                </a:solidFill>
                <a:latin typeface="Arial" pitchFamily="34" charset="0"/>
                <a:ea typeface="MS PGothic" pitchFamily="34" charset="-128"/>
              </a:defRPr>
            </a:lvl7pPr>
            <a:lvl8pPr marL="3429000" indent="-228600" eaLnBrk="0" fontAlgn="base" hangingPunct="0">
              <a:spcBef>
                <a:spcPct val="0"/>
              </a:spcBef>
              <a:spcAft>
                <a:spcPct val="0"/>
              </a:spcAft>
              <a:defRPr sz="1200">
                <a:solidFill>
                  <a:schemeClr val="bg1"/>
                </a:solidFill>
                <a:latin typeface="Arial" pitchFamily="34" charset="0"/>
                <a:ea typeface="MS PGothic" pitchFamily="34" charset="-128"/>
              </a:defRPr>
            </a:lvl8pPr>
            <a:lvl9pPr marL="3886200" indent="-228600" eaLnBrk="0" fontAlgn="base" hangingPunct="0">
              <a:spcBef>
                <a:spcPct val="0"/>
              </a:spcBef>
              <a:spcAft>
                <a:spcPct val="0"/>
              </a:spcAft>
              <a:defRPr sz="1200">
                <a:solidFill>
                  <a:schemeClr val="bg1"/>
                </a:solidFill>
                <a:latin typeface="Arial" pitchFamily="34" charset="0"/>
                <a:ea typeface="MS PGothic" pitchFamily="34" charset="-128"/>
              </a:defRPr>
            </a:lvl9pPr>
          </a:lstStyle>
          <a:p>
            <a:pPr algn="ctr" defTabSz="736504">
              <a:spcAft>
                <a:spcPts val="967"/>
              </a:spcAft>
            </a:pPr>
            <a:r>
              <a:rPr lang="en-US" sz="1000" b="1" dirty="0">
                <a:solidFill>
                  <a:srgbClr val="58595B"/>
                </a:solidFill>
                <a:latin typeface="Franklin Gothic Book" pitchFamily="34" charset="0"/>
              </a:rPr>
              <a:t>€15 million</a:t>
            </a:r>
            <a:endParaRPr lang="en-US" sz="1000" b="1" dirty="0">
              <a:solidFill>
                <a:srgbClr val="00539B"/>
              </a:solidFill>
              <a:latin typeface="Franklin Gothic Book" pitchFamily="34" charset="0"/>
            </a:endParaRPr>
          </a:p>
        </p:txBody>
      </p:sp>
      <p:sp>
        <p:nvSpPr>
          <p:cNvPr id="80" name="TextBox 79"/>
          <p:cNvSpPr txBox="1"/>
          <p:nvPr/>
        </p:nvSpPr>
        <p:spPr>
          <a:xfrm>
            <a:off x="5895977" y="4256093"/>
            <a:ext cx="1311639" cy="300848"/>
          </a:xfrm>
          <a:prstGeom prst="rect">
            <a:avLst/>
          </a:prstGeom>
          <a:noFill/>
        </p:spPr>
        <p:txBody>
          <a:bodyPr wrap="square" lIns="73650" tIns="36825" rIns="73650" bIns="36825" rtlCol="0">
            <a:spAutoFit/>
          </a:bodyPr>
          <a:lstStyle/>
          <a:p>
            <a:pPr algn="ctr" defTabSz="736504"/>
            <a:r>
              <a:rPr lang="en-GB" sz="700" dirty="0">
                <a:solidFill>
                  <a:srgbClr val="000000"/>
                </a:solidFill>
                <a:ea typeface="ＭＳ Ｐゴシック" pitchFamily="34" charset="-128"/>
              </a:rPr>
              <a:t>€15 million bond  to support capital expenditures</a:t>
            </a:r>
          </a:p>
        </p:txBody>
      </p:sp>
      <p:pic>
        <p:nvPicPr>
          <p:cNvPr id="1027" name="Picture 3" descr="Τιτάν: Μεγάλη ζήτηση για τα ομόλογα - Πάνω από €1 δισ. οι εντολές"/>
          <p:cNvPicPr>
            <a:picLocks noChangeAspect="1" noChangeArrowheads="1"/>
          </p:cNvPicPr>
          <p:nvPr/>
        </p:nvPicPr>
        <p:blipFill rotWithShape="1">
          <a:blip r:embed="rId13">
            <a:extLst>
              <a:ext uri="{28A0092B-C50C-407E-A947-70E740481C1C}">
                <a14:useLocalDpi xmlns:a14="http://schemas.microsoft.com/office/drawing/2010/main" val="0"/>
              </a:ext>
            </a:extLst>
          </a:blip>
          <a:srcRect l="2792" t="30600" r="1938" b="34891"/>
          <a:stretch/>
        </p:blipFill>
        <p:spPr bwMode="auto">
          <a:xfrm>
            <a:off x="6077755" y="3302388"/>
            <a:ext cx="985659" cy="374674"/>
          </a:xfrm>
          <a:prstGeom prst="rect">
            <a:avLst/>
          </a:prstGeom>
          <a:noFill/>
          <a:extLst>
            <a:ext uri="{909E8E84-426E-40DD-AFC4-6F175D3DCCD1}">
              <a14:hiddenFill xmlns:a14="http://schemas.microsoft.com/office/drawing/2010/main">
                <a:solidFill>
                  <a:srgbClr val="FFFFFF"/>
                </a:solidFill>
              </a14:hiddenFill>
            </a:ext>
          </a:extLst>
        </p:spPr>
      </p:pic>
      <p:sp>
        <p:nvSpPr>
          <p:cNvPr id="96" name="Rectangle 95"/>
          <p:cNvSpPr/>
          <p:nvPr/>
        </p:nvSpPr>
        <p:spPr>
          <a:xfrm>
            <a:off x="1783149" y="3251317"/>
            <a:ext cx="1250247" cy="1463289"/>
          </a:xfrm>
          <a:prstGeom prst="rect">
            <a:avLst/>
          </a:prstGeom>
          <a:noFill/>
          <a:effectLst/>
        </p:spPr>
        <p:style>
          <a:lnRef idx="1">
            <a:schemeClr val="accent1"/>
          </a:lnRef>
          <a:fillRef idx="3">
            <a:schemeClr val="accent1"/>
          </a:fillRef>
          <a:effectRef idx="2">
            <a:schemeClr val="accent1"/>
          </a:effectRef>
          <a:fontRef idx="minor">
            <a:schemeClr val="lt1"/>
          </a:fontRef>
        </p:style>
        <p:txBody>
          <a:bodyPr lIns="73650" tIns="36825" rIns="73650" bIns="36825" rtlCol="0" anchor="t"/>
          <a:lstStyle/>
          <a:p>
            <a:pPr defTabSz="736504">
              <a:spcAft>
                <a:spcPts val="483"/>
              </a:spcAft>
            </a:pPr>
            <a:endParaRPr lang="en-GB" dirty="0">
              <a:solidFill>
                <a:srgbClr val="FFFFFF"/>
              </a:solidFill>
            </a:endParaRPr>
          </a:p>
        </p:txBody>
      </p:sp>
      <p:pic>
        <p:nvPicPr>
          <p:cNvPr id="97"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031684" y="3300297"/>
            <a:ext cx="753177" cy="39348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00" name="Text Placeholder 7"/>
          <p:cNvSpPr txBox="1">
            <a:spLocks/>
          </p:cNvSpPr>
          <p:nvPr/>
        </p:nvSpPr>
        <p:spPr bwMode="auto">
          <a:xfrm>
            <a:off x="2070753" y="3883343"/>
            <a:ext cx="675038" cy="1961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b"/>
          <a:lstStyle>
            <a:lvl1pPr eaLnBrk="0" hangingPunct="0">
              <a:defRPr sz="1200">
                <a:solidFill>
                  <a:schemeClr val="bg1"/>
                </a:solidFill>
                <a:latin typeface="Arial" pitchFamily="34" charset="0"/>
                <a:ea typeface="MS PGothic" pitchFamily="34" charset="-128"/>
              </a:defRPr>
            </a:lvl1pPr>
            <a:lvl2pPr marL="742950" indent="-285750" eaLnBrk="0" hangingPunct="0">
              <a:defRPr sz="1200">
                <a:solidFill>
                  <a:schemeClr val="bg1"/>
                </a:solidFill>
                <a:latin typeface="Arial" pitchFamily="34" charset="0"/>
                <a:ea typeface="MS PGothic" pitchFamily="34" charset="-128"/>
              </a:defRPr>
            </a:lvl2pPr>
            <a:lvl3pPr marL="1143000" indent="-228600" eaLnBrk="0" hangingPunct="0">
              <a:defRPr sz="1200">
                <a:solidFill>
                  <a:schemeClr val="bg1"/>
                </a:solidFill>
                <a:latin typeface="Arial" pitchFamily="34" charset="0"/>
                <a:ea typeface="MS PGothic" pitchFamily="34" charset="-128"/>
              </a:defRPr>
            </a:lvl3pPr>
            <a:lvl4pPr marL="1600200" indent="-228600" eaLnBrk="0" hangingPunct="0">
              <a:defRPr sz="1200">
                <a:solidFill>
                  <a:schemeClr val="bg1"/>
                </a:solidFill>
                <a:latin typeface="Arial" pitchFamily="34" charset="0"/>
                <a:ea typeface="MS PGothic" pitchFamily="34" charset="-128"/>
              </a:defRPr>
            </a:lvl4pPr>
            <a:lvl5pPr marL="2057400" indent="-228600" eaLnBrk="0" hangingPunct="0">
              <a:defRPr sz="1200">
                <a:solidFill>
                  <a:schemeClr val="bg1"/>
                </a:solidFill>
                <a:latin typeface="Arial" pitchFamily="34" charset="0"/>
                <a:ea typeface="MS PGothic" pitchFamily="34" charset="-128"/>
              </a:defRPr>
            </a:lvl5pPr>
            <a:lvl6pPr marL="2514600" indent="-228600" eaLnBrk="0" fontAlgn="base" hangingPunct="0">
              <a:spcBef>
                <a:spcPct val="0"/>
              </a:spcBef>
              <a:spcAft>
                <a:spcPct val="0"/>
              </a:spcAft>
              <a:defRPr sz="1200">
                <a:solidFill>
                  <a:schemeClr val="bg1"/>
                </a:solidFill>
                <a:latin typeface="Arial" pitchFamily="34" charset="0"/>
                <a:ea typeface="MS PGothic" pitchFamily="34" charset="-128"/>
              </a:defRPr>
            </a:lvl6pPr>
            <a:lvl7pPr marL="2971800" indent="-228600" eaLnBrk="0" fontAlgn="base" hangingPunct="0">
              <a:spcBef>
                <a:spcPct val="0"/>
              </a:spcBef>
              <a:spcAft>
                <a:spcPct val="0"/>
              </a:spcAft>
              <a:defRPr sz="1200">
                <a:solidFill>
                  <a:schemeClr val="bg1"/>
                </a:solidFill>
                <a:latin typeface="Arial" pitchFamily="34" charset="0"/>
                <a:ea typeface="MS PGothic" pitchFamily="34" charset="-128"/>
              </a:defRPr>
            </a:lvl7pPr>
            <a:lvl8pPr marL="3429000" indent="-228600" eaLnBrk="0" fontAlgn="base" hangingPunct="0">
              <a:spcBef>
                <a:spcPct val="0"/>
              </a:spcBef>
              <a:spcAft>
                <a:spcPct val="0"/>
              </a:spcAft>
              <a:defRPr sz="1200">
                <a:solidFill>
                  <a:schemeClr val="bg1"/>
                </a:solidFill>
                <a:latin typeface="Arial" pitchFamily="34" charset="0"/>
                <a:ea typeface="MS PGothic" pitchFamily="34" charset="-128"/>
              </a:defRPr>
            </a:lvl8pPr>
            <a:lvl9pPr marL="3886200" indent="-228600" eaLnBrk="0" fontAlgn="base" hangingPunct="0">
              <a:spcBef>
                <a:spcPct val="0"/>
              </a:spcBef>
              <a:spcAft>
                <a:spcPct val="0"/>
              </a:spcAft>
              <a:defRPr sz="1200">
                <a:solidFill>
                  <a:schemeClr val="bg1"/>
                </a:solidFill>
                <a:latin typeface="Arial" pitchFamily="34" charset="0"/>
                <a:ea typeface="MS PGothic" pitchFamily="34" charset="-128"/>
              </a:defRPr>
            </a:lvl9pPr>
          </a:lstStyle>
          <a:p>
            <a:pPr algn="ctr" defTabSz="736504">
              <a:spcAft>
                <a:spcPts val="967"/>
              </a:spcAft>
            </a:pPr>
            <a:r>
              <a:rPr lang="en-US" sz="1000" b="1" dirty="0">
                <a:solidFill>
                  <a:srgbClr val="58595B"/>
                </a:solidFill>
                <a:latin typeface="Franklin Gothic Book" pitchFamily="34" charset="0"/>
              </a:rPr>
              <a:t>€30 million</a:t>
            </a:r>
            <a:endParaRPr lang="en-US" sz="1000" b="1" dirty="0">
              <a:solidFill>
                <a:srgbClr val="00539B"/>
              </a:solidFill>
              <a:latin typeface="Franklin Gothic Book" pitchFamily="34" charset="0"/>
            </a:endParaRPr>
          </a:p>
        </p:txBody>
      </p:sp>
      <p:sp>
        <p:nvSpPr>
          <p:cNvPr id="101" name="TextBox 100"/>
          <p:cNvSpPr txBox="1"/>
          <p:nvPr/>
        </p:nvSpPr>
        <p:spPr>
          <a:xfrm>
            <a:off x="1721174" y="4295290"/>
            <a:ext cx="1389775" cy="397535"/>
          </a:xfrm>
          <a:prstGeom prst="rect">
            <a:avLst/>
          </a:prstGeom>
          <a:noFill/>
        </p:spPr>
        <p:txBody>
          <a:bodyPr wrap="square" lIns="73650" tIns="36825" rIns="73650" bIns="36825" rtlCol="0">
            <a:spAutoFit/>
          </a:bodyPr>
          <a:lstStyle/>
          <a:p>
            <a:pPr algn="ctr"/>
            <a:r>
              <a:rPr lang="en-GB" sz="700" dirty="0">
                <a:solidFill>
                  <a:schemeClr val="accent6"/>
                </a:solidFill>
                <a:ea typeface="ＭＳ Ｐゴシック" pitchFamily="34" charset="-128"/>
              </a:rPr>
              <a:t>€30 million limit for </a:t>
            </a:r>
            <a:endParaRPr lang="en-GB" sz="700" dirty="0" smtClean="0">
              <a:solidFill>
                <a:schemeClr val="accent6"/>
              </a:solidFill>
              <a:ea typeface="ＭＳ Ｐゴシック" pitchFamily="34" charset="-128"/>
            </a:endParaRPr>
          </a:p>
          <a:p>
            <a:pPr algn="ctr"/>
            <a:r>
              <a:rPr lang="en-GB" sz="700" dirty="0" smtClean="0">
                <a:solidFill>
                  <a:schemeClr val="accent6"/>
                </a:solidFill>
                <a:ea typeface="ＭＳ Ｐゴシック" pitchFamily="34" charset="-128"/>
              </a:rPr>
              <a:t>guarantees </a:t>
            </a:r>
            <a:r>
              <a:rPr lang="en-GB" sz="700" dirty="0">
                <a:solidFill>
                  <a:schemeClr val="accent6"/>
                </a:solidFill>
                <a:ea typeface="ＭＳ Ｐゴシック" pitchFamily="34" charset="-128"/>
              </a:rPr>
              <a:t>to support scaling up trade finance activities</a:t>
            </a:r>
          </a:p>
        </p:txBody>
      </p:sp>
      <p:sp>
        <p:nvSpPr>
          <p:cNvPr id="93" name="Text Placeholder 7"/>
          <p:cNvSpPr txBox="1">
            <a:spLocks/>
          </p:cNvSpPr>
          <p:nvPr/>
        </p:nvSpPr>
        <p:spPr bwMode="auto">
          <a:xfrm>
            <a:off x="3455015" y="3913326"/>
            <a:ext cx="682243" cy="1961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b"/>
          <a:lstStyle>
            <a:lvl1pPr eaLnBrk="0" hangingPunct="0">
              <a:defRPr sz="1200">
                <a:solidFill>
                  <a:schemeClr val="bg1"/>
                </a:solidFill>
                <a:latin typeface="Arial" pitchFamily="34" charset="0"/>
                <a:ea typeface="MS PGothic" pitchFamily="34" charset="-128"/>
              </a:defRPr>
            </a:lvl1pPr>
            <a:lvl2pPr marL="742950" indent="-285750" eaLnBrk="0" hangingPunct="0">
              <a:defRPr sz="1200">
                <a:solidFill>
                  <a:schemeClr val="bg1"/>
                </a:solidFill>
                <a:latin typeface="Arial" pitchFamily="34" charset="0"/>
                <a:ea typeface="MS PGothic" pitchFamily="34" charset="-128"/>
              </a:defRPr>
            </a:lvl2pPr>
            <a:lvl3pPr marL="1143000" indent="-228600" eaLnBrk="0" hangingPunct="0">
              <a:defRPr sz="1200">
                <a:solidFill>
                  <a:schemeClr val="bg1"/>
                </a:solidFill>
                <a:latin typeface="Arial" pitchFamily="34" charset="0"/>
                <a:ea typeface="MS PGothic" pitchFamily="34" charset="-128"/>
              </a:defRPr>
            </a:lvl3pPr>
            <a:lvl4pPr marL="1600200" indent="-228600" eaLnBrk="0" hangingPunct="0">
              <a:defRPr sz="1200">
                <a:solidFill>
                  <a:schemeClr val="bg1"/>
                </a:solidFill>
                <a:latin typeface="Arial" pitchFamily="34" charset="0"/>
                <a:ea typeface="MS PGothic" pitchFamily="34" charset="-128"/>
              </a:defRPr>
            </a:lvl4pPr>
            <a:lvl5pPr marL="2057400" indent="-228600" eaLnBrk="0" hangingPunct="0">
              <a:defRPr sz="1200">
                <a:solidFill>
                  <a:schemeClr val="bg1"/>
                </a:solidFill>
                <a:latin typeface="Arial" pitchFamily="34" charset="0"/>
                <a:ea typeface="MS PGothic" pitchFamily="34" charset="-128"/>
              </a:defRPr>
            </a:lvl5pPr>
            <a:lvl6pPr marL="2514600" indent="-228600" eaLnBrk="0" fontAlgn="base" hangingPunct="0">
              <a:spcBef>
                <a:spcPct val="0"/>
              </a:spcBef>
              <a:spcAft>
                <a:spcPct val="0"/>
              </a:spcAft>
              <a:defRPr sz="1200">
                <a:solidFill>
                  <a:schemeClr val="bg1"/>
                </a:solidFill>
                <a:latin typeface="Arial" pitchFamily="34" charset="0"/>
                <a:ea typeface="MS PGothic" pitchFamily="34" charset="-128"/>
              </a:defRPr>
            </a:lvl6pPr>
            <a:lvl7pPr marL="2971800" indent="-228600" eaLnBrk="0" fontAlgn="base" hangingPunct="0">
              <a:spcBef>
                <a:spcPct val="0"/>
              </a:spcBef>
              <a:spcAft>
                <a:spcPct val="0"/>
              </a:spcAft>
              <a:defRPr sz="1200">
                <a:solidFill>
                  <a:schemeClr val="bg1"/>
                </a:solidFill>
                <a:latin typeface="Arial" pitchFamily="34" charset="0"/>
                <a:ea typeface="MS PGothic" pitchFamily="34" charset="-128"/>
              </a:defRPr>
            </a:lvl7pPr>
            <a:lvl8pPr marL="3429000" indent="-228600" eaLnBrk="0" fontAlgn="base" hangingPunct="0">
              <a:spcBef>
                <a:spcPct val="0"/>
              </a:spcBef>
              <a:spcAft>
                <a:spcPct val="0"/>
              </a:spcAft>
              <a:defRPr sz="1200">
                <a:solidFill>
                  <a:schemeClr val="bg1"/>
                </a:solidFill>
                <a:latin typeface="Arial" pitchFamily="34" charset="0"/>
                <a:ea typeface="MS PGothic" pitchFamily="34" charset="-128"/>
              </a:defRPr>
            </a:lvl8pPr>
            <a:lvl9pPr marL="3886200" indent="-228600" eaLnBrk="0" fontAlgn="base" hangingPunct="0">
              <a:spcBef>
                <a:spcPct val="0"/>
              </a:spcBef>
              <a:spcAft>
                <a:spcPct val="0"/>
              </a:spcAft>
              <a:defRPr sz="1200">
                <a:solidFill>
                  <a:schemeClr val="bg1"/>
                </a:solidFill>
                <a:latin typeface="Arial" pitchFamily="34" charset="0"/>
                <a:ea typeface="MS PGothic" pitchFamily="34" charset="-128"/>
              </a:defRPr>
            </a:lvl9pPr>
          </a:lstStyle>
          <a:p>
            <a:pPr algn="ctr">
              <a:spcAft>
                <a:spcPts val="967"/>
              </a:spcAft>
            </a:pPr>
            <a:r>
              <a:rPr lang="en-US" sz="1000" b="1" dirty="0" smtClean="0">
                <a:solidFill>
                  <a:srgbClr val="58595B"/>
                </a:solidFill>
                <a:latin typeface="Franklin Gothic Book" pitchFamily="34" charset="0"/>
              </a:rPr>
              <a:t>$95 </a:t>
            </a:r>
            <a:r>
              <a:rPr lang="en-US" sz="1000" b="1" dirty="0">
                <a:solidFill>
                  <a:srgbClr val="58595B"/>
                </a:solidFill>
                <a:latin typeface="Franklin Gothic Book" pitchFamily="34" charset="0"/>
              </a:rPr>
              <a:t>million</a:t>
            </a:r>
          </a:p>
        </p:txBody>
      </p:sp>
      <p:sp>
        <p:nvSpPr>
          <p:cNvPr id="4" name="Rectangle 3"/>
          <p:cNvSpPr/>
          <p:nvPr/>
        </p:nvSpPr>
        <p:spPr>
          <a:xfrm>
            <a:off x="1783625" y="4046008"/>
            <a:ext cx="1250246" cy="300848"/>
          </a:xfrm>
          <a:prstGeom prst="rect">
            <a:avLst/>
          </a:prstGeom>
        </p:spPr>
        <p:txBody>
          <a:bodyPr wrap="square" lIns="73650" tIns="36825" rIns="73650" bIns="36825">
            <a:spAutoFit/>
          </a:bodyPr>
          <a:lstStyle/>
          <a:p>
            <a:pPr algn="ctr"/>
            <a:r>
              <a:rPr lang="en-GB" sz="700" dirty="0">
                <a:solidFill>
                  <a:srgbClr val="00539B"/>
                </a:solidFill>
                <a:latin typeface="Bodoni MT" pitchFamily="18" charset="0"/>
                <a:ea typeface="Bodoni SvtyTwo OS ITC TT-Bold"/>
                <a:cs typeface="Bodoni SvtyTwo OS ITC TT-Bold"/>
              </a:rPr>
              <a:t>Trade Facilitation </a:t>
            </a:r>
          </a:p>
          <a:p>
            <a:pPr algn="ctr"/>
            <a:r>
              <a:rPr lang="en-GB" sz="700" dirty="0">
                <a:solidFill>
                  <a:srgbClr val="00539B"/>
                </a:solidFill>
                <a:latin typeface="Bodoni MT" pitchFamily="18" charset="0"/>
                <a:ea typeface="Bodoni SvtyTwo OS ITC TT-Bold"/>
                <a:cs typeface="Bodoni SvtyTwo OS ITC TT-Bold"/>
              </a:rPr>
              <a:t>Programme (TFP) </a:t>
            </a:r>
          </a:p>
        </p:txBody>
      </p:sp>
      <p:grpSp>
        <p:nvGrpSpPr>
          <p:cNvPr id="71" name="Group 70"/>
          <p:cNvGrpSpPr/>
          <p:nvPr/>
        </p:nvGrpSpPr>
        <p:grpSpPr>
          <a:xfrm>
            <a:off x="1909865" y="1825967"/>
            <a:ext cx="997764" cy="245915"/>
            <a:chOff x="467653" y="1806917"/>
            <a:chExt cx="997764" cy="245915"/>
          </a:xfrm>
        </p:grpSpPr>
        <p:sp>
          <p:nvSpPr>
            <p:cNvPr id="72" name="Text Placeholder 7"/>
            <p:cNvSpPr txBox="1">
              <a:spLocks/>
            </p:cNvSpPr>
            <p:nvPr/>
          </p:nvSpPr>
          <p:spPr bwMode="auto">
            <a:xfrm>
              <a:off x="467653" y="1854326"/>
              <a:ext cx="720000" cy="1510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b"/>
            <a:lstStyle>
              <a:lvl1pPr eaLnBrk="0" hangingPunct="0">
                <a:defRPr sz="1200">
                  <a:solidFill>
                    <a:schemeClr val="bg1"/>
                  </a:solidFill>
                  <a:latin typeface="Arial" pitchFamily="34" charset="0"/>
                  <a:ea typeface="MS PGothic" pitchFamily="34" charset="-128"/>
                </a:defRPr>
              </a:lvl1pPr>
              <a:lvl2pPr marL="742950" indent="-285750" eaLnBrk="0" hangingPunct="0">
                <a:defRPr sz="1200">
                  <a:solidFill>
                    <a:schemeClr val="bg1"/>
                  </a:solidFill>
                  <a:latin typeface="Arial" pitchFamily="34" charset="0"/>
                  <a:ea typeface="MS PGothic" pitchFamily="34" charset="-128"/>
                </a:defRPr>
              </a:lvl2pPr>
              <a:lvl3pPr marL="1143000" indent="-228600" eaLnBrk="0" hangingPunct="0">
                <a:defRPr sz="1200">
                  <a:solidFill>
                    <a:schemeClr val="bg1"/>
                  </a:solidFill>
                  <a:latin typeface="Arial" pitchFamily="34" charset="0"/>
                  <a:ea typeface="MS PGothic" pitchFamily="34" charset="-128"/>
                </a:defRPr>
              </a:lvl3pPr>
              <a:lvl4pPr marL="1600200" indent="-228600" eaLnBrk="0" hangingPunct="0">
                <a:defRPr sz="1200">
                  <a:solidFill>
                    <a:schemeClr val="bg1"/>
                  </a:solidFill>
                  <a:latin typeface="Arial" pitchFamily="34" charset="0"/>
                  <a:ea typeface="MS PGothic" pitchFamily="34" charset="-128"/>
                </a:defRPr>
              </a:lvl4pPr>
              <a:lvl5pPr marL="2057400" indent="-228600" eaLnBrk="0" hangingPunct="0">
                <a:defRPr sz="1200">
                  <a:solidFill>
                    <a:schemeClr val="bg1"/>
                  </a:solidFill>
                  <a:latin typeface="Arial" pitchFamily="34" charset="0"/>
                  <a:ea typeface="MS PGothic" pitchFamily="34" charset="-128"/>
                </a:defRPr>
              </a:lvl5pPr>
              <a:lvl6pPr marL="2514600" indent="-228600" eaLnBrk="0" fontAlgn="base" hangingPunct="0">
                <a:spcBef>
                  <a:spcPct val="0"/>
                </a:spcBef>
                <a:spcAft>
                  <a:spcPct val="0"/>
                </a:spcAft>
                <a:defRPr sz="1200">
                  <a:solidFill>
                    <a:schemeClr val="bg1"/>
                  </a:solidFill>
                  <a:latin typeface="Arial" pitchFamily="34" charset="0"/>
                  <a:ea typeface="MS PGothic" pitchFamily="34" charset="-128"/>
                </a:defRPr>
              </a:lvl6pPr>
              <a:lvl7pPr marL="2971800" indent="-228600" eaLnBrk="0" fontAlgn="base" hangingPunct="0">
                <a:spcBef>
                  <a:spcPct val="0"/>
                </a:spcBef>
                <a:spcAft>
                  <a:spcPct val="0"/>
                </a:spcAft>
                <a:defRPr sz="1200">
                  <a:solidFill>
                    <a:schemeClr val="bg1"/>
                  </a:solidFill>
                  <a:latin typeface="Arial" pitchFamily="34" charset="0"/>
                  <a:ea typeface="MS PGothic" pitchFamily="34" charset="-128"/>
                </a:defRPr>
              </a:lvl7pPr>
              <a:lvl8pPr marL="3429000" indent="-228600" eaLnBrk="0" fontAlgn="base" hangingPunct="0">
                <a:spcBef>
                  <a:spcPct val="0"/>
                </a:spcBef>
                <a:spcAft>
                  <a:spcPct val="0"/>
                </a:spcAft>
                <a:defRPr sz="1200">
                  <a:solidFill>
                    <a:schemeClr val="bg1"/>
                  </a:solidFill>
                  <a:latin typeface="Arial" pitchFamily="34" charset="0"/>
                  <a:ea typeface="MS PGothic" pitchFamily="34" charset="-128"/>
                </a:defRPr>
              </a:lvl8pPr>
              <a:lvl9pPr marL="3886200" indent="-228600" eaLnBrk="0" fontAlgn="base" hangingPunct="0">
                <a:spcBef>
                  <a:spcPct val="0"/>
                </a:spcBef>
                <a:spcAft>
                  <a:spcPct val="0"/>
                </a:spcAft>
                <a:defRPr sz="1200">
                  <a:solidFill>
                    <a:schemeClr val="bg1"/>
                  </a:solidFill>
                  <a:latin typeface="Arial" pitchFamily="34" charset="0"/>
                  <a:ea typeface="MS PGothic" pitchFamily="34" charset="-128"/>
                </a:defRPr>
              </a:lvl9pPr>
            </a:lstStyle>
            <a:p>
              <a:pPr algn="r" defTabSz="736504">
                <a:spcAft>
                  <a:spcPts val="967"/>
                </a:spcAft>
              </a:pPr>
              <a:r>
                <a:rPr lang="en-US" kern="1200" dirty="0" smtClean="0">
                  <a:solidFill>
                    <a:srgbClr val="58595B"/>
                  </a:solidFill>
                  <a:latin typeface="Franklin Gothic Book" pitchFamily="34" charset="0"/>
                  <a:cs typeface="Arial" charset="0"/>
                </a:rPr>
                <a:t>Invested in</a:t>
              </a:r>
              <a:endParaRPr lang="en-US" kern="1200" dirty="0">
                <a:solidFill>
                  <a:srgbClr val="00539B"/>
                </a:solidFill>
                <a:latin typeface="Franklin Gothic Book" pitchFamily="34" charset="0"/>
                <a:cs typeface="Arial" charset="0"/>
              </a:endParaRPr>
            </a:p>
          </p:txBody>
        </p:sp>
        <p:sp>
          <p:nvSpPr>
            <p:cNvPr id="73" name="Text Placeholder 7"/>
            <p:cNvSpPr txBox="1">
              <a:spLocks/>
            </p:cNvSpPr>
            <p:nvPr/>
          </p:nvSpPr>
          <p:spPr bwMode="auto">
            <a:xfrm>
              <a:off x="1220059" y="1806917"/>
              <a:ext cx="245358" cy="2459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a:solidFill>
                    <a:srgbClr val="000000"/>
                  </a:solidFill>
                  <a:miter lim="800000"/>
                  <a:headEnd/>
                  <a:tailEnd/>
                </a14:hiddenLine>
              </a:ext>
            </a:extLst>
          </p:spPr>
          <p:txBody>
            <a:bodyPr wrap="none" lIns="0" tIns="0" rIns="0" bIns="0" anchor="ctr"/>
            <a:lstStyle>
              <a:lvl1pPr eaLnBrk="0" hangingPunct="0">
                <a:defRPr sz="1200">
                  <a:solidFill>
                    <a:schemeClr val="bg1"/>
                  </a:solidFill>
                  <a:latin typeface="Arial" pitchFamily="34" charset="0"/>
                  <a:ea typeface="MS PGothic" pitchFamily="34" charset="-128"/>
                </a:defRPr>
              </a:lvl1pPr>
              <a:lvl2pPr marL="742950" indent="-285750" eaLnBrk="0" hangingPunct="0">
                <a:defRPr sz="1200">
                  <a:solidFill>
                    <a:schemeClr val="bg1"/>
                  </a:solidFill>
                  <a:latin typeface="Arial" pitchFamily="34" charset="0"/>
                  <a:ea typeface="MS PGothic" pitchFamily="34" charset="-128"/>
                </a:defRPr>
              </a:lvl2pPr>
              <a:lvl3pPr marL="1143000" indent="-228600" eaLnBrk="0" hangingPunct="0">
                <a:defRPr sz="1200">
                  <a:solidFill>
                    <a:schemeClr val="bg1"/>
                  </a:solidFill>
                  <a:latin typeface="Arial" pitchFamily="34" charset="0"/>
                  <a:ea typeface="MS PGothic" pitchFamily="34" charset="-128"/>
                </a:defRPr>
              </a:lvl3pPr>
              <a:lvl4pPr marL="1600200" indent="-228600" eaLnBrk="0" hangingPunct="0">
                <a:defRPr sz="1200">
                  <a:solidFill>
                    <a:schemeClr val="bg1"/>
                  </a:solidFill>
                  <a:latin typeface="Arial" pitchFamily="34" charset="0"/>
                  <a:ea typeface="MS PGothic" pitchFamily="34" charset="-128"/>
                </a:defRPr>
              </a:lvl4pPr>
              <a:lvl5pPr marL="2057400" indent="-228600" eaLnBrk="0" hangingPunct="0">
                <a:defRPr sz="1200">
                  <a:solidFill>
                    <a:schemeClr val="bg1"/>
                  </a:solidFill>
                  <a:latin typeface="Arial" pitchFamily="34" charset="0"/>
                  <a:ea typeface="MS PGothic" pitchFamily="34" charset="-128"/>
                </a:defRPr>
              </a:lvl5pPr>
              <a:lvl6pPr marL="2514600" indent="-228600" eaLnBrk="0" fontAlgn="base" hangingPunct="0">
                <a:spcBef>
                  <a:spcPct val="0"/>
                </a:spcBef>
                <a:spcAft>
                  <a:spcPct val="0"/>
                </a:spcAft>
                <a:defRPr sz="1200">
                  <a:solidFill>
                    <a:schemeClr val="bg1"/>
                  </a:solidFill>
                  <a:latin typeface="Arial" pitchFamily="34" charset="0"/>
                  <a:ea typeface="MS PGothic" pitchFamily="34" charset="-128"/>
                </a:defRPr>
              </a:lvl6pPr>
              <a:lvl7pPr marL="2971800" indent="-228600" eaLnBrk="0" fontAlgn="base" hangingPunct="0">
                <a:spcBef>
                  <a:spcPct val="0"/>
                </a:spcBef>
                <a:spcAft>
                  <a:spcPct val="0"/>
                </a:spcAft>
                <a:defRPr sz="1200">
                  <a:solidFill>
                    <a:schemeClr val="bg1"/>
                  </a:solidFill>
                  <a:latin typeface="Arial" pitchFamily="34" charset="0"/>
                  <a:ea typeface="MS PGothic" pitchFamily="34" charset="-128"/>
                </a:defRPr>
              </a:lvl7pPr>
              <a:lvl8pPr marL="3429000" indent="-228600" eaLnBrk="0" fontAlgn="base" hangingPunct="0">
                <a:spcBef>
                  <a:spcPct val="0"/>
                </a:spcBef>
                <a:spcAft>
                  <a:spcPct val="0"/>
                </a:spcAft>
                <a:defRPr sz="1200">
                  <a:solidFill>
                    <a:schemeClr val="bg1"/>
                  </a:solidFill>
                  <a:latin typeface="Arial" pitchFamily="34" charset="0"/>
                  <a:ea typeface="MS PGothic" pitchFamily="34" charset="-128"/>
                </a:defRPr>
              </a:lvl8pPr>
              <a:lvl9pPr marL="3886200" indent="-228600" eaLnBrk="0" fontAlgn="base" hangingPunct="0">
                <a:spcBef>
                  <a:spcPct val="0"/>
                </a:spcBef>
                <a:spcAft>
                  <a:spcPct val="0"/>
                </a:spcAft>
                <a:defRPr sz="1200">
                  <a:solidFill>
                    <a:schemeClr val="bg1"/>
                  </a:solidFill>
                  <a:latin typeface="Arial" pitchFamily="34" charset="0"/>
                  <a:ea typeface="MS PGothic" pitchFamily="34" charset="-128"/>
                </a:defRPr>
              </a:lvl9pPr>
            </a:lstStyle>
            <a:p>
              <a:pPr algn="r" defTabSz="736504"/>
              <a:r>
                <a:rPr lang="en-US" sz="1000" dirty="0">
                  <a:solidFill>
                    <a:srgbClr val="00539B"/>
                  </a:solidFill>
                  <a:latin typeface="Bodoni MT" pitchFamily="18" charset="0"/>
                  <a:ea typeface="Bodoni SvtyTwo OS ITC TT-Bold"/>
                  <a:cs typeface="Bodoni SvtyTwo OS ITC TT-Bold"/>
                </a:rPr>
                <a:t>2015</a:t>
              </a:r>
            </a:p>
          </p:txBody>
        </p:sp>
      </p:grpSp>
      <p:grpSp>
        <p:nvGrpSpPr>
          <p:cNvPr id="74" name="Group 73"/>
          <p:cNvGrpSpPr/>
          <p:nvPr/>
        </p:nvGrpSpPr>
        <p:grpSpPr>
          <a:xfrm>
            <a:off x="4684478" y="1825967"/>
            <a:ext cx="997764" cy="245915"/>
            <a:chOff x="467653" y="1806917"/>
            <a:chExt cx="997764" cy="245915"/>
          </a:xfrm>
        </p:grpSpPr>
        <p:sp>
          <p:nvSpPr>
            <p:cNvPr id="75" name="Text Placeholder 7"/>
            <p:cNvSpPr txBox="1">
              <a:spLocks/>
            </p:cNvSpPr>
            <p:nvPr/>
          </p:nvSpPr>
          <p:spPr bwMode="auto">
            <a:xfrm>
              <a:off x="467653" y="1854326"/>
              <a:ext cx="720000" cy="1510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b"/>
            <a:lstStyle>
              <a:lvl1pPr eaLnBrk="0" hangingPunct="0">
                <a:defRPr sz="1200">
                  <a:solidFill>
                    <a:schemeClr val="bg1"/>
                  </a:solidFill>
                  <a:latin typeface="Arial" pitchFamily="34" charset="0"/>
                  <a:ea typeface="MS PGothic" pitchFamily="34" charset="-128"/>
                </a:defRPr>
              </a:lvl1pPr>
              <a:lvl2pPr marL="742950" indent="-285750" eaLnBrk="0" hangingPunct="0">
                <a:defRPr sz="1200">
                  <a:solidFill>
                    <a:schemeClr val="bg1"/>
                  </a:solidFill>
                  <a:latin typeface="Arial" pitchFamily="34" charset="0"/>
                  <a:ea typeface="MS PGothic" pitchFamily="34" charset="-128"/>
                </a:defRPr>
              </a:lvl2pPr>
              <a:lvl3pPr marL="1143000" indent="-228600" eaLnBrk="0" hangingPunct="0">
                <a:defRPr sz="1200">
                  <a:solidFill>
                    <a:schemeClr val="bg1"/>
                  </a:solidFill>
                  <a:latin typeface="Arial" pitchFamily="34" charset="0"/>
                  <a:ea typeface="MS PGothic" pitchFamily="34" charset="-128"/>
                </a:defRPr>
              </a:lvl3pPr>
              <a:lvl4pPr marL="1600200" indent="-228600" eaLnBrk="0" hangingPunct="0">
                <a:defRPr sz="1200">
                  <a:solidFill>
                    <a:schemeClr val="bg1"/>
                  </a:solidFill>
                  <a:latin typeface="Arial" pitchFamily="34" charset="0"/>
                  <a:ea typeface="MS PGothic" pitchFamily="34" charset="-128"/>
                </a:defRPr>
              </a:lvl4pPr>
              <a:lvl5pPr marL="2057400" indent="-228600" eaLnBrk="0" hangingPunct="0">
                <a:defRPr sz="1200">
                  <a:solidFill>
                    <a:schemeClr val="bg1"/>
                  </a:solidFill>
                  <a:latin typeface="Arial" pitchFamily="34" charset="0"/>
                  <a:ea typeface="MS PGothic" pitchFamily="34" charset="-128"/>
                </a:defRPr>
              </a:lvl5pPr>
              <a:lvl6pPr marL="2514600" indent="-228600" eaLnBrk="0" fontAlgn="base" hangingPunct="0">
                <a:spcBef>
                  <a:spcPct val="0"/>
                </a:spcBef>
                <a:spcAft>
                  <a:spcPct val="0"/>
                </a:spcAft>
                <a:defRPr sz="1200">
                  <a:solidFill>
                    <a:schemeClr val="bg1"/>
                  </a:solidFill>
                  <a:latin typeface="Arial" pitchFamily="34" charset="0"/>
                  <a:ea typeface="MS PGothic" pitchFamily="34" charset="-128"/>
                </a:defRPr>
              </a:lvl6pPr>
              <a:lvl7pPr marL="2971800" indent="-228600" eaLnBrk="0" fontAlgn="base" hangingPunct="0">
                <a:spcBef>
                  <a:spcPct val="0"/>
                </a:spcBef>
                <a:spcAft>
                  <a:spcPct val="0"/>
                </a:spcAft>
                <a:defRPr sz="1200">
                  <a:solidFill>
                    <a:schemeClr val="bg1"/>
                  </a:solidFill>
                  <a:latin typeface="Arial" pitchFamily="34" charset="0"/>
                  <a:ea typeface="MS PGothic" pitchFamily="34" charset="-128"/>
                </a:defRPr>
              </a:lvl7pPr>
              <a:lvl8pPr marL="3429000" indent="-228600" eaLnBrk="0" fontAlgn="base" hangingPunct="0">
                <a:spcBef>
                  <a:spcPct val="0"/>
                </a:spcBef>
                <a:spcAft>
                  <a:spcPct val="0"/>
                </a:spcAft>
                <a:defRPr sz="1200">
                  <a:solidFill>
                    <a:schemeClr val="bg1"/>
                  </a:solidFill>
                  <a:latin typeface="Arial" pitchFamily="34" charset="0"/>
                  <a:ea typeface="MS PGothic" pitchFamily="34" charset="-128"/>
                </a:defRPr>
              </a:lvl8pPr>
              <a:lvl9pPr marL="3886200" indent="-228600" eaLnBrk="0" fontAlgn="base" hangingPunct="0">
                <a:spcBef>
                  <a:spcPct val="0"/>
                </a:spcBef>
                <a:spcAft>
                  <a:spcPct val="0"/>
                </a:spcAft>
                <a:defRPr sz="1200">
                  <a:solidFill>
                    <a:schemeClr val="bg1"/>
                  </a:solidFill>
                  <a:latin typeface="Arial" pitchFamily="34" charset="0"/>
                  <a:ea typeface="MS PGothic" pitchFamily="34" charset="-128"/>
                </a:defRPr>
              </a:lvl9pPr>
            </a:lstStyle>
            <a:p>
              <a:pPr algn="r" defTabSz="736504">
                <a:spcAft>
                  <a:spcPts val="967"/>
                </a:spcAft>
              </a:pPr>
              <a:r>
                <a:rPr lang="en-US" kern="1200" dirty="0" smtClean="0">
                  <a:solidFill>
                    <a:srgbClr val="58595B"/>
                  </a:solidFill>
                  <a:latin typeface="Franklin Gothic Book" pitchFamily="34" charset="0"/>
                  <a:cs typeface="Arial" charset="0"/>
                </a:rPr>
                <a:t>Invested in</a:t>
              </a:r>
              <a:endParaRPr lang="en-US" kern="1200" dirty="0">
                <a:solidFill>
                  <a:srgbClr val="00539B"/>
                </a:solidFill>
                <a:latin typeface="Franklin Gothic Book" pitchFamily="34" charset="0"/>
                <a:cs typeface="Arial" charset="0"/>
              </a:endParaRPr>
            </a:p>
          </p:txBody>
        </p:sp>
        <p:sp>
          <p:nvSpPr>
            <p:cNvPr id="89" name="Text Placeholder 7"/>
            <p:cNvSpPr txBox="1">
              <a:spLocks/>
            </p:cNvSpPr>
            <p:nvPr/>
          </p:nvSpPr>
          <p:spPr bwMode="auto">
            <a:xfrm>
              <a:off x="1220059" y="1806917"/>
              <a:ext cx="245358" cy="2459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a:solidFill>
                    <a:srgbClr val="000000"/>
                  </a:solidFill>
                  <a:miter lim="800000"/>
                  <a:headEnd/>
                  <a:tailEnd/>
                </a14:hiddenLine>
              </a:ext>
            </a:extLst>
          </p:spPr>
          <p:txBody>
            <a:bodyPr wrap="none" lIns="0" tIns="0" rIns="0" bIns="0" anchor="ctr"/>
            <a:lstStyle>
              <a:lvl1pPr eaLnBrk="0" hangingPunct="0">
                <a:defRPr sz="1200">
                  <a:solidFill>
                    <a:schemeClr val="bg1"/>
                  </a:solidFill>
                  <a:latin typeface="Arial" pitchFamily="34" charset="0"/>
                  <a:ea typeface="MS PGothic" pitchFamily="34" charset="-128"/>
                </a:defRPr>
              </a:lvl1pPr>
              <a:lvl2pPr marL="742950" indent="-285750" eaLnBrk="0" hangingPunct="0">
                <a:defRPr sz="1200">
                  <a:solidFill>
                    <a:schemeClr val="bg1"/>
                  </a:solidFill>
                  <a:latin typeface="Arial" pitchFamily="34" charset="0"/>
                  <a:ea typeface="MS PGothic" pitchFamily="34" charset="-128"/>
                </a:defRPr>
              </a:lvl2pPr>
              <a:lvl3pPr marL="1143000" indent="-228600" eaLnBrk="0" hangingPunct="0">
                <a:defRPr sz="1200">
                  <a:solidFill>
                    <a:schemeClr val="bg1"/>
                  </a:solidFill>
                  <a:latin typeface="Arial" pitchFamily="34" charset="0"/>
                  <a:ea typeface="MS PGothic" pitchFamily="34" charset="-128"/>
                </a:defRPr>
              </a:lvl3pPr>
              <a:lvl4pPr marL="1600200" indent="-228600" eaLnBrk="0" hangingPunct="0">
                <a:defRPr sz="1200">
                  <a:solidFill>
                    <a:schemeClr val="bg1"/>
                  </a:solidFill>
                  <a:latin typeface="Arial" pitchFamily="34" charset="0"/>
                  <a:ea typeface="MS PGothic" pitchFamily="34" charset="-128"/>
                </a:defRPr>
              </a:lvl4pPr>
              <a:lvl5pPr marL="2057400" indent="-228600" eaLnBrk="0" hangingPunct="0">
                <a:defRPr sz="1200">
                  <a:solidFill>
                    <a:schemeClr val="bg1"/>
                  </a:solidFill>
                  <a:latin typeface="Arial" pitchFamily="34" charset="0"/>
                  <a:ea typeface="MS PGothic" pitchFamily="34" charset="-128"/>
                </a:defRPr>
              </a:lvl5pPr>
              <a:lvl6pPr marL="2514600" indent="-228600" eaLnBrk="0" fontAlgn="base" hangingPunct="0">
                <a:spcBef>
                  <a:spcPct val="0"/>
                </a:spcBef>
                <a:spcAft>
                  <a:spcPct val="0"/>
                </a:spcAft>
                <a:defRPr sz="1200">
                  <a:solidFill>
                    <a:schemeClr val="bg1"/>
                  </a:solidFill>
                  <a:latin typeface="Arial" pitchFamily="34" charset="0"/>
                  <a:ea typeface="MS PGothic" pitchFamily="34" charset="-128"/>
                </a:defRPr>
              </a:lvl6pPr>
              <a:lvl7pPr marL="2971800" indent="-228600" eaLnBrk="0" fontAlgn="base" hangingPunct="0">
                <a:spcBef>
                  <a:spcPct val="0"/>
                </a:spcBef>
                <a:spcAft>
                  <a:spcPct val="0"/>
                </a:spcAft>
                <a:defRPr sz="1200">
                  <a:solidFill>
                    <a:schemeClr val="bg1"/>
                  </a:solidFill>
                  <a:latin typeface="Arial" pitchFamily="34" charset="0"/>
                  <a:ea typeface="MS PGothic" pitchFamily="34" charset="-128"/>
                </a:defRPr>
              </a:lvl7pPr>
              <a:lvl8pPr marL="3429000" indent="-228600" eaLnBrk="0" fontAlgn="base" hangingPunct="0">
                <a:spcBef>
                  <a:spcPct val="0"/>
                </a:spcBef>
                <a:spcAft>
                  <a:spcPct val="0"/>
                </a:spcAft>
                <a:defRPr sz="1200">
                  <a:solidFill>
                    <a:schemeClr val="bg1"/>
                  </a:solidFill>
                  <a:latin typeface="Arial" pitchFamily="34" charset="0"/>
                  <a:ea typeface="MS PGothic" pitchFamily="34" charset="-128"/>
                </a:defRPr>
              </a:lvl8pPr>
              <a:lvl9pPr marL="3886200" indent="-228600" eaLnBrk="0" fontAlgn="base" hangingPunct="0">
                <a:spcBef>
                  <a:spcPct val="0"/>
                </a:spcBef>
                <a:spcAft>
                  <a:spcPct val="0"/>
                </a:spcAft>
                <a:defRPr sz="1200">
                  <a:solidFill>
                    <a:schemeClr val="bg1"/>
                  </a:solidFill>
                  <a:latin typeface="Arial" pitchFamily="34" charset="0"/>
                  <a:ea typeface="MS PGothic" pitchFamily="34" charset="-128"/>
                </a:defRPr>
              </a:lvl9pPr>
            </a:lstStyle>
            <a:p>
              <a:pPr algn="r" defTabSz="736504"/>
              <a:r>
                <a:rPr lang="en-US" sz="1000" dirty="0">
                  <a:solidFill>
                    <a:srgbClr val="00539B"/>
                  </a:solidFill>
                  <a:latin typeface="Bodoni MT" pitchFamily="18" charset="0"/>
                  <a:ea typeface="Bodoni SvtyTwo OS ITC TT-Bold"/>
                  <a:cs typeface="Bodoni SvtyTwo OS ITC TT-Bold"/>
                </a:rPr>
                <a:t>2015</a:t>
              </a:r>
            </a:p>
          </p:txBody>
        </p:sp>
      </p:grpSp>
      <p:grpSp>
        <p:nvGrpSpPr>
          <p:cNvPr id="91" name="Group 90"/>
          <p:cNvGrpSpPr/>
          <p:nvPr/>
        </p:nvGrpSpPr>
        <p:grpSpPr>
          <a:xfrm>
            <a:off x="3297254" y="1825967"/>
            <a:ext cx="997764" cy="245915"/>
            <a:chOff x="467653" y="1806917"/>
            <a:chExt cx="997764" cy="245915"/>
          </a:xfrm>
        </p:grpSpPr>
        <p:sp>
          <p:nvSpPr>
            <p:cNvPr id="94" name="Text Placeholder 7"/>
            <p:cNvSpPr txBox="1">
              <a:spLocks/>
            </p:cNvSpPr>
            <p:nvPr/>
          </p:nvSpPr>
          <p:spPr bwMode="auto">
            <a:xfrm>
              <a:off x="467653" y="1854326"/>
              <a:ext cx="720000" cy="1510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b"/>
            <a:lstStyle>
              <a:lvl1pPr eaLnBrk="0" hangingPunct="0">
                <a:defRPr sz="1200">
                  <a:solidFill>
                    <a:schemeClr val="bg1"/>
                  </a:solidFill>
                  <a:latin typeface="Arial" pitchFamily="34" charset="0"/>
                  <a:ea typeface="MS PGothic" pitchFamily="34" charset="-128"/>
                </a:defRPr>
              </a:lvl1pPr>
              <a:lvl2pPr marL="742950" indent="-285750" eaLnBrk="0" hangingPunct="0">
                <a:defRPr sz="1200">
                  <a:solidFill>
                    <a:schemeClr val="bg1"/>
                  </a:solidFill>
                  <a:latin typeface="Arial" pitchFamily="34" charset="0"/>
                  <a:ea typeface="MS PGothic" pitchFamily="34" charset="-128"/>
                </a:defRPr>
              </a:lvl2pPr>
              <a:lvl3pPr marL="1143000" indent="-228600" eaLnBrk="0" hangingPunct="0">
                <a:defRPr sz="1200">
                  <a:solidFill>
                    <a:schemeClr val="bg1"/>
                  </a:solidFill>
                  <a:latin typeface="Arial" pitchFamily="34" charset="0"/>
                  <a:ea typeface="MS PGothic" pitchFamily="34" charset="-128"/>
                </a:defRPr>
              </a:lvl3pPr>
              <a:lvl4pPr marL="1600200" indent="-228600" eaLnBrk="0" hangingPunct="0">
                <a:defRPr sz="1200">
                  <a:solidFill>
                    <a:schemeClr val="bg1"/>
                  </a:solidFill>
                  <a:latin typeface="Arial" pitchFamily="34" charset="0"/>
                  <a:ea typeface="MS PGothic" pitchFamily="34" charset="-128"/>
                </a:defRPr>
              </a:lvl4pPr>
              <a:lvl5pPr marL="2057400" indent="-228600" eaLnBrk="0" hangingPunct="0">
                <a:defRPr sz="1200">
                  <a:solidFill>
                    <a:schemeClr val="bg1"/>
                  </a:solidFill>
                  <a:latin typeface="Arial" pitchFamily="34" charset="0"/>
                  <a:ea typeface="MS PGothic" pitchFamily="34" charset="-128"/>
                </a:defRPr>
              </a:lvl5pPr>
              <a:lvl6pPr marL="2514600" indent="-228600" eaLnBrk="0" fontAlgn="base" hangingPunct="0">
                <a:spcBef>
                  <a:spcPct val="0"/>
                </a:spcBef>
                <a:spcAft>
                  <a:spcPct val="0"/>
                </a:spcAft>
                <a:defRPr sz="1200">
                  <a:solidFill>
                    <a:schemeClr val="bg1"/>
                  </a:solidFill>
                  <a:latin typeface="Arial" pitchFamily="34" charset="0"/>
                  <a:ea typeface="MS PGothic" pitchFamily="34" charset="-128"/>
                </a:defRPr>
              </a:lvl6pPr>
              <a:lvl7pPr marL="2971800" indent="-228600" eaLnBrk="0" fontAlgn="base" hangingPunct="0">
                <a:spcBef>
                  <a:spcPct val="0"/>
                </a:spcBef>
                <a:spcAft>
                  <a:spcPct val="0"/>
                </a:spcAft>
                <a:defRPr sz="1200">
                  <a:solidFill>
                    <a:schemeClr val="bg1"/>
                  </a:solidFill>
                  <a:latin typeface="Arial" pitchFamily="34" charset="0"/>
                  <a:ea typeface="MS PGothic" pitchFamily="34" charset="-128"/>
                </a:defRPr>
              </a:lvl7pPr>
              <a:lvl8pPr marL="3429000" indent="-228600" eaLnBrk="0" fontAlgn="base" hangingPunct="0">
                <a:spcBef>
                  <a:spcPct val="0"/>
                </a:spcBef>
                <a:spcAft>
                  <a:spcPct val="0"/>
                </a:spcAft>
                <a:defRPr sz="1200">
                  <a:solidFill>
                    <a:schemeClr val="bg1"/>
                  </a:solidFill>
                  <a:latin typeface="Arial" pitchFamily="34" charset="0"/>
                  <a:ea typeface="MS PGothic" pitchFamily="34" charset="-128"/>
                </a:defRPr>
              </a:lvl8pPr>
              <a:lvl9pPr marL="3886200" indent="-228600" eaLnBrk="0" fontAlgn="base" hangingPunct="0">
                <a:spcBef>
                  <a:spcPct val="0"/>
                </a:spcBef>
                <a:spcAft>
                  <a:spcPct val="0"/>
                </a:spcAft>
                <a:defRPr sz="1200">
                  <a:solidFill>
                    <a:schemeClr val="bg1"/>
                  </a:solidFill>
                  <a:latin typeface="Arial" pitchFamily="34" charset="0"/>
                  <a:ea typeface="MS PGothic" pitchFamily="34" charset="-128"/>
                </a:defRPr>
              </a:lvl9pPr>
            </a:lstStyle>
            <a:p>
              <a:pPr algn="r" defTabSz="736504">
                <a:spcAft>
                  <a:spcPts val="967"/>
                </a:spcAft>
              </a:pPr>
              <a:r>
                <a:rPr lang="en-US" kern="1200" dirty="0" smtClean="0">
                  <a:solidFill>
                    <a:srgbClr val="58595B"/>
                  </a:solidFill>
                  <a:latin typeface="Franklin Gothic Book" pitchFamily="34" charset="0"/>
                  <a:cs typeface="Arial" charset="0"/>
                </a:rPr>
                <a:t>Invested in</a:t>
              </a:r>
              <a:endParaRPr lang="en-US" kern="1200" dirty="0">
                <a:solidFill>
                  <a:srgbClr val="00539B"/>
                </a:solidFill>
                <a:latin typeface="Franklin Gothic Book" pitchFamily="34" charset="0"/>
                <a:cs typeface="Arial" charset="0"/>
              </a:endParaRPr>
            </a:p>
          </p:txBody>
        </p:sp>
        <p:sp>
          <p:nvSpPr>
            <p:cNvPr id="102" name="Text Placeholder 7"/>
            <p:cNvSpPr txBox="1">
              <a:spLocks/>
            </p:cNvSpPr>
            <p:nvPr/>
          </p:nvSpPr>
          <p:spPr bwMode="auto">
            <a:xfrm>
              <a:off x="1220059" y="1806917"/>
              <a:ext cx="245358" cy="2459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a:solidFill>
                    <a:srgbClr val="000000"/>
                  </a:solidFill>
                  <a:miter lim="800000"/>
                  <a:headEnd/>
                  <a:tailEnd/>
                </a14:hiddenLine>
              </a:ext>
            </a:extLst>
          </p:spPr>
          <p:txBody>
            <a:bodyPr wrap="none" lIns="0" tIns="0" rIns="0" bIns="0" anchor="ctr"/>
            <a:lstStyle>
              <a:lvl1pPr eaLnBrk="0" hangingPunct="0">
                <a:defRPr sz="1200">
                  <a:solidFill>
                    <a:schemeClr val="bg1"/>
                  </a:solidFill>
                  <a:latin typeface="Arial" pitchFamily="34" charset="0"/>
                  <a:ea typeface="MS PGothic" pitchFamily="34" charset="-128"/>
                </a:defRPr>
              </a:lvl1pPr>
              <a:lvl2pPr marL="742950" indent="-285750" eaLnBrk="0" hangingPunct="0">
                <a:defRPr sz="1200">
                  <a:solidFill>
                    <a:schemeClr val="bg1"/>
                  </a:solidFill>
                  <a:latin typeface="Arial" pitchFamily="34" charset="0"/>
                  <a:ea typeface="MS PGothic" pitchFamily="34" charset="-128"/>
                </a:defRPr>
              </a:lvl2pPr>
              <a:lvl3pPr marL="1143000" indent="-228600" eaLnBrk="0" hangingPunct="0">
                <a:defRPr sz="1200">
                  <a:solidFill>
                    <a:schemeClr val="bg1"/>
                  </a:solidFill>
                  <a:latin typeface="Arial" pitchFamily="34" charset="0"/>
                  <a:ea typeface="MS PGothic" pitchFamily="34" charset="-128"/>
                </a:defRPr>
              </a:lvl3pPr>
              <a:lvl4pPr marL="1600200" indent="-228600" eaLnBrk="0" hangingPunct="0">
                <a:defRPr sz="1200">
                  <a:solidFill>
                    <a:schemeClr val="bg1"/>
                  </a:solidFill>
                  <a:latin typeface="Arial" pitchFamily="34" charset="0"/>
                  <a:ea typeface="MS PGothic" pitchFamily="34" charset="-128"/>
                </a:defRPr>
              </a:lvl4pPr>
              <a:lvl5pPr marL="2057400" indent="-228600" eaLnBrk="0" hangingPunct="0">
                <a:defRPr sz="1200">
                  <a:solidFill>
                    <a:schemeClr val="bg1"/>
                  </a:solidFill>
                  <a:latin typeface="Arial" pitchFamily="34" charset="0"/>
                  <a:ea typeface="MS PGothic" pitchFamily="34" charset="-128"/>
                </a:defRPr>
              </a:lvl5pPr>
              <a:lvl6pPr marL="2514600" indent="-228600" eaLnBrk="0" fontAlgn="base" hangingPunct="0">
                <a:spcBef>
                  <a:spcPct val="0"/>
                </a:spcBef>
                <a:spcAft>
                  <a:spcPct val="0"/>
                </a:spcAft>
                <a:defRPr sz="1200">
                  <a:solidFill>
                    <a:schemeClr val="bg1"/>
                  </a:solidFill>
                  <a:latin typeface="Arial" pitchFamily="34" charset="0"/>
                  <a:ea typeface="MS PGothic" pitchFamily="34" charset="-128"/>
                </a:defRPr>
              </a:lvl6pPr>
              <a:lvl7pPr marL="2971800" indent="-228600" eaLnBrk="0" fontAlgn="base" hangingPunct="0">
                <a:spcBef>
                  <a:spcPct val="0"/>
                </a:spcBef>
                <a:spcAft>
                  <a:spcPct val="0"/>
                </a:spcAft>
                <a:defRPr sz="1200">
                  <a:solidFill>
                    <a:schemeClr val="bg1"/>
                  </a:solidFill>
                  <a:latin typeface="Arial" pitchFamily="34" charset="0"/>
                  <a:ea typeface="MS PGothic" pitchFamily="34" charset="-128"/>
                </a:defRPr>
              </a:lvl7pPr>
              <a:lvl8pPr marL="3429000" indent="-228600" eaLnBrk="0" fontAlgn="base" hangingPunct="0">
                <a:spcBef>
                  <a:spcPct val="0"/>
                </a:spcBef>
                <a:spcAft>
                  <a:spcPct val="0"/>
                </a:spcAft>
                <a:defRPr sz="1200">
                  <a:solidFill>
                    <a:schemeClr val="bg1"/>
                  </a:solidFill>
                  <a:latin typeface="Arial" pitchFamily="34" charset="0"/>
                  <a:ea typeface="MS PGothic" pitchFamily="34" charset="-128"/>
                </a:defRPr>
              </a:lvl8pPr>
              <a:lvl9pPr marL="3886200" indent="-228600" eaLnBrk="0" fontAlgn="base" hangingPunct="0">
                <a:spcBef>
                  <a:spcPct val="0"/>
                </a:spcBef>
                <a:spcAft>
                  <a:spcPct val="0"/>
                </a:spcAft>
                <a:defRPr sz="1200">
                  <a:solidFill>
                    <a:schemeClr val="bg1"/>
                  </a:solidFill>
                  <a:latin typeface="Arial" pitchFamily="34" charset="0"/>
                  <a:ea typeface="MS PGothic" pitchFamily="34" charset="-128"/>
                </a:defRPr>
              </a:lvl9pPr>
            </a:lstStyle>
            <a:p>
              <a:pPr algn="r" defTabSz="736504"/>
              <a:r>
                <a:rPr lang="en-US" sz="1000" dirty="0">
                  <a:solidFill>
                    <a:srgbClr val="00539B"/>
                  </a:solidFill>
                  <a:latin typeface="Bodoni MT" pitchFamily="18" charset="0"/>
                  <a:ea typeface="Bodoni SvtyTwo OS ITC TT-Bold"/>
                  <a:cs typeface="Bodoni SvtyTwo OS ITC TT-Bold"/>
                </a:rPr>
                <a:t>2015</a:t>
              </a:r>
            </a:p>
          </p:txBody>
        </p:sp>
      </p:grpSp>
      <p:grpSp>
        <p:nvGrpSpPr>
          <p:cNvPr id="103" name="Group 102"/>
          <p:cNvGrpSpPr/>
          <p:nvPr/>
        </p:nvGrpSpPr>
        <p:grpSpPr>
          <a:xfrm>
            <a:off x="6051954" y="1825967"/>
            <a:ext cx="990449" cy="245915"/>
            <a:chOff x="467653" y="1806917"/>
            <a:chExt cx="990449" cy="245915"/>
          </a:xfrm>
        </p:grpSpPr>
        <p:sp>
          <p:nvSpPr>
            <p:cNvPr id="104" name="Text Placeholder 7"/>
            <p:cNvSpPr txBox="1">
              <a:spLocks/>
            </p:cNvSpPr>
            <p:nvPr/>
          </p:nvSpPr>
          <p:spPr bwMode="auto">
            <a:xfrm>
              <a:off x="467653" y="1854326"/>
              <a:ext cx="720000" cy="1510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b"/>
            <a:lstStyle>
              <a:lvl1pPr eaLnBrk="0" hangingPunct="0">
                <a:defRPr sz="1200">
                  <a:solidFill>
                    <a:schemeClr val="bg1"/>
                  </a:solidFill>
                  <a:latin typeface="Arial" pitchFamily="34" charset="0"/>
                  <a:ea typeface="MS PGothic" pitchFamily="34" charset="-128"/>
                </a:defRPr>
              </a:lvl1pPr>
              <a:lvl2pPr marL="742950" indent="-285750" eaLnBrk="0" hangingPunct="0">
                <a:defRPr sz="1200">
                  <a:solidFill>
                    <a:schemeClr val="bg1"/>
                  </a:solidFill>
                  <a:latin typeface="Arial" pitchFamily="34" charset="0"/>
                  <a:ea typeface="MS PGothic" pitchFamily="34" charset="-128"/>
                </a:defRPr>
              </a:lvl2pPr>
              <a:lvl3pPr marL="1143000" indent="-228600" eaLnBrk="0" hangingPunct="0">
                <a:defRPr sz="1200">
                  <a:solidFill>
                    <a:schemeClr val="bg1"/>
                  </a:solidFill>
                  <a:latin typeface="Arial" pitchFamily="34" charset="0"/>
                  <a:ea typeface="MS PGothic" pitchFamily="34" charset="-128"/>
                </a:defRPr>
              </a:lvl3pPr>
              <a:lvl4pPr marL="1600200" indent="-228600" eaLnBrk="0" hangingPunct="0">
                <a:defRPr sz="1200">
                  <a:solidFill>
                    <a:schemeClr val="bg1"/>
                  </a:solidFill>
                  <a:latin typeface="Arial" pitchFamily="34" charset="0"/>
                  <a:ea typeface="MS PGothic" pitchFamily="34" charset="-128"/>
                </a:defRPr>
              </a:lvl4pPr>
              <a:lvl5pPr marL="2057400" indent="-228600" eaLnBrk="0" hangingPunct="0">
                <a:defRPr sz="1200">
                  <a:solidFill>
                    <a:schemeClr val="bg1"/>
                  </a:solidFill>
                  <a:latin typeface="Arial" pitchFamily="34" charset="0"/>
                  <a:ea typeface="MS PGothic" pitchFamily="34" charset="-128"/>
                </a:defRPr>
              </a:lvl5pPr>
              <a:lvl6pPr marL="2514600" indent="-228600" eaLnBrk="0" fontAlgn="base" hangingPunct="0">
                <a:spcBef>
                  <a:spcPct val="0"/>
                </a:spcBef>
                <a:spcAft>
                  <a:spcPct val="0"/>
                </a:spcAft>
                <a:defRPr sz="1200">
                  <a:solidFill>
                    <a:schemeClr val="bg1"/>
                  </a:solidFill>
                  <a:latin typeface="Arial" pitchFamily="34" charset="0"/>
                  <a:ea typeface="MS PGothic" pitchFamily="34" charset="-128"/>
                </a:defRPr>
              </a:lvl6pPr>
              <a:lvl7pPr marL="2971800" indent="-228600" eaLnBrk="0" fontAlgn="base" hangingPunct="0">
                <a:spcBef>
                  <a:spcPct val="0"/>
                </a:spcBef>
                <a:spcAft>
                  <a:spcPct val="0"/>
                </a:spcAft>
                <a:defRPr sz="1200">
                  <a:solidFill>
                    <a:schemeClr val="bg1"/>
                  </a:solidFill>
                  <a:latin typeface="Arial" pitchFamily="34" charset="0"/>
                  <a:ea typeface="MS PGothic" pitchFamily="34" charset="-128"/>
                </a:defRPr>
              </a:lvl7pPr>
              <a:lvl8pPr marL="3429000" indent="-228600" eaLnBrk="0" fontAlgn="base" hangingPunct="0">
                <a:spcBef>
                  <a:spcPct val="0"/>
                </a:spcBef>
                <a:spcAft>
                  <a:spcPct val="0"/>
                </a:spcAft>
                <a:defRPr sz="1200">
                  <a:solidFill>
                    <a:schemeClr val="bg1"/>
                  </a:solidFill>
                  <a:latin typeface="Arial" pitchFamily="34" charset="0"/>
                  <a:ea typeface="MS PGothic" pitchFamily="34" charset="-128"/>
                </a:defRPr>
              </a:lvl8pPr>
              <a:lvl9pPr marL="3886200" indent="-228600" eaLnBrk="0" fontAlgn="base" hangingPunct="0">
                <a:spcBef>
                  <a:spcPct val="0"/>
                </a:spcBef>
                <a:spcAft>
                  <a:spcPct val="0"/>
                </a:spcAft>
                <a:defRPr sz="1200">
                  <a:solidFill>
                    <a:schemeClr val="bg1"/>
                  </a:solidFill>
                  <a:latin typeface="Arial" pitchFamily="34" charset="0"/>
                  <a:ea typeface="MS PGothic" pitchFamily="34" charset="-128"/>
                </a:defRPr>
              </a:lvl9pPr>
            </a:lstStyle>
            <a:p>
              <a:pPr algn="r" defTabSz="736504">
                <a:spcAft>
                  <a:spcPts val="967"/>
                </a:spcAft>
              </a:pPr>
              <a:r>
                <a:rPr lang="en-US" kern="1200" dirty="0" smtClean="0">
                  <a:solidFill>
                    <a:srgbClr val="58595B"/>
                  </a:solidFill>
                  <a:latin typeface="Franklin Gothic Book" pitchFamily="34" charset="0"/>
                  <a:cs typeface="Arial" charset="0"/>
                </a:rPr>
                <a:t>Invested in</a:t>
              </a:r>
              <a:endParaRPr lang="en-US" kern="1200" dirty="0">
                <a:solidFill>
                  <a:srgbClr val="00539B"/>
                </a:solidFill>
                <a:latin typeface="Franklin Gothic Book" pitchFamily="34" charset="0"/>
                <a:cs typeface="Arial" charset="0"/>
              </a:endParaRPr>
            </a:p>
          </p:txBody>
        </p:sp>
        <p:sp>
          <p:nvSpPr>
            <p:cNvPr id="105" name="Text Placeholder 7"/>
            <p:cNvSpPr txBox="1">
              <a:spLocks/>
            </p:cNvSpPr>
            <p:nvPr/>
          </p:nvSpPr>
          <p:spPr bwMode="auto">
            <a:xfrm>
              <a:off x="1212744" y="1806917"/>
              <a:ext cx="245358" cy="2459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a:solidFill>
                    <a:srgbClr val="000000"/>
                  </a:solidFill>
                  <a:miter lim="800000"/>
                  <a:headEnd/>
                  <a:tailEnd/>
                </a14:hiddenLine>
              </a:ext>
            </a:extLst>
          </p:spPr>
          <p:txBody>
            <a:bodyPr wrap="none" lIns="0" tIns="0" rIns="0" bIns="0" anchor="ctr"/>
            <a:lstStyle>
              <a:lvl1pPr eaLnBrk="0" hangingPunct="0">
                <a:defRPr sz="1200">
                  <a:solidFill>
                    <a:schemeClr val="bg1"/>
                  </a:solidFill>
                  <a:latin typeface="Arial" pitchFamily="34" charset="0"/>
                  <a:ea typeface="MS PGothic" pitchFamily="34" charset="-128"/>
                </a:defRPr>
              </a:lvl1pPr>
              <a:lvl2pPr marL="742950" indent="-285750" eaLnBrk="0" hangingPunct="0">
                <a:defRPr sz="1200">
                  <a:solidFill>
                    <a:schemeClr val="bg1"/>
                  </a:solidFill>
                  <a:latin typeface="Arial" pitchFamily="34" charset="0"/>
                  <a:ea typeface="MS PGothic" pitchFamily="34" charset="-128"/>
                </a:defRPr>
              </a:lvl2pPr>
              <a:lvl3pPr marL="1143000" indent="-228600" eaLnBrk="0" hangingPunct="0">
                <a:defRPr sz="1200">
                  <a:solidFill>
                    <a:schemeClr val="bg1"/>
                  </a:solidFill>
                  <a:latin typeface="Arial" pitchFamily="34" charset="0"/>
                  <a:ea typeface="MS PGothic" pitchFamily="34" charset="-128"/>
                </a:defRPr>
              </a:lvl3pPr>
              <a:lvl4pPr marL="1600200" indent="-228600" eaLnBrk="0" hangingPunct="0">
                <a:defRPr sz="1200">
                  <a:solidFill>
                    <a:schemeClr val="bg1"/>
                  </a:solidFill>
                  <a:latin typeface="Arial" pitchFamily="34" charset="0"/>
                  <a:ea typeface="MS PGothic" pitchFamily="34" charset="-128"/>
                </a:defRPr>
              </a:lvl4pPr>
              <a:lvl5pPr marL="2057400" indent="-228600" eaLnBrk="0" hangingPunct="0">
                <a:defRPr sz="1200">
                  <a:solidFill>
                    <a:schemeClr val="bg1"/>
                  </a:solidFill>
                  <a:latin typeface="Arial" pitchFamily="34" charset="0"/>
                  <a:ea typeface="MS PGothic" pitchFamily="34" charset="-128"/>
                </a:defRPr>
              </a:lvl5pPr>
              <a:lvl6pPr marL="2514600" indent="-228600" eaLnBrk="0" fontAlgn="base" hangingPunct="0">
                <a:spcBef>
                  <a:spcPct val="0"/>
                </a:spcBef>
                <a:spcAft>
                  <a:spcPct val="0"/>
                </a:spcAft>
                <a:defRPr sz="1200">
                  <a:solidFill>
                    <a:schemeClr val="bg1"/>
                  </a:solidFill>
                  <a:latin typeface="Arial" pitchFamily="34" charset="0"/>
                  <a:ea typeface="MS PGothic" pitchFamily="34" charset="-128"/>
                </a:defRPr>
              </a:lvl6pPr>
              <a:lvl7pPr marL="2971800" indent="-228600" eaLnBrk="0" fontAlgn="base" hangingPunct="0">
                <a:spcBef>
                  <a:spcPct val="0"/>
                </a:spcBef>
                <a:spcAft>
                  <a:spcPct val="0"/>
                </a:spcAft>
                <a:defRPr sz="1200">
                  <a:solidFill>
                    <a:schemeClr val="bg1"/>
                  </a:solidFill>
                  <a:latin typeface="Arial" pitchFamily="34" charset="0"/>
                  <a:ea typeface="MS PGothic" pitchFamily="34" charset="-128"/>
                </a:defRPr>
              </a:lvl7pPr>
              <a:lvl8pPr marL="3429000" indent="-228600" eaLnBrk="0" fontAlgn="base" hangingPunct="0">
                <a:spcBef>
                  <a:spcPct val="0"/>
                </a:spcBef>
                <a:spcAft>
                  <a:spcPct val="0"/>
                </a:spcAft>
                <a:defRPr sz="1200">
                  <a:solidFill>
                    <a:schemeClr val="bg1"/>
                  </a:solidFill>
                  <a:latin typeface="Arial" pitchFamily="34" charset="0"/>
                  <a:ea typeface="MS PGothic" pitchFamily="34" charset="-128"/>
                </a:defRPr>
              </a:lvl8pPr>
              <a:lvl9pPr marL="3886200" indent="-228600" eaLnBrk="0" fontAlgn="base" hangingPunct="0">
                <a:spcBef>
                  <a:spcPct val="0"/>
                </a:spcBef>
                <a:spcAft>
                  <a:spcPct val="0"/>
                </a:spcAft>
                <a:defRPr sz="1200">
                  <a:solidFill>
                    <a:schemeClr val="bg1"/>
                  </a:solidFill>
                  <a:latin typeface="Arial" pitchFamily="34" charset="0"/>
                  <a:ea typeface="MS PGothic" pitchFamily="34" charset="-128"/>
                </a:defRPr>
              </a:lvl9pPr>
            </a:lstStyle>
            <a:p>
              <a:pPr algn="r" defTabSz="736504"/>
              <a:r>
                <a:rPr lang="en-US" sz="1000" dirty="0">
                  <a:solidFill>
                    <a:srgbClr val="00539B"/>
                  </a:solidFill>
                  <a:latin typeface="Bodoni MT" pitchFamily="18" charset="0"/>
                  <a:ea typeface="Bodoni SvtyTwo OS ITC TT-Bold"/>
                  <a:cs typeface="Bodoni SvtyTwo OS ITC TT-Bold"/>
                </a:rPr>
                <a:t>2015</a:t>
              </a:r>
            </a:p>
          </p:txBody>
        </p:sp>
      </p:grpSp>
      <p:grpSp>
        <p:nvGrpSpPr>
          <p:cNvPr id="106" name="Group 105"/>
          <p:cNvGrpSpPr/>
          <p:nvPr/>
        </p:nvGrpSpPr>
        <p:grpSpPr>
          <a:xfrm>
            <a:off x="525143" y="3725799"/>
            <a:ext cx="997764" cy="245915"/>
            <a:chOff x="467653" y="1799602"/>
            <a:chExt cx="997764" cy="245915"/>
          </a:xfrm>
        </p:grpSpPr>
        <p:sp>
          <p:nvSpPr>
            <p:cNvPr id="107" name="Text Placeholder 7"/>
            <p:cNvSpPr txBox="1">
              <a:spLocks/>
            </p:cNvSpPr>
            <p:nvPr/>
          </p:nvSpPr>
          <p:spPr bwMode="auto">
            <a:xfrm>
              <a:off x="467653" y="1854326"/>
              <a:ext cx="720000" cy="1510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b"/>
            <a:lstStyle>
              <a:lvl1pPr eaLnBrk="0" hangingPunct="0">
                <a:defRPr sz="1200">
                  <a:solidFill>
                    <a:schemeClr val="bg1"/>
                  </a:solidFill>
                  <a:latin typeface="Arial" pitchFamily="34" charset="0"/>
                  <a:ea typeface="MS PGothic" pitchFamily="34" charset="-128"/>
                </a:defRPr>
              </a:lvl1pPr>
              <a:lvl2pPr marL="742950" indent="-285750" eaLnBrk="0" hangingPunct="0">
                <a:defRPr sz="1200">
                  <a:solidFill>
                    <a:schemeClr val="bg1"/>
                  </a:solidFill>
                  <a:latin typeface="Arial" pitchFamily="34" charset="0"/>
                  <a:ea typeface="MS PGothic" pitchFamily="34" charset="-128"/>
                </a:defRPr>
              </a:lvl2pPr>
              <a:lvl3pPr marL="1143000" indent="-228600" eaLnBrk="0" hangingPunct="0">
                <a:defRPr sz="1200">
                  <a:solidFill>
                    <a:schemeClr val="bg1"/>
                  </a:solidFill>
                  <a:latin typeface="Arial" pitchFamily="34" charset="0"/>
                  <a:ea typeface="MS PGothic" pitchFamily="34" charset="-128"/>
                </a:defRPr>
              </a:lvl3pPr>
              <a:lvl4pPr marL="1600200" indent="-228600" eaLnBrk="0" hangingPunct="0">
                <a:defRPr sz="1200">
                  <a:solidFill>
                    <a:schemeClr val="bg1"/>
                  </a:solidFill>
                  <a:latin typeface="Arial" pitchFamily="34" charset="0"/>
                  <a:ea typeface="MS PGothic" pitchFamily="34" charset="-128"/>
                </a:defRPr>
              </a:lvl4pPr>
              <a:lvl5pPr marL="2057400" indent="-228600" eaLnBrk="0" hangingPunct="0">
                <a:defRPr sz="1200">
                  <a:solidFill>
                    <a:schemeClr val="bg1"/>
                  </a:solidFill>
                  <a:latin typeface="Arial" pitchFamily="34" charset="0"/>
                  <a:ea typeface="MS PGothic" pitchFamily="34" charset="-128"/>
                </a:defRPr>
              </a:lvl5pPr>
              <a:lvl6pPr marL="2514600" indent="-228600" eaLnBrk="0" fontAlgn="base" hangingPunct="0">
                <a:spcBef>
                  <a:spcPct val="0"/>
                </a:spcBef>
                <a:spcAft>
                  <a:spcPct val="0"/>
                </a:spcAft>
                <a:defRPr sz="1200">
                  <a:solidFill>
                    <a:schemeClr val="bg1"/>
                  </a:solidFill>
                  <a:latin typeface="Arial" pitchFamily="34" charset="0"/>
                  <a:ea typeface="MS PGothic" pitchFamily="34" charset="-128"/>
                </a:defRPr>
              </a:lvl6pPr>
              <a:lvl7pPr marL="2971800" indent="-228600" eaLnBrk="0" fontAlgn="base" hangingPunct="0">
                <a:spcBef>
                  <a:spcPct val="0"/>
                </a:spcBef>
                <a:spcAft>
                  <a:spcPct val="0"/>
                </a:spcAft>
                <a:defRPr sz="1200">
                  <a:solidFill>
                    <a:schemeClr val="bg1"/>
                  </a:solidFill>
                  <a:latin typeface="Arial" pitchFamily="34" charset="0"/>
                  <a:ea typeface="MS PGothic" pitchFamily="34" charset="-128"/>
                </a:defRPr>
              </a:lvl7pPr>
              <a:lvl8pPr marL="3429000" indent="-228600" eaLnBrk="0" fontAlgn="base" hangingPunct="0">
                <a:spcBef>
                  <a:spcPct val="0"/>
                </a:spcBef>
                <a:spcAft>
                  <a:spcPct val="0"/>
                </a:spcAft>
                <a:defRPr sz="1200">
                  <a:solidFill>
                    <a:schemeClr val="bg1"/>
                  </a:solidFill>
                  <a:latin typeface="Arial" pitchFamily="34" charset="0"/>
                  <a:ea typeface="MS PGothic" pitchFamily="34" charset="-128"/>
                </a:defRPr>
              </a:lvl8pPr>
              <a:lvl9pPr marL="3886200" indent="-228600" eaLnBrk="0" fontAlgn="base" hangingPunct="0">
                <a:spcBef>
                  <a:spcPct val="0"/>
                </a:spcBef>
                <a:spcAft>
                  <a:spcPct val="0"/>
                </a:spcAft>
                <a:defRPr sz="1200">
                  <a:solidFill>
                    <a:schemeClr val="bg1"/>
                  </a:solidFill>
                  <a:latin typeface="Arial" pitchFamily="34" charset="0"/>
                  <a:ea typeface="MS PGothic" pitchFamily="34" charset="-128"/>
                </a:defRPr>
              </a:lvl9pPr>
            </a:lstStyle>
            <a:p>
              <a:pPr algn="r" defTabSz="736504">
                <a:spcAft>
                  <a:spcPts val="967"/>
                </a:spcAft>
              </a:pPr>
              <a:r>
                <a:rPr lang="en-US" kern="1200" dirty="0" smtClean="0">
                  <a:solidFill>
                    <a:srgbClr val="58595B"/>
                  </a:solidFill>
                  <a:latin typeface="Franklin Gothic Book" pitchFamily="34" charset="0"/>
                  <a:cs typeface="Arial" charset="0"/>
                </a:rPr>
                <a:t>Invested in</a:t>
              </a:r>
              <a:endParaRPr lang="en-US" kern="1200" dirty="0">
                <a:solidFill>
                  <a:srgbClr val="00539B"/>
                </a:solidFill>
                <a:latin typeface="Franklin Gothic Book" pitchFamily="34" charset="0"/>
                <a:cs typeface="Arial" charset="0"/>
              </a:endParaRPr>
            </a:p>
          </p:txBody>
        </p:sp>
        <p:sp>
          <p:nvSpPr>
            <p:cNvPr id="108" name="Text Placeholder 7"/>
            <p:cNvSpPr txBox="1">
              <a:spLocks/>
            </p:cNvSpPr>
            <p:nvPr/>
          </p:nvSpPr>
          <p:spPr bwMode="auto">
            <a:xfrm>
              <a:off x="1220059" y="1799602"/>
              <a:ext cx="245358" cy="2459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a:solidFill>
                    <a:srgbClr val="000000"/>
                  </a:solidFill>
                  <a:miter lim="800000"/>
                  <a:headEnd/>
                  <a:tailEnd/>
                </a14:hiddenLine>
              </a:ext>
            </a:extLst>
          </p:spPr>
          <p:txBody>
            <a:bodyPr wrap="none" lIns="0" tIns="0" rIns="0" bIns="0" anchor="ctr"/>
            <a:lstStyle>
              <a:lvl1pPr eaLnBrk="0" hangingPunct="0">
                <a:defRPr sz="1200">
                  <a:solidFill>
                    <a:schemeClr val="bg1"/>
                  </a:solidFill>
                  <a:latin typeface="Arial" pitchFamily="34" charset="0"/>
                  <a:ea typeface="MS PGothic" pitchFamily="34" charset="-128"/>
                </a:defRPr>
              </a:lvl1pPr>
              <a:lvl2pPr marL="742950" indent="-285750" eaLnBrk="0" hangingPunct="0">
                <a:defRPr sz="1200">
                  <a:solidFill>
                    <a:schemeClr val="bg1"/>
                  </a:solidFill>
                  <a:latin typeface="Arial" pitchFamily="34" charset="0"/>
                  <a:ea typeface="MS PGothic" pitchFamily="34" charset="-128"/>
                </a:defRPr>
              </a:lvl2pPr>
              <a:lvl3pPr marL="1143000" indent="-228600" eaLnBrk="0" hangingPunct="0">
                <a:defRPr sz="1200">
                  <a:solidFill>
                    <a:schemeClr val="bg1"/>
                  </a:solidFill>
                  <a:latin typeface="Arial" pitchFamily="34" charset="0"/>
                  <a:ea typeface="MS PGothic" pitchFamily="34" charset="-128"/>
                </a:defRPr>
              </a:lvl3pPr>
              <a:lvl4pPr marL="1600200" indent="-228600" eaLnBrk="0" hangingPunct="0">
                <a:defRPr sz="1200">
                  <a:solidFill>
                    <a:schemeClr val="bg1"/>
                  </a:solidFill>
                  <a:latin typeface="Arial" pitchFamily="34" charset="0"/>
                  <a:ea typeface="MS PGothic" pitchFamily="34" charset="-128"/>
                </a:defRPr>
              </a:lvl4pPr>
              <a:lvl5pPr marL="2057400" indent="-228600" eaLnBrk="0" hangingPunct="0">
                <a:defRPr sz="1200">
                  <a:solidFill>
                    <a:schemeClr val="bg1"/>
                  </a:solidFill>
                  <a:latin typeface="Arial" pitchFamily="34" charset="0"/>
                  <a:ea typeface="MS PGothic" pitchFamily="34" charset="-128"/>
                </a:defRPr>
              </a:lvl5pPr>
              <a:lvl6pPr marL="2514600" indent="-228600" eaLnBrk="0" fontAlgn="base" hangingPunct="0">
                <a:spcBef>
                  <a:spcPct val="0"/>
                </a:spcBef>
                <a:spcAft>
                  <a:spcPct val="0"/>
                </a:spcAft>
                <a:defRPr sz="1200">
                  <a:solidFill>
                    <a:schemeClr val="bg1"/>
                  </a:solidFill>
                  <a:latin typeface="Arial" pitchFamily="34" charset="0"/>
                  <a:ea typeface="MS PGothic" pitchFamily="34" charset="-128"/>
                </a:defRPr>
              </a:lvl6pPr>
              <a:lvl7pPr marL="2971800" indent="-228600" eaLnBrk="0" fontAlgn="base" hangingPunct="0">
                <a:spcBef>
                  <a:spcPct val="0"/>
                </a:spcBef>
                <a:spcAft>
                  <a:spcPct val="0"/>
                </a:spcAft>
                <a:defRPr sz="1200">
                  <a:solidFill>
                    <a:schemeClr val="bg1"/>
                  </a:solidFill>
                  <a:latin typeface="Arial" pitchFamily="34" charset="0"/>
                  <a:ea typeface="MS PGothic" pitchFamily="34" charset="-128"/>
                </a:defRPr>
              </a:lvl7pPr>
              <a:lvl8pPr marL="3429000" indent="-228600" eaLnBrk="0" fontAlgn="base" hangingPunct="0">
                <a:spcBef>
                  <a:spcPct val="0"/>
                </a:spcBef>
                <a:spcAft>
                  <a:spcPct val="0"/>
                </a:spcAft>
                <a:defRPr sz="1200">
                  <a:solidFill>
                    <a:schemeClr val="bg1"/>
                  </a:solidFill>
                  <a:latin typeface="Arial" pitchFamily="34" charset="0"/>
                  <a:ea typeface="MS PGothic" pitchFamily="34" charset="-128"/>
                </a:defRPr>
              </a:lvl8pPr>
              <a:lvl9pPr marL="3886200" indent="-228600" eaLnBrk="0" fontAlgn="base" hangingPunct="0">
                <a:spcBef>
                  <a:spcPct val="0"/>
                </a:spcBef>
                <a:spcAft>
                  <a:spcPct val="0"/>
                </a:spcAft>
                <a:defRPr sz="1200">
                  <a:solidFill>
                    <a:schemeClr val="bg1"/>
                  </a:solidFill>
                  <a:latin typeface="Arial" pitchFamily="34" charset="0"/>
                  <a:ea typeface="MS PGothic" pitchFamily="34" charset="-128"/>
                </a:defRPr>
              </a:lvl9pPr>
            </a:lstStyle>
            <a:p>
              <a:pPr algn="r" defTabSz="736504"/>
              <a:r>
                <a:rPr lang="en-US" sz="1000" dirty="0">
                  <a:solidFill>
                    <a:srgbClr val="00539B"/>
                  </a:solidFill>
                  <a:latin typeface="Bodoni MT" pitchFamily="18" charset="0"/>
                  <a:ea typeface="Bodoni SvtyTwo OS ITC TT-Bold"/>
                  <a:cs typeface="Bodoni SvtyTwo OS ITC TT-Bold"/>
                </a:rPr>
                <a:t>2015</a:t>
              </a:r>
            </a:p>
          </p:txBody>
        </p:sp>
      </p:grpSp>
      <p:grpSp>
        <p:nvGrpSpPr>
          <p:cNvPr id="109" name="Group 108"/>
          <p:cNvGrpSpPr/>
          <p:nvPr/>
        </p:nvGrpSpPr>
        <p:grpSpPr>
          <a:xfrm>
            <a:off x="1957410" y="3709633"/>
            <a:ext cx="901724" cy="245915"/>
            <a:chOff x="563693" y="1799602"/>
            <a:chExt cx="901724" cy="245915"/>
          </a:xfrm>
        </p:grpSpPr>
        <p:sp>
          <p:nvSpPr>
            <p:cNvPr id="110" name="Text Placeholder 7"/>
            <p:cNvSpPr txBox="1">
              <a:spLocks/>
            </p:cNvSpPr>
            <p:nvPr/>
          </p:nvSpPr>
          <p:spPr bwMode="auto">
            <a:xfrm>
              <a:off x="563693" y="1854326"/>
              <a:ext cx="623959" cy="1510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b"/>
            <a:lstStyle>
              <a:lvl1pPr eaLnBrk="0" hangingPunct="0">
                <a:defRPr sz="1200">
                  <a:solidFill>
                    <a:schemeClr val="bg1"/>
                  </a:solidFill>
                  <a:latin typeface="Arial" pitchFamily="34" charset="0"/>
                  <a:ea typeface="MS PGothic" pitchFamily="34" charset="-128"/>
                </a:defRPr>
              </a:lvl1pPr>
              <a:lvl2pPr marL="742950" indent="-285750" eaLnBrk="0" hangingPunct="0">
                <a:defRPr sz="1200">
                  <a:solidFill>
                    <a:schemeClr val="bg1"/>
                  </a:solidFill>
                  <a:latin typeface="Arial" pitchFamily="34" charset="0"/>
                  <a:ea typeface="MS PGothic" pitchFamily="34" charset="-128"/>
                </a:defRPr>
              </a:lvl2pPr>
              <a:lvl3pPr marL="1143000" indent="-228600" eaLnBrk="0" hangingPunct="0">
                <a:defRPr sz="1200">
                  <a:solidFill>
                    <a:schemeClr val="bg1"/>
                  </a:solidFill>
                  <a:latin typeface="Arial" pitchFamily="34" charset="0"/>
                  <a:ea typeface="MS PGothic" pitchFamily="34" charset="-128"/>
                </a:defRPr>
              </a:lvl3pPr>
              <a:lvl4pPr marL="1600200" indent="-228600" eaLnBrk="0" hangingPunct="0">
                <a:defRPr sz="1200">
                  <a:solidFill>
                    <a:schemeClr val="bg1"/>
                  </a:solidFill>
                  <a:latin typeface="Arial" pitchFamily="34" charset="0"/>
                  <a:ea typeface="MS PGothic" pitchFamily="34" charset="-128"/>
                </a:defRPr>
              </a:lvl4pPr>
              <a:lvl5pPr marL="2057400" indent="-228600" eaLnBrk="0" hangingPunct="0">
                <a:defRPr sz="1200">
                  <a:solidFill>
                    <a:schemeClr val="bg1"/>
                  </a:solidFill>
                  <a:latin typeface="Arial" pitchFamily="34" charset="0"/>
                  <a:ea typeface="MS PGothic" pitchFamily="34" charset="-128"/>
                </a:defRPr>
              </a:lvl5pPr>
              <a:lvl6pPr marL="2514600" indent="-228600" eaLnBrk="0" fontAlgn="base" hangingPunct="0">
                <a:spcBef>
                  <a:spcPct val="0"/>
                </a:spcBef>
                <a:spcAft>
                  <a:spcPct val="0"/>
                </a:spcAft>
                <a:defRPr sz="1200">
                  <a:solidFill>
                    <a:schemeClr val="bg1"/>
                  </a:solidFill>
                  <a:latin typeface="Arial" pitchFamily="34" charset="0"/>
                  <a:ea typeface="MS PGothic" pitchFamily="34" charset="-128"/>
                </a:defRPr>
              </a:lvl6pPr>
              <a:lvl7pPr marL="2971800" indent="-228600" eaLnBrk="0" fontAlgn="base" hangingPunct="0">
                <a:spcBef>
                  <a:spcPct val="0"/>
                </a:spcBef>
                <a:spcAft>
                  <a:spcPct val="0"/>
                </a:spcAft>
                <a:defRPr sz="1200">
                  <a:solidFill>
                    <a:schemeClr val="bg1"/>
                  </a:solidFill>
                  <a:latin typeface="Arial" pitchFamily="34" charset="0"/>
                  <a:ea typeface="MS PGothic" pitchFamily="34" charset="-128"/>
                </a:defRPr>
              </a:lvl7pPr>
              <a:lvl8pPr marL="3429000" indent="-228600" eaLnBrk="0" fontAlgn="base" hangingPunct="0">
                <a:spcBef>
                  <a:spcPct val="0"/>
                </a:spcBef>
                <a:spcAft>
                  <a:spcPct val="0"/>
                </a:spcAft>
                <a:defRPr sz="1200">
                  <a:solidFill>
                    <a:schemeClr val="bg1"/>
                  </a:solidFill>
                  <a:latin typeface="Arial" pitchFamily="34" charset="0"/>
                  <a:ea typeface="MS PGothic" pitchFamily="34" charset="-128"/>
                </a:defRPr>
              </a:lvl8pPr>
              <a:lvl9pPr marL="3886200" indent="-228600" eaLnBrk="0" fontAlgn="base" hangingPunct="0">
                <a:spcBef>
                  <a:spcPct val="0"/>
                </a:spcBef>
                <a:spcAft>
                  <a:spcPct val="0"/>
                </a:spcAft>
                <a:defRPr sz="1200">
                  <a:solidFill>
                    <a:schemeClr val="bg1"/>
                  </a:solidFill>
                  <a:latin typeface="Arial" pitchFamily="34" charset="0"/>
                  <a:ea typeface="MS PGothic" pitchFamily="34" charset="-128"/>
                </a:defRPr>
              </a:lvl9pPr>
            </a:lstStyle>
            <a:p>
              <a:pPr algn="r" defTabSz="736504">
                <a:spcAft>
                  <a:spcPts val="967"/>
                </a:spcAft>
              </a:pPr>
              <a:r>
                <a:rPr lang="en-US" kern="1200" dirty="0" smtClean="0">
                  <a:solidFill>
                    <a:srgbClr val="58595B"/>
                  </a:solidFill>
                  <a:latin typeface="Franklin Gothic Book" pitchFamily="34" charset="0"/>
                  <a:cs typeface="Arial" charset="0"/>
                </a:rPr>
                <a:t>Signed in</a:t>
              </a:r>
              <a:endParaRPr lang="en-US" kern="1200" dirty="0">
                <a:solidFill>
                  <a:srgbClr val="00539B"/>
                </a:solidFill>
                <a:latin typeface="Franklin Gothic Book" pitchFamily="34" charset="0"/>
                <a:cs typeface="Arial" charset="0"/>
              </a:endParaRPr>
            </a:p>
          </p:txBody>
        </p:sp>
        <p:sp>
          <p:nvSpPr>
            <p:cNvPr id="111" name="Text Placeholder 7"/>
            <p:cNvSpPr txBox="1">
              <a:spLocks/>
            </p:cNvSpPr>
            <p:nvPr/>
          </p:nvSpPr>
          <p:spPr bwMode="auto">
            <a:xfrm>
              <a:off x="1220059" y="1799602"/>
              <a:ext cx="245358" cy="2459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a:solidFill>
                    <a:srgbClr val="000000"/>
                  </a:solidFill>
                  <a:miter lim="800000"/>
                  <a:headEnd/>
                  <a:tailEnd/>
                </a14:hiddenLine>
              </a:ext>
            </a:extLst>
          </p:spPr>
          <p:txBody>
            <a:bodyPr wrap="none" lIns="0" tIns="0" rIns="0" bIns="0" anchor="ctr"/>
            <a:lstStyle>
              <a:lvl1pPr eaLnBrk="0" hangingPunct="0">
                <a:defRPr sz="1200">
                  <a:solidFill>
                    <a:schemeClr val="bg1"/>
                  </a:solidFill>
                  <a:latin typeface="Arial" pitchFamily="34" charset="0"/>
                  <a:ea typeface="MS PGothic" pitchFamily="34" charset="-128"/>
                </a:defRPr>
              </a:lvl1pPr>
              <a:lvl2pPr marL="742950" indent="-285750" eaLnBrk="0" hangingPunct="0">
                <a:defRPr sz="1200">
                  <a:solidFill>
                    <a:schemeClr val="bg1"/>
                  </a:solidFill>
                  <a:latin typeface="Arial" pitchFamily="34" charset="0"/>
                  <a:ea typeface="MS PGothic" pitchFamily="34" charset="-128"/>
                </a:defRPr>
              </a:lvl2pPr>
              <a:lvl3pPr marL="1143000" indent="-228600" eaLnBrk="0" hangingPunct="0">
                <a:defRPr sz="1200">
                  <a:solidFill>
                    <a:schemeClr val="bg1"/>
                  </a:solidFill>
                  <a:latin typeface="Arial" pitchFamily="34" charset="0"/>
                  <a:ea typeface="MS PGothic" pitchFamily="34" charset="-128"/>
                </a:defRPr>
              </a:lvl3pPr>
              <a:lvl4pPr marL="1600200" indent="-228600" eaLnBrk="0" hangingPunct="0">
                <a:defRPr sz="1200">
                  <a:solidFill>
                    <a:schemeClr val="bg1"/>
                  </a:solidFill>
                  <a:latin typeface="Arial" pitchFamily="34" charset="0"/>
                  <a:ea typeface="MS PGothic" pitchFamily="34" charset="-128"/>
                </a:defRPr>
              </a:lvl4pPr>
              <a:lvl5pPr marL="2057400" indent="-228600" eaLnBrk="0" hangingPunct="0">
                <a:defRPr sz="1200">
                  <a:solidFill>
                    <a:schemeClr val="bg1"/>
                  </a:solidFill>
                  <a:latin typeface="Arial" pitchFamily="34" charset="0"/>
                  <a:ea typeface="MS PGothic" pitchFamily="34" charset="-128"/>
                </a:defRPr>
              </a:lvl5pPr>
              <a:lvl6pPr marL="2514600" indent="-228600" eaLnBrk="0" fontAlgn="base" hangingPunct="0">
                <a:spcBef>
                  <a:spcPct val="0"/>
                </a:spcBef>
                <a:spcAft>
                  <a:spcPct val="0"/>
                </a:spcAft>
                <a:defRPr sz="1200">
                  <a:solidFill>
                    <a:schemeClr val="bg1"/>
                  </a:solidFill>
                  <a:latin typeface="Arial" pitchFamily="34" charset="0"/>
                  <a:ea typeface="MS PGothic" pitchFamily="34" charset="-128"/>
                </a:defRPr>
              </a:lvl6pPr>
              <a:lvl7pPr marL="2971800" indent="-228600" eaLnBrk="0" fontAlgn="base" hangingPunct="0">
                <a:spcBef>
                  <a:spcPct val="0"/>
                </a:spcBef>
                <a:spcAft>
                  <a:spcPct val="0"/>
                </a:spcAft>
                <a:defRPr sz="1200">
                  <a:solidFill>
                    <a:schemeClr val="bg1"/>
                  </a:solidFill>
                  <a:latin typeface="Arial" pitchFamily="34" charset="0"/>
                  <a:ea typeface="MS PGothic" pitchFamily="34" charset="-128"/>
                </a:defRPr>
              </a:lvl7pPr>
              <a:lvl8pPr marL="3429000" indent="-228600" eaLnBrk="0" fontAlgn="base" hangingPunct="0">
                <a:spcBef>
                  <a:spcPct val="0"/>
                </a:spcBef>
                <a:spcAft>
                  <a:spcPct val="0"/>
                </a:spcAft>
                <a:defRPr sz="1200">
                  <a:solidFill>
                    <a:schemeClr val="bg1"/>
                  </a:solidFill>
                  <a:latin typeface="Arial" pitchFamily="34" charset="0"/>
                  <a:ea typeface="MS PGothic" pitchFamily="34" charset="-128"/>
                </a:defRPr>
              </a:lvl8pPr>
              <a:lvl9pPr marL="3886200" indent="-228600" eaLnBrk="0" fontAlgn="base" hangingPunct="0">
                <a:spcBef>
                  <a:spcPct val="0"/>
                </a:spcBef>
                <a:spcAft>
                  <a:spcPct val="0"/>
                </a:spcAft>
                <a:defRPr sz="1200">
                  <a:solidFill>
                    <a:schemeClr val="bg1"/>
                  </a:solidFill>
                  <a:latin typeface="Arial" pitchFamily="34" charset="0"/>
                  <a:ea typeface="MS PGothic" pitchFamily="34" charset="-128"/>
                </a:defRPr>
              </a:lvl9pPr>
            </a:lstStyle>
            <a:p>
              <a:pPr algn="r" defTabSz="736504"/>
              <a:r>
                <a:rPr lang="en-US" sz="1000" dirty="0" smtClean="0">
                  <a:solidFill>
                    <a:srgbClr val="00539B"/>
                  </a:solidFill>
                  <a:latin typeface="Bodoni MT" pitchFamily="18" charset="0"/>
                  <a:ea typeface="Bodoni SvtyTwo OS ITC TT-Bold"/>
                  <a:cs typeface="Bodoni SvtyTwo OS ITC TT-Bold"/>
                </a:rPr>
                <a:t>2016</a:t>
              </a:r>
              <a:endParaRPr lang="en-US" sz="1000" dirty="0">
                <a:solidFill>
                  <a:srgbClr val="00539B"/>
                </a:solidFill>
                <a:latin typeface="Bodoni MT" pitchFamily="18" charset="0"/>
                <a:ea typeface="Bodoni SvtyTwo OS ITC TT-Bold"/>
                <a:cs typeface="Bodoni SvtyTwo OS ITC TT-Bold"/>
              </a:endParaRPr>
            </a:p>
          </p:txBody>
        </p:sp>
      </p:grpSp>
      <p:grpSp>
        <p:nvGrpSpPr>
          <p:cNvPr id="112" name="Group 111"/>
          <p:cNvGrpSpPr/>
          <p:nvPr/>
        </p:nvGrpSpPr>
        <p:grpSpPr>
          <a:xfrm>
            <a:off x="3355144" y="3725799"/>
            <a:ext cx="881984" cy="245915"/>
            <a:chOff x="583433" y="1799602"/>
            <a:chExt cx="881984" cy="245915"/>
          </a:xfrm>
        </p:grpSpPr>
        <p:sp>
          <p:nvSpPr>
            <p:cNvPr id="113" name="Text Placeholder 7"/>
            <p:cNvSpPr txBox="1">
              <a:spLocks/>
            </p:cNvSpPr>
            <p:nvPr/>
          </p:nvSpPr>
          <p:spPr bwMode="auto">
            <a:xfrm>
              <a:off x="583433" y="1854326"/>
              <a:ext cx="604220" cy="1448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b"/>
            <a:lstStyle>
              <a:lvl1pPr eaLnBrk="0" hangingPunct="0">
                <a:defRPr sz="1200">
                  <a:solidFill>
                    <a:schemeClr val="bg1"/>
                  </a:solidFill>
                  <a:latin typeface="Arial" pitchFamily="34" charset="0"/>
                  <a:ea typeface="MS PGothic" pitchFamily="34" charset="-128"/>
                </a:defRPr>
              </a:lvl1pPr>
              <a:lvl2pPr marL="742950" indent="-285750" eaLnBrk="0" hangingPunct="0">
                <a:defRPr sz="1200">
                  <a:solidFill>
                    <a:schemeClr val="bg1"/>
                  </a:solidFill>
                  <a:latin typeface="Arial" pitchFamily="34" charset="0"/>
                  <a:ea typeface="MS PGothic" pitchFamily="34" charset="-128"/>
                </a:defRPr>
              </a:lvl2pPr>
              <a:lvl3pPr marL="1143000" indent="-228600" eaLnBrk="0" hangingPunct="0">
                <a:defRPr sz="1200">
                  <a:solidFill>
                    <a:schemeClr val="bg1"/>
                  </a:solidFill>
                  <a:latin typeface="Arial" pitchFamily="34" charset="0"/>
                  <a:ea typeface="MS PGothic" pitchFamily="34" charset="-128"/>
                </a:defRPr>
              </a:lvl3pPr>
              <a:lvl4pPr marL="1600200" indent="-228600" eaLnBrk="0" hangingPunct="0">
                <a:defRPr sz="1200">
                  <a:solidFill>
                    <a:schemeClr val="bg1"/>
                  </a:solidFill>
                  <a:latin typeface="Arial" pitchFamily="34" charset="0"/>
                  <a:ea typeface="MS PGothic" pitchFamily="34" charset="-128"/>
                </a:defRPr>
              </a:lvl4pPr>
              <a:lvl5pPr marL="2057400" indent="-228600" eaLnBrk="0" hangingPunct="0">
                <a:defRPr sz="1200">
                  <a:solidFill>
                    <a:schemeClr val="bg1"/>
                  </a:solidFill>
                  <a:latin typeface="Arial" pitchFamily="34" charset="0"/>
                  <a:ea typeface="MS PGothic" pitchFamily="34" charset="-128"/>
                </a:defRPr>
              </a:lvl5pPr>
              <a:lvl6pPr marL="2514600" indent="-228600" eaLnBrk="0" fontAlgn="base" hangingPunct="0">
                <a:spcBef>
                  <a:spcPct val="0"/>
                </a:spcBef>
                <a:spcAft>
                  <a:spcPct val="0"/>
                </a:spcAft>
                <a:defRPr sz="1200">
                  <a:solidFill>
                    <a:schemeClr val="bg1"/>
                  </a:solidFill>
                  <a:latin typeface="Arial" pitchFamily="34" charset="0"/>
                  <a:ea typeface="MS PGothic" pitchFamily="34" charset="-128"/>
                </a:defRPr>
              </a:lvl6pPr>
              <a:lvl7pPr marL="2971800" indent="-228600" eaLnBrk="0" fontAlgn="base" hangingPunct="0">
                <a:spcBef>
                  <a:spcPct val="0"/>
                </a:spcBef>
                <a:spcAft>
                  <a:spcPct val="0"/>
                </a:spcAft>
                <a:defRPr sz="1200">
                  <a:solidFill>
                    <a:schemeClr val="bg1"/>
                  </a:solidFill>
                  <a:latin typeface="Arial" pitchFamily="34" charset="0"/>
                  <a:ea typeface="MS PGothic" pitchFamily="34" charset="-128"/>
                </a:defRPr>
              </a:lvl7pPr>
              <a:lvl8pPr marL="3429000" indent="-228600" eaLnBrk="0" fontAlgn="base" hangingPunct="0">
                <a:spcBef>
                  <a:spcPct val="0"/>
                </a:spcBef>
                <a:spcAft>
                  <a:spcPct val="0"/>
                </a:spcAft>
                <a:defRPr sz="1200">
                  <a:solidFill>
                    <a:schemeClr val="bg1"/>
                  </a:solidFill>
                  <a:latin typeface="Arial" pitchFamily="34" charset="0"/>
                  <a:ea typeface="MS PGothic" pitchFamily="34" charset="-128"/>
                </a:defRPr>
              </a:lvl8pPr>
              <a:lvl9pPr marL="3886200" indent="-228600" eaLnBrk="0" fontAlgn="base" hangingPunct="0">
                <a:spcBef>
                  <a:spcPct val="0"/>
                </a:spcBef>
                <a:spcAft>
                  <a:spcPct val="0"/>
                </a:spcAft>
                <a:defRPr sz="1200">
                  <a:solidFill>
                    <a:schemeClr val="bg1"/>
                  </a:solidFill>
                  <a:latin typeface="Arial" pitchFamily="34" charset="0"/>
                  <a:ea typeface="MS PGothic" pitchFamily="34" charset="-128"/>
                </a:defRPr>
              </a:lvl9pPr>
            </a:lstStyle>
            <a:p>
              <a:pPr algn="r" defTabSz="736504">
                <a:spcAft>
                  <a:spcPts val="967"/>
                </a:spcAft>
              </a:pPr>
              <a:r>
                <a:rPr lang="en-US" kern="1200" dirty="0" smtClean="0">
                  <a:solidFill>
                    <a:srgbClr val="58595B"/>
                  </a:solidFill>
                  <a:latin typeface="Franklin Gothic Book" pitchFamily="34" charset="0"/>
                  <a:cs typeface="Arial" charset="0"/>
                </a:rPr>
                <a:t>Signed in</a:t>
              </a:r>
              <a:endParaRPr lang="en-US" kern="1200" dirty="0">
                <a:solidFill>
                  <a:srgbClr val="00539B"/>
                </a:solidFill>
                <a:latin typeface="Franklin Gothic Book" pitchFamily="34" charset="0"/>
                <a:cs typeface="Arial" charset="0"/>
              </a:endParaRPr>
            </a:p>
          </p:txBody>
        </p:sp>
        <p:sp>
          <p:nvSpPr>
            <p:cNvPr id="114" name="Text Placeholder 7"/>
            <p:cNvSpPr txBox="1">
              <a:spLocks/>
            </p:cNvSpPr>
            <p:nvPr/>
          </p:nvSpPr>
          <p:spPr bwMode="auto">
            <a:xfrm>
              <a:off x="1220059" y="1799602"/>
              <a:ext cx="245358" cy="2459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a:solidFill>
                    <a:srgbClr val="000000"/>
                  </a:solidFill>
                  <a:miter lim="800000"/>
                  <a:headEnd/>
                  <a:tailEnd/>
                </a14:hiddenLine>
              </a:ext>
            </a:extLst>
          </p:spPr>
          <p:txBody>
            <a:bodyPr wrap="none" lIns="0" tIns="0" rIns="0" bIns="0" anchor="ctr"/>
            <a:lstStyle>
              <a:lvl1pPr eaLnBrk="0" hangingPunct="0">
                <a:defRPr sz="1200">
                  <a:solidFill>
                    <a:schemeClr val="bg1"/>
                  </a:solidFill>
                  <a:latin typeface="Arial" pitchFamily="34" charset="0"/>
                  <a:ea typeface="MS PGothic" pitchFamily="34" charset="-128"/>
                </a:defRPr>
              </a:lvl1pPr>
              <a:lvl2pPr marL="742950" indent="-285750" eaLnBrk="0" hangingPunct="0">
                <a:defRPr sz="1200">
                  <a:solidFill>
                    <a:schemeClr val="bg1"/>
                  </a:solidFill>
                  <a:latin typeface="Arial" pitchFamily="34" charset="0"/>
                  <a:ea typeface="MS PGothic" pitchFamily="34" charset="-128"/>
                </a:defRPr>
              </a:lvl2pPr>
              <a:lvl3pPr marL="1143000" indent="-228600" eaLnBrk="0" hangingPunct="0">
                <a:defRPr sz="1200">
                  <a:solidFill>
                    <a:schemeClr val="bg1"/>
                  </a:solidFill>
                  <a:latin typeface="Arial" pitchFamily="34" charset="0"/>
                  <a:ea typeface="MS PGothic" pitchFamily="34" charset="-128"/>
                </a:defRPr>
              </a:lvl3pPr>
              <a:lvl4pPr marL="1600200" indent="-228600" eaLnBrk="0" hangingPunct="0">
                <a:defRPr sz="1200">
                  <a:solidFill>
                    <a:schemeClr val="bg1"/>
                  </a:solidFill>
                  <a:latin typeface="Arial" pitchFamily="34" charset="0"/>
                  <a:ea typeface="MS PGothic" pitchFamily="34" charset="-128"/>
                </a:defRPr>
              </a:lvl4pPr>
              <a:lvl5pPr marL="2057400" indent="-228600" eaLnBrk="0" hangingPunct="0">
                <a:defRPr sz="1200">
                  <a:solidFill>
                    <a:schemeClr val="bg1"/>
                  </a:solidFill>
                  <a:latin typeface="Arial" pitchFamily="34" charset="0"/>
                  <a:ea typeface="MS PGothic" pitchFamily="34" charset="-128"/>
                </a:defRPr>
              </a:lvl5pPr>
              <a:lvl6pPr marL="2514600" indent="-228600" eaLnBrk="0" fontAlgn="base" hangingPunct="0">
                <a:spcBef>
                  <a:spcPct val="0"/>
                </a:spcBef>
                <a:spcAft>
                  <a:spcPct val="0"/>
                </a:spcAft>
                <a:defRPr sz="1200">
                  <a:solidFill>
                    <a:schemeClr val="bg1"/>
                  </a:solidFill>
                  <a:latin typeface="Arial" pitchFamily="34" charset="0"/>
                  <a:ea typeface="MS PGothic" pitchFamily="34" charset="-128"/>
                </a:defRPr>
              </a:lvl6pPr>
              <a:lvl7pPr marL="2971800" indent="-228600" eaLnBrk="0" fontAlgn="base" hangingPunct="0">
                <a:spcBef>
                  <a:spcPct val="0"/>
                </a:spcBef>
                <a:spcAft>
                  <a:spcPct val="0"/>
                </a:spcAft>
                <a:defRPr sz="1200">
                  <a:solidFill>
                    <a:schemeClr val="bg1"/>
                  </a:solidFill>
                  <a:latin typeface="Arial" pitchFamily="34" charset="0"/>
                  <a:ea typeface="MS PGothic" pitchFamily="34" charset="-128"/>
                </a:defRPr>
              </a:lvl7pPr>
              <a:lvl8pPr marL="3429000" indent="-228600" eaLnBrk="0" fontAlgn="base" hangingPunct="0">
                <a:spcBef>
                  <a:spcPct val="0"/>
                </a:spcBef>
                <a:spcAft>
                  <a:spcPct val="0"/>
                </a:spcAft>
                <a:defRPr sz="1200">
                  <a:solidFill>
                    <a:schemeClr val="bg1"/>
                  </a:solidFill>
                  <a:latin typeface="Arial" pitchFamily="34" charset="0"/>
                  <a:ea typeface="MS PGothic" pitchFamily="34" charset="-128"/>
                </a:defRPr>
              </a:lvl8pPr>
              <a:lvl9pPr marL="3886200" indent="-228600" eaLnBrk="0" fontAlgn="base" hangingPunct="0">
                <a:spcBef>
                  <a:spcPct val="0"/>
                </a:spcBef>
                <a:spcAft>
                  <a:spcPct val="0"/>
                </a:spcAft>
                <a:defRPr sz="1200">
                  <a:solidFill>
                    <a:schemeClr val="bg1"/>
                  </a:solidFill>
                  <a:latin typeface="Arial" pitchFamily="34" charset="0"/>
                  <a:ea typeface="MS PGothic" pitchFamily="34" charset="-128"/>
                </a:defRPr>
              </a:lvl9pPr>
            </a:lstStyle>
            <a:p>
              <a:pPr algn="r" defTabSz="736504"/>
              <a:r>
                <a:rPr lang="en-US" sz="1000" dirty="0" smtClean="0">
                  <a:solidFill>
                    <a:srgbClr val="00539B"/>
                  </a:solidFill>
                  <a:latin typeface="Bodoni MT" pitchFamily="18" charset="0"/>
                  <a:ea typeface="Bodoni SvtyTwo OS ITC TT-Bold"/>
                  <a:cs typeface="Bodoni SvtyTwo OS ITC TT-Bold"/>
                </a:rPr>
                <a:t>2016</a:t>
              </a:r>
              <a:endParaRPr lang="en-US" sz="1000" dirty="0">
                <a:solidFill>
                  <a:srgbClr val="00539B"/>
                </a:solidFill>
                <a:latin typeface="Bodoni MT" pitchFamily="18" charset="0"/>
                <a:ea typeface="Bodoni SvtyTwo OS ITC TT-Bold"/>
                <a:cs typeface="Bodoni SvtyTwo OS ITC TT-Bold"/>
              </a:endParaRPr>
            </a:p>
          </p:txBody>
        </p:sp>
      </p:grpSp>
      <p:grpSp>
        <p:nvGrpSpPr>
          <p:cNvPr id="115" name="Group 114"/>
          <p:cNvGrpSpPr/>
          <p:nvPr/>
        </p:nvGrpSpPr>
        <p:grpSpPr>
          <a:xfrm>
            <a:off x="4667867" y="3733114"/>
            <a:ext cx="1030987" cy="245915"/>
            <a:chOff x="273397" y="1787867"/>
            <a:chExt cx="1030987" cy="245915"/>
          </a:xfrm>
        </p:grpSpPr>
        <p:sp>
          <p:nvSpPr>
            <p:cNvPr id="116" name="Text Placeholder 7"/>
            <p:cNvSpPr txBox="1">
              <a:spLocks/>
            </p:cNvSpPr>
            <p:nvPr/>
          </p:nvSpPr>
          <p:spPr bwMode="auto">
            <a:xfrm>
              <a:off x="273397" y="1867738"/>
              <a:ext cx="752406" cy="1242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b"/>
            <a:lstStyle>
              <a:lvl1pPr eaLnBrk="0" hangingPunct="0">
                <a:defRPr sz="1200">
                  <a:solidFill>
                    <a:schemeClr val="bg1"/>
                  </a:solidFill>
                  <a:latin typeface="Arial" pitchFamily="34" charset="0"/>
                  <a:ea typeface="MS PGothic" pitchFamily="34" charset="-128"/>
                </a:defRPr>
              </a:lvl1pPr>
              <a:lvl2pPr marL="742950" indent="-285750" eaLnBrk="0" hangingPunct="0">
                <a:defRPr sz="1200">
                  <a:solidFill>
                    <a:schemeClr val="bg1"/>
                  </a:solidFill>
                  <a:latin typeface="Arial" pitchFamily="34" charset="0"/>
                  <a:ea typeface="MS PGothic" pitchFamily="34" charset="-128"/>
                </a:defRPr>
              </a:lvl2pPr>
              <a:lvl3pPr marL="1143000" indent="-228600" eaLnBrk="0" hangingPunct="0">
                <a:defRPr sz="1200">
                  <a:solidFill>
                    <a:schemeClr val="bg1"/>
                  </a:solidFill>
                  <a:latin typeface="Arial" pitchFamily="34" charset="0"/>
                  <a:ea typeface="MS PGothic" pitchFamily="34" charset="-128"/>
                </a:defRPr>
              </a:lvl3pPr>
              <a:lvl4pPr marL="1600200" indent="-228600" eaLnBrk="0" hangingPunct="0">
                <a:defRPr sz="1200">
                  <a:solidFill>
                    <a:schemeClr val="bg1"/>
                  </a:solidFill>
                  <a:latin typeface="Arial" pitchFamily="34" charset="0"/>
                  <a:ea typeface="MS PGothic" pitchFamily="34" charset="-128"/>
                </a:defRPr>
              </a:lvl4pPr>
              <a:lvl5pPr marL="2057400" indent="-228600" eaLnBrk="0" hangingPunct="0">
                <a:defRPr sz="1200">
                  <a:solidFill>
                    <a:schemeClr val="bg1"/>
                  </a:solidFill>
                  <a:latin typeface="Arial" pitchFamily="34" charset="0"/>
                  <a:ea typeface="MS PGothic" pitchFamily="34" charset="-128"/>
                </a:defRPr>
              </a:lvl5pPr>
              <a:lvl6pPr marL="2514600" indent="-228600" eaLnBrk="0" fontAlgn="base" hangingPunct="0">
                <a:spcBef>
                  <a:spcPct val="0"/>
                </a:spcBef>
                <a:spcAft>
                  <a:spcPct val="0"/>
                </a:spcAft>
                <a:defRPr sz="1200">
                  <a:solidFill>
                    <a:schemeClr val="bg1"/>
                  </a:solidFill>
                  <a:latin typeface="Arial" pitchFamily="34" charset="0"/>
                  <a:ea typeface="MS PGothic" pitchFamily="34" charset="-128"/>
                </a:defRPr>
              </a:lvl6pPr>
              <a:lvl7pPr marL="2971800" indent="-228600" eaLnBrk="0" fontAlgn="base" hangingPunct="0">
                <a:spcBef>
                  <a:spcPct val="0"/>
                </a:spcBef>
                <a:spcAft>
                  <a:spcPct val="0"/>
                </a:spcAft>
                <a:defRPr sz="1200">
                  <a:solidFill>
                    <a:schemeClr val="bg1"/>
                  </a:solidFill>
                  <a:latin typeface="Arial" pitchFamily="34" charset="0"/>
                  <a:ea typeface="MS PGothic" pitchFamily="34" charset="-128"/>
                </a:defRPr>
              </a:lvl7pPr>
              <a:lvl8pPr marL="3429000" indent="-228600" eaLnBrk="0" fontAlgn="base" hangingPunct="0">
                <a:spcBef>
                  <a:spcPct val="0"/>
                </a:spcBef>
                <a:spcAft>
                  <a:spcPct val="0"/>
                </a:spcAft>
                <a:defRPr sz="1200">
                  <a:solidFill>
                    <a:schemeClr val="bg1"/>
                  </a:solidFill>
                  <a:latin typeface="Arial" pitchFamily="34" charset="0"/>
                  <a:ea typeface="MS PGothic" pitchFamily="34" charset="-128"/>
                </a:defRPr>
              </a:lvl8pPr>
              <a:lvl9pPr marL="3886200" indent="-228600" eaLnBrk="0" fontAlgn="base" hangingPunct="0">
                <a:spcBef>
                  <a:spcPct val="0"/>
                </a:spcBef>
                <a:spcAft>
                  <a:spcPct val="0"/>
                </a:spcAft>
                <a:defRPr sz="1200">
                  <a:solidFill>
                    <a:schemeClr val="bg1"/>
                  </a:solidFill>
                  <a:latin typeface="Arial" pitchFamily="34" charset="0"/>
                  <a:ea typeface="MS PGothic" pitchFamily="34" charset="-128"/>
                </a:defRPr>
              </a:lvl9pPr>
            </a:lstStyle>
            <a:p>
              <a:pPr algn="r" defTabSz="736504">
                <a:spcAft>
                  <a:spcPts val="967"/>
                </a:spcAft>
              </a:pPr>
              <a:r>
                <a:rPr lang="en-US" kern="1200" dirty="0" smtClean="0">
                  <a:solidFill>
                    <a:srgbClr val="58595B"/>
                  </a:solidFill>
                  <a:latin typeface="Franklin Gothic Book" pitchFamily="34" charset="0"/>
                  <a:cs typeface="Arial" charset="0"/>
                </a:rPr>
                <a:t>Approved in</a:t>
              </a:r>
              <a:endParaRPr lang="en-US" kern="1200" dirty="0">
                <a:solidFill>
                  <a:srgbClr val="00539B"/>
                </a:solidFill>
                <a:latin typeface="Franklin Gothic Book" pitchFamily="34" charset="0"/>
                <a:cs typeface="Arial" charset="0"/>
              </a:endParaRPr>
            </a:p>
          </p:txBody>
        </p:sp>
        <p:sp>
          <p:nvSpPr>
            <p:cNvPr id="117" name="Text Placeholder 7"/>
            <p:cNvSpPr txBox="1">
              <a:spLocks/>
            </p:cNvSpPr>
            <p:nvPr/>
          </p:nvSpPr>
          <p:spPr bwMode="auto">
            <a:xfrm>
              <a:off x="1059026" y="1787867"/>
              <a:ext cx="245358" cy="2459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a:solidFill>
                    <a:srgbClr val="000000"/>
                  </a:solidFill>
                  <a:miter lim="800000"/>
                  <a:headEnd/>
                  <a:tailEnd/>
                </a14:hiddenLine>
              </a:ext>
            </a:extLst>
          </p:spPr>
          <p:txBody>
            <a:bodyPr wrap="none" lIns="0" tIns="0" rIns="0" bIns="0" anchor="ctr"/>
            <a:lstStyle>
              <a:lvl1pPr eaLnBrk="0" hangingPunct="0">
                <a:defRPr sz="1200">
                  <a:solidFill>
                    <a:schemeClr val="bg1"/>
                  </a:solidFill>
                  <a:latin typeface="Arial" pitchFamily="34" charset="0"/>
                  <a:ea typeface="MS PGothic" pitchFamily="34" charset="-128"/>
                </a:defRPr>
              </a:lvl1pPr>
              <a:lvl2pPr marL="742950" indent="-285750" eaLnBrk="0" hangingPunct="0">
                <a:defRPr sz="1200">
                  <a:solidFill>
                    <a:schemeClr val="bg1"/>
                  </a:solidFill>
                  <a:latin typeface="Arial" pitchFamily="34" charset="0"/>
                  <a:ea typeface="MS PGothic" pitchFamily="34" charset="-128"/>
                </a:defRPr>
              </a:lvl2pPr>
              <a:lvl3pPr marL="1143000" indent="-228600" eaLnBrk="0" hangingPunct="0">
                <a:defRPr sz="1200">
                  <a:solidFill>
                    <a:schemeClr val="bg1"/>
                  </a:solidFill>
                  <a:latin typeface="Arial" pitchFamily="34" charset="0"/>
                  <a:ea typeface="MS PGothic" pitchFamily="34" charset="-128"/>
                </a:defRPr>
              </a:lvl3pPr>
              <a:lvl4pPr marL="1600200" indent="-228600" eaLnBrk="0" hangingPunct="0">
                <a:defRPr sz="1200">
                  <a:solidFill>
                    <a:schemeClr val="bg1"/>
                  </a:solidFill>
                  <a:latin typeface="Arial" pitchFamily="34" charset="0"/>
                  <a:ea typeface="MS PGothic" pitchFamily="34" charset="-128"/>
                </a:defRPr>
              </a:lvl4pPr>
              <a:lvl5pPr marL="2057400" indent="-228600" eaLnBrk="0" hangingPunct="0">
                <a:defRPr sz="1200">
                  <a:solidFill>
                    <a:schemeClr val="bg1"/>
                  </a:solidFill>
                  <a:latin typeface="Arial" pitchFamily="34" charset="0"/>
                  <a:ea typeface="MS PGothic" pitchFamily="34" charset="-128"/>
                </a:defRPr>
              </a:lvl5pPr>
              <a:lvl6pPr marL="2514600" indent="-228600" eaLnBrk="0" fontAlgn="base" hangingPunct="0">
                <a:spcBef>
                  <a:spcPct val="0"/>
                </a:spcBef>
                <a:spcAft>
                  <a:spcPct val="0"/>
                </a:spcAft>
                <a:defRPr sz="1200">
                  <a:solidFill>
                    <a:schemeClr val="bg1"/>
                  </a:solidFill>
                  <a:latin typeface="Arial" pitchFamily="34" charset="0"/>
                  <a:ea typeface="MS PGothic" pitchFamily="34" charset="-128"/>
                </a:defRPr>
              </a:lvl6pPr>
              <a:lvl7pPr marL="2971800" indent="-228600" eaLnBrk="0" fontAlgn="base" hangingPunct="0">
                <a:spcBef>
                  <a:spcPct val="0"/>
                </a:spcBef>
                <a:spcAft>
                  <a:spcPct val="0"/>
                </a:spcAft>
                <a:defRPr sz="1200">
                  <a:solidFill>
                    <a:schemeClr val="bg1"/>
                  </a:solidFill>
                  <a:latin typeface="Arial" pitchFamily="34" charset="0"/>
                  <a:ea typeface="MS PGothic" pitchFamily="34" charset="-128"/>
                </a:defRPr>
              </a:lvl7pPr>
              <a:lvl8pPr marL="3429000" indent="-228600" eaLnBrk="0" fontAlgn="base" hangingPunct="0">
                <a:spcBef>
                  <a:spcPct val="0"/>
                </a:spcBef>
                <a:spcAft>
                  <a:spcPct val="0"/>
                </a:spcAft>
                <a:defRPr sz="1200">
                  <a:solidFill>
                    <a:schemeClr val="bg1"/>
                  </a:solidFill>
                  <a:latin typeface="Arial" pitchFamily="34" charset="0"/>
                  <a:ea typeface="MS PGothic" pitchFamily="34" charset="-128"/>
                </a:defRPr>
              </a:lvl8pPr>
              <a:lvl9pPr marL="3886200" indent="-228600" eaLnBrk="0" fontAlgn="base" hangingPunct="0">
                <a:spcBef>
                  <a:spcPct val="0"/>
                </a:spcBef>
                <a:spcAft>
                  <a:spcPct val="0"/>
                </a:spcAft>
                <a:defRPr sz="1200">
                  <a:solidFill>
                    <a:schemeClr val="bg1"/>
                  </a:solidFill>
                  <a:latin typeface="Arial" pitchFamily="34" charset="0"/>
                  <a:ea typeface="MS PGothic" pitchFamily="34" charset="-128"/>
                </a:defRPr>
              </a:lvl9pPr>
            </a:lstStyle>
            <a:p>
              <a:pPr algn="r" defTabSz="736504"/>
              <a:r>
                <a:rPr lang="en-US" sz="1000" dirty="0" smtClean="0">
                  <a:solidFill>
                    <a:srgbClr val="00539B"/>
                  </a:solidFill>
                  <a:latin typeface="Bodoni MT" pitchFamily="18" charset="0"/>
                  <a:ea typeface="Bodoni SvtyTwo OS ITC TT-Bold"/>
                  <a:cs typeface="Bodoni SvtyTwo OS ITC TT-Bold"/>
                </a:rPr>
                <a:t>2016</a:t>
              </a:r>
              <a:endParaRPr lang="en-US" sz="1000" dirty="0">
                <a:solidFill>
                  <a:srgbClr val="00539B"/>
                </a:solidFill>
                <a:latin typeface="Bodoni MT" pitchFamily="18" charset="0"/>
                <a:ea typeface="Bodoni SvtyTwo OS ITC TT-Bold"/>
                <a:cs typeface="Bodoni SvtyTwo OS ITC TT-Bold"/>
              </a:endParaRPr>
            </a:p>
          </p:txBody>
        </p:sp>
      </p:grpSp>
      <p:grpSp>
        <p:nvGrpSpPr>
          <p:cNvPr id="118" name="Group 117"/>
          <p:cNvGrpSpPr/>
          <p:nvPr/>
        </p:nvGrpSpPr>
        <p:grpSpPr>
          <a:xfrm>
            <a:off x="6071702" y="3725799"/>
            <a:ext cx="990449" cy="245915"/>
            <a:chOff x="467653" y="1799602"/>
            <a:chExt cx="990449" cy="245915"/>
          </a:xfrm>
        </p:grpSpPr>
        <p:sp>
          <p:nvSpPr>
            <p:cNvPr id="119" name="Text Placeholder 7"/>
            <p:cNvSpPr txBox="1">
              <a:spLocks/>
            </p:cNvSpPr>
            <p:nvPr/>
          </p:nvSpPr>
          <p:spPr bwMode="auto">
            <a:xfrm>
              <a:off x="467653" y="1854326"/>
              <a:ext cx="720000" cy="1510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b"/>
            <a:lstStyle>
              <a:lvl1pPr eaLnBrk="0" hangingPunct="0">
                <a:defRPr sz="1200">
                  <a:solidFill>
                    <a:schemeClr val="bg1"/>
                  </a:solidFill>
                  <a:latin typeface="Arial" pitchFamily="34" charset="0"/>
                  <a:ea typeface="MS PGothic" pitchFamily="34" charset="-128"/>
                </a:defRPr>
              </a:lvl1pPr>
              <a:lvl2pPr marL="742950" indent="-285750" eaLnBrk="0" hangingPunct="0">
                <a:defRPr sz="1200">
                  <a:solidFill>
                    <a:schemeClr val="bg1"/>
                  </a:solidFill>
                  <a:latin typeface="Arial" pitchFamily="34" charset="0"/>
                  <a:ea typeface="MS PGothic" pitchFamily="34" charset="-128"/>
                </a:defRPr>
              </a:lvl2pPr>
              <a:lvl3pPr marL="1143000" indent="-228600" eaLnBrk="0" hangingPunct="0">
                <a:defRPr sz="1200">
                  <a:solidFill>
                    <a:schemeClr val="bg1"/>
                  </a:solidFill>
                  <a:latin typeface="Arial" pitchFamily="34" charset="0"/>
                  <a:ea typeface="MS PGothic" pitchFamily="34" charset="-128"/>
                </a:defRPr>
              </a:lvl3pPr>
              <a:lvl4pPr marL="1600200" indent="-228600" eaLnBrk="0" hangingPunct="0">
                <a:defRPr sz="1200">
                  <a:solidFill>
                    <a:schemeClr val="bg1"/>
                  </a:solidFill>
                  <a:latin typeface="Arial" pitchFamily="34" charset="0"/>
                  <a:ea typeface="MS PGothic" pitchFamily="34" charset="-128"/>
                </a:defRPr>
              </a:lvl4pPr>
              <a:lvl5pPr marL="2057400" indent="-228600" eaLnBrk="0" hangingPunct="0">
                <a:defRPr sz="1200">
                  <a:solidFill>
                    <a:schemeClr val="bg1"/>
                  </a:solidFill>
                  <a:latin typeface="Arial" pitchFamily="34" charset="0"/>
                  <a:ea typeface="MS PGothic" pitchFamily="34" charset="-128"/>
                </a:defRPr>
              </a:lvl5pPr>
              <a:lvl6pPr marL="2514600" indent="-228600" eaLnBrk="0" fontAlgn="base" hangingPunct="0">
                <a:spcBef>
                  <a:spcPct val="0"/>
                </a:spcBef>
                <a:spcAft>
                  <a:spcPct val="0"/>
                </a:spcAft>
                <a:defRPr sz="1200">
                  <a:solidFill>
                    <a:schemeClr val="bg1"/>
                  </a:solidFill>
                  <a:latin typeface="Arial" pitchFamily="34" charset="0"/>
                  <a:ea typeface="MS PGothic" pitchFamily="34" charset="-128"/>
                </a:defRPr>
              </a:lvl6pPr>
              <a:lvl7pPr marL="2971800" indent="-228600" eaLnBrk="0" fontAlgn="base" hangingPunct="0">
                <a:spcBef>
                  <a:spcPct val="0"/>
                </a:spcBef>
                <a:spcAft>
                  <a:spcPct val="0"/>
                </a:spcAft>
                <a:defRPr sz="1200">
                  <a:solidFill>
                    <a:schemeClr val="bg1"/>
                  </a:solidFill>
                  <a:latin typeface="Arial" pitchFamily="34" charset="0"/>
                  <a:ea typeface="MS PGothic" pitchFamily="34" charset="-128"/>
                </a:defRPr>
              </a:lvl7pPr>
              <a:lvl8pPr marL="3429000" indent="-228600" eaLnBrk="0" fontAlgn="base" hangingPunct="0">
                <a:spcBef>
                  <a:spcPct val="0"/>
                </a:spcBef>
                <a:spcAft>
                  <a:spcPct val="0"/>
                </a:spcAft>
                <a:defRPr sz="1200">
                  <a:solidFill>
                    <a:schemeClr val="bg1"/>
                  </a:solidFill>
                  <a:latin typeface="Arial" pitchFamily="34" charset="0"/>
                  <a:ea typeface="MS PGothic" pitchFamily="34" charset="-128"/>
                </a:defRPr>
              </a:lvl8pPr>
              <a:lvl9pPr marL="3886200" indent="-228600" eaLnBrk="0" fontAlgn="base" hangingPunct="0">
                <a:spcBef>
                  <a:spcPct val="0"/>
                </a:spcBef>
                <a:spcAft>
                  <a:spcPct val="0"/>
                </a:spcAft>
                <a:defRPr sz="1200">
                  <a:solidFill>
                    <a:schemeClr val="bg1"/>
                  </a:solidFill>
                  <a:latin typeface="Arial" pitchFamily="34" charset="0"/>
                  <a:ea typeface="MS PGothic" pitchFamily="34" charset="-128"/>
                </a:defRPr>
              </a:lvl9pPr>
            </a:lstStyle>
            <a:p>
              <a:pPr algn="r" defTabSz="736504">
                <a:spcAft>
                  <a:spcPts val="967"/>
                </a:spcAft>
              </a:pPr>
              <a:r>
                <a:rPr lang="en-US" kern="1200" dirty="0" smtClean="0">
                  <a:solidFill>
                    <a:srgbClr val="58595B"/>
                  </a:solidFill>
                  <a:latin typeface="Franklin Gothic Book" pitchFamily="34" charset="0"/>
                  <a:cs typeface="Arial" charset="0"/>
                </a:rPr>
                <a:t>Invested in</a:t>
              </a:r>
              <a:endParaRPr lang="en-US" kern="1200" dirty="0">
                <a:solidFill>
                  <a:srgbClr val="00539B"/>
                </a:solidFill>
                <a:latin typeface="Franklin Gothic Book" pitchFamily="34" charset="0"/>
                <a:cs typeface="Arial" charset="0"/>
              </a:endParaRPr>
            </a:p>
          </p:txBody>
        </p:sp>
        <p:sp>
          <p:nvSpPr>
            <p:cNvPr id="120" name="Text Placeholder 7"/>
            <p:cNvSpPr txBox="1">
              <a:spLocks/>
            </p:cNvSpPr>
            <p:nvPr/>
          </p:nvSpPr>
          <p:spPr bwMode="auto">
            <a:xfrm>
              <a:off x="1212744" y="1799602"/>
              <a:ext cx="245358" cy="2459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a:solidFill>
                    <a:srgbClr val="000000"/>
                  </a:solidFill>
                  <a:miter lim="800000"/>
                  <a:headEnd/>
                  <a:tailEnd/>
                </a14:hiddenLine>
              </a:ext>
            </a:extLst>
          </p:spPr>
          <p:txBody>
            <a:bodyPr wrap="none" lIns="0" tIns="0" rIns="0" bIns="0" anchor="ctr"/>
            <a:lstStyle>
              <a:lvl1pPr eaLnBrk="0" hangingPunct="0">
                <a:defRPr sz="1200">
                  <a:solidFill>
                    <a:schemeClr val="bg1"/>
                  </a:solidFill>
                  <a:latin typeface="Arial" pitchFamily="34" charset="0"/>
                  <a:ea typeface="MS PGothic" pitchFamily="34" charset="-128"/>
                </a:defRPr>
              </a:lvl1pPr>
              <a:lvl2pPr marL="742950" indent="-285750" eaLnBrk="0" hangingPunct="0">
                <a:defRPr sz="1200">
                  <a:solidFill>
                    <a:schemeClr val="bg1"/>
                  </a:solidFill>
                  <a:latin typeface="Arial" pitchFamily="34" charset="0"/>
                  <a:ea typeface="MS PGothic" pitchFamily="34" charset="-128"/>
                </a:defRPr>
              </a:lvl2pPr>
              <a:lvl3pPr marL="1143000" indent="-228600" eaLnBrk="0" hangingPunct="0">
                <a:defRPr sz="1200">
                  <a:solidFill>
                    <a:schemeClr val="bg1"/>
                  </a:solidFill>
                  <a:latin typeface="Arial" pitchFamily="34" charset="0"/>
                  <a:ea typeface="MS PGothic" pitchFamily="34" charset="-128"/>
                </a:defRPr>
              </a:lvl3pPr>
              <a:lvl4pPr marL="1600200" indent="-228600" eaLnBrk="0" hangingPunct="0">
                <a:defRPr sz="1200">
                  <a:solidFill>
                    <a:schemeClr val="bg1"/>
                  </a:solidFill>
                  <a:latin typeface="Arial" pitchFamily="34" charset="0"/>
                  <a:ea typeface="MS PGothic" pitchFamily="34" charset="-128"/>
                </a:defRPr>
              </a:lvl4pPr>
              <a:lvl5pPr marL="2057400" indent="-228600" eaLnBrk="0" hangingPunct="0">
                <a:defRPr sz="1200">
                  <a:solidFill>
                    <a:schemeClr val="bg1"/>
                  </a:solidFill>
                  <a:latin typeface="Arial" pitchFamily="34" charset="0"/>
                  <a:ea typeface="MS PGothic" pitchFamily="34" charset="-128"/>
                </a:defRPr>
              </a:lvl5pPr>
              <a:lvl6pPr marL="2514600" indent="-228600" eaLnBrk="0" fontAlgn="base" hangingPunct="0">
                <a:spcBef>
                  <a:spcPct val="0"/>
                </a:spcBef>
                <a:spcAft>
                  <a:spcPct val="0"/>
                </a:spcAft>
                <a:defRPr sz="1200">
                  <a:solidFill>
                    <a:schemeClr val="bg1"/>
                  </a:solidFill>
                  <a:latin typeface="Arial" pitchFamily="34" charset="0"/>
                  <a:ea typeface="MS PGothic" pitchFamily="34" charset="-128"/>
                </a:defRPr>
              </a:lvl6pPr>
              <a:lvl7pPr marL="2971800" indent="-228600" eaLnBrk="0" fontAlgn="base" hangingPunct="0">
                <a:spcBef>
                  <a:spcPct val="0"/>
                </a:spcBef>
                <a:spcAft>
                  <a:spcPct val="0"/>
                </a:spcAft>
                <a:defRPr sz="1200">
                  <a:solidFill>
                    <a:schemeClr val="bg1"/>
                  </a:solidFill>
                  <a:latin typeface="Arial" pitchFamily="34" charset="0"/>
                  <a:ea typeface="MS PGothic" pitchFamily="34" charset="-128"/>
                </a:defRPr>
              </a:lvl7pPr>
              <a:lvl8pPr marL="3429000" indent="-228600" eaLnBrk="0" fontAlgn="base" hangingPunct="0">
                <a:spcBef>
                  <a:spcPct val="0"/>
                </a:spcBef>
                <a:spcAft>
                  <a:spcPct val="0"/>
                </a:spcAft>
                <a:defRPr sz="1200">
                  <a:solidFill>
                    <a:schemeClr val="bg1"/>
                  </a:solidFill>
                  <a:latin typeface="Arial" pitchFamily="34" charset="0"/>
                  <a:ea typeface="MS PGothic" pitchFamily="34" charset="-128"/>
                </a:defRPr>
              </a:lvl8pPr>
              <a:lvl9pPr marL="3886200" indent="-228600" eaLnBrk="0" fontAlgn="base" hangingPunct="0">
                <a:spcBef>
                  <a:spcPct val="0"/>
                </a:spcBef>
                <a:spcAft>
                  <a:spcPct val="0"/>
                </a:spcAft>
                <a:defRPr sz="1200">
                  <a:solidFill>
                    <a:schemeClr val="bg1"/>
                  </a:solidFill>
                  <a:latin typeface="Arial" pitchFamily="34" charset="0"/>
                  <a:ea typeface="MS PGothic" pitchFamily="34" charset="-128"/>
                </a:defRPr>
              </a:lvl9pPr>
            </a:lstStyle>
            <a:p>
              <a:pPr algn="r" defTabSz="736504"/>
              <a:r>
                <a:rPr lang="en-US" sz="1000" dirty="0" smtClean="0">
                  <a:solidFill>
                    <a:srgbClr val="00539B"/>
                  </a:solidFill>
                  <a:latin typeface="Bodoni MT" pitchFamily="18" charset="0"/>
                  <a:ea typeface="Bodoni SvtyTwo OS ITC TT-Bold"/>
                  <a:cs typeface="Bodoni SvtyTwo OS ITC TT-Bold"/>
                </a:rPr>
                <a:t>2016</a:t>
              </a:r>
              <a:endParaRPr lang="en-US" sz="1000" dirty="0">
                <a:solidFill>
                  <a:srgbClr val="00539B"/>
                </a:solidFill>
                <a:latin typeface="Bodoni MT" pitchFamily="18" charset="0"/>
                <a:ea typeface="Bodoni SvtyTwo OS ITC TT-Bold"/>
                <a:cs typeface="Bodoni SvtyTwo OS ITC TT-Bold"/>
              </a:endParaRPr>
            </a:p>
          </p:txBody>
        </p:sp>
      </p:grpSp>
    </p:spTree>
    <p:extLst>
      <p:ext uri="{BB962C8B-B14F-4D97-AF65-F5344CB8AC3E}">
        <p14:creationId xmlns:p14="http://schemas.microsoft.com/office/powerpoint/2010/main" val="2128009725"/>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BJHEADERFOOTERLABEL" val="TRUE"/>
</p:tagLst>
</file>

<file path=ppt/tags/tag10.xml><?xml version="1.0" encoding="utf-8"?>
<p:tagLst xmlns:a="http://schemas.openxmlformats.org/drawingml/2006/main" xmlns:r="http://schemas.openxmlformats.org/officeDocument/2006/relationships" xmlns:p="http://schemas.openxmlformats.org/presentationml/2006/main">
  <p:tag name="BJHEADERFOOTERLABEL" val="TRUE"/>
</p:tagLst>
</file>

<file path=ppt/tags/tag100.xml><?xml version="1.0" encoding="utf-8"?>
<p:tagLst xmlns:a="http://schemas.openxmlformats.org/drawingml/2006/main" xmlns:r="http://schemas.openxmlformats.org/officeDocument/2006/relationships" xmlns:p="http://schemas.openxmlformats.org/presentationml/2006/main">
  <p:tag name="BJHEADERFOOTERLABEL" val="TRUE"/>
</p:tagLst>
</file>

<file path=ppt/tags/tag101.xml><?xml version="1.0" encoding="utf-8"?>
<p:tagLst xmlns:a="http://schemas.openxmlformats.org/drawingml/2006/main" xmlns:r="http://schemas.openxmlformats.org/officeDocument/2006/relationships" xmlns:p="http://schemas.openxmlformats.org/presentationml/2006/main">
  <p:tag name="BJHEADERFOOTERLABEL" val="TRUE"/>
</p:tagLst>
</file>

<file path=ppt/tags/tag102.xml><?xml version="1.0" encoding="utf-8"?>
<p:tagLst xmlns:a="http://schemas.openxmlformats.org/drawingml/2006/main" xmlns:r="http://schemas.openxmlformats.org/officeDocument/2006/relationships" xmlns:p="http://schemas.openxmlformats.org/presentationml/2006/main">
  <p:tag name="BJHEADERFOOTERLABEL" val="TRUE"/>
</p:tagLst>
</file>

<file path=ppt/tags/tag103.xml><?xml version="1.0" encoding="utf-8"?>
<p:tagLst xmlns:a="http://schemas.openxmlformats.org/drawingml/2006/main" xmlns:r="http://schemas.openxmlformats.org/officeDocument/2006/relationships" xmlns:p="http://schemas.openxmlformats.org/presentationml/2006/main">
  <p:tag name="BJHEADERFOOTERLABEL" val="TRUE"/>
</p:tagLst>
</file>

<file path=ppt/tags/tag104.xml><?xml version="1.0" encoding="utf-8"?>
<p:tagLst xmlns:a="http://schemas.openxmlformats.org/drawingml/2006/main" xmlns:r="http://schemas.openxmlformats.org/officeDocument/2006/relationships" xmlns:p="http://schemas.openxmlformats.org/presentationml/2006/main">
  <p:tag name="BJHEADERFOOTERLABEL" val="TRUE"/>
</p:tagLst>
</file>

<file path=ppt/tags/tag105.xml><?xml version="1.0" encoding="utf-8"?>
<p:tagLst xmlns:a="http://schemas.openxmlformats.org/drawingml/2006/main" xmlns:r="http://schemas.openxmlformats.org/officeDocument/2006/relationships" xmlns:p="http://schemas.openxmlformats.org/presentationml/2006/main">
  <p:tag name="BJHEADERFOOTERLABEL" val="TRUE"/>
</p:tagLst>
</file>

<file path=ppt/tags/tag106.xml><?xml version="1.0" encoding="utf-8"?>
<p:tagLst xmlns:a="http://schemas.openxmlformats.org/drawingml/2006/main" xmlns:r="http://schemas.openxmlformats.org/officeDocument/2006/relationships" xmlns:p="http://schemas.openxmlformats.org/presentationml/2006/main">
  <p:tag name="BJHEADERFOOTERLABEL" val="TRUE"/>
</p:tagLst>
</file>

<file path=ppt/tags/tag107.xml><?xml version="1.0" encoding="utf-8"?>
<p:tagLst xmlns:a="http://schemas.openxmlformats.org/drawingml/2006/main" xmlns:r="http://schemas.openxmlformats.org/officeDocument/2006/relationships" xmlns:p="http://schemas.openxmlformats.org/presentationml/2006/main">
  <p:tag name="BJHEADERFOOTERLABEL" val="TRUE"/>
</p:tagLst>
</file>

<file path=ppt/tags/tag108.xml><?xml version="1.0" encoding="utf-8"?>
<p:tagLst xmlns:a="http://schemas.openxmlformats.org/drawingml/2006/main" xmlns:r="http://schemas.openxmlformats.org/officeDocument/2006/relationships" xmlns:p="http://schemas.openxmlformats.org/presentationml/2006/main">
  <p:tag name="BJHEADERFOOTERLABEL" val="TRUE"/>
</p:tagLst>
</file>

<file path=ppt/tags/tag109.xml><?xml version="1.0" encoding="utf-8"?>
<p:tagLst xmlns:a="http://schemas.openxmlformats.org/drawingml/2006/main" xmlns:r="http://schemas.openxmlformats.org/officeDocument/2006/relationships" xmlns:p="http://schemas.openxmlformats.org/presentationml/2006/main">
  <p:tag name="BJHEADERFOOTERLABEL" val="TRUE"/>
</p:tagLst>
</file>

<file path=ppt/tags/tag11.xml><?xml version="1.0" encoding="utf-8"?>
<p:tagLst xmlns:a="http://schemas.openxmlformats.org/drawingml/2006/main" xmlns:r="http://schemas.openxmlformats.org/officeDocument/2006/relationships" xmlns:p="http://schemas.openxmlformats.org/presentationml/2006/main">
  <p:tag name="BJHEADERFOOTERLABEL" val="TRUE"/>
</p:tagLst>
</file>

<file path=ppt/tags/tag110.xml><?xml version="1.0" encoding="utf-8"?>
<p:tagLst xmlns:a="http://schemas.openxmlformats.org/drawingml/2006/main" xmlns:r="http://schemas.openxmlformats.org/officeDocument/2006/relationships" xmlns:p="http://schemas.openxmlformats.org/presentationml/2006/main">
  <p:tag name="BJHEADERFOOTERLABEL" val="TRUE"/>
</p:tagLst>
</file>

<file path=ppt/tags/tag111.xml><?xml version="1.0" encoding="utf-8"?>
<p:tagLst xmlns:a="http://schemas.openxmlformats.org/drawingml/2006/main" xmlns:r="http://schemas.openxmlformats.org/officeDocument/2006/relationships" xmlns:p="http://schemas.openxmlformats.org/presentationml/2006/main">
  <p:tag name="BJHEADERFOOTERLABEL" val="TRUE"/>
</p:tagLst>
</file>

<file path=ppt/tags/tag112.xml><?xml version="1.0" encoding="utf-8"?>
<p:tagLst xmlns:a="http://schemas.openxmlformats.org/drawingml/2006/main" xmlns:r="http://schemas.openxmlformats.org/officeDocument/2006/relationships" xmlns:p="http://schemas.openxmlformats.org/presentationml/2006/main">
  <p:tag name="BJHEADERFOOTERLABEL" val="TRUE"/>
</p:tagLst>
</file>

<file path=ppt/tags/tag113.xml><?xml version="1.0" encoding="utf-8"?>
<p:tagLst xmlns:a="http://schemas.openxmlformats.org/drawingml/2006/main" xmlns:r="http://schemas.openxmlformats.org/officeDocument/2006/relationships" xmlns:p="http://schemas.openxmlformats.org/presentationml/2006/main">
  <p:tag name="BJHEADERFOOTERLABEL" val="TRUE"/>
</p:tagLst>
</file>

<file path=ppt/tags/tag114.xml><?xml version="1.0" encoding="utf-8"?>
<p:tagLst xmlns:a="http://schemas.openxmlformats.org/drawingml/2006/main" xmlns:r="http://schemas.openxmlformats.org/officeDocument/2006/relationships" xmlns:p="http://schemas.openxmlformats.org/presentationml/2006/main">
  <p:tag name="BJHEADERFOOTERLABEL" val="TRUE"/>
</p:tagLst>
</file>

<file path=ppt/tags/tag115.xml><?xml version="1.0" encoding="utf-8"?>
<p:tagLst xmlns:a="http://schemas.openxmlformats.org/drawingml/2006/main" xmlns:r="http://schemas.openxmlformats.org/officeDocument/2006/relationships" xmlns:p="http://schemas.openxmlformats.org/presentationml/2006/main">
  <p:tag name="BJHEADERFOOTERLABEL" val="TRUE"/>
</p:tagLst>
</file>

<file path=ppt/tags/tag116.xml><?xml version="1.0" encoding="utf-8"?>
<p:tagLst xmlns:a="http://schemas.openxmlformats.org/drawingml/2006/main" xmlns:r="http://schemas.openxmlformats.org/officeDocument/2006/relationships" xmlns:p="http://schemas.openxmlformats.org/presentationml/2006/main">
  <p:tag name="BJHEADERFOOTERLABEL" val="TRUE"/>
</p:tagLst>
</file>

<file path=ppt/tags/tag117.xml><?xml version="1.0" encoding="utf-8"?>
<p:tagLst xmlns:a="http://schemas.openxmlformats.org/drawingml/2006/main" xmlns:r="http://schemas.openxmlformats.org/officeDocument/2006/relationships" xmlns:p="http://schemas.openxmlformats.org/presentationml/2006/main">
  <p:tag name="BJHEADERFOOTERLABEL" val="TRUE"/>
</p:tagLst>
</file>

<file path=ppt/tags/tag118.xml><?xml version="1.0" encoding="utf-8"?>
<p:tagLst xmlns:a="http://schemas.openxmlformats.org/drawingml/2006/main" xmlns:r="http://schemas.openxmlformats.org/officeDocument/2006/relationships" xmlns:p="http://schemas.openxmlformats.org/presentationml/2006/main">
  <p:tag name="BJHEADERFOOTERLABEL" val="TRUE"/>
</p:tagLst>
</file>

<file path=ppt/tags/tag119.xml><?xml version="1.0" encoding="utf-8"?>
<p:tagLst xmlns:a="http://schemas.openxmlformats.org/drawingml/2006/main" xmlns:r="http://schemas.openxmlformats.org/officeDocument/2006/relationships" xmlns:p="http://schemas.openxmlformats.org/presentationml/2006/main">
  <p:tag name="BJHEADERFOOTERLABEL" val="TRUE"/>
</p:tagLst>
</file>

<file path=ppt/tags/tag12.xml><?xml version="1.0" encoding="utf-8"?>
<p:tagLst xmlns:a="http://schemas.openxmlformats.org/drawingml/2006/main" xmlns:r="http://schemas.openxmlformats.org/officeDocument/2006/relationships" xmlns:p="http://schemas.openxmlformats.org/presentationml/2006/main">
  <p:tag name="BJHEADERFOOTERLABEL" val="TRUE"/>
</p:tagLst>
</file>

<file path=ppt/tags/tag120.xml><?xml version="1.0" encoding="utf-8"?>
<p:tagLst xmlns:a="http://schemas.openxmlformats.org/drawingml/2006/main" xmlns:r="http://schemas.openxmlformats.org/officeDocument/2006/relationships" xmlns:p="http://schemas.openxmlformats.org/presentationml/2006/main">
  <p:tag name="BJHEADERFOOTERLABEL" val="TRUE"/>
</p:tagLst>
</file>

<file path=ppt/tags/tag121.xml><?xml version="1.0" encoding="utf-8"?>
<p:tagLst xmlns:a="http://schemas.openxmlformats.org/drawingml/2006/main" xmlns:r="http://schemas.openxmlformats.org/officeDocument/2006/relationships" xmlns:p="http://schemas.openxmlformats.org/presentationml/2006/main">
  <p:tag name="BJHEADERFOOTERLABEL" val="TRUE"/>
</p:tagLst>
</file>

<file path=ppt/tags/tag122.xml><?xml version="1.0" encoding="utf-8"?>
<p:tagLst xmlns:a="http://schemas.openxmlformats.org/drawingml/2006/main" xmlns:r="http://schemas.openxmlformats.org/officeDocument/2006/relationships" xmlns:p="http://schemas.openxmlformats.org/presentationml/2006/main">
  <p:tag name="BJHEADERFOOTERLABEL" val="TRUE"/>
</p:tagLst>
</file>

<file path=ppt/tags/tag123.xml><?xml version="1.0" encoding="utf-8"?>
<p:tagLst xmlns:a="http://schemas.openxmlformats.org/drawingml/2006/main" xmlns:r="http://schemas.openxmlformats.org/officeDocument/2006/relationships" xmlns:p="http://schemas.openxmlformats.org/presentationml/2006/main">
  <p:tag name="BJHEADERFOOTERLABEL" val="TRUE"/>
</p:tagLst>
</file>

<file path=ppt/tags/tag124.xml><?xml version="1.0" encoding="utf-8"?>
<p:tagLst xmlns:a="http://schemas.openxmlformats.org/drawingml/2006/main" xmlns:r="http://schemas.openxmlformats.org/officeDocument/2006/relationships" xmlns:p="http://schemas.openxmlformats.org/presentationml/2006/main">
  <p:tag name="BJHEADERFOOTERLABEL" val="TRUE"/>
</p:tagLst>
</file>

<file path=ppt/tags/tag125.xml><?xml version="1.0" encoding="utf-8"?>
<p:tagLst xmlns:a="http://schemas.openxmlformats.org/drawingml/2006/main" xmlns:r="http://schemas.openxmlformats.org/officeDocument/2006/relationships" xmlns:p="http://schemas.openxmlformats.org/presentationml/2006/main">
  <p:tag name="BJHEADERFOOTERLABEL" val="TRUE"/>
</p:tagLst>
</file>

<file path=ppt/tags/tag126.xml><?xml version="1.0" encoding="utf-8"?>
<p:tagLst xmlns:a="http://schemas.openxmlformats.org/drawingml/2006/main" xmlns:r="http://schemas.openxmlformats.org/officeDocument/2006/relationships" xmlns:p="http://schemas.openxmlformats.org/presentationml/2006/main">
  <p:tag name="BJHEADERFOOTERLABEL" val="TRUE"/>
</p:tagLst>
</file>

<file path=ppt/tags/tag127.xml><?xml version="1.0" encoding="utf-8"?>
<p:tagLst xmlns:a="http://schemas.openxmlformats.org/drawingml/2006/main" xmlns:r="http://schemas.openxmlformats.org/officeDocument/2006/relationships" xmlns:p="http://schemas.openxmlformats.org/presentationml/2006/main">
  <p:tag name="BJHEADERFOOTERLABEL" val="TRUE"/>
</p:tagLst>
</file>

<file path=ppt/tags/tag128.xml><?xml version="1.0" encoding="utf-8"?>
<p:tagLst xmlns:a="http://schemas.openxmlformats.org/drawingml/2006/main" xmlns:r="http://schemas.openxmlformats.org/officeDocument/2006/relationships" xmlns:p="http://schemas.openxmlformats.org/presentationml/2006/main">
  <p:tag name="BJHEADERFOOTERLABEL" val="TRUE"/>
</p:tagLst>
</file>

<file path=ppt/tags/tag129.xml><?xml version="1.0" encoding="utf-8"?>
<p:tagLst xmlns:a="http://schemas.openxmlformats.org/drawingml/2006/main" xmlns:r="http://schemas.openxmlformats.org/officeDocument/2006/relationships" xmlns:p="http://schemas.openxmlformats.org/presentationml/2006/main">
  <p:tag name="BJHEADERFOOTERLABEL" val="TRUE"/>
</p:tagLst>
</file>

<file path=ppt/tags/tag13.xml><?xml version="1.0" encoding="utf-8"?>
<p:tagLst xmlns:a="http://schemas.openxmlformats.org/drawingml/2006/main" xmlns:r="http://schemas.openxmlformats.org/officeDocument/2006/relationships" xmlns:p="http://schemas.openxmlformats.org/presentationml/2006/main">
  <p:tag name="BJHEADERFOOTERLABEL" val="TRUE"/>
</p:tagLst>
</file>

<file path=ppt/tags/tag130.xml><?xml version="1.0" encoding="utf-8"?>
<p:tagLst xmlns:a="http://schemas.openxmlformats.org/drawingml/2006/main" xmlns:r="http://schemas.openxmlformats.org/officeDocument/2006/relationships" xmlns:p="http://schemas.openxmlformats.org/presentationml/2006/main">
  <p:tag name="BJHEADERFOOTERLABEL" val="TRUE"/>
</p:tagLst>
</file>

<file path=ppt/tags/tag131.xml><?xml version="1.0" encoding="utf-8"?>
<p:tagLst xmlns:a="http://schemas.openxmlformats.org/drawingml/2006/main" xmlns:r="http://schemas.openxmlformats.org/officeDocument/2006/relationships" xmlns:p="http://schemas.openxmlformats.org/presentationml/2006/main">
  <p:tag name="BJHEADERFOOTERLABEL" val="TRUE"/>
</p:tagLst>
</file>

<file path=ppt/tags/tag132.xml><?xml version="1.0" encoding="utf-8"?>
<p:tagLst xmlns:a="http://schemas.openxmlformats.org/drawingml/2006/main" xmlns:r="http://schemas.openxmlformats.org/officeDocument/2006/relationships" xmlns:p="http://schemas.openxmlformats.org/presentationml/2006/main">
  <p:tag name="BJHEADERFOOTERLABEL" val="TRUE"/>
</p:tagLst>
</file>

<file path=ppt/tags/tag133.xml><?xml version="1.0" encoding="utf-8"?>
<p:tagLst xmlns:a="http://schemas.openxmlformats.org/drawingml/2006/main" xmlns:r="http://schemas.openxmlformats.org/officeDocument/2006/relationships" xmlns:p="http://schemas.openxmlformats.org/presentationml/2006/main">
  <p:tag name="BJHEADERFOOTERLABEL" val="TRUE"/>
</p:tagLst>
</file>

<file path=ppt/tags/tag134.xml><?xml version="1.0" encoding="utf-8"?>
<p:tagLst xmlns:a="http://schemas.openxmlformats.org/drawingml/2006/main" xmlns:r="http://schemas.openxmlformats.org/officeDocument/2006/relationships" xmlns:p="http://schemas.openxmlformats.org/presentationml/2006/main">
  <p:tag name="BJHEADERFOOTERLABEL" val="TRUE"/>
</p:tagLst>
</file>

<file path=ppt/tags/tag135.xml><?xml version="1.0" encoding="utf-8"?>
<p:tagLst xmlns:a="http://schemas.openxmlformats.org/drawingml/2006/main" xmlns:r="http://schemas.openxmlformats.org/officeDocument/2006/relationships" xmlns:p="http://schemas.openxmlformats.org/presentationml/2006/main">
  <p:tag name="BJHEADERFOOTERLABEL" val="TRUE"/>
</p:tagLst>
</file>

<file path=ppt/tags/tag136.xml><?xml version="1.0" encoding="utf-8"?>
<p:tagLst xmlns:a="http://schemas.openxmlformats.org/drawingml/2006/main" xmlns:r="http://schemas.openxmlformats.org/officeDocument/2006/relationships" xmlns:p="http://schemas.openxmlformats.org/presentationml/2006/main">
  <p:tag name="BJHEADERFOOTERLABEL" val="TRUE"/>
</p:tagLst>
</file>

<file path=ppt/tags/tag137.xml><?xml version="1.0" encoding="utf-8"?>
<p:tagLst xmlns:a="http://schemas.openxmlformats.org/drawingml/2006/main" xmlns:r="http://schemas.openxmlformats.org/officeDocument/2006/relationships" xmlns:p="http://schemas.openxmlformats.org/presentationml/2006/main">
  <p:tag name="BJHEADERFOOTERLABEL" val="TRUE"/>
</p:tagLst>
</file>

<file path=ppt/tags/tag138.xml><?xml version="1.0" encoding="utf-8"?>
<p:tagLst xmlns:a="http://schemas.openxmlformats.org/drawingml/2006/main" xmlns:r="http://schemas.openxmlformats.org/officeDocument/2006/relationships" xmlns:p="http://schemas.openxmlformats.org/presentationml/2006/main">
  <p:tag name="BJHEADERFOOTERLABEL" val="TRUE"/>
</p:tagLst>
</file>

<file path=ppt/tags/tag139.xml><?xml version="1.0" encoding="utf-8"?>
<p:tagLst xmlns:a="http://schemas.openxmlformats.org/drawingml/2006/main" xmlns:r="http://schemas.openxmlformats.org/officeDocument/2006/relationships" xmlns:p="http://schemas.openxmlformats.org/presentationml/2006/main">
  <p:tag name="BJHEADERFOOTERLABEL" val="TRUE"/>
</p:tagLst>
</file>

<file path=ppt/tags/tag14.xml><?xml version="1.0" encoding="utf-8"?>
<p:tagLst xmlns:a="http://schemas.openxmlformats.org/drawingml/2006/main" xmlns:r="http://schemas.openxmlformats.org/officeDocument/2006/relationships" xmlns:p="http://schemas.openxmlformats.org/presentationml/2006/main">
  <p:tag name="BJHEADERFOOTERLABEL" val="TRUE"/>
</p:tagLst>
</file>

<file path=ppt/tags/tag140.xml><?xml version="1.0" encoding="utf-8"?>
<p:tagLst xmlns:a="http://schemas.openxmlformats.org/drawingml/2006/main" xmlns:r="http://schemas.openxmlformats.org/officeDocument/2006/relationships" xmlns:p="http://schemas.openxmlformats.org/presentationml/2006/main">
  <p:tag name="BJHEADERFOOTERLABEL" val="TRUE"/>
</p:tagLst>
</file>

<file path=ppt/tags/tag141.xml><?xml version="1.0" encoding="utf-8"?>
<p:tagLst xmlns:a="http://schemas.openxmlformats.org/drawingml/2006/main" xmlns:r="http://schemas.openxmlformats.org/officeDocument/2006/relationships" xmlns:p="http://schemas.openxmlformats.org/presentationml/2006/main">
  <p:tag name="BJHEADERFOOTERLABEL" val="TRUE"/>
</p:tagLst>
</file>

<file path=ppt/tags/tag142.xml><?xml version="1.0" encoding="utf-8"?>
<p:tagLst xmlns:a="http://schemas.openxmlformats.org/drawingml/2006/main" xmlns:r="http://schemas.openxmlformats.org/officeDocument/2006/relationships" xmlns:p="http://schemas.openxmlformats.org/presentationml/2006/main">
  <p:tag name="BJHEADERFOOTERLABEL" val="TRUE"/>
</p:tagLst>
</file>

<file path=ppt/tags/tag143.xml><?xml version="1.0" encoding="utf-8"?>
<p:tagLst xmlns:a="http://schemas.openxmlformats.org/drawingml/2006/main" xmlns:r="http://schemas.openxmlformats.org/officeDocument/2006/relationships" xmlns:p="http://schemas.openxmlformats.org/presentationml/2006/main">
  <p:tag name="BJHEADERFOOTERLABEL" val="TRUE"/>
</p:tagLst>
</file>

<file path=ppt/tags/tag144.xml><?xml version="1.0" encoding="utf-8"?>
<p:tagLst xmlns:a="http://schemas.openxmlformats.org/drawingml/2006/main" xmlns:r="http://schemas.openxmlformats.org/officeDocument/2006/relationships" xmlns:p="http://schemas.openxmlformats.org/presentationml/2006/main">
  <p:tag name="BJHEADERFOOTERLABEL" val="TRUE"/>
</p:tagLst>
</file>

<file path=ppt/tags/tag145.xml><?xml version="1.0" encoding="utf-8"?>
<p:tagLst xmlns:a="http://schemas.openxmlformats.org/drawingml/2006/main" xmlns:r="http://schemas.openxmlformats.org/officeDocument/2006/relationships" xmlns:p="http://schemas.openxmlformats.org/presentationml/2006/main">
  <p:tag name="BJHEADERFOOTERLABEL" val="TRUE"/>
</p:tagLst>
</file>

<file path=ppt/tags/tag146.xml><?xml version="1.0" encoding="utf-8"?>
<p:tagLst xmlns:a="http://schemas.openxmlformats.org/drawingml/2006/main" xmlns:r="http://schemas.openxmlformats.org/officeDocument/2006/relationships" xmlns:p="http://schemas.openxmlformats.org/presentationml/2006/main">
  <p:tag name="BJHEADERFOOTERLABEL" val="TRUE"/>
</p:tagLst>
</file>

<file path=ppt/tags/tag147.xml><?xml version="1.0" encoding="utf-8"?>
<p:tagLst xmlns:a="http://schemas.openxmlformats.org/drawingml/2006/main" xmlns:r="http://schemas.openxmlformats.org/officeDocument/2006/relationships" xmlns:p="http://schemas.openxmlformats.org/presentationml/2006/main">
  <p:tag name="BJHEADERFOOTERLABEL" val="TRUE"/>
</p:tagLst>
</file>

<file path=ppt/tags/tag148.xml><?xml version="1.0" encoding="utf-8"?>
<p:tagLst xmlns:a="http://schemas.openxmlformats.org/drawingml/2006/main" xmlns:r="http://schemas.openxmlformats.org/officeDocument/2006/relationships" xmlns:p="http://schemas.openxmlformats.org/presentationml/2006/main">
  <p:tag name="BJHEADERFOOTERLABEL" val="TRUE"/>
</p:tagLst>
</file>

<file path=ppt/tags/tag149.xml><?xml version="1.0" encoding="utf-8"?>
<p:tagLst xmlns:a="http://schemas.openxmlformats.org/drawingml/2006/main" xmlns:r="http://schemas.openxmlformats.org/officeDocument/2006/relationships" xmlns:p="http://schemas.openxmlformats.org/presentationml/2006/main">
  <p:tag name="BJHEADERFOOTERLABEL" val="TRUE"/>
</p:tagLst>
</file>

<file path=ppt/tags/tag15.xml><?xml version="1.0" encoding="utf-8"?>
<p:tagLst xmlns:a="http://schemas.openxmlformats.org/drawingml/2006/main" xmlns:r="http://schemas.openxmlformats.org/officeDocument/2006/relationships" xmlns:p="http://schemas.openxmlformats.org/presentationml/2006/main">
  <p:tag name="BJHEADERFOOTERLABEL" val="TRUE"/>
</p:tagLst>
</file>

<file path=ppt/tags/tag150.xml><?xml version="1.0" encoding="utf-8"?>
<p:tagLst xmlns:a="http://schemas.openxmlformats.org/drawingml/2006/main" xmlns:r="http://schemas.openxmlformats.org/officeDocument/2006/relationships" xmlns:p="http://schemas.openxmlformats.org/presentationml/2006/main">
  <p:tag name="BJHEADERFOOTERLABEL" val="TRUE"/>
</p:tagLst>
</file>

<file path=ppt/tags/tag151.xml><?xml version="1.0" encoding="utf-8"?>
<p:tagLst xmlns:a="http://schemas.openxmlformats.org/drawingml/2006/main" xmlns:r="http://schemas.openxmlformats.org/officeDocument/2006/relationships" xmlns:p="http://schemas.openxmlformats.org/presentationml/2006/main">
  <p:tag name="BJHEADERFOOTERLABEL" val="TRUE"/>
</p:tagLst>
</file>

<file path=ppt/tags/tag152.xml><?xml version="1.0" encoding="utf-8"?>
<p:tagLst xmlns:a="http://schemas.openxmlformats.org/drawingml/2006/main" xmlns:r="http://schemas.openxmlformats.org/officeDocument/2006/relationships" xmlns:p="http://schemas.openxmlformats.org/presentationml/2006/main">
  <p:tag name="BJHEADERFOOTERLABEL" val="TRUE"/>
</p:tagLst>
</file>

<file path=ppt/tags/tag153.xml><?xml version="1.0" encoding="utf-8"?>
<p:tagLst xmlns:a="http://schemas.openxmlformats.org/drawingml/2006/main" xmlns:r="http://schemas.openxmlformats.org/officeDocument/2006/relationships" xmlns:p="http://schemas.openxmlformats.org/presentationml/2006/main">
  <p:tag name="BJHEADERFOOTERLABEL" val="TRUE"/>
</p:tagLst>
</file>

<file path=ppt/tags/tag154.xml><?xml version="1.0" encoding="utf-8"?>
<p:tagLst xmlns:a="http://schemas.openxmlformats.org/drawingml/2006/main" xmlns:r="http://schemas.openxmlformats.org/officeDocument/2006/relationships" xmlns:p="http://schemas.openxmlformats.org/presentationml/2006/main">
  <p:tag name="BJHEADERFOOTERLABEL" val="TRUE"/>
</p:tagLst>
</file>

<file path=ppt/tags/tag155.xml><?xml version="1.0" encoding="utf-8"?>
<p:tagLst xmlns:a="http://schemas.openxmlformats.org/drawingml/2006/main" xmlns:r="http://schemas.openxmlformats.org/officeDocument/2006/relationships" xmlns:p="http://schemas.openxmlformats.org/presentationml/2006/main">
  <p:tag name="BJHEADERFOOTERLABEL" val="TRUE"/>
</p:tagLst>
</file>

<file path=ppt/tags/tag156.xml><?xml version="1.0" encoding="utf-8"?>
<p:tagLst xmlns:a="http://schemas.openxmlformats.org/drawingml/2006/main" xmlns:r="http://schemas.openxmlformats.org/officeDocument/2006/relationships" xmlns:p="http://schemas.openxmlformats.org/presentationml/2006/main">
  <p:tag name="BJHEADERFOOTERLABEL" val="TRUE"/>
</p:tagLst>
</file>

<file path=ppt/tags/tag157.xml><?xml version="1.0" encoding="utf-8"?>
<p:tagLst xmlns:a="http://schemas.openxmlformats.org/drawingml/2006/main" xmlns:r="http://schemas.openxmlformats.org/officeDocument/2006/relationships" xmlns:p="http://schemas.openxmlformats.org/presentationml/2006/main">
  <p:tag name="BJHEADERFOOTERLABEL" val="TRUE"/>
</p:tagLst>
</file>

<file path=ppt/tags/tag158.xml><?xml version="1.0" encoding="utf-8"?>
<p:tagLst xmlns:a="http://schemas.openxmlformats.org/drawingml/2006/main" xmlns:r="http://schemas.openxmlformats.org/officeDocument/2006/relationships" xmlns:p="http://schemas.openxmlformats.org/presentationml/2006/main">
  <p:tag name="BJHEADERFOOTERLABEL" val="TRUE"/>
</p:tagLst>
</file>

<file path=ppt/tags/tag159.xml><?xml version="1.0" encoding="utf-8"?>
<p:tagLst xmlns:a="http://schemas.openxmlformats.org/drawingml/2006/main" xmlns:r="http://schemas.openxmlformats.org/officeDocument/2006/relationships" xmlns:p="http://schemas.openxmlformats.org/presentationml/2006/main">
  <p:tag name="BJHEADERFOOTERLABEL" val="TRUE"/>
</p:tagLst>
</file>

<file path=ppt/tags/tag16.xml><?xml version="1.0" encoding="utf-8"?>
<p:tagLst xmlns:a="http://schemas.openxmlformats.org/drawingml/2006/main" xmlns:r="http://schemas.openxmlformats.org/officeDocument/2006/relationships" xmlns:p="http://schemas.openxmlformats.org/presentationml/2006/main">
  <p:tag name="BJHEADERFOOTERLABEL" val="TRUE"/>
</p:tagLst>
</file>

<file path=ppt/tags/tag160.xml><?xml version="1.0" encoding="utf-8"?>
<p:tagLst xmlns:a="http://schemas.openxmlformats.org/drawingml/2006/main" xmlns:r="http://schemas.openxmlformats.org/officeDocument/2006/relationships" xmlns:p="http://schemas.openxmlformats.org/presentationml/2006/main">
  <p:tag name="BJHEADERFOOTERLABEL" val="TRUE"/>
</p:tagLst>
</file>

<file path=ppt/tags/tag161.xml><?xml version="1.0" encoding="utf-8"?>
<p:tagLst xmlns:a="http://schemas.openxmlformats.org/drawingml/2006/main" xmlns:r="http://schemas.openxmlformats.org/officeDocument/2006/relationships" xmlns:p="http://schemas.openxmlformats.org/presentationml/2006/main">
  <p:tag name="BJHEADERFOOTERLABEL" val="TRUE"/>
</p:tagLst>
</file>

<file path=ppt/tags/tag162.xml><?xml version="1.0" encoding="utf-8"?>
<p:tagLst xmlns:a="http://schemas.openxmlformats.org/drawingml/2006/main" xmlns:r="http://schemas.openxmlformats.org/officeDocument/2006/relationships" xmlns:p="http://schemas.openxmlformats.org/presentationml/2006/main">
  <p:tag name="BJHEADERFOOTERLABEL" val="TRUE"/>
</p:tagLst>
</file>

<file path=ppt/tags/tag163.xml><?xml version="1.0" encoding="utf-8"?>
<p:tagLst xmlns:a="http://schemas.openxmlformats.org/drawingml/2006/main" xmlns:r="http://schemas.openxmlformats.org/officeDocument/2006/relationships" xmlns:p="http://schemas.openxmlformats.org/presentationml/2006/main">
  <p:tag name="BJHEADERFOOTERLABEL" val="TRUE"/>
</p:tagLst>
</file>

<file path=ppt/tags/tag164.xml><?xml version="1.0" encoding="utf-8"?>
<p:tagLst xmlns:a="http://schemas.openxmlformats.org/drawingml/2006/main" xmlns:r="http://schemas.openxmlformats.org/officeDocument/2006/relationships" xmlns:p="http://schemas.openxmlformats.org/presentationml/2006/main">
  <p:tag name="BJHEADERFOOTERLABEL" val="TRUE"/>
</p:tagLst>
</file>

<file path=ppt/tags/tag165.xml><?xml version="1.0" encoding="utf-8"?>
<p:tagLst xmlns:a="http://schemas.openxmlformats.org/drawingml/2006/main" xmlns:r="http://schemas.openxmlformats.org/officeDocument/2006/relationships" xmlns:p="http://schemas.openxmlformats.org/presentationml/2006/main">
  <p:tag name="BJHEADERFOOTERLABEL" val="TRUE"/>
</p:tagLst>
</file>

<file path=ppt/tags/tag166.xml><?xml version="1.0" encoding="utf-8"?>
<p:tagLst xmlns:a="http://schemas.openxmlformats.org/drawingml/2006/main" xmlns:r="http://schemas.openxmlformats.org/officeDocument/2006/relationships" xmlns:p="http://schemas.openxmlformats.org/presentationml/2006/main">
  <p:tag name="BJHEADERFOOTERLABEL" val="TRUE"/>
</p:tagLst>
</file>

<file path=ppt/tags/tag167.xml><?xml version="1.0" encoding="utf-8"?>
<p:tagLst xmlns:a="http://schemas.openxmlformats.org/drawingml/2006/main" xmlns:r="http://schemas.openxmlformats.org/officeDocument/2006/relationships" xmlns:p="http://schemas.openxmlformats.org/presentationml/2006/main">
  <p:tag name="BJHEADERFOOTERLABEL" val="TRUE"/>
</p:tagLst>
</file>

<file path=ppt/tags/tag168.xml><?xml version="1.0" encoding="utf-8"?>
<p:tagLst xmlns:a="http://schemas.openxmlformats.org/drawingml/2006/main" xmlns:r="http://schemas.openxmlformats.org/officeDocument/2006/relationships" xmlns:p="http://schemas.openxmlformats.org/presentationml/2006/main">
  <p:tag name="BJHEADERFOOTERLABEL" val="TRUE"/>
</p:tagLst>
</file>

<file path=ppt/tags/tag169.xml><?xml version="1.0" encoding="utf-8"?>
<p:tagLst xmlns:a="http://schemas.openxmlformats.org/drawingml/2006/main" xmlns:r="http://schemas.openxmlformats.org/officeDocument/2006/relationships" xmlns:p="http://schemas.openxmlformats.org/presentationml/2006/main">
  <p:tag name="BJHEADERFOOTERLABEL" val="TRUE"/>
</p:tagLst>
</file>

<file path=ppt/tags/tag17.xml><?xml version="1.0" encoding="utf-8"?>
<p:tagLst xmlns:a="http://schemas.openxmlformats.org/drawingml/2006/main" xmlns:r="http://schemas.openxmlformats.org/officeDocument/2006/relationships" xmlns:p="http://schemas.openxmlformats.org/presentationml/2006/main">
  <p:tag name="BJHEADERFOOTERLABEL" val="TRUE"/>
</p:tagLst>
</file>

<file path=ppt/tags/tag170.xml><?xml version="1.0" encoding="utf-8"?>
<p:tagLst xmlns:a="http://schemas.openxmlformats.org/drawingml/2006/main" xmlns:r="http://schemas.openxmlformats.org/officeDocument/2006/relationships" xmlns:p="http://schemas.openxmlformats.org/presentationml/2006/main">
  <p:tag name="BJHEADERFOOTERLABEL" val="TRUE"/>
</p:tagLst>
</file>

<file path=ppt/tags/tag171.xml><?xml version="1.0" encoding="utf-8"?>
<p:tagLst xmlns:a="http://schemas.openxmlformats.org/drawingml/2006/main" xmlns:r="http://schemas.openxmlformats.org/officeDocument/2006/relationships" xmlns:p="http://schemas.openxmlformats.org/presentationml/2006/main">
  <p:tag name="BJHEADERFOOTERLABEL" val="TRUE"/>
</p:tagLst>
</file>

<file path=ppt/tags/tag172.xml><?xml version="1.0" encoding="utf-8"?>
<p:tagLst xmlns:a="http://schemas.openxmlformats.org/drawingml/2006/main" xmlns:r="http://schemas.openxmlformats.org/officeDocument/2006/relationships" xmlns:p="http://schemas.openxmlformats.org/presentationml/2006/main">
  <p:tag name="BJHEADERFOOTERLABEL" val="TRUE"/>
</p:tagLst>
</file>

<file path=ppt/tags/tag173.xml><?xml version="1.0" encoding="utf-8"?>
<p:tagLst xmlns:a="http://schemas.openxmlformats.org/drawingml/2006/main" xmlns:r="http://schemas.openxmlformats.org/officeDocument/2006/relationships" xmlns:p="http://schemas.openxmlformats.org/presentationml/2006/main">
  <p:tag name="BJHEADERFOOTERLABEL" val="TRUE"/>
</p:tagLst>
</file>

<file path=ppt/tags/tag174.xml><?xml version="1.0" encoding="utf-8"?>
<p:tagLst xmlns:a="http://schemas.openxmlformats.org/drawingml/2006/main" xmlns:r="http://schemas.openxmlformats.org/officeDocument/2006/relationships" xmlns:p="http://schemas.openxmlformats.org/presentationml/2006/main">
  <p:tag name="BJHEADERFOOTERLABEL" val="TRUE"/>
</p:tagLst>
</file>

<file path=ppt/tags/tag175.xml><?xml version="1.0" encoding="utf-8"?>
<p:tagLst xmlns:a="http://schemas.openxmlformats.org/drawingml/2006/main" xmlns:r="http://schemas.openxmlformats.org/officeDocument/2006/relationships" xmlns:p="http://schemas.openxmlformats.org/presentationml/2006/main">
  <p:tag name="BJHEADERFOOTERLABEL" val="TRUE"/>
</p:tagLst>
</file>

<file path=ppt/tags/tag176.xml><?xml version="1.0" encoding="utf-8"?>
<p:tagLst xmlns:a="http://schemas.openxmlformats.org/drawingml/2006/main" xmlns:r="http://schemas.openxmlformats.org/officeDocument/2006/relationships" xmlns:p="http://schemas.openxmlformats.org/presentationml/2006/main">
  <p:tag name="BJHEADERFOOTERLABEL" val="TRUE"/>
</p:tagLst>
</file>

<file path=ppt/tags/tag177.xml><?xml version="1.0" encoding="utf-8"?>
<p:tagLst xmlns:a="http://schemas.openxmlformats.org/drawingml/2006/main" xmlns:r="http://schemas.openxmlformats.org/officeDocument/2006/relationships" xmlns:p="http://schemas.openxmlformats.org/presentationml/2006/main">
  <p:tag name="BJHEADERFOOTERLABEL" val="TRUE"/>
</p:tagLst>
</file>

<file path=ppt/tags/tag178.xml><?xml version="1.0" encoding="utf-8"?>
<p:tagLst xmlns:a="http://schemas.openxmlformats.org/drawingml/2006/main" xmlns:r="http://schemas.openxmlformats.org/officeDocument/2006/relationships" xmlns:p="http://schemas.openxmlformats.org/presentationml/2006/main">
  <p:tag name="BJHEADERFOOTERLABEL" val="TRUE"/>
</p:tagLst>
</file>

<file path=ppt/tags/tag179.xml><?xml version="1.0" encoding="utf-8"?>
<p:tagLst xmlns:a="http://schemas.openxmlformats.org/drawingml/2006/main" xmlns:r="http://schemas.openxmlformats.org/officeDocument/2006/relationships" xmlns:p="http://schemas.openxmlformats.org/presentationml/2006/main">
  <p:tag name="BJHEADERFOOTERLABEL" val="TRUE"/>
</p:tagLst>
</file>

<file path=ppt/tags/tag18.xml><?xml version="1.0" encoding="utf-8"?>
<p:tagLst xmlns:a="http://schemas.openxmlformats.org/drawingml/2006/main" xmlns:r="http://schemas.openxmlformats.org/officeDocument/2006/relationships" xmlns:p="http://schemas.openxmlformats.org/presentationml/2006/main">
  <p:tag name="BJHEADERFOOTERLABEL" val="TRUE"/>
</p:tagLst>
</file>

<file path=ppt/tags/tag180.xml><?xml version="1.0" encoding="utf-8"?>
<p:tagLst xmlns:a="http://schemas.openxmlformats.org/drawingml/2006/main" xmlns:r="http://schemas.openxmlformats.org/officeDocument/2006/relationships" xmlns:p="http://schemas.openxmlformats.org/presentationml/2006/main">
  <p:tag name="BJHEADERFOOTERLABEL" val="TRUE"/>
</p:tagLst>
</file>

<file path=ppt/tags/tag181.xml><?xml version="1.0" encoding="utf-8"?>
<p:tagLst xmlns:a="http://schemas.openxmlformats.org/drawingml/2006/main" xmlns:r="http://schemas.openxmlformats.org/officeDocument/2006/relationships" xmlns:p="http://schemas.openxmlformats.org/presentationml/2006/main">
  <p:tag name="BJHEADERFOOTERLABEL" val="TRUE"/>
</p:tagLst>
</file>

<file path=ppt/tags/tag182.xml><?xml version="1.0" encoding="utf-8"?>
<p:tagLst xmlns:a="http://schemas.openxmlformats.org/drawingml/2006/main" xmlns:r="http://schemas.openxmlformats.org/officeDocument/2006/relationships" xmlns:p="http://schemas.openxmlformats.org/presentationml/2006/main">
  <p:tag name="BJHEADERFOOTERLABEL" val="TRUE"/>
</p:tagLst>
</file>

<file path=ppt/tags/tag183.xml><?xml version="1.0" encoding="utf-8"?>
<p:tagLst xmlns:a="http://schemas.openxmlformats.org/drawingml/2006/main" xmlns:r="http://schemas.openxmlformats.org/officeDocument/2006/relationships" xmlns:p="http://schemas.openxmlformats.org/presentationml/2006/main">
  <p:tag name="BJHEADERFOOTERLABEL" val="TRUE"/>
</p:tagLst>
</file>

<file path=ppt/tags/tag184.xml><?xml version="1.0" encoding="utf-8"?>
<p:tagLst xmlns:a="http://schemas.openxmlformats.org/drawingml/2006/main" xmlns:r="http://schemas.openxmlformats.org/officeDocument/2006/relationships" xmlns:p="http://schemas.openxmlformats.org/presentationml/2006/main">
  <p:tag name="BJHEADERFOOTERLABEL" val="TRUE"/>
</p:tagLst>
</file>

<file path=ppt/tags/tag185.xml><?xml version="1.0" encoding="utf-8"?>
<p:tagLst xmlns:a="http://schemas.openxmlformats.org/drawingml/2006/main" xmlns:r="http://schemas.openxmlformats.org/officeDocument/2006/relationships" xmlns:p="http://schemas.openxmlformats.org/presentationml/2006/main">
  <p:tag name="BJHEADERFOOTERLABEL" val="TRUE"/>
</p:tagLst>
</file>

<file path=ppt/tags/tag186.xml><?xml version="1.0" encoding="utf-8"?>
<p:tagLst xmlns:a="http://schemas.openxmlformats.org/drawingml/2006/main" xmlns:r="http://schemas.openxmlformats.org/officeDocument/2006/relationships" xmlns:p="http://schemas.openxmlformats.org/presentationml/2006/main">
  <p:tag name="BJHEADERFOOTERLABEL" val="TRUE"/>
</p:tagLst>
</file>

<file path=ppt/tags/tag187.xml><?xml version="1.0" encoding="utf-8"?>
<p:tagLst xmlns:a="http://schemas.openxmlformats.org/drawingml/2006/main" xmlns:r="http://schemas.openxmlformats.org/officeDocument/2006/relationships" xmlns:p="http://schemas.openxmlformats.org/presentationml/2006/main">
  <p:tag name="BJHEADERFOOTERLABEL" val="TRUE"/>
</p:tagLst>
</file>

<file path=ppt/tags/tag188.xml><?xml version="1.0" encoding="utf-8"?>
<p:tagLst xmlns:a="http://schemas.openxmlformats.org/drawingml/2006/main" xmlns:r="http://schemas.openxmlformats.org/officeDocument/2006/relationships" xmlns:p="http://schemas.openxmlformats.org/presentationml/2006/main">
  <p:tag name="BJHEADERFOOTERLABEL" val="TRUE"/>
</p:tagLst>
</file>

<file path=ppt/tags/tag189.xml><?xml version="1.0" encoding="utf-8"?>
<p:tagLst xmlns:a="http://schemas.openxmlformats.org/drawingml/2006/main" xmlns:r="http://schemas.openxmlformats.org/officeDocument/2006/relationships" xmlns:p="http://schemas.openxmlformats.org/presentationml/2006/main">
  <p:tag name="BJHEADERFOOTERLABEL" val="TRUE"/>
</p:tagLst>
</file>

<file path=ppt/tags/tag19.xml><?xml version="1.0" encoding="utf-8"?>
<p:tagLst xmlns:a="http://schemas.openxmlformats.org/drawingml/2006/main" xmlns:r="http://schemas.openxmlformats.org/officeDocument/2006/relationships" xmlns:p="http://schemas.openxmlformats.org/presentationml/2006/main">
  <p:tag name="BJHEADERFOOTERLABEL" val="TRUE"/>
</p:tagLst>
</file>

<file path=ppt/tags/tag190.xml><?xml version="1.0" encoding="utf-8"?>
<p:tagLst xmlns:a="http://schemas.openxmlformats.org/drawingml/2006/main" xmlns:r="http://schemas.openxmlformats.org/officeDocument/2006/relationships" xmlns:p="http://schemas.openxmlformats.org/presentationml/2006/main">
  <p:tag name="BJHEADERFOOTERLABEL" val="TRUE"/>
</p:tagLst>
</file>

<file path=ppt/tags/tag191.xml><?xml version="1.0" encoding="utf-8"?>
<p:tagLst xmlns:a="http://schemas.openxmlformats.org/drawingml/2006/main" xmlns:r="http://schemas.openxmlformats.org/officeDocument/2006/relationships" xmlns:p="http://schemas.openxmlformats.org/presentationml/2006/main">
  <p:tag name="BJHEADERFOOTERLABEL" val="TRUE"/>
</p:tagLst>
</file>

<file path=ppt/tags/tag192.xml><?xml version="1.0" encoding="utf-8"?>
<p:tagLst xmlns:a="http://schemas.openxmlformats.org/drawingml/2006/main" xmlns:r="http://schemas.openxmlformats.org/officeDocument/2006/relationships" xmlns:p="http://schemas.openxmlformats.org/presentationml/2006/main">
  <p:tag name="BJHEADERFOOTERLABEL" val="TRUE"/>
</p:tagLst>
</file>

<file path=ppt/tags/tag193.xml><?xml version="1.0" encoding="utf-8"?>
<p:tagLst xmlns:a="http://schemas.openxmlformats.org/drawingml/2006/main" xmlns:r="http://schemas.openxmlformats.org/officeDocument/2006/relationships" xmlns:p="http://schemas.openxmlformats.org/presentationml/2006/main">
  <p:tag name="BJHEADERFOOTERLABEL" val="TRUE"/>
</p:tagLst>
</file>

<file path=ppt/tags/tag194.xml><?xml version="1.0" encoding="utf-8"?>
<p:tagLst xmlns:a="http://schemas.openxmlformats.org/drawingml/2006/main" xmlns:r="http://schemas.openxmlformats.org/officeDocument/2006/relationships" xmlns:p="http://schemas.openxmlformats.org/presentationml/2006/main">
  <p:tag name="BJHEADERFOOTERLABEL" val="TRUE"/>
</p:tagLst>
</file>

<file path=ppt/tags/tag195.xml><?xml version="1.0" encoding="utf-8"?>
<p:tagLst xmlns:a="http://schemas.openxmlformats.org/drawingml/2006/main" xmlns:r="http://schemas.openxmlformats.org/officeDocument/2006/relationships" xmlns:p="http://schemas.openxmlformats.org/presentationml/2006/main">
  <p:tag name="BJHEADERFOOTERLABEL" val="TRUE"/>
</p:tagLst>
</file>

<file path=ppt/tags/tag196.xml><?xml version="1.0" encoding="utf-8"?>
<p:tagLst xmlns:a="http://schemas.openxmlformats.org/drawingml/2006/main" xmlns:r="http://schemas.openxmlformats.org/officeDocument/2006/relationships" xmlns:p="http://schemas.openxmlformats.org/presentationml/2006/main">
  <p:tag name="BJHEADERFOOTERLABEL" val="TRUE"/>
</p:tagLst>
</file>

<file path=ppt/tags/tag197.xml><?xml version="1.0" encoding="utf-8"?>
<p:tagLst xmlns:a="http://schemas.openxmlformats.org/drawingml/2006/main" xmlns:r="http://schemas.openxmlformats.org/officeDocument/2006/relationships" xmlns:p="http://schemas.openxmlformats.org/presentationml/2006/main">
  <p:tag name="BJHEADERFOOTERLABEL" val="TRUE"/>
</p:tagLst>
</file>

<file path=ppt/tags/tag198.xml><?xml version="1.0" encoding="utf-8"?>
<p:tagLst xmlns:a="http://schemas.openxmlformats.org/drawingml/2006/main" xmlns:r="http://schemas.openxmlformats.org/officeDocument/2006/relationships" xmlns:p="http://schemas.openxmlformats.org/presentationml/2006/main">
  <p:tag name="BJHEADERFOOTERLABEL" val="TRUE"/>
</p:tagLst>
</file>

<file path=ppt/tags/tag199.xml><?xml version="1.0" encoding="utf-8"?>
<p:tagLst xmlns:a="http://schemas.openxmlformats.org/drawingml/2006/main" xmlns:r="http://schemas.openxmlformats.org/officeDocument/2006/relationships" xmlns:p="http://schemas.openxmlformats.org/presentationml/2006/main">
  <p:tag name="BJHEADERFOOTERLABEL" val="TRUE"/>
</p:tagLst>
</file>

<file path=ppt/tags/tag2.xml><?xml version="1.0" encoding="utf-8"?>
<p:tagLst xmlns:a="http://schemas.openxmlformats.org/drawingml/2006/main" xmlns:r="http://schemas.openxmlformats.org/officeDocument/2006/relationships" xmlns:p="http://schemas.openxmlformats.org/presentationml/2006/main">
  <p:tag name="BJHEADERFOOTERLABEL" val="TRUE"/>
</p:tagLst>
</file>

<file path=ppt/tags/tag20.xml><?xml version="1.0" encoding="utf-8"?>
<p:tagLst xmlns:a="http://schemas.openxmlformats.org/drawingml/2006/main" xmlns:r="http://schemas.openxmlformats.org/officeDocument/2006/relationships" xmlns:p="http://schemas.openxmlformats.org/presentationml/2006/main">
  <p:tag name="BJHEADERFOOTERLABEL" val="TRUE"/>
</p:tagLst>
</file>

<file path=ppt/tags/tag200.xml><?xml version="1.0" encoding="utf-8"?>
<p:tagLst xmlns:a="http://schemas.openxmlformats.org/drawingml/2006/main" xmlns:r="http://schemas.openxmlformats.org/officeDocument/2006/relationships" xmlns:p="http://schemas.openxmlformats.org/presentationml/2006/main">
  <p:tag name="BJHEADERFOOTERLABEL" val="TRUE"/>
</p:tagLst>
</file>

<file path=ppt/tags/tag201.xml><?xml version="1.0" encoding="utf-8"?>
<p:tagLst xmlns:a="http://schemas.openxmlformats.org/drawingml/2006/main" xmlns:r="http://schemas.openxmlformats.org/officeDocument/2006/relationships" xmlns:p="http://schemas.openxmlformats.org/presentationml/2006/main">
  <p:tag name="BJHEADERFOOTERLABEL" val="TRUE"/>
</p:tagLst>
</file>

<file path=ppt/tags/tag202.xml><?xml version="1.0" encoding="utf-8"?>
<p:tagLst xmlns:a="http://schemas.openxmlformats.org/drawingml/2006/main" xmlns:r="http://schemas.openxmlformats.org/officeDocument/2006/relationships" xmlns:p="http://schemas.openxmlformats.org/presentationml/2006/main">
  <p:tag name="BJHEADERFOOTERLABEL" val="TRUE"/>
</p:tagLst>
</file>

<file path=ppt/tags/tag203.xml><?xml version="1.0" encoding="utf-8"?>
<p:tagLst xmlns:a="http://schemas.openxmlformats.org/drawingml/2006/main" xmlns:r="http://schemas.openxmlformats.org/officeDocument/2006/relationships" xmlns:p="http://schemas.openxmlformats.org/presentationml/2006/main">
  <p:tag name="BJHEADERFOOTERLABEL" val="TRUE"/>
</p:tagLst>
</file>

<file path=ppt/tags/tag204.xml><?xml version="1.0" encoding="utf-8"?>
<p:tagLst xmlns:a="http://schemas.openxmlformats.org/drawingml/2006/main" xmlns:r="http://schemas.openxmlformats.org/officeDocument/2006/relationships" xmlns:p="http://schemas.openxmlformats.org/presentationml/2006/main">
  <p:tag name="BJHEADERFOOTERLABEL" val="TRUE"/>
</p:tagLst>
</file>

<file path=ppt/tags/tag205.xml><?xml version="1.0" encoding="utf-8"?>
<p:tagLst xmlns:a="http://schemas.openxmlformats.org/drawingml/2006/main" xmlns:r="http://schemas.openxmlformats.org/officeDocument/2006/relationships" xmlns:p="http://schemas.openxmlformats.org/presentationml/2006/main">
  <p:tag name="BJHEADERFOOTERLABEL" val="TRUE"/>
</p:tagLst>
</file>

<file path=ppt/tags/tag206.xml><?xml version="1.0" encoding="utf-8"?>
<p:tagLst xmlns:a="http://schemas.openxmlformats.org/drawingml/2006/main" xmlns:r="http://schemas.openxmlformats.org/officeDocument/2006/relationships" xmlns:p="http://schemas.openxmlformats.org/presentationml/2006/main">
  <p:tag name="BJHEADERFOOTERLABEL" val="TRUE"/>
</p:tagLst>
</file>

<file path=ppt/tags/tag207.xml><?xml version="1.0" encoding="utf-8"?>
<p:tagLst xmlns:a="http://schemas.openxmlformats.org/drawingml/2006/main" xmlns:r="http://schemas.openxmlformats.org/officeDocument/2006/relationships" xmlns:p="http://schemas.openxmlformats.org/presentationml/2006/main">
  <p:tag name="BJHEADERFOOTERLABEL" val="TRUE"/>
</p:tagLst>
</file>

<file path=ppt/tags/tag208.xml><?xml version="1.0" encoding="utf-8"?>
<p:tagLst xmlns:a="http://schemas.openxmlformats.org/drawingml/2006/main" xmlns:r="http://schemas.openxmlformats.org/officeDocument/2006/relationships" xmlns:p="http://schemas.openxmlformats.org/presentationml/2006/main">
  <p:tag name="BJHEADERFOOTERLABEL" val="TRUE"/>
</p:tagLst>
</file>

<file path=ppt/tags/tag209.xml><?xml version="1.0" encoding="utf-8"?>
<p:tagLst xmlns:a="http://schemas.openxmlformats.org/drawingml/2006/main" xmlns:r="http://schemas.openxmlformats.org/officeDocument/2006/relationships" xmlns:p="http://schemas.openxmlformats.org/presentationml/2006/main">
  <p:tag name="BJHEADERFOOTERLABEL" val="TRUE"/>
</p:tagLst>
</file>

<file path=ppt/tags/tag21.xml><?xml version="1.0" encoding="utf-8"?>
<p:tagLst xmlns:a="http://schemas.openxmlformats.org/drawingml/2006/main" xmlns:r="http://schemas.openxmlformats.org/officeDocument/2006/relationships" xmlns:p="http://schemas.openxmlformats.org/presentationml/2006/main">
  <p:tag name="BJHEADERFOOTERLABEL" val="TRUE"/>
</p:tagLst>
</file>

<file path=ppt/tags/tag210.xml><?xml version="1.0" encoding="utf-8"?>
<p:tagLst xmlns:a="http://schemas.openxmlformats.org/drawingml/2006/main" xmlns:r="http://schemas.openxmlformats.org/officeDocument/2006/relationships" xmlns:p="http://schemas.openxmlformats.org/presentationml/2006/main">
  <p:tag name="BJHEADERFOOTERLABEL" val="TRUE"/>
</p:tagLst>
</file>

<file path=ppt/tags/tag211.xml><?xml version="1.0" encoding="utf-8"?>
<p:tagLst xmlns:a="http://schemas.openxmlformats.org/drawingml/2006/main" xmlns:r="http://schemas.openxmlformats.org/officeDocument/2006/relationships" xmlns:p="http://schemas.openxmlformats.org/presentationml/2006/main">
  <p:tag name="BJHEADERFOOTERLABEL" val="TRUE"/>
</p:tagLst>
</file>

<file path=ppt/tags/tag212.xml><?xml version="1.0" encoding="utf-8"?>
<p:tagLst xmlns:a="http://schemas.openxmlformats.org/drawingml/2006/main" xmlns:r="http://schemas.openxmlformats.org/officeDocument/2006/relationships" xmlns:p="http://schemas.openxmlformats.org/presentationml/2006/main">
  <p:tag name="BJHEADERFOOTERLABEL" val="TRUE"/>
</p:tagLst>
</file>

<file path=ppt/tags/tag213.xml><?xml version="1.0" encoding="utf-8"?>
<p:tagLst xmlns:a="http://schemas.openxmlformats.org/drawingml/2006/main" xmlns:r="http://schemas.openxmlformats.org/officeDocument/2006/relationships" xmlns:p="http://schemas.openxmlformats.org/presentationml/2006/main">
  <p:tag name="BJHEADERFOOTERLABEL" val="TRUE"/>
</p:tagLst>
</file>

<file path=ppt/tags/tag214.xml><?xml version="1.0" encoding="utf-8"?>
<p:tagLst xmlns:a="http://schemas.openxmlformats.org/drawingml/2006/main" xmlns:r="http://schemas.openxmlformats.org/officeDocument/2006/relationships" xmlns:p="http://schemas.openxmlformats.org/presentationml/2006/main">
  <p:tag name="BJHEADERFOOTERLABEL" val="TRUE"/>
</p:tagLst>
</file>

<file path=ppt/tags/tag215.xml><?xml version="1.0" encoding="utf-8"?>
<p:tagLst xmlns:a="http://schemas.openxmlformats.org/drawingml/2006/main" xmlns:r="http://schemas.openxmlformats.org/officeDocument/2006/relationships" xmlns:p="http://schemas.openxmlformats.org/presentationml/2006/main">
  <p:tag name="BJHEADERFOOTERLABEL" val="TRUE"/>
</p:tagLst>
</file>

<file path=ppt/tags/tag216.xml><?xml version="1.0" encoding="utf-8"?>
<p:tagLst xmlns:a="http://schemas.openxmlformats.org/drawingml/2006/main" xmlns:r="http://schemas.openxmlformats.org/officeDocument/2006/relationships" xmlns:p="http://schemas.openxmlformats.org/presentationml/2006/main">
  <p:tag name="BJHEADERFOOTERLABEL" val="TRUE"/>
</p:tagLst>
</file>

<file path=ppt/tags/tag217.xml><?xml version="1.0" encoding="utf-8"?>
<p:tagLst xmlns:a="http://schemas.openxmlformats.org/drawingml/2006/main" xmlns:r="http://schemas.openxmlformats.org/officeDocument/2006/relationships" xmlns:p="http://schemas.openxmlformats.org/presentationml/2006/main">
  <p:tag name="BJHEADERFOOTERLABEL" val="TRUE"/>
</p:tagLst>
</file>

<file path=ppt/tags/tag218.xml><?xml version="1.0" encoding="utf-8"?>
<p:tagLst xmlns:a="http://schemas.openxmlformats.org/drawingml/2006/main" xmlns:r="http://schemas.openxmlformats.org/officeDocument/2006/relationships" xmlns:p="http://schemas.openxmlformats.org/presentationml/2006/main">
  <p:tag name="BJHEADERFOOTERLABEL" val="TRUE"/>
</p:tagLst>
</file>

<file path=ppt/tags/tag219.xml><?xml version="1.0" encoding="utf-8"?>
<p:tagLst xmlns:a="http://schemas.openxmlformats.org/drawingml/2006/main" xmlns:r="http://schemas.openxmlformats.org/officeDocument/2006/relationships" xmlns:p="http://schemas.openxmlformats.org/presentationml/2006/main">
  <p:tag name="BJHEADERFOOTERLABEL" val="TRUE"/>
</p:tagLst>
</file>

<file path=ppt/tags/tag22.xml><?xml version="1.0" encoding="utf-8"?>
<p:tagLst xmlns:a="http://schemas.openxmlformats.org/drawingml/2006/main" xmlns:r="http://schemas.openxmlformats.org/officeDocument/2006/relationships" xmlns:p="http://schemas.openxmlformats.org/presentationml/2006/main">
  <p:tag name="BJHEADERFOOTERLABEL" val="TRUE"/>
</p:tagLst>
</file>

<file path=ppt/tags/tag220.xml><?xml version="1.0" encoding="utf-8"?>
<p:tagLst xmlns:a="http://schemas.openxmlformats.org/drawingml/2006/main" xmlns:r="http://schemas.openxmlformats.org/officeDocument/2006/relationships" xmlns:p="http://schemas.openxmlformats.org/presentationml/2006/main">
  <p:tag name="BJHEADERFOOTERLABEL" val="TRUE"/>
</p:tagLst>
</file>

<file path=ppt/tags/tag221.xml><?xml version="1.0" encoding="utf-8"?>
<p:tagLst xmlns:a="http://schemas.openxmlformats.org/drawingml/2006/main" xmlns:r="http://schemas.openxmlformats.org/officeDocument/2006/relationships" xmlns:p="http://schemas.openxmlformats.org/presentationml/2006/main">
  <p:tag name="BJHEADERFOOTERLABEL" val="TRUE"/>
</p:tagLst>
</file>

<file path=ppt/tags/tag222.xml><?xml version="1.0" encoding="utf-8"?>
<p:tagLst xmlns:a="http://schemas.openxmlformats.org/drawingml/2006/main" xmlns:r="http://schemas.openxmlformats.org/officeDocument/2006/relationships" xmlns:p="http://schemas.openxmlformats.org/presentationml/2006/main">
  <p:tag name="BJHEADERFOOTERLABEL" val="TRUE"/>
</p:tagLst>
</file>

<file path=ppt/tags/tag223.xml><?xml version="1.0" encoding="utf-8"?>
<p:tagLst xmlns:a="http://schemas.openxmlformats.org/drawingml/2006/main" xmlns:r="http://schemas.openxmlformats.org/officeDocument/2006/relationships" xmlns:p="http://schemas.openxmlformats.org/presentationml/2006/main">
  <p:tag name="BJHEADERFOOTERLABEL" val="TRUE"/>
</p:tagLst>
</file>

<file path=ppt/tags/tag224.xml><?xml version="1.0" encoding="utf-8"?>
<p:tagLst xmlns:a="http://schemas.openxmlformats.org/drawingml/2006/main" xmlns:r="http://schemas.openxmlformats.org/officeDocument/2006/relationships" xmlns:p="http://schemas.openxmlformats.org/presentationml/2006/main">
  <p:tag name="BJHEADERFOOTERLABEL" val="TRUE"/>
</p:tagLst>
</file>

<file path=ppt/tags/tag225.xml><?xml version="1.0" encoding="utf-8"?>
<p:tagLst xmlns:a="http://schemas.openxmlformats.org/drawingml/2006/main" xmlns:r="http://schemas.openxmlformats.org/officeDocument/2006/relationships" xmlns:p="http://schemas.openxmlformats.org/presentationml/2006/main">
  <p:tag name="BJHEADERFOOTERLABEL" val="TRUE"/>
</p:tagLst>
</file>

<file path=ppt/tags/tag226.xml><?xml version="1.0" encoding="utf-8"?>
<p:tagLst xmlns:a="http://schemas.openxmlformats.org/drawingml/2006/main" xmlns:r="http://schemas.openxmlformats.org/officeDocument/2006/relationships" xmlns:p="http://schemas.openxmlformats.org/presentationml/2006/main">
  <p:tag name="BJHEADERFOOTERLABEL" val="TRUE"/>
</p:tagLst>
</file>

<file path=ppt/tags/tag227.xml><?xml version="1.0" encoding="utf-8"?>
<p:tagLst xmlns:a="http://schemas.openxmlformats.org/drawingml/2006/main" xmlns:r="http://schemas.openxmlformats.org/officeDocument/2006/relationships" xmlns:p="http://schemas.openxmlformats.org/presentationml/2006/main">
  <p:tag name="BJHEADERFOOTERLABEL" val="TRUE"/>
</p:tagLst>
</file>

<file path=ppt/tags/tag228.xml><?xml version="1.0" encoding="utf-8"?>
<p:tagLst xmlns:a="http://schemas.openxmlformats.org/drawingml/2006/main" xmlns:r="http://schemas.openxmlformats.org/officeDocument/2006/relationships" xmlns:p="http://schemas.openxmlformats.org/presentationml/2006/main">
  <p:tag name="BJHEADERFOOTERLABEL" val="TRUE"/>
</p:tagLst>
</file>

<file path=ppt/tags/tag229.xml><?xml version="1.0" encoding="utf-8"?>
<p:tagLst xmlns:a="http://schemas.openxmlformats.org/drawingml/2006/main" xmlns:r="http://schemas.openxmlformats.org/officeDocument/2006/relationships" xmlns:p="http://schemas.openxmlformats.org/presentationml/2006/main">
  <p:tag name="BJHEADERFOOTERLABEL" val="TRUE"/>
</p:tagLst>
</file>

<file path=ppt/tags/tag23.xml><?xml version="1.0" encoding="utf-8"?>
<p:tagLst xmlns:a="http://schemas.openxmlformats.org/drawingml/2006/main" xmlns:r="http://schemas.openxmlformats.org/officeDocument/2006/relationships" xmlns:p="http://schemas.openxmlformats.org/presentationml/2006/main">
  <p:tag name="BJHEADERFOOTERLABEL" val="TRUE"/>
</p:tagLst>
</file>

<file path=ppt/tags/tag230.xml><?xml version="1.0" encoding="utf-8"?>
<p:tagLst xmlns:a="http://schemas.openxmlformats.org/drawingml/2006/main" xmlns:r="http://schemas.openxmlformats.org/officeDocument/2006/relationships" xmlns:p="http://schemas.openxmlformats.org/presentationml/2006/main">
  <p:tag name="BJHEADERFOOTERLABEL" val="TRUE"/>
</p:tagLst>
</file>

<file path=ppt/tags/tag231.xml><?xml version="1.0" encoding="utf-8"?>
<p:tagLst xmlns:a="http://schemas.openxmlformats.org/drawingml/2006/main" xmlns:r="http://schemas.openxmlformats.org/officeDocument/2006/relationships" xmlns:p="http://schemas.openxmlformats.org/presentationml/2006/main">
  <p:tag name="BJHEADERFOOTERLABEL" val="TRUE"/>
</p:tagLst>
</file>

<file path=ppt/tags/tag232.xml><?xml version="1.0" encoding="utf-8"?>
<p:tagLst xmlns:a="http://schemas.openxmlformats.org/drawingml/2006/main" xmlns:r="http://schemas.openxmlformats.org/officeDocument/2006/relationships" xmlns:p="http://schemas.openxmlformats.org/presentationml/2006/main">
  <p:tag name="BJHEADERFOOTERLABEL" val="TRUE"/>
</p:tagLst>
</file>

<file path=ppt/tags/tag233.xml><?xml version="1.0" encoding="utf-8"?>
<p:tagLst xmlns:a="http://schemas.openxmlformats.org/drawingml/2006/main" xmlns:r="http://schemas.openxmlformats.org/officeDocument/2006/relationships" xmlns:p="http://schemas.openxmlformats.org/presentationml/2006/main">
  <p:tag name="BJHEADERFOOTERLABEL" val="TRUE"/>
</p:tagLst>
</file>

<file path=ppt/tags/tag234.xml><?xml version="1.0" encoding="utf-8"?>
<p:tagLst xmlns:a="http://schemas.openxmlformats.org/drawingml/2006/main" xmlns:r="http://schemas.openxmlformats.org/officeDocument/2006/relationships" xmlns:p="http://schemas.openxmlformats.org/presentationml/2006/main">
  <p:tag name="BJHEADERFOOTERLABEL" val="TRUE"/>
</p:tagLst>
</file>

<file path=ppt/tags/tag235.xml><?xml version="1.0" encoding="utf-8"?>
<p:tagLst xmlns:a="http://schemas.openxmlformats.org/drawingml/2006/main" xmlns:r="http://schemas.openxmlformats.org/officeDocument/2006/relationships" xmlns:p="http://schemas.openxmlformats.org/presentationml/2006/main">
  <p:tag name="BJHEADERFOOTERLABEL" val="TRUE"/>
</p:tagLst>
</file>

<file path=ppt/tags/tag236.xml><?xml version="1.0" encoding="utf-8"?>
<p:tagLst xmlns:a="http://schemas.openxmlformats.org/drawingml/2006/main" xmlns:r="http://schemas.openxmlformats.org/officeDocument/2006/relationships" xmlns:p="http://schemas.openxmlformats.org/presentationml/2006/main">
  <p:tag name="BJHEADERFOOTERLABEL" val="TRUE"/>
</p:tagLst>
</file>

<file path=ppt/tags/tag237.xml><?xml version="1.0" encoding="utf-8"?>
<p:tagLst xmlns:a="http://schemas.openxmlformats.org/drawingml/2006/main" xmlns:r="http://schemas.openxmlformats.org/officeDocument/2006/relationships" xmlns:p="http://schemas.openxmlformats.org/presentationml/2006/main">
  <p:tag name="BJHEADERFOOTERLABEL" val="TRUE"/>
</p:tagLst>
</file>

<file path=ppt/tags/tag238.xml><?xml version="1.0" encoding="utf-8"?>
<p:tagLst xmlns:a="http://schemas.openxmlformats.org/drawingml/2006/main" xmlns:r="http://schemas.openxmlformats.org/officeDocument/2006/relationships" xmlns:p="http://schemas.openxmlformats.org/presentationml/2006/main">
  <p:tag name="BJHEADERFOOTERLABEL" val="TRUE"/>
</p:tagLst>
</file>

<file path=ppt/tags/tag239.xml><?xml version="1.0" encoding="utf-8"?>
<p:tagLst xmlns:a="http://schemas.openxmlformats.org/drawingml/2006/main" xmlns:r="http://schemas.openxmlformats.org/officeDocument/2006/relationships" xmlns:p="http://schemas.openxmlformats.org/presentationml/2006/main">
  <p:tag name="BJHEADERFOOTERLABEL" val="TRUE"/>
</p:tagLst>
</file>

<file path=ppt/tags/tag24.xml><?xml version="1.0" encoding="utf-8"?>
<p:tagLst xmlns:a="http://schemas.openxmlformats.org/drawingml/2006/main" xmlns:r="http://schemas.openxmlformats.org/officeDocument/2006/relationships" xmlns:p="http://schemas.openxmlformats.org/presentationml/2006/main">
  <p:tag name="BJHEADERFOOTERLABEL" val="TRUE"/>
</p:tagLst>
</file>

<file path=ppt/tags/tag240.xml><?xml version="1.0" encoding="utf-8"?>
<p:tagLst xmlns:a="http://schemas.openxmlformats.org/drawingml/2006/main" xmlns:r="http://schemas.openxmlformats.org/officeDocument/2006/relationships" xmlns:p="http://schemas.openxmlformats.org/presentationml/2006/main">
  <p:tag name="BJHEADERFOOTERLABEL" val="TRUE"/>
</p:tagLst>
</file>

<file path=ppt/tags/tag241.xml><?xml version="1.0" encoding="utf-8"?>
<p:tagLst xmlns:a="http://schemas.openxmlformats.org/drawingml/2006/main" xmlns:r="http://schemas.openxmlformats.org/officeDocument/2006/relationships" xmlns:p="http://schemas.openxmlformats.org/presentationml/2006/main">
  <p:tag name="BJHEADERFOOTERLABEL" val="TRUE"/>
</p:tagLst>
</file>

<file path=ppt/tags/tag242.xml><?xml version="1.0" encoding="utf-8"?>
<p:tagLst xmlns:a="http://schemas.openxmlformats.org/drawingml/2006/main" xmlns:r="http://schemas.openxmlformats.org/officeDocument/2006/relationships" xmlns:p="http://schemas.openxmlformats.org/presentationml/2006/main">
  <p:tag name="BJHEADERFOOTERLABEL" val="TRUE"/>
</p:tagLst>
</file>

<file path=ppt/tags/tag243.xml><?xml version="1.0" encoding="utf-8"?>
<p:tagLst xmlns:a="http://schemas.openxmlformats.org/drawingml/2006/main" xmlns:r="http://schemas.openxmlformats.org/officeDocument/2006/relationships" xmlns:p="http://schemas.openxmlformats.org/presentationml/2006/main">
  <p:tag name="BJHEADERFOOTERLABEL" val="TRUE"/>
</p:tagLst>
</file>

<file path=ppt/tags/tag244.xml><?xml version="1.0" encoding="utf-8"?>
<p:tagLst xmlns:a="http://schemas.openxmlformats.org/drawingml/2006/main" xmlns:r="http://schemas.openxmlformats.org/officeDocument/2006/relationships" xmlns:p="http://schemas.openxmlformats.org/presentationml/2006/main">
  <p:tag name="BJHEADERFOOTERLABEL" val="TRUE"/>
</p:tagLst>
</file>

<file path=ppt/tags/tag245.xml><?xml version="1.0" encoding="utf-8"?>
<p:tagLst xmlns:a="http://schemas.openxmlformats.org/drawingml/2006/main" xmlns:r="http://schemas.openxmlformats.org/officeDocument/2006/relationships" xmlns:p="http://schemas.openxmlformats.org/presentationml/2006/main">
  <p:tag name="BJHEADERFOOTERLABEL" val="TRUE"/>
</p:tagLst>
</file>

<file path=ppt/tags/tag246.xml><?xml version="1.0" encoding="utf-8"?>
<p:tagLst xmlns:a="http://schemas.openxmlformats.org/drawingml/2006/main" xmlns:r="http://schemas.openxmlformats.org/officeDocument/2006/relationships" xmlns:p="http://schemas.openxmlformats.org/presentationml/2006/main">
  <p:tag name="BJHEADERFOOTERLABEL" val="TRUE"/>
</p:tagLst>
</file>

<file path=ppt/tags/tag247.xml><?xml version="1.0" encoding="utf-8"?>
<p:tagLst xmlns:a="http://schemas.openxmlformats.org/drawingml/2006/main" xmlns:r="http://schemas.openxmlformats.org/officeDocument/2006/relationships" xmlns:p="http://schemas.openxmlformats.org/presentationml/2006/main">
  <p:tag name="BJHEADERFOOTERLABEL" val="TRUE"/>
</p:tagLst>
</file>

<file path=ppt/tags/tag248.xml><?xml version="1.0" encoding="utf-8"?>
<p:tagLst xmlns:a="http://schemas.openxmlformats.org/drawingml/2006/main" xmlns:r="http://schemas.openxmlformats.org/officeDocument/2006/relationships" xmlns:p="http://schemas.openxmlformats.org/presentationml/2006/main">
  <p:tag name="BJHEADERFOOTERLABEL" val="TRUE"/>
</p:tagLst>
</file>

<file path=ppt/tags/tag249.xml><?xml version="1.0" encoding="utf-8"?>
<p:tagLst xmlns:a="http://schemas.openxmlformats.org/drawingml/2006/main" xmlns:r="http://schemas.openxmlformats.org/officeDocument/2006/relationships" xmlns:p="http://schemas.openxmlformats.org/presentationml/2006/main">
  <p:tag name="BJHEADERFOOTERLABEL" val="TRUE"/>
</p:tagLst>
</file>

<file path=ppt/tags/tag25.xml><?xml version="1.0" encoding="utf-8"?>
<p:tagLst xmlns:a="http://schemas.openxmlformats.org/drawingml/2006/main" xmlns:r="http://schemas.openxmlformats.org/officeDocument/2006/relationships" xmlns:p="http://schemas.openxmlformats.org/presentationml/2006/main">
  <p:tag name="BJHEADERFOOTERLABEL" val="TRUE"/>
</p:tagLst>
</file>

<file path=ppt/tags/tag250.xml><?xml version="1.0" encoding="utf-8"?>
<p:tagLst xmlns:a="http://schemas.openxmlformats.org/drawingml/2006/main" xmlns:r="http://schemas.openxmlformats.org/officeDocument/2006/relationships" xmlns:p="http://schemas.openxmlformats.org/presentationml/2006/main">
  <p:tag name="BJHEADERFOOTERLABEL" val="TRUE"/>
</p:tagLst>
</file>

<file path=ppt/tags/tag251.xml><?xml version="1.0" encoding="utf-8"?>
<p:tagLst xmlns:a="http://schemas.openxmlformats.org/drawingml/2006/main" xmlns:r="http://schemas.openxmlformats.org/officeDocument/2006/relationships" xmlns:p="http://schemas.openxmlformats.org/presentationml/2006/main">
  <p:tag name="BJHEADERFOOTERLABEL" val="TRUE"/>
</p:tagLst>
</file>

<file path=ppt/tags/tag252.xml><?xml version="1.0" encoding="utf-8"?>
<p:tagLst xmlns:a="http://schemas.openxmlformats.org/drawingml/2006/main" xmlns:r="http://schemas.openxmlformats.org/officeDocument/2006/relationships" xmlns:p="http://schemas.openxmlformats.org/presentationml/2006/main">
  <p:tag name="BJHEADERFOOTERLABEL" val="TRUE"/>
</p:tagLst>
</file>

<file path=ppt/tags/tag253.xml><?xml version="1.0" encoding="utf-8"?>
<p:tagLst xmlns:a="http://schemas.openxmlformats.org/drawingml/2006/main" xmlns:r="http://schemas.openxmlformats.org/officeDocument/2006/relationships" xmlns:p="http://schemas.openxmlformats.org/presentationml/2006/main">
  <p:tag name="BJHEADERFOOTERLABEL" val="TRUE"/>
</p:tagLst>
</file>

<file path=ppt/tags/tag254.xml><?xml version="1.0" encoding="utf-8"?>
<p:tagLst xmlns:a="http://schemas.openxmlformats.org/drawingml/2006/main" xmlns:r="http://schemas.openxmlformats.org/officeDocument/2006/relationships" xmlns:p="http://schemas.openxmlformats.org/presentationml/2006/main">
  <p:tag name="BJHEADERFOOTERLABEL" val="TRUE"/>
</p:tagLst>
</file>

<file path=ppt/tags/tag255.xml><?xml version="1.0" encoding="utf-8"?>
<p:tagLst xmlns:a="http://schemas.openxmlformats.org/drawingml/2006/main" xmlns:r="http://schemas.openxmlformats.org/officeDocument/2006/relationships" xmlns:p="http://schemas.openxmlformats.org/presentationml/2006/main">
  <p:tag name="BJHEADERFOOTERLABEL" val="TRUE"/>
</p:tagLst>
</file>

<file path=ppt/tags/tag256.xml><?xml version="1.0" encoding="utf-8"?>
<p:tagLst xmlns:a="http://schemas.openxmlformats.org/drawingml/2006/main" xmlns:r="http://schemas.openxmlformats.org/officeDocument/2006/relationships" xmlns:p="http://schemas.openxmlformats.org/presentationml/2006/main">
  <p:tag name="BJHEADERFOOTERLABEL" val="TRUE"/>
</p:tagLst>
</file>

<file path=ppt/tags/tag257.xml><?xml version="1.0" encoding="utf-8"?>
<p:tagLst xmlns:a="http://schemas.openxmlformats.org/drawingml/2006/main" xmlns:r="http://schemas.openxmlformats.org/officeDocument/2006/relationships" xmlns:p="http://schemas.openxmlformats.org/presentationml/2006/main">
  <p:tag name="BJHEADERFOOTERLABEL" val="TRUE"/>
</p:tagLst>
</file>

<file path=ppt/tags/tag258.xml><?xml version="1.0" encoding="utf-8"?>
<p:tagLst xmlns:a="http://schemas.openxmlformats.org/drawingml/2006/main" xmlns:r="http://schemas.openxmlformats.org/officeDocument/2006/relationships" xmlns:p="http://schemas.openxmlformats.org/presentationml/2006/main">
  <p:tag name="BJHEADERFOOTERLABEL" val="TRUE"/>
</p:tagLst>
</file>

<file path=ppt/tags/tag259.xml><?xml version="1.0" encoding="utf-8"?>
<p:tagLst xmlns:a="http://schemas.openxmlformats.org/drawingml/2006/main" xmlns:r="http://schemas.openxmlformats.org/officeDocument/2006/relationships" xmlns:p="http://schemas.openxmlformats.org/presentationml/2006/main">
  <p:tag name="BJHEADERFOOTERLABEL" val="TRUE"/>
</p:tagLst>
</file>

<file path=ppt/tags/tag26.xml><?xml version="1.0" encoding="utf-8"?>
<p:tagLst xmlns:a="http://schemas.openxmlformats.org/drawingml/2006/main" xmlns:r="http://schemas.openxmlformats.org/officeDocument/2006/relationships" xmlns:p="http://schemas.openxmlformats.org/presentationml/2006/main">
  <p:tag name="BJHEADERFOOTERLABEL" val="TRUE"/>
</p:tagLst>
</file>

<file path=ppt/tags/tag260.xml><?xml version="1.0" encoding="utf-8"?>
<p:tagLst xmlns:a="http://schemas.openxmlformats.org/drawingml/2006/main" xmlns:r="http://schemas.openxmlformats.org/officeDocument/2006/relationships" xmlns:p="http://schemas.openxmlformats.org/presentationml/2006/main">
  <p:tag name="BJHEADERFOOTERLABEL" val="TRUE"/>
</p:tagLst>
</file>

<file path=ppt/tags/tag261.xml><?xml version="1.0" encoding="utf-8"?>
<p:tagLst xmlns:a="http://schemas.openxmlformats.org/drawingml/2006/main" xmlns:r="http://schemas.openxmlformats.org/officeDocument/2006/relationships" xmlns:p="http://schemas.openxmlformats.org/presentationml/2006/main">
  <p:tag name="BJHEADERFOOTERLABEL" val="TRUE"/>
</p:tagLst>
</file>

<file path=ppt/tags/tag262.xml><?xml version="1.0" encoding="utf-8"?>
<p:tagLst xmlns:a="http://schemas.openxmlformats.org/drawingml/2006/main" xmlns:r="http://schemas.openxmlformats.org/officeDocument/2006/relationships" xmlns:p="http://schemas.openxmlformats.org/presentationml/2006/main">
  <p:tag name="BJHEADERFOOTERLABEL" val="TRUE"/>
</p:tagLst>
</file>

<file path=ppt/tags/tag263.xml><?xml version="1.0" encoding="utf-8"?>
<p:tagLst xmlns:a="http://schemas.openxmlformats.org/drawingml/2006/main" xmlns:r="http://schemas.openxmlformats.org/officeDocument/2006/relationships" xmlns:p="http://schemas.openxmlformats.org/presentationml/2006/main">
  <p:tag name="BJHEADERFOOTERLABEL" val="TRUE"/>
</p:tagLst>
</file>

<file path=ppt/tags/tag264.xml><?xml version="1.0" encoding="utf-8"?>
<p:tagLst xmlns:a="http://schemas.openxmlformats.org/drawingml/2006/main" xmlns:r="http://schemas.openxmlformats.org/officeDocument/2006/relationships" xmlns:p="http://schemas.openxmlformats.org/presentationml/2006/main">
  <p:tag name="BJHEADERFOOTERLABEL" val="TRUE"/>
</p:tagLst>
</file>

<file path=ppt/tags/tag265.xml><?xml version="1.0" encoding="utf-8"?>
<p:tagLst xmlns:a="http://schemas.openxmlformats.org/drawingml/2006/main" xmlns:r="http://schemas.openxmlformats.org/officeDocument/2006/relationships" xmlns:p="http://schemas.openxmlformats.org/presentationml/2006/main">
  <p:tag name="BJHEADERFOOTERLABEL" val="TRUE"/>
</p:tagLst>
</file>

<file path=ppt/tags/tag266.xml><?xml version="1.0" encoding="utf-8"?>
<p:tagLst xmlns:a="http://schemas.openxmlformats.org/drawingml/2006/main" xmlns:r="http://schemas.openxmlformats.org/officeDocument/2006/relationships" xmlns:p="http://schemas.openxmlformats.org/presentationml/2006/main">
  <p:tag name="BJHEADERFOOTERLABEL" val="TRUE"/>
</p:tagLst>
</file>

<file path=ppt/tags/tag267.xml><?xml version="1.0" encoding="utf-8"?>
<p:tagLst xmlns:a="http://schemas.openxmlformats.org/drawingml/2006/main" xmlns:r="http://schemas.openxmlformats.org/officeDocument/2006/relationships" xmlns:p="http://schemas.openxmlformats.org/presentationml/2006/main">
  <p:tag name="BJHEADERFOOTERLABEL" val="TRUE"/>
</p:tagLst>
</file>

<file path=ppt/tags/tag268.xml><?xml version="1.0" encoding="utf-8"?>
<p:tagLst xmlns:a="http://schemas.openxmlformats.org/drawingml/2006/main" xmlns:r="http://schemas.openxmlformats.org/officeDocument/2006/relationships" xmlns:p="http://schemas.openxmlformats.org/presentationml/2006/main">
  <p:tag name="BJHEADERFOOTERLABEL" val="TRUE"/>
</p:tagLst>
</file>

<file path=ppt/tags/tag269.xml><?xml version="1.0" encoding="utf-8"?>
<p:tagLst xmlns:a="http://schemas.openxmlformats.org/drawingml/2006/main" xmlns:r="http://schemas.openxmlformats.org/officeDocument/2006/relationships" xmlns:p="http://schemas.openxmlformats.org/presentationml/2006/main">
  <p:tag name="BJHEADERFOOTERLABEL" val="TRUE"/>
</p:tagLst>
</file>

<file path=ppt/tags/tag27.xml><?xml version="1.0" encoding="utf-8"?>
<p:tagLst xmlns:a="http://schemas.openxmlformats.org/drawingml/2006/main" xmlns:r="http://schemas.openxmlformats.org/officeDocument/2006/relationships" xmlns:p="http://schemas.openxmlformats.org/presentationml/2006/main">
  <p:tag name="BJHEADERFOOTERLABEL" val="TRUE"/>
</p:tagLst>
</file>

<file path=ppt/tags/tag270.xml><?xml version="1.0" encoding="utf-8"?>
<p:tagLst xmlns:a="http://schemas.openxmlformats.org/drawingml/2006/main" xmlns:r="http://schemas.openxmlformats.org/officeDocument/2006/relationships" xmlns:p="http://schemas.openxmlformats.org/presentationml/2006/main">
  <p:tag name="BJHEADERFOOTERLABEL" val="TRUE"/>
</p:tagLst>
</file>

<file path=ppt/tags/tag271.xml><?xml version="1.0" encoding="utf-8"?>
<p:tagLst xmlns:a="http://schemas.openxmlformats.org/drawingml/2006/main" xmlns:r="http://schemas.openxmlformats.org/officeDocument/2006/relationships" xmlns:p="http://schemas.openxmlformats.org/presentationml/2006/main">
  <p:tag name="BJHEADERFOOTERLABEL" val="TRUE"/>
</p:tagLst>
</file>

<file path=ppt/tags/tag272.xml><?xml version="1.0" encoding="utf-8"?>
<p:tagLst xmlns:a="http://schemas.openxmlformats.org/drawingml/2006/main" xmlns:r="http://schemas.openxmlformats.org/officeDocument/2006/relationships" xmlns:p="http://schemas.openxmlformats.org/presentationml/2006/main">
  <p:tag name="BJHEADERFOOTERLABEL" val="TRUE"/>
</p:tagLst>
</file>

<file path=ppt/tags/tag273.xml><?xml version="1.0" encoding="utf-8"?>
<p:tagLst xmlns:a="http://schemas.openxmlformats.org/drawingml/2006/main" xmlns:r="http://schemas.openxmlformats.org/officeDocument/2006/relationships" xmlns:p="http://schemas.openxmlformats.org/presentationml/2006/main">
  <p:tag name="BJHEADERFOOTERLABEL" val="TRUE"/>
</p:tagLst>
</file>

<file path=ppt/tags/tag274.xml><?xml version="1.0" encoding="utf-8"?>
<p:tagLst xmlns:a="http://schemas.openxmlformats.org/drawingml/2006/main" xmlns:r="http://schemas.openxmlformats.org/officeDocument/2006/relationships" xmlns:p="http://schemas.openxmlformats.org/presentationml/2006/main">
  <p:tag name="BJHEADERFOOTERLABEL" val="TRUE"/>
</p:tagLst>
</file>

<file path=ppt/tags/tag275.xml><?xml version="1.0" encoding="utf-8"?>
<p:tagLst xmlns:a="http://schemas.openxmlformats.org/drawingml/2006/main" xmlns:r="http://schemas.openxmlformats.org/officeDocument/2006/relationships" xmlns:p="http://schemas.openxmlformats.org/presentationml/2006/main">
  <p:tag name="BJHEADERFOOTERLABEL" val="TRUE"/>
</p:tagLst>
</file>

<file path=ppt/tags/tag276.xml><?xml version="1.0" encoding="utf-8"?>
<p:tagLst xmlns:a="http://schemas.openxmlformats.org/drawingml/2006/main" xmlns:r="http://schemas.openxmlformats.org/officeDocument/2006/relationships" xmlns:p="http://schemas.openxmlformats.org/presentationml/2006/main">
  <p:tag name="BJHEADERFOOTERLABEL" val="TRUE"/>
</p:tagLst>
</file>

<file path=ppt/tags/tag277.xml><?xml version="1.0" encoding="utf-8"?>
<p:tagLst xmlns:a="http://schemas.openxmlformats.org/drawingml/2006/main" xmlns:r="http://schemas.openxmlformats.org/officeDocument/2006/relationships" xmlns:p="http://schemas.openxmlformats.org/presentationml/2006/main">
  <p:tag name="BJHEADERFOOTERLABEL" val="TRUE"/>
</p:tagLst>
</file>

<file path=ppt/tags/tag278.xml><?xml version="1.0" encoding="utf-8"?>
<p:tagLst xmlns:a="http://schemas.openxmlformats.org/drawingml/2006/main" xmlns:r="http://schemas.openxmlformats.org/officeDocument/2006/relationships" xmlns:p="http://schemas.openxmlformats.org/presentationml/2006/main">
  <p:tag name="BJHEADERFOOTERLABEL" val="TRUE"/>
</p:tagLst>
</file>

<file path=ppt/tags/tag279.xml><?xml version="1.0" encoding="utf-8"?>
<p:tagLst xmlns:a="http://schemas.openxmlformats.org/drawingml/2006/main" xmlns:r="http://schemas.openxmlformats.org/officeDocument/2006/relationships" xmlns:p="http://schemas.openxmlformats.org/presentationml/2006/main">
  <p:tag name="BJHEADERFOOTERLABEL" val="TRUE"/>
</p:tagLst>
</file>

<file path=ppt/tags/tag28.xml><?xml version="1.0" encoding="utf-8"?>
<p:tagLst xmlns:a="http://schemas.openxmlformats.org/drawingml/2006/main" xmlns:r="http://schemas.openxmlformats.org/officeDocument/2006/relationships" xmlns:p="http://schemas.openxmlformats.org/presentationml/2006/main">
  <p:tag name="BJHEADERFOOTERLABEL" val="TRUE"/>
</p:tagLst>
</file>

<file path=ppt/tags/tag280.xml><?xml version="1.0" encoding="utf-8"?>
<p:tagLst xmlns:a="http://schemas.openxmlformats.org/drawingml/2006/main" xmlns:r="http://schemas.openxmlformats.org/officeDocument/2006/relationships" xmlns:p="http://schemas.openxmlformats.org/presentationml/2006/main">
  <p:tag name="BJHEADERFOOTERLABEL" val="TRUE"/>
</p:tagLst>
</file>

<file path=ppt/tags/tag281.xml><?xml version="1.0" encoding="utf-8"?>
<p:tagLst xmlns:a="http://schemas.openxmlformats.org/drawingml/2006/main" xmlns:r="http://schemas.openxmlformats.org/officeDocument/2006/relationships" xmlns:p="http://schemas.openxmlformats.org/presentationml/2006/main">
  <p:tag name="BJHEADERFOOTERLABEL" val="TRUE"/>
</p:tagLst>
</file>

<file path=ppt/tags/tag282.xml><?xml version="1.0" encoding="utf-8"?>
<p:tagLst xmlns:a="http://schemas.openxmlformats.org/drawingml/2006/main" xmlns:r="http://schemas.openxmlformats.org/officeDocument/2006/relationships" xmlns:p="http://schemas.openxmlformats.org/presentationml/2006/main">
  <p:tag name="BJHEADERFOOTERLABEL" val="TRUE"/>
</p:tagLst>
</file>

<file path=ppt/tags/tag283.xml><?xml version="1.0" encoding="utf-8"?>
<p:tagLst xmlns:a="http://schemas.openxmlformats.org/drawingml/2006/main" xmlns:r="http://schemas.openxmlformats.org/officeDocument/2006/relationships" xmlns:p="http://schemas.openxmlformats.org/presentationml/2006/main">
  <p:tag name="BJHEADERFOOTERLABEL" val="TRUE"/>
</p:tagLst>
</file>

<file path=ppt/tags/tag284.xml><?xml version="1.0" encoding="utf-8"?>
<p:tagLst xmlns:a="http://schemas.openxmlformats.org/drawingml/2006/main" xmlns:r="http://schemas.openxmlformats.org/officeDocument/2006/relationships" xmlns:p="http://schemas.openxmlformats.org/presentationml/2006/main">
  <p:tag name="BJHEADERFOOTERLABEL" val="TRUE"/>
</p:tagLst>
</file>

<file path=ppt/tags/tag285.xml><?xml version="1.0" encoding="utf-8"?>
<p:tagLst xmlns:a="http://schemas.openxmlformats.org/drawingml/2006/main" xmlns:r="http://schemas.openxmlformats.org/officeDocument/2006/relationships" xmlns:p="http://schemas.openxmlformats.org/presentationml/2006/main">
  <p:tag name="BJHEADERFOOTERLABEL" val="TRUE"/>
</p:tagLst>
</file>

<file path=ppt/tags/tag286.xml><?xml version="1.0" encoding="utf-8"?>
<p:tagLst xmlns:a="http://schemas.openxmlformats.org/drawingml/2006/main" xmlns:r="http://schemas.openxmlformats.org/officeDocument/2006/relationships" xmlns:p="http://schemas.openxmlformats.org/presentationml/2006/main">
  <p:tag name="BJHEADERFOOTERLABEL" val="TRUE"/>
</p:tagLst>
</file>

<file path=ppt/tags/tag287.xml><?xml version="1.0" encoding="utf-8"?>
<p:tagLst xmlns:a="http://schemas.openxmlformats.org/drawingml/2006/main" xmlns:r="http://schemas.openxmlformats.org/officeDocument/2006/relationships" xmlns:p="http://schemas.openxmlformats.org/presentationml/2006/main">
  <p:tag name="BJHEADERFOOTERLABEL" val="TRUE"/>
</p:tagLst>
</file>

<file path=ppt/tags/tag288.xml><?xml version="1.0" encoding="utf-8"?>
<p:tagLst xmlns:a="http://schemas.openxmlformats.org/drawingml/2006/main" xmlns:r="http://schemas.openxmlformats.org/officeDocument/2006/relationships" xmlns:p="http://schemas.openxmlformats.org/presentationml/2006/main">
  <p:tag name="BJHEADERFOOTERLABEL" val="TRUE"/>
</p:tagLst>
</file>

<file path=ppt/tags/tag289.xml><?xml version="1.0" encoding="utf-8"?>
<p:tagLst xmlns:a="http://schemas.openxmlformats.org/drawingml/2006/main" xmlns:r="http://schemas.openxmlformats.org/officeDocument/2006/relationships" xmlns:p="http://schemas.openxmlformats.org/presentationml/2006/main">
  <p:tag name="BJHEADERFOOTERLABEL" val="TRUE"/>
</p:tagLst>
</file>

<file path=ppt/tags/tag29.xml><?xml version="1.0" encoding="utf-8"?>
<p:tagLst xmlns:a="http://schemas.openxmlformats.org/drawingml/2006/main" xmlns:r="http://schemas.openxmlformats.org/officeDocument/2006/relationships" xmlns:p="http://schemas.openxmlformats.org/presentationml/2006/main">
  <p:tag name="BJHEADERFOOTERLABEL" val="TRUE"/>
</p:tagLst>
</file>

<file path=ppt/tags/tag290.xml><?xml version="1.0" encoding="utf-8"?>
<p:tagLst xmlns:a="http://schemas.openxmlformats.org/drawingml/2006/main" xmlns:r="http://schemas.openxmlformats.org/officeDocument/2006/relationships" xmlns:p="http://schemas.openxmlformats.org/presentationml/2006/main">
  <p:tag name="BJHEADERFOOTERLABEL" val="TRUE"/>
</p:tagLst>
</file>

<file path=ppt/tags/tag291.xml><?xml version="1.0" encoding="utf-8"?>
<p:tagLst xmlns:a="http://schemas.openxmlformats.org/drawingml/2006/main" xmlns:r="http://schemas.openxmlformats.org/officeDocument/2006/relationships" xmlns:p="http://schemas.openxmlformats.org/presentationml/2006/main">
  <p:tag name="BJHEADERFOOTERLABEL" val="TRUE"/>
</p:tagLst>
</file>

<file path=ppt/tags/tag292.xml><?xml version="1.0" encoding="utf-8"?>
<p:tagLst xmlns:a="http://schemas.openxmlformats.org/drawingml/2006/main" xmlns:r="http://schemas.openxmlformats.org/officeDocument/2006/relationships" xmlns:p="http://schemas.openxmlformats.org/presentationml/2006/main">
  <p:tag name="BJHEADERFOOTERLABEL" val="TRUE"/>
</p:tagLst>
</file>

<file path=ppt/tags/tag293.xml><?xml version="1.0" encoding="utf-8"?>
<p:tagLst xmlns:a="http://schemas.openxmlformats.org/drawingml/2006/main" xmlns:r="http://schemas.openxmlformats.org/officeDocument/2006/relationships" xmlns:p="http://schemas.openxmlformats.org/presentationml/2006/main">
  <p:tag name="BJHEADERFOOTERLABEL" val="TRUE"/>
</p:tagLst>
</file>

<file path=ppt/tags/tag294.xml><?xml version="1.0" encoding="utf-8"?>
<p:tagLst xmlns:a="http://schemas.openxmlformats.org/drawingml/2006/main" xmlns:r="http://schemas.openxmlformats.org/officeDocument/2006/relationships" xmlns:p="http://schemas.openxmlformats.org/presentationml/2006/main">
  <p:tag name="BJHEADERFOOTERLABEL" val="TRUE"/>
</p:tagLst>
</file>

<file path=ppt/tags/tag295.xml><?xml version="1.0" encoding="utf-8"?>
<p:tagLst xmlns:a="http://schemas.openxmlformats.org/drawingml/2006/main" xmlns:r="http://schemas.openxmlformats.org/officeDocument/2006/relationships" xmlns:p="http://schemas.openxmlformats.org/presentationml/2006/main">
  <p:tag name="BJHEADERFOOTERLABEL" val="TRUE"/>
</p:tagLst>
</file>

<file path=ppt/tags/tag296.xml><?xml version="1.0" encoding="utf-8"?>
<p:tagLst xmlns:a="http://schemas.openxmlformats.org/drawingml/2006/main" xmlns:r="http://schemas.openxmlformats.org/officeDocument/2006/relationships" xmlns:p="http://schemas.openxmlformats.org/presentationml/2006/main">
  <p:tag name="BJHEADERFOOTERLABEL" val="TRUE"/>
</p:tagLst>
</file>

<file path=ppt/tags/tag297.xml><?xml version="1.0" encoding="utf-8"?>
<p:tagLst xmlns:a="http://schemas.openxmlformats.org/drawingml/2006/main" xmlns:r="http://schemas.openxmlformats.org/officeDocument/2006/relationships" xmlns:p="http://schemas.openxmlformats.org/presentationml/2006/main">
  <p:tag name="BJHEADERFOOTERLABEL" val="TRUE"/>
</p:tagLst>
</file>

<file path=ppt/tags/tag298.xml><?xml version="1.0" encoding="utf-8"?>
<p:tagLst xmlns:a="http://schemas.openxmlformats.org/drawingml/2006/main" xmlns:r="http://schemas.openxmlformats.org/officeDocument/2006/relationships" xmlns:p="http://schemas.openxmlformats.org/presentationml/2006/main">
  <p:tag name="BJHEADERFOOTERLABEL" val="TRUE"/>
</p:tagLst>
</file>

<file path=ppt/tags/tag299.xml><?xml version="1.0" encoding="utf-8"?>
<p:tagLst xmlns:a="http://schemas.openxmlformats.org/drawingml/2006/main" xmlns:r="http://schemas.openxmlformats.org/officeDocument/2006/relationships" xmlns:p="http://schemas.openxmlformats.org/presentationml/2006/main">
  <p:tag name="BJHEADERFOOTERLABEL" val="TRUE"/>
</p:tagLst>
</file>

<file path=ppt/tags/tag3.xml><?xml version="1.0" encoding="utf-8"?>
<p:tagLst xmlns:a="http://schemas.openxmlformats.org/drawingml/2006/main" xmlns:r="http://schemas.openxmlformats.org/officeDocument/2006/relationships" xmlns:p="http://schemas.openxmlformats.org/presentationml/2006/main">
  <p:tag name="BJHEADERFOOTERLABEL" val="TRUE"/>
</p:tagLst>
</file>

<file path=ppt/tags/tag30.xml><?xml version="1.0" encoding="utf-8"?>
<p:tagLst xmlns:a="http://schemas.openxmlformats.org/drawingml/2006/main" xmlns:r="http://schemas.openxmlformats.org/officeDocument/2006/relationships" xmlns:p="http://schemas.openxmlformats.org/presentationml/2006/main">
  <p:tag name="BJHEADERFOOTERLABEL" val="TRUE"/>
</p:tagLst>
</file>

<file path=ppt/tags/tag300.xml><?xml version="1.0" encoding="utf-8"?>
<p:tagLst xmlns:a="http://schemas.openxmlformats.org/drawingml/2006/main" xmlns:r="http://schemas.openxmlformats.org/officeDocument/2006/relationships" xmlns:p="http://schemas.openxmlformats.org/presentationml/2006/main">
  <p:tag name="BJHEADERFOOTERLABEL" val="TRUE"/>
</p:tagLst>
</file>

<file path=ppt/tags/tag301.xml><?xml version="1.0" encoding="utf-8"?>
<p:tagLst xmlns:a="http://schemas.openxmlformats.org/drawingml/2006/main" xmlns:r="http://schemas.openxmlformats.org/officeDocument/2006/relationships" xmlns:p="http://schemas.openxmlformats.org/presentationml/2006/main">
  <p:tag name="BJHEADERFOOTERLABEL" val="TRUE"/>
</p:tagLst>
</file>

<file path=ppt/tags/tag31.xml><?xml version="1.0" encoding="utf-8"?>
<p:tagLst xmlns:a="http://schemas.openxmlformats.org/drawingml/2006/main" xmlns:r="http://schemas.openxmlformats.org/officeDocument/2006/relationships" xmlns:p="http://schemas.openxmlformats.org/presentationml/2006/main">
  <p:tag name="BJHEADERFOOTERLABEL" val="TRUE"/>
</p:tagLst>
</file>

<file path=ppt/tags/tag32.xml><?xml version="1.0" encoding="utf-8"?>
<p:tagLst xmlns:a="http://schemas.openxmlformats.org/drawingml/2006/main" xmlns:r="http://schemas.openxmlformats.org/officeDocument/2006/relationships" xmlns:p="http://schemas.openxmlformats.org/presentationml/2006/main">
  <p:tag name="BJHEADERFOOTERLABEL" val="TRUE"/>
</p:tagLst>
</file>

<file path=ppt/tags/tag33.xml><?xml version="1.0" encoding="utf-8"?>
<p:tagLst xmlns:a="http://schemas.openxmlformats.org/drawingml/2006/main" xmlns:r="http://schemas.openxmlformats.org/officeDocument/2006/relationships" xmlns:p="http://schemas.openxmlformats.org/presentationml/2006/main">
  <p:tag name="BJHEADERFOOTERLABEL" val="TRUE"/>
</p:tagLst>
</file>

<file path=ppt/tags/tag34.xml><?xml version="1.0" encoding="utf-8"?>
<p:tagLst xmlns:a="http://schemas.openxmlformats.org/drawingml/2006/main" xmlns:r="http://schemas.openxmlformats.org/officeDocument/2006/relationships" xmlns:p="http://schemas.openxmlformats.org/presentationml/2006/main">
  <p:tag name="BJHEADERFOOTERLABEL" val="TRUE"/>
</p:tagLst>
</file>

<file path=ppt/tags/tag35.xml><?xml version="1.0" encoding="utf-8"?>
<p:tagLst xmlns:a="http://schemas.openxmlformats.org/drawingml/2006/main" xmlns:r="http://schemas.openxmlformats.org/officeDocument/2006/relationships" xmlns:p="http://schemas.openxmlformats.org/presentationml/2006/main">
  <p:tag name="BJHEADERFOOTERLABEL" val="TRUE"/>
</p:tagLst>
</file>

<file path=ppt/tags/tag36.xml><?xml version="1.0" encoding="utf-8"?>
<p:tagLst xmlns:a="http://schemas.openxmlformats.org/drawingml/2006/main" xmlns:r="http://schemas.openxmlformats.org/officeDocument/2006/relationships" xmlns:p="http://schemas.openxmlformats.org/presentationml/2006/main">
  <p:tag name="BJHEADERFOOTERLABEL" val="TRUE"/>
</p:tagLst>
</file>

<file path=ppt/tags/tag37.xml><?xml version="1.0" encoding="utf-8"?>
<p:tagLst xmlns:a="http://schemas.openxmlformats.org/drawingml/2006/main" xmlns:r="http://schemas.openxmlformats.org/officeDocument/2006/relationships" xmlns:p="http://schemas.openxmlformats.org/presentationml/2006/main">
  <p:tag name="BJHEADERFOOTERLABEL" val="TRUE"/>
</p:tagLst>
</file>

<file path=ppt/tags/tag38.xml><?xml version="1.0" encoding="utf-8"?>
<p:tagLst xmlns:a="http://schemas.openxmlformats.org/drawingml/2006/main" xmlns:r="http://schemas.openxmlformats.org/officeDocument/2006/relationships" xmlns:p="http://schemas.openxmlformats.org/presentationml/2006/main">
  <p:tag name="BJHEADERFOOTERLABEL" val="TRUE"/>
</p:tagLst>
</file>

<file path=ppt/tags/tag39.xml><?xml version="1.0" encoding="utf-8"?>
<p:tagLst xmlns:a="http://schemas.openxmlformats.org/drawingml/2006/main" xmlns:r="http://schemas.openxmlformats.org/officeDocument/2006/relationships" xmlns:p="http://schemas.openxmlformats.org/presentationml/2006/main">
  <p:tag name="BJHEADERFOOTERLABEL" val="TRUE"/>
</p:tagLst>
</file>

<file path=ppt/tags/tag4.xml><?xml version="1.0" encoding="utf-8"?>
<p:tagLst xmlns:a="http://schemas.openxmlformats.org/drawingml/2006/main" xmlns:r="http://schemas.openxmlformats.org/officeDocument/2006/relationships" xmlns:p="http://schemas.openxmlformats.org/presentationml/2006/main">
  <p:tag name="BJHEADERFOOTERLABEL" val="TRUE"/>
</p:tagLst>
</file>

<file path=ppt/tags/tag40.xml><?xml version="1.0" encoding="utf-8"?>
<p:tagLst xmlns:a="http://schemas.openxmlformats.org/drawingml/2006/main" xmlns:r="http://schemas.openxmlformats.org/officeDocument/2006/relationships" xmlns:p="http://schemas.openxmlformats.org/presentationml/2006/main">
  <p:tag name="BJHEADERFOOTERLABEL" val="TRUE"/>
</p:tagLst>
</file>

<file path=ppt/tags/tag41.xml><?xml version="1.0" encoding="utf-8"?>
<p:tagLst xmlns:a="http://schemas.openxmlformats.org/drawingml/2006/main" xmlns:r="http://schemas.openxmlformats.org/officeDocument/2006/relationships" xmlns:p="http://schemas.openxmlformats.org/presentationml/2006/main">
  <p:tag name="BJHEADERFOOTERLABEL" val="TRUE"/>
</p:tagLst>
</file>

<file path=ppt/tags/tag42.xml><?xml version="1.0" encoding="utf-8"?>
<p:tagLst xmlns:a="http://schemas.openxmlformats.org/drawingml/2006/main" xmlns:r="http://schemas.openxmlformats.org/officeDocument/2006/relationships" xmlns:p="http://schemas.openxmlformats.org/presentationml/2006/main">
  <p:tag name="BJHEADERFOOTERLABEL" val="TRUE"/>
</p:tagLst>
</file>

<file path=ppt/tags/tag43.xml><?xml version="1.0" encoding="utf-8"?>
<p:tagLst xmlns:a="http://schemas.openxmlformats.org/drawingml/2006/main" xmlns:r="http://schemas.openxmlformats.org/officeDocument/2006/relationships" xmlns:p="http://schemas.openxmlformats.org/presentationml/2006/main">
  <p:tag name="BJHEADERFOOTERLABEL" val="TRUE"/>
</p:tagLst>
</file>

<file path=ppt/tags/tag44.xml><?xml version="1.0" encoding="utf-8"?>
<p:tagLst xmlns:a="http://schemas.openxmlformats.org/drawingml/2006/main" xmlns:r="http://schemas.openxmlformats.org/officeDocument/2006/relationships" xmlns:p="http://schemas.openxmlformats.org/presentationml/2006/main">
  <p:tag name="BJHEADERFOOTERLABEL" val="TRUE"/>
</p:tagLst>
</file>

<file path=ppt/tags/tag45.xml><?xml version="1.0" encoding="utf-8"?>
<p:tagLst xmlns:a="http://schemas.openxmlformats.org/drawingml/2006/main" xmlns:r="http://schemas.openxmlformats.org/officeDocument/2006/relationships" xmlns:p="http://schemas.openxmlformats.org/presentationml/2006/main">
  <p:tag name="BJHEADERFOOTERLABEL" val="TRUE"/>
</p:tagLst>
</file>

<file path=ppt/tags/tag46.xml><?xml version="1.0" encoding="utf-8"?>
<p:tagLst xmlns:a="http://schemas.openxmlformats.org/drawingml/2006/main" xmlns:r="http://schemas.openxmlformats.org/officeDocument/2006/relationships" xmlns:p="http://schemas.openxmlformats.org/presentationml/2006/main">
  <p:tag name="BJHEADERFOOTERLABEL" val="TRUE"/>
</p:tagLst>
</file>

<file path=ppt/tags/tag47.xml><?xml version="1.0" encoding="utf-8"?>
<p:tagLst xmlns:a="http://schemas.openxmlformats.org/drawingml/2006/main" xmlns:r="http://schemas.openxmlformats.org/officeDocument/2006/relationships" xmlns:p="http://schemas.openxmlformats.org/presentationml/2006/main">
  <p:tag name="BJHEADERFOOTERLABEL" val="TRUE"/>
</p:tagLst>
</file>

<file path=ppt/tags/tag48.xml><?xml version="1.0" encoding="utf-8"?>
<p:tagLst xmlns:a="http://schemas.openxmlformats.org/drawingml/2006/main" xmlns:r="http://schemas.openxmlformats.org/officeDocument/2006/relationships" xmlns:p="http://schemas.openxmlformats.org/presentationml/2006/main">
  <p:tag name="BJHEADERFOOTERLABEL" val="TRUE"/>
</p:tagLst>
</file>

<file path=ppt/tags/tag49.xml><?xml version="1.0" encoding="utf-8"?>
<p:tagLst xmlns:a="http://schemas.openxmlformats.org/drawingml/2006/main" xmlns:r="http://schemas.openxmlformats.org/officeDocument/2006/relationships" xmlns:p="http://schemas.openxmlformats.org/presentationml/2006/main">
  <p:tag name="BJHEADERFOOTERLABEL" val="TRUE"/>
</p:tagLst>
</file>

<file path=ppt/tags/tag5.xml><?xml version="1.0" encoding="utf-8"?>
<p:tagLst xmlns:a="http://schemas.openxmlformats.org/drawingml/2006/main" xmlns:r="http://schemas.openxmlformats.org/officeDocument/2006/relationships" xmlns:p="http://schemas.openxmlformats.org/presentationml/2006/main">
  <p:tag name="BJHEADERFOOTERLABEL" val="TRUE"/>
</p:tagLst>
</file>

<file path=ppt/tags/tag50.xml><?xml version="1.0" encoding="utf-8"?>
<p:tagLst xmlns:a="http://schemas.openxmlformats.org/drawingml/2006/main" xmlns:r="http://schemas.openxmlformats.org/officeDocument/2006/relationships" xmlns:p="http://schemas.openxmlformats.org/presentationml/2006/main">
  <p:tag name="BJHEADERFOOTERLABEL" val="TRUE"/>
</p:tagLst>
</file>

<file path=ppt/tags/tag51.xml><?xml version="1.0" encoding="utf-8"?>
<p:tagLst xmlns:a="http://schemas.openxmlformats.org/drawingml/2006/main" xmlns:r="http://schemas.openxmlformats.org/officeDocument/2006/relationships" xmlns:p="http://schemas.openxmlformats.org/presentationml/2006/main">
  <p:tag name="BJHEADERFOOTERLABEL" val="TRUE"/>
</p:tagLst>
</file>

<file path=ppt/tags/tag52.xml><?xml version="1.0" encoding="utf-8"?>
<p:tagLst xmlns:a="http://schemas.openxmlformats.org/drawingml/2006/main" xmlns:r="http://schemas.openxmlformats.org/officeDocument/2006/relationships" xmlns:p="http://schemas.openxmlformats.org/presentationml/2006/main">
  <p:tag name="BJHEADERFOOTERLABEL" val="TRUE"/>
</p:tagLst>
</file>

<file path=ppt/tags/tag53.xml><?xml version="1.0" encoding="utf-8"?>
<p:tagLst xmlns:a="http://schemas.openxmlformats.org/drawingml/2006/main" xmlns:r="http://schemas.openxmlformats.org/officeDocument/2006/relationships" xmlns:p="http://schemas.openxmlformats.org/presentationml/2006/main">
  <p:tag name="BJHEADERFOOTERLABEL" val="TRUE"/>
</p:tagLst>
</file>

<file path=ppt/tags/tag54.xml><?xml version="1.0" encoding="utf-8"?>
<p:tagLst xmlns:a="http://schemas.openxmlformats.org/drawingml/2006/main" xmlns:r="http://schemas.openxmlformats.org/officeDocument/2006/relationships" xmlns:p="http://schemas.openxmlformats.org/presentationml/2006/main">
  <p:tag name="BJHEADERFOOTERLABEL" val="TRUE"/>
</p:tagLst>
</file>

<file path=ppt/tags/tag55.xml><?xml version="1.0" encoding="utf-8"?>
<p:tagLst xmlns:a="http://schemas.openxmlformats.org/drawingml/2006/main" xmlns:r="http://schemas.openxmlformats.org/officeDocument/2006/relationships" xmlns:p="http://schemas.openxmlformats.org/presentationml/2006/main">
  <p:tag name="BJHEADERFOOTERLABEL" val="TRUE"/>
</p:tagLst>
</file>

<file path=ppt/tags/tag56.xml><?xml version="1.0" encoding="utf-8"?>
<p:tagLst xmlns:a="http://schemas.openxmlformats.org/drawingml/2006/main" xmlns:r="http://schemas.openxmlformats.org/officeDocument/2006/relationships" xmlns:p="http://schemas.openxmlformats.org/presentationml/2006/main">
  <p:tag name="BJHEADERFOOTERLABEL" val="TRUE"/>
</p:tagLst>
</file>

<file path=ppt/tags/tag57.xml><?xml version="1.0" encoding="utf-8"?>
<p:tagLst xmlns:a="http://schemas.openxmlformats.org/drawingml/2006/main" xmlns:r="http://schemas.openxmlformats.org/officeDocument/2006/relationships" xmlns:p="http://schemas.openxmlformats.org/presentationml/2006/main">
  <p:tag name="BJHEADERFOOTERLABEL" val="TRUE"/>
</p:tagLst>
</file>

<file path=ppt/tags/tag58.xml><?xml version="1.0" encoding="utf-8"?>
<p:tagLst xmlns:a="http://schemas.openxmlformats.org/drawingml/2006/main" xmlns:r="http://schemas.openxmlformats.org/officeDocument/2006/relationships" xmlns:p="http://schemas.openxmlformats.org/presentationml/2006/main">
  <p:tag name="BJHEADERFOOTERLABEL" val="TRUE"/>
</p:tagLst>
</file>

<file path=ppt/tags/tag59.xml><?xml version="1.0" encoding="utf-8"?>
<p:tagLst xmlns:a="http://schemas.openxmlformats.org/drawingml/2006/main" xmlns:r="http://schemas.openxmlformats.org/officeDocument/2006/relationships" xmlns:p="http://schemas.openxmlformats.org/presentationml/2006/main">
  <p:tag name="BJHEADERFOOTERLABEL" val="TRUE"/>
</p:tagLst>
</file>

<file path=ppt/tags/tag6.xml><?xml version="1.0" encoding="utf-8"?>
<p:tagLst xmlns:a="http://schemas.openxmlformats.org/drawingml/2006/main" xmlns:r="http://schemas.openxmlformats.org/officeDocument/2006/relationships" xmlns:p="http://schemas.openxmlformats.org/presentationml/2006/main">
  <p:tag name="BJHEADERFOOTERLABEL" val="TRUE"/>
</p:tagLst>
</file>

<file path=ppt/tags/tag60.xml><?xml version="1.0" encoding="utf-8"?>
<p:tagLst xmlns:a="http://schemas.openxmlformats.org/drawingml/2006/main" xmlns:r="http://schemas.openxmlformats.org/officeDocument/2006/relationships" xmlns:p="http://schemas.openxmlformats.org/presentationml/2006/main">
  <p:tag name="BJHEADERFOOTERLABEL" val="TRUE"/>
</p:tagLst>
</file>

<file path=ppt/tags/tag61.xml><?xml version="1.0" encoding="utf-8"?>
<p:tagLst xmlns:a="http://schemas.openxmlformats.org/drawingml/2006/main" xmlns:r="http://schemas.openxmlformats.org/officeDocument/2006/relationships" xmlns:p="http://schemas.openxmlformats.org/presentationml/2006/main">
  <p:tag name="BJHEADERFOOTERLABEL" val="TRUE"/>
</p:tagLst>
</file>

<file path=ppt/tags/tag62.xml><?xml version="1.0" encoding="utf-8"?>
<p:tagLst xmlns:a="http://schemas.openxmlformats.org/drawingml/2006/main" xmlns:r="http://schemas.openxmlformats.org/officeDocument/2006/relationships" xmlns:p="http://schemas.openxmlformats.org/presentationml/2006/main">
  <p:tag name="BJHEADERFOOTERLABEL" val="TRUE"/>
</p:tagLst>
</file>

<file path=ppt/tags/tag63.xml><?xml version="1.0" encoding="utf-8"?>
<p:tagLst xmlns:a="http://schemas.openxmlformats.org/drawingml/2006/main" xmlns:r="http://schemas.openxmlformats.org/officeDocument/2006/relationships" xmlns:p="http://schemas.openxmlformats.org/presentationml/2006/main">
  <p:tag name="BJHEADERFOOTERLABEL" val="TRUE"/>
</p:tagLst>
</file>

<file path=ppt/tags/tag64.xml><?xml version="1.0" encoding="utf-8"?>
<p:tagLst xmlns:a="http://schemas.openxmlformats.org/drawingml/2006/main" xmlns:r="http://schemas.openxmlformats.org/officeDocument/2006/relationships" xmlns:p="http://schemas.openxmlformats.org/presentationml/2006/main">
  <p:tag name="BJHEADERFOOTERLABEL" val="TRUE"/>
</p:tagLst>
</file>

<file path=ppt/tags/tag65.xml><?xml version="1.0" encoding="utf-8"?>
<p:tagLst xmlns:a="http://schemas.openxmlformats.org/drawingml/2006/main" xmlns:r="http://schemas.openxmlformats.org/officeDocument/2006/relationships" xmlns:p="http://schemas.openxmlformats.org/presentationml/2006/main">
  <p:tag name="BJHEADERFOOTERLABEL" val="TRUE"/>
</p:tagLst>
</file>

<file path=ppt/tags/tag66.xml><?xml version="1.0" encoding="utf-8"?>
<p:tagLst xmlns:a="http://schemas.openxmlformats.org/drawingml/2006/main" xmlns:r="http://schemas.openxmlformats.org/officeDocument/2006/relationships" xmlns:p="http://schemas.openxmlformats.org/presentationml/2006/main">
  <p:tag name="BJHEADERFOOTERLABEL" val="TRUE"/>
</p:tagLst>
</file>

<file path=ppt/tags/tag67.xml><?xml version="1.0" encoding="utf-8"?>
<p:tagLst xmlns:a="http://schemas.openxmlformats.org/drawingml/2006/main" xmlns:r="http://schemas.openxmlformats.org/officeDocument/2006/relationships" xmlns:p="http://schemas.openxmlformats.org/presentationml/2006/main">
  <p:tag name="BJHEADERFOOTERLABEL" val="TRUE"/>
</p:tagLst>
</file>

<file path=ppt/tags/tag68.xml><?xml version="1.0" encoding="utf-8"?>
<p:tagLst xmlns:a="http://schemas.openxmlformats.org/drawingml/2006/main" xmlns:r="http://schemas.openxmlformats.org/officeDocument/2006/relationships" xmlns:p="http://schemas.openxmlformats.org/presentationml/2006/main">
  <p:tag name="BJHEADERFOOTERLABEL" val="TRUE"/>
</p:tagLst>
</file>

<file path=ppt/tags/tag69.xml><?xml version="1.0" encoding="utf-8"?>
<p:tagLst xmlns:a="http://schemas.openxmlformats.org/drawingml/2006/main" xmlns:r="http://schemas.openxmlformats.org/officeDocument/2006/relationships" xmlns:p="http://schemas.openxmlformats.org/presentationml/2006/main">
  <p:tag name="BJHEADERFOOTERLABEL" val="TRUE"/>
</p:tagLst>
</file>

<file path=ppt/tags/tag7.xml><?xml version="1.0" encoding="utf-8"?>
<p:tagLst xmlns:a="http://schemas.openxmlformats.org/drawingml/2006/main" xmlns:r="http://schemas.openxmlformats.org/officeDocument/2006/relationships" xmlns:p="http://schemas.openxmlformats.org/presentationml/2006/main">
  <p:tag name="BJHEADERFOOTERLABEL" val="TRUE"/>
</p:tagLst>
</file>

<file path=ppt/tags/tag70.xml><?xml version="1.0" encoding="utf-8"?>
<p:tagLst xmlns:a="http://schemas.openxmlformats.org/drawingml/2006/main" xmlns:r="http://schemas.openxmlformats.org/officeDocument/2006/relationships" xmlns:p="http://schemas.openxmlformats.org/presentationml/2006/main">
  <p:tag name="BJHEADERFOOTERLABEL" val="TRUE"/>
</p:tagLst>
</file>

<file path=ppt/tags/tag71.xml><?xml version="1.0" encoding="utf-8"?>
<p:tagLst xmlns:a="http://schemas.openxmlformats.org/drawingml/2006/main" xmlns:r="http://schemas.openxmlformats.org/officeDocument/2006/relationships" xmlns:p="http://schemas.openxmlformats.org/presentationml/2006/main">
  <p:tag name="BJHEADERFOOTERLABEL" val="TRUE"/>
</p:tagLst>
</file>

<file path=ppt/tags/tag72.xml><?xml version="1.0" encoding="utf-8"?>
<p:tagLst xmlns:a="http://schemas.openxmlformats.org/drawingml/2006/main" xmlns:r="http://schemas.openxmlformats.org/officeDocument/2006/relationships" xmlns:p="http://schemas.openxmlformats.org/presentationml/2006/main">
  <p:tag name="BJHEADERFOOTERLABEL" val="TRUE"/>
</p:tagLst>
</file>

<file path=ppt/tags/tag73.xml><?xml version="1.0" encoding="utf-8"?>
<p:tagLst xmlns:a="http://schemas.openxmlformats.org/drawingml/2006/main" xmlns:r="http://schemas.openxmlformats.org/officeDocument/2006/relationships" xmlns:p="http://schemas.openxmlformats.org/presentationml/2006/main">
  <p:tag name="BJHEADERFOOTERLABEL" val="TRUE"/>
</p:tagLst>
</file>

<file path=ppt/tags/tag74.xml><?xml version="1.0" encoding="utf-8"?>
<p:tagLst xmlns:a="http://schemas.openxmlformats.org/drawingml/2006/main" xmlns:r="http://schemas.openxmlformats.org/officeDocument/2006/relationships" xmlns:p="http://schemas.openxmlformats.org/presentationml/2006/main">
  <p:tag name="BJHEADERFOOTERLABEL" val="TRUE"/>
</p:tagLst>
</file>

<file path=ppt/tags/tag75.xml><?xml version="1.0" encoding="utf-8"?>
<p:tagLst xmlns:a="http://schemas.openxmlformats.org/drawingml/2006/main" xmlns:r="http://schemas.openxmlformats.org/officeDocument/2006/relationships" xmlns:p="http://schemas.openxmlformats.org/presentationml/2006/main">
  <p:tag name="BJHEADERFOOTERLABEL" val="TRUE"/>
</p:tagLst>
</file>

<file path=ppt/tags/tag76.xml><?xml version="1.0" encoding="utf-8"?>
<p:tagLst xmlns:a="http://schemas.openxmlformats.org/drawingml/2006/main" xmlns:r="http://schemas.openxmlformats.org/officeDocument/2006/relationships" xmlns:p="http://schemas.openxmlformats.org/presentationml/2006/main">
  <p:tag name="BJHEADERFOOTERLABEL" val="TRUE"/>
</p:tagLst>
</file>

<file path=ppt/tags/tag77.xml><?xml version="1.0" encoding="utf-8"?>
<p:tagLst xmlns:a="http://schemas.openxmlformats.org/drawingml/2006/main" xmlns:r="http://schemas.openxmlformats.org/officeDocument/2006/relationships" xmlns:p="http://schemas.openxmlformats.org/presentationml/2006/main">
  <p:tag name="BJHEADERFOOTERLABEL" val="TRUE"/>
</p:tagLst>
</file>

<file path=ppt/tags/tag78.xml><?xml version="1.0" encoding="utf-8"?>
<p:tagLst xmlns:a="http://schemas.openxmlformats.org/drawingml/2006/main" xmlns:r="http://schemas.openxmlformats.org/officeDocument/2006/relationships" xmlns:p="http://schemas.openxmlformats.org/presentationml/2006/main">
  <p:tag name="BJHEADERFOOTERLABEL" val="TRUE"/>
</p:tagLst>
</file>

<file path=ppt/tags/tag79.xml><?xml version="1.0" encoding="utf-8"?>
<p:tagLst xmlns:a="http://schemas.openxmlformats.org/drawingml/2006/main" xmlns:r="http://schemas.openxmlformats.org/officeDocument/2006/relationships" xmlns:p="http://schemas.openxmlformats.org/presentationml/2006/main">
  <p:tag name="BJHEADERFOOTERLABEL" val="TRUE"/>
</p:tagLst>
</file>

<file path=ppt/tags/tag8.xml><?xml version="1.0" encoding="utf-8"?>
<p:tagLst xmlns:a="http://schemas.openxmlformats.org/drawingml/2006/main" xmlns:r="http://schemas.openxmlformats.org/officeDocument/2006/relationships" xmlns:p="http://schemas.openxmlformats.org/presentationml/2006/main">
  <p:tag name="BJHEADERFOOTERLABEL" val="TRUE"/>
</p:tagLst>
</file>

<file path=ppt/tags/tag80.xml><?xml version="1.0" encoding="utf-8"?>
<p:tagLst xmlns:a="http://schemas.openxmlformats.org/drawingml/2006/main" xmlns:r="http://schemas.openxmlformats.org/officeDocument/2006/relationships" xmlns:p="http://schemas.openxmlformats.org/presentationml/2006/main">
  <p:tag name="BJHEADERFOOTERLABEL" val="TRUE"/>
</p:tagLst>
</file>

<file path=ppt/tags/tag81.xml><?xml version="1.0" encoding="utf-8"?>
<p:tagLst xmlns:a="http://schemas.openxmlformats.org/drawingml/2006/main" xmlns:r="http://schemas.openxmlformats.org/officeDocument/2006/relationships" xmlns:p="http://schemas.openxmlformats.org/presentationml/2006/main">
  <p:tag name="BJHEADERFOOTERLABEL" val="TRUE"/>
</p:tagLst>
</file>

<file path=ppt/tags/tag82.xml><?xml version="1.0" encoding="utf-8"?>
<p:tagLst xmlns:a="http://schemas.openxmlformats.org/drawingml/2006/main" xmlns:r="http://schemas.openxmlformats.org/officeDocument/2006/relationships" xmlns:p="http://schemas.openxmlformats.org/presentationml/2006/main">
  <p:tag name="BJHEADERFOOTERLABEL" val="TRUE"/>
</p:tagLst>
</file>

<file path=ppt/tags/tag83.xml><?xml version="1.0" encoding="utf-8"?>
<p:tagLst xmlns:a="http://schemas.openxmlformats.org/drawingml/2006/main" xmlns:r="http://schemas.openxmlformats.org/officeDocument/2006/relationships" xmlns:p="http://schemas.openxmlformats.org/presentationml/2006/main">
  <p:tag name="BJHEADERFOOTERLABEL" val="TRUE"/>
</p:tagLst>
</file>

<file path=ppt/tags/tag84.xml><?xml version="1.0" encoding="utf-8"?>
<p:tagLst xmlns:a="http://schemas.openxmlformats.org/drawingml/2006/main" xmlns:r="http://schemas.openxmlformats.org/officeDocument/2006/relationships" xmlns:p="http://schemas.openxmlformats.org/presentationml/2006/main">
  <p:tag name="BJHEADERFOOTERLABEL" val="TRUE"/>
</p:tagLst>
</file>

<file path=ppt/tags/tag85.xml><?xml version="1.0" encoding="utf-8"?>
<p:tagLst xmlns:a="http://schemas.openxmlformats.org/drawingml/2006/main" xmlns:r="http://schemas.openxmlformats.org/officeDocument/2006/relationships" xmlns:p="http://schemas.openxmlformats.org/presentationml/2006/main">
  <p:tag name="BJHEADERFOOTERLABEL" val="TRUE"/>
</p:tagLst>
</file>

<file path=ppt/tags/tag86.xml><?xml version="1.0" encoding="utf-8"?>
<p:tagLst xmlns:a="http://schemas.openxmlformats.org/drawingml/2006/main" xmlns:r="http://schemas.openxmlformats.org/officeDocument/2006/relationships" xmlns:p="http://schemas.openxmlformats.org/presentationml/2006/main">
  <p:tag name="BJHEADERFOOTERLABEL" val="TRUE"/>
</p:tagLst>
</file>

<file path=ppt/tags/tag87.xml><?xml version="1.0" encoding="utf-8"?>
<p:tagLst xmlns:a="http://schemas.openxmlformats.org/drawingml/2006/main" xmlns:r="http://schemas.openxmlformats.org/officeDocument/2006/relationships" xmlns:p="http://schemas.openxmlformats.org/presentationml/2006/main">
  <p:tag name="BJHEADERFOOTERLABEL" val="TRUE"/>
</p:tagLst>
</file>

<file path=ppt/tags/tag88.xml><?xml version="1.0" encoding="utf-8"?>
<p:tagLst xmlns:a="http://schemas.openxmlformats.org/drawingml/2006/main" xmlns:r="http://schemas.openxmlformats.org/officeDocument/2006/relationships" xmlns:p="http://schemas.openxmlformats.org/presentationml/2006/main">
  <p:tag name="BJHEADERFOOTERLABEL" val="TRUE"/>
</p:tagLst>
</file>

<file path=ppt/tags/tag89.xml><?xml version="1.0" encoding="utf-8"?>
<p:tagLst xmlns:a="http://schemas.openxmlformats.org/drawingml/2006/main" xmlns:r="http://schemas.openxmlformats.org/officeDocument/2006/relationships" xmlns:p="http://schemas.openxmlformats.org/presentationml/2006/main">
  <p:tag name="BJHEADERFOOTERLABEL" val="TRUE"/>
</p:tagLst>
</file>

<file path=ppt/tags/tag9.xml><?xml version="1.0" encoding="utf-8"?>
<p:tagLst xmlns:a="http://schemas.openxmlformats.org/drawingml/2006/main" xmlns:r="http://schemas.openxmlformats.org/officeDocument/2006/relationships" xmlns:p="http://schemas.openxmlformats.org/presentationml/2006/main">
  <p:tag name="BJHEADERFOOTERLABEL" val="TRUE"/>
</p:tagLst>
</file>

<file path=ppt/tags/tag90.xml><?xml version="1.0" encoding="utf-8"?>
<p:tagLst xmlns:a="http://schemas.openxmlformats.org/drawingml/2006/main" xmlns:r="http://schemas.openxmlformats.org/officeDocument/2006/relationships" xmlns:p="http://schemas.openxmlformats.org/presentationml/2006/main">
  <p:tag name="BJHEADERFOOTERLABEL" val="TRUE"/>
</p:tagLst>
</file>

<file path=ppt/tags/tag91.xml><?xml version="1.0" encoding="utf-8"?>
<p:tagLst xmlns:a="http://schemas.openxmlformats.org/drawingml/2006/main" xmlns:r="http://schemas.openxmlformats.org/officeDocument/2006/relationships" xmlns:p="http://schemas.openxmlformats.org/presentationml/2006/main">
  <p:tag name="BJHEADERFOOTERLABEL" val="TRUE"/>
</p:tagLst>
</file>

<file path=ppt/tags/tag92.xml><?xml version="1.0" encoding="utf-8"?>
<p:tagLst xmlns:a="http://schemas.openxmlformats.org/drawingml/2006/main" xmlns:r="http://schemas.openxmlformats.org/officeDocument/2006/relationships" xmlns:p="http://schemas.openxmlformats.org/presentationml/2006/main">
  <p:tag name="BJHEADERFOOTERLABEL" val="TRUE"/>
</p:tagLst>
</file>

<file path=ppt/tags/tag93.xml><?xml version="1.0" encoding="utf-8"?>
<p:tagLst xmlns:a="http://schemas.openxmlformats.org/drawingml/2006/main" xmlns:r="http://schemas.openxmlformats.org/officeDocument/2006/relationships" xmlns:p="http://schemas.openxmlformats.org/presentationml/2006/main">
  <p:tag name="BJHEADERFOOTERLABEL" val="TRUE"/>
</p:tagLst>
</file>

<file path=ppt/tags/tag94.xml><?xml version="1.0" encoding="utf-8"?>
<p:tagLst xmlns:a="http://schemas.openxmlformats.org/drawingml/2006/main" xmlns:r="http://schemas.openxmlformats.org/officeDocument/2006/relationships" xmlns:p="http://schemas.openxmlformats.org/presentationml/2006/main">
  <p:tag name="BJHEADERFOOTERLABEL" val="TRUE"/>
</p:tagLst>
</file>

<file path=ppt/tags/tag95.xml><?xml version="1.0" encoding="utf-8"?>
<p:tagLst xmlns:a="http://schemas.openxmlformats.org/drawingml/2006/main" xmlns:r="http://schemas.openxmlformats.org/officeDocument/2006/relationships" xmlns:p="http://schemas.openxmlformats.org/presentationml/2006/main">
  <p:tag name="BJHEADERFOOTERLABEL" val="TRUE"/>
</p:tagLst>
</file>

<file path=ppt/tags/tag96.xml><?xml version="1.0" encoding="utf-8"?>
<p:tagLst xmlns:a="http://schemas.openxmlformats.org/drawingml/2006/main" xmlns:r="http://schemas.openxmlformats.org/officeDocument/2006/relationships" xmlns:p="http://schemas.openxmlformats.org/presentationml/2006/main">
  <p:tag name="BJHEADERFOOTERLABEL" val="TRUE"/>
</p:tagLst>
</file>

<file path=ppt/tags/tag97.xml><?xml version="1.0" encoding="utf-8"?>
<p:tagLst xmlns:a="http://schemas.openxmlformats.org/drawingml/2006/main" xmlns:r="http://schemas.openxmlformats.org/officeDocument/2006/relationships" xmlns:p="http://schemas.openxmlformats.org/presentationml/2006/main">
  <p:tag name="BJHEADERFOOTERLABEL" val="TRUE"/>
</p:tagLst>
</file>

<file path=ppt/tags/tag98.xml><?xml version="1.0" encoding="utf-8"?>
<p:tagLst xmlns:a="http://schemas.openxmlformats.org/drawingml/2006/main" xmlns:r="http://schemas.openxmlformats.org/officeDocument/2006/relationships" xmlns:p="http://schemas.openxmlformats.org/presentationml/2006/main">
  <p:tag name="BJHEADERFOOTERLABEL" val="TRUE"/>
</p:tagLst>
</file>

<file path=ppt/tags/tag99.xml><?xml version="1.0" encoding="utf-8"?>
<p:tagLst xmlns:a="http://schemas.openxmlformats.org/drawingml/2006/main" xmlns:r="http://schemas.openxmlformats.org/officeDocument/2006/relationships" xmlns:p="http://schemas.openxmlformats.org/presentationml/2006/main">
  <p:tag name="BJHEADERFOOTERLABEL" val="TRUE"/>
</p:tagLst>
</file>

<file path=ppt/theme/theme1.xml><?xml version="1.0" encoding="utf-8"?>
<a:theme xmlns:a="http://schemas.openxmlformats.org/drawingml/2006/main" name="template-english-4.3">
  <a:themeElements>
    <a:clrScheme name="EBRD colours">
      <a:dk1>
        <a:srgbClr val="58595B"/>
      </a:dk1>
      <a:lt1>
        <a:srgbClr val="FFFFFF"/>
      </a:lt1>
      <a:dk2>
        <a:srgbClr val="0079C1"/>
      </a:dk2>
      <a:lt2>
        <a:srgbClr val="7EA6D7"/>
      </a:lt2>
      <a:accent1>
        <a:srgbClr val="00539B"/>
      </a:accent1>
      <a:accent2>
        <a:srgbClr val="00AE9E"/>
      </a:accent2>
      <a:accent3>
        <a:srgbClr val="0079C1"/>
      </a:accent3>
      <a:accent4>
        <a:srgbClr val="7EA6D7"/>
      </a:accent4>
      <a:accent5>
        <a:srgbClr val="00747A"/>
      </a:accent5>
      <a:accent6>
        <a:srgbClr val="000000"/>
      </a:accent6>
      <a:hlink>
        <a:srgbClr val="00539B"/>
      </a:hlink>
      <a:folHlink>
        <a:srgbClr val="0079C1"/>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effectLst/>
      </a:spPr>
      <a:bodyPr rtlCol="0" anchor="t"/>
      <a:lstStyle>
        <a:defPPr>
          <a:spcAft>
            <a:spcPts val="600"/>
          </a:spcAft>
          <a:defRPr dirty="0" smtClean="0"/>
        </a:defPPr>
      </a:lstStyle>
      <a:style>
        <a:lnRef idx="1">
          <a:schemeClr val="accent1"/>
        </a:lnRef>
        <a:fillRef idx="3">
          <a:schemeClr val="accent1"/>
        </a:fillRef>
        <a:effectRef idx="2">
          <a:schemeClr val="accent1"/>
        </a:effectRef>
        <a:fontRef idx="minor">
          <a:schemeClr val="lt1"/>
        </a:fontRef>
      </a:style>
    </a:spDef>
    <a:lnDef>
      <a:spPr>
        <a:ln w="6350">
          <a:solidFill>
            <a:schemeClr val="tx1"/>
          </a:solidFill>
          <a:tailEnd type="arrow"/>
        </a:ln>
        <a:effectLst/>
      </a:spPr>
      <a:bodyPr/>
      <a:lstStyle/>
      <a:style>
        <a:lnRef idx="2">
          <a:schemeClr val="accent1"/>
        </a:lnRef>
        <a:fillRef idx="0">
          <a:schemeClr val="accent1"/>
        </a:fillRef>
        <a:effectRef idx="1">
          <a:schemeClr val="accent1"/>
        </a:effectRef>
        <a:fontRef idx="minor">
          <a:schemeClr val="tx1"/>
        </a:fontRef>
      </a:style>
    </a:lnDef>
    <a:txDef>
      <a:spPr>
        <a:noFill/>
      </a:spPr>
      <a:bodyPr wrap="square" rtlCol="0">
        <a:spAutoFit/>
      </a:bodyPr>
      <a:lstStyle>
        <a:defPPr>
          <a:defRPr sz="1400" dirty="0" smtClean="0">
            <a:solidFill>
              <a:schemeClr val="bg1">
                <a:lumMod val="50000"/>
              </a:schemeClr>
            </a:solidFill>
          </a:defRPr>
        </a:defPPr>
      </a:lstStyle>
    </a:txDef>
  </a:objectDefaults>
  <a:extraClrSchemeLst/>
</a:theme>
</file>

<file path=ppt/theme/theme2.xml><?xml version="1.0" encoding="utf-8"?>
<a:theme xmlns:a="http://schemas.openxmlformats.org/drawingml/2006/main" name="EBRDmain_french">
  <a:themeElements>
    <a:clrScheme name="EBRD colours">
      <a:dk1>
        <a:srgbClr val="58595B"/>
      </a:dk1>
      <a:lt1>
        <a:srgbClr val="FFFFFF"/>
      </a:lt1>
      <a:dk2>
        <a:srgbClr val="0079C1"/>
      </a:dk2>
      <a:lt2>
        <a:srgbClr val="7EA6D7"/>
      </a:lt2>
      <a:accent1>
        <a:srgbClr val="00539B"/>
      </a:accent1>
      <a:accent2>
        <a:srgbClr val="00AE9E"/>
      </a:accent2>
      <a:accent3>
        <a:srgbClr val="0079C1"/>
      </a:accent3>
      <a:accent4>
        <a:srgbClr val="7EA6D7"/>
      </a:accent4>
      <a:accent5>
        <a:srgbClr val="00747A"/>
      </a:accent5>
      <a:accent6>
        <a:srgbClr val="000000"/>
      </a:accent6>
      <a:hlink>
        <a:srgbClr val="00539B"/>
      </a:hlink>
      <a:folHlink>
        <a:srgbClr val="0079C1"/>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effectLst/>
      </a:spPr>
      <a:bodyPr rtlCol="0" anchor="t"/>
      <a:lstStyle>
        <a:defPPr>
          <a:spcAft>
            <a:spcPts val="600"/>
          </a:spcAft>
          <a:defRPr dirty="0" smtClean="0"/>
        </a:defPPr>
      </a:lstStyle>
      <a:style>
        <a:lnRef idx="1">
          <a:schemeClr val="accent1"/>
        </a:lnRef>
        <a:fillRef idx="3">
          <a:schemeClr val="accent1"/>
        </a:fillRef>
        <a:effectRef idx="2">
          <a:schemeClr val="accent1"/>
        </a:effectRef>
        <a:fontRef idx="minor">
          <a:schemeClr val="lt1"/>
        </a:fontRef>
      </a:style>
    </a:spDef>
    <a:lnDef>
      <a:spPr>
        <a:ln w="6350">
          <a:solidFill>
            <a:schemeClr val="tx1"/>
          </a:solidFill>
          <a:tailEnd type="arrow"/>
        </a:ln>
        <a:effectLst/>
      </a:spPr>
      <a:bodyPr/>
      <a:lstStyle/>
      <a:style>
        <a:lnRef idx="2">
          <a:schemeClr val="accent1"/>
        </a:lnRef>
        <a:fillRef idx="0">
          <a:schemeClr val="accent1"/>
        </a:fillRef>
        <a:effectRef idx="1">
          <a:schemeClr val="accent1"/>
        </a:effectRef>
        <a:fontRef idx="minor">
          <a:schemeClr val="tx1"/>
        </a:fontRef>
      </a:style>
    </a:lnDef>
    <a:txDef>
      <a:spPr>
        <a:noFill/>
      </a:spPr>
      <a:bodyPr wrap="square" rtlCol="0">
        <a:spAutoFit/>
      </a:bodyPr>
      <a:lstStyle>
        <a:defPPr>
          <a:defRPr sz="1400" dirty="0" smtClean="0">
            <a:solidFill>
              <a:schemeClr val="bg1">
                <a:lumMod val="50000"/>
              </a:schemeClr>
            </a:solidFill>
          </a:defRPr>
        </a:defPPr>
      </a:lstStyle>
    </a:txDef>
  </a:objectDefaults>
  <a:extraClrSchemeLst/>
</a:theme>
</file>

<file path=ppt/theme/theme3.xml><?xml version="1.0" encoding="utf-8"?>
<a:theme xmlns:a="http://schemas.openxmlformats.org/drawingml/2006/main" name="EBRDmain_german">
  <a:themeElements>
    <a:clrScheme name="EBRD colours">
      <a:dk1>
        <a:srgbClr val="58595B"/>
      </a:dk1>
      <a:lt1>
        <a:srgbClr val="FFFFFF"/>
      </a:lt1>
      <a:dk2>
        <a:srgbClr val="0079C1"/>
      </a:dk2>
      <a:lt2>
        <a:srgbClr val="7EA6D7"/>
      </a:lt2>
      <a:accent1>
        <a:srgbClr val="00539B"/>
      </a:accent1>
      <a:accent2>
        <a:srgbClr val="00AE9E"/>
      </a:accent2>
      <a:accent3>
        <a:srgbClr val="0079C1"/>
      </a:accent3>
      <a:accent4>
        <a:srgbClr val="7EA6D7"/>
      </a:accent4>
      <a:accent5>
        <a:srgbClr val="00747A"/>
      </a:accent5>
      <a:accent6>
        <a:srgbClr val="000000"/>
      </a:accent6>
      <a:hlink>
        <a:srgbClr val="00539B"/>
      </a:hlink>
      <a:folHlink>
        <a:srgbClr val="0079C1"/>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effectLst/>
      </a:spPr>
      <a:bodyPr rtlCol="0" anchor="t"/>
      <a:lstStyle>
        <a:defPPr>
          <a:spcAft>
            <a:spcPts val="600"/>
          </a:spcAft>
          <a:defRPr dirty="0" smtClean="0"/>
        </a:defPPr>
      </a:lstStyle>
      <a:style>
        <a:lnRef idx="1">
          <a:schemeClr val="accent1"/>
        </a:lnRef>
        <a:fillRef idx="3">
          <a:schemeClr val="accent1"/>
        </a:fillRef>
        <a:effectRef idx="2">
          <a:schemeClr val="accent1"/>
        </a:effectRef>
        <a:fontRef idx="minor">
          <a:schemeClr val="lt1"/>
        </a:fontRef>
      </a:style>
    </a:spDef>
    <a:lnDef>
      <a:spPr>
        <a:ln w="6350">
          <a:solidFill>
            <a:schemeClr val="tx1"/>
          </a:solidFill>
          <a:tailEnd type="arrow"/>
        </a:ln>
        <a:effectLst/>
      </a:spPr>
      <a:bodyPr/>
      <a:lstStyle/>
      <a:style>
        <a:lnRef idx="2">
          <a:schemeClr val="accent1"/>
        </a:lnRef>
        <a:fillRef idx="0">
          <a:schemeClr val="accent1"/>
        </a:fillRef>
        <a:effectRef idx="1">
          <a:schemeClr val="accent1"/>
        </a:effectRef>
        <a:fontRef idx="minor">
          <a:schemeClr val="tx1"/>
        </a:fontRef>
      </a:style>
    </a:lnDef>
    <a:txDef>
      <a:spPr>
        <a:noFill/>
      </a:spPr>
      <a:bodyPr wrap="square" rtlCol="0">
        <a:spAutoFit/>
      </a:bodyPr>
      <a:lstStyle>
        <a:defPPr>
          <a:defRPr sz="1400" dirty="0" smtClean="0">
            <a:solidFill>
              <a:schemeClr val="bg1">
                <a:lumMod val="50000"/>
              </a:schemeClr>
            </a:solidFill>
          </a:defRPr>
        </a:defPPr>
      </a:lstStyle>
    </a:txDef>
  </a:objectDefaults>
  <a:extraClrSchemeLst/>
</a:theme>
</file>

<file path=ppt/theme/theme4.xml><?xml version="1.0" encoding="utf-8"?>
<a:theme xmlns:a="http://schemas.openxmlformats.org/drawingml/2006/main" name="EBRDmain_Russian">
  <a:themeElements>
    <a:clrScheme name="EBRD colours">
      <a:dk1>
        <a:srgbClr val="58595B"/>
      </a:dk1>
      <a:lt1>
        <a:srgbClr val="FFFFFF"/>
      </a:lt1>
      <a:dk2>
        <a:srgbClr val="0079C1"/>
      </a:dk2>
      <a:lt2>
        <a:srgbClr val="7EA6D7"/>
      </a:lt2>
      <a:accent1>
        <a:srgbClr val="00539B"/>
      </a:accent1>
      <a:accent2>
        <a:srgbClr val="00AE9E"/>
      </a:accent2>
      <a:accent3>
        <a:srgbClr val="0079C1"/>
      </a:accent3>
      <a:accent4>
        <a:srgbClr val="7EA6D7"/>
      </a:accent4>
      <a:accent5>
        <a:srgbClr val="00747A"/>
      </a:accent5>
      <a:accent6>
        <a:srgbClr val="000000"/>
      </a:accent6>
      <a:hlink>
        <a:srgbClr val="00539B"/>
      </a:hlink>
      <a:folHlink>
        <a:srgbClr val="0079C1"/>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effectLst/>
      </a:spPr>
      <a:bodyPr rtlCol="0" anchor="t"/>
      <a:lstStyle>
        <a:defPPr>
          <a:spcAft>
            <a:spcPts val="600"/>
          </a:spcAft>
          <a:defRPr dirty="0" smtClean="0"/>
        </a:defPPr>
      </a:lstStyle>
      <a:style>
        <a:lnRef idx="1">
          <a:schemeClr val="accent1"/>
        </a:lnRef>
        <a:fillRef idx="3">
          <a:schemeClr val="accent1"/>
        </a:fillRef>
        <a:effectRef idx="2">
          <a:schemeClr val="accent1"/>
        </a:effectRef>
        <a:fontRef idx="minor">
          <a:schemeClr val="lt1"/>
        </a:fontRef>
      </a:style>
    </a:spDef>
    <a:lnDef>
      <a:spPr>
        <a:ln w="6350">
          <a:solidFill>
            <a:schemeClr val="tx1"/>
          </a:solidFill>
          <a:tailEnd type="arrow"/>
        </a:ln>
        <a:effectLst/>
      </a:spPr>
      <a:bodyPr/>
      <a:lstStyle/>
      <a:style>
        <a:lnRef idx="2">
          <a:schemeClr val="accent1"/>
        </a:lnRef>
        <a:fillRef idx="0">
          <a:schemeClr val="accent1"/>
        </a:fillRef>
        <a:effectRef idx="1">
          <a:schemeClr val="accent1"/>
        </a:effectRef>
        <a:fontRef idx="minor">
          <a:schemeClr val="tx1"/>
        </a:fontRef>
      </a:style>
    </a:lnDef>
    <a:txDef>
      <a:spPr>
        <a:noFill/>
      </a:spPr>
      <a:bodyPr wrap="square" rtlCol="0">
        <a:spAutoFit/>
      </a:bodyPr>
      <a:lstStyle>
        <a:defPPr>
          <a:defRPr sz="1400" dirty="0" smtClean="0">
            <a:solidFill>
              <a:schemeClr val="bg1">
                <a:lumMod val="50000"/>
              </a:schemeClr>
            </a:solidFill>
          </a:defRPr>
        </a:defPPr>
      </a:lstStyle>
    </a:txDef>
  </a:objectDefaults>
  <a:extraClrSchemeLst/>
</a:theme>
</file>

<file path=ppt/theme/theme5.xml><?xml version="1.0" encoding="utf-8"?>
<a:theme xmlns:a="http://schemas.openxmlformats.org/drawingml/2006/main" name="Title and section slides">
  <a:themeElements>
    <a:clrScheme name="EBRD colours">
      <a:dk1>
        <a:srgbClr val="58595B"/>
      </a:dk1>
      <a:lt1>
        <a:srgbClr val="FFFFFF"/>
      </a:lt1>
      <a:dk2>
        <a:srgbClr val="0079C1"/>
      </a:dk2>
      <a:lt2>
        <a:srgbClr val="7EA6D7"/>
      </a:lt2>
      <a:accent1>
        <a:srgbClr val="00539B"/>
      </a:accent1>
      <a:accent2>
        <a:srgbClr val="00AE9E"/>
      </a:accent2>
      <a:accent3>
        <a:srgbClr val="0079C1"/>
      </a:accent3>
      <a:accent4>
        <a:srgbClr val="7EA6D7"/>
      </a:accent4>
      <a:accent5>
        <a:srgbClr val="00747A"/>
      </a:accent5>
      <a:accent6>
        <a:srgbClr val="000000"/>
      </a:accent6>
      <a:hlink>
        <a:srgbClr val="00539B"/>
      </a:hlink>
      <a:folHlink>
        <a:srgbClr val="0079C1"/>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effectLst/>
      </a:spPr>
      <a:bodyPr rtlCol="0" anchor="t"/>
      <a:lstStyle>
        <a:defPPr>
          <a:spcAft>
            <a:spcPts val="600"/>
          </a:spcAft>
          <a:defRPr dirty="0" smtClean="0"/>
        </a:defPPr>
      </a:lstStyle>
      <a:style>
        <a:lnRef idx="1">
          <a:schemeClr val="accent1"/>
        </a:lnRef>
        <a:fillRef idx="3">
          <a:schemeClr val="accent1"/>
        </a:fillRef>
        <a:effectRef idx="2">
          <a:schemeClr val="accent1"/>
        </a:effectRef>
        <a:fontRef idx="minor">
          <a:schemeClr val="lt1"/>
        </a:fontRef>
      </a:style>
    </a:spDef>
    <a:lnDef>
      <a:spPr>
        <a:ln w="6350">
          <a:solidFill>
            <a:schemeClr val="tx1"/>
          </a:solidFill>
          <a:tailEnd type="arrow"/>
        </a:ln>
        <a:effectLst/>
      </a:spPr>
      <a:bodyPr/>
      <a:lstStyle/>
      <a:style>
        <a:lnRef idx="2">
          <a:schemeClr val="accent1"/>
        </a:lnRef>
        <a:fillRef idx="0">
          <a:schemeClr val="accent1"/>
        </a:fillRef>
        <a:effectRef idx="1">
          <a:schemeClr val="accent1"/>
        </a:effectRef>
        <a:fontRef idx="minor">
          <a:schemeClr val="tx1"/>
        </a:fontRef>
      </a:style>
    </a:lnDef>
    <a:txDef>
      <a:spPr>
        <a:noFill/>
      </a:spPr>
      <a:bodyPr wrap="square" rtlCol="0">
        <a:spAutoFit/>
      </a:bodyPr>
      <a:lstStyle>
        <a:defPPr>
          <a:defRPr sz="1400" dirty="0" smtClean="0">
            <a:solidFill>
              <a:schemeClr val="bg1">
                <a:lumMod val="50000"/>
              </a:schemeClr>
            </a:solidFill>
          </a:defRPr>
        </a:defPPr>
      </a:lstStyle>
    </a:txDef>
  </a:objectDefaults>
  <a:extraClrSchemeLst/>
</a:theme>
</file>

<file path=ppt/theme/theme6.xml><?xml version="1.0" encoding="utf-8"?>
<a:theme xmlns:a="http://schemas.openxmlformats.org/drawingml/2006/main" name="template-english-4.3-1">
  <a:themeElements>
    <a:clrScheme name="EBRD colours">
      <a:dk1>
        <a:srgbClr val="58595B"/>
      </a:dk1>
      <a:lt1>
        <a:srgbClr val="FFFFFF"/>
      </a:lt1>
      <a:dk2>
        <a:srgbClr val="0079C1"/>
      </a:dk2>
      <a:lt2>
        <a:srgbClr val="7EA6D7"/>
      </a:lt2>
      <a:accent1>
        <a:srgbClr val="00539B"/>
      </a:accent1>
      <a:accent2>
        <a:srgbClr val="00AE9E"/>
      </a:accent2>
      <a:accent3>
        <a:srgbClr val="0079C1"/>
      </a:accent3>
      <a:accent4>
        <a:srgbClr val="7EA6D7"/>
      </a:accent4>
      <a:accent5>
        <a:srgbClr val="00747A"/>
      </a:accent5>
      <a:accent6>
        <a:srgbClr val="000000"/>
      </a:accent6>
      <a:hlink>
        <a:srgbClr val="00539B"/>
      </a:hlink>
      <a:folHlink>
        <a:srgbClr val="0079C1"/>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effectLst/>
      </a:spPr>
      <a:bodyPr rtlCol="0" anchor="t"/>
      <a:lstStyle>
        <a:defPPr>
          <a:spcAft>
            <a:spcPts val="600"/>
          </a:spcAft>
          <a:defRPr dirty="0" smtClean="0"/>
        </a:defPPr>
      </a:lstStyle>
      <a:style>
        <a:lnRef idx="1">
          <a:schemeClr val="accent1"/>
        </a:lnRef>
        <a:fillRef idx="3">
          <a:schemeClr val="accent1"/>
        </a:fillRef>
        <a:effectRef idx="2">
          <a:schemeClr val="accent1"/>
        </a:effectRef>
        <a:fontRef idx="minor">
          <a:schemeClr val="lt1"/>
        </a:fontRef>
      </a:style>
    </a:spDef>
    <a:lnDef>
      <a:spPr>
        <a:ln w="6350">
          <a:solidFill>
            <a:schemeClr val="tx1"/>
          </a:solidFill>
          <a:tailEnd type="arrow"/>
        </a:ln>
        <a:effectLst/>
      </a:spPr>
      <a:bodyPr/>
      <a:lstStyle/>
      <a:style>
        <a:lnRef idx="2">
          <a:schemeClr val="accent1"/>
        </a:lnRef>
        <a:fillRef idx="0">
          <a:schemeClr val="accent1"/>
        </a:fillRef>
        <a:effectRef idx="1">
          <a:schemeClr val="accent1"/>
        </a:effectRef>
        <a:fontRef idx="minor">
          <a:schemeClr val="tx1"/>
        </a:fontRef>
      </a:style>
    </a:lnDef>
    <a:txDef>
      <a:spPr>
        <a:noFill/>
      </a:spPr>
      <a:bodyPr wrap="square" rtlCol="0">
        <a:spAutoFit/>
      </a:bodyPr>
      <a:lstStyle>
        <a:defPPr>
          <a:defRPr sz="1400" dirty="0" smtClean="0">
            <a:solidFill>
              <a:schemeClr val="bg1">
                <a:lumMod val="50000"/>
              </a:schemeClr>
            </a:solidFill>
          </a:defRPr>
        </a:defPPr>
      </a:lstStyle>
    </a:txDef>
  </a:objectDefaults>
  <a:extraClrSchemeLst/>
</a:theme>
</file>

<file path=ppt/theme/theme7.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sisl xmlns:xsi="http://www.w3.org/2001/XMLSchema-instance" xmlns:xsd="http://www.w3.org/2001/XMLSchema" xmlns="http://www.boldonjames.com/2008/01/sie/internal/label" sislVersion="0" policy="1d45786f-a737-4735-8af6-df12fb6939a2">
  <element uid="id_classification_generalbusiness" value=""/>
  <element uid="214105f6-acd4-485a-afa0-a0b988f7534c" value=""/>
</sisl>
</file>

<file path=customXml/item2.xml><?xml version="1.0" encoding="utf-8"?>
<ct:contentTypeSchema xmlns:ct="http://schemas.microsoft.com/office/2006/metadata/contentType" xmlns:ma="http://schemas.microsoft.com/office/2006/metadata/properties/metaAttributes" ct:_="" ma:_="" ma:contentTypeName="DocumentCommonInGroups" ma:contentTypeID="0x010100C99F32645853284EB835B50D610223A1010100A120E579C51EAB44A46ECBD0880E5BC6" ma:contentTypeVersion="21" ma:contentTypeDescription="" ma:contentTypeScope="" ma:versionID="a403141326c204125f9099c96dd1bf69">
  <xsd:schema xmlns:xsd="http://www.w3.org/2001/XMLSchema" xmlns:xs="http://www.w3.org/2001/XMLSchema" xmlns:p="http://schemas.microsoft.com/office/2006/metadata/properties" xmlns:ns1="http://schemas.microsoft.com/sharepoint/v3" xmlns:ns2="a029a951-197a-4454-90a0-4e8ba8bb2239" xmlns:ns3="8e878111-5d44-4ac0-8d7d-001e9b3d0fd0" xmlns:ns4="a2c98312-a1a7-4c30-9dfa-e35e7a09d1f3" targetNamespace="http://schemas.microsoft.com/office/2006/metadata/properties" ma:root="true" ma:fieldsID="22e3c47b957e00e859a4f7030aca4564" ns1:_="" ns2:_="" ns3:_="" ns4:_="">
    <xsd:import namespace="http://schemas.microsoft.com/sharepoint/v3"/>
    <xsd:import namespace="a029a951-197a-4454-90a0-4e8ba8bb2239"/>
    <xsd:import namespace="8e878111-5d44-4ac0-8d7d-001e9b3d0fd0"/>
    <xsd:import namespace="a2c98312-a1a7-4c30-9dfa-e35e7a09d1f3"/>
    <xsd:element name="properties">
      <xsd:complexType>
        <xsd:sequence>
          <xsd:element name="documentManagement">
            <xsd:complexType>
              <xsd:all>
                <xsd:element ref="ns2:ACreated" minOccurs="0"/>
                <xsd:element ref="ns2:ACreatedBy" minOccurs="0"/>
                <xsd:element ref="ns2:AID" minOccurs="0"/>
                <xsd:element ref="ns2:AModified" minOccurs="0"/>
                <xsd:element ref="ns2:AModifiedBy" minOccurs="0"/>
                <xsd:element ref="ns2:AVersion" minOccurs="0"/>
                <xsd:element ref="ns2:CEID" minOccurs="0"/>
                <xsd:element ref="ns1:RoutingEnabled"/>
                <xsd:element ref="ns2:LanguageRef" minOccurs="0"/>
                <xsd:element ref="ns1:URL" minOccurs="0"/>
                <xsd:element ref="ns2:AlternateText" minOccurs="0"/>
                <xsd:element ref="ns2:ShowInContentGroups" minOccurs="0"/>
                <xsd:element ref="ns3:SharedWithUsers" minOccurs="0"/>
                <xsd:element ref="ns2:ItemOrder" minOccurs="0"/>
                <xsd:element ref="ns2:ContentDate" minOccurs="0"/>
                <xsd:element ref="ns2:Image" minOccurs="0"/>
                <xsd:element ref="ns3:ParentEntity" minOccurs="0"/>
                <xsd:element ref="ns3:RelatedEntity" minOccurs="0"/>
                <xsd:element ref="ns3:Source" minOccurs="0"/>
                <xsd:element ref="ns2:TitleEn" minOccurs="0"/>
                <xsd:element ref="ns4:SharedWithUsers" minOccurs="0"/>
                <xsd:element ref="ns3:OrganizationalUnit" minOccurs="0"/>
                <xsd:element ref="ns3:Topic" minOccurs="0"/>
                <xsd:element ref="ns3:TitleBackup" minOccurs="0"/>
                <xsd:element ref="ns3:DisplayTitl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RoutingEnabled" ma:index="15" ma:displayName="Active" ma:description="" ma:internalName="RoutingEnabled">
      <xsd:simpleType>
        <xsd:restriction base="dms:Boolean"/>
      </xsd:simpleType>
    </xsd:element>
    <xsd:element name="URL" ma:index="18" nillable="true" ma:displayName="URL" ma:internalName="URL">
      <xsd:complexType>
        <xsd:complexContent>
          <xsd:extension base="dms:URL">
            <xsd:sequence>
              <xsd:element name="Url" type="dms:ValidUrl" minOccurs="0" nillable="true"/>
              <xsd:element name="Description" type="xsd:string"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a029a951-197a-4454-90a0-4e8ba8bb2239" elementFormDefault="qualified">
    <xsd:import namespace="http://schemas.microsoft.com/office/2006/documentManagement/types"/>
    <xsd:import namespace="http://schemas.microsoft.com/office/infopath/2007/PartnerControls"/>
    <xsd:element name="ACreated" ma:index="8" nillable="true" ma:displayName="ACreated" ma:format="DateTime" ma:internalName="ACreated">
      <xsd:simpleType>
        <xsd:restriction base="dms:DateTime"/>
      </xsd:simpleType>
    </xsd:element>
    <xsd:element name="ACreatedBy" ma:index="9" nillable="true" ma:displayName="ACreatedBy" ma:internalName="ACreatedBy">
      <xsd:simpleType>
        <xsd:restriction base="dms:Text">
          <xsd:maxLength value="255"/>
        </xsd:restriction>
      </xsd:simpleType>
    </xsd:element>
    <xsd:element name="AID" ma:index="10" nillable="true" ma:displayName="AID" ma:indexed="true" ma:internalName="AID" ma:percentage="FALSE">
      <xsd:simpleType>
        <xsd:restriction base="dms:Number"/>
      </xsd:simpleType>
    </xsd:element>
    <xsd:element name="AModified" ma:index="11" nillable="true" ma:displayName="AModified" ma:format="DateTime" ma:internalName="AModified">
      <xsd:simpleType>
        <xsd:restriction base="dms:DateTime"/>
      </xsd:simpleType>
    </xsd:element>
    <xsd:element name="AModifiedBy" ma:index="12" nillable="true" ma:displayName="AModifiedBy" ma:internalName="AModifiedBy">
      <xsd:simpleType>
        <xsd:restriction base="dms:Text">
          <xsd:maxLength value="255"/>
        </xsd:restriction>
      </xsd:simpleType>
    </xsd:element>
    <xsd:element name="AVersion" ma:index="13" nillable="true" ma:displayName="AVersion" ma:internalName="AVersion">
      <xsd:simpleType>
        <xsd:restriction base="dms:Text">
          <xsd:maxLength value="255"/>
        </xsd:restriction>
      </xsd:simpleType>
    </xsd:element>
    <xsd:element name="CEID" ma:index="14" nillable="true" ma:displayName="CEID" ma:internalName="CEID">
      <xsd:simpleType>
        <xsd:restriction base="dms:Text">
          <xsd:maxLength value="255"/>
        </xsd:restriction>
      </xsd:simpleType>
    </xsd:element>
    <xsd:element name="LanguageRef" ma:index="17" nillable="true" ma:displayName="LanguageRef" ma:list="{90f227ea-5920-45a7-a23d-c88bdf4e0005}" ma:internalName="LanguageRef" ma:showField="Title" ma:web="a029a951-197a-4454-90a0-4e8ba8bb2239">
      <xsd:complexType>
        <xsd:complexContent>
          <xsd:extension base="dms:MultiChoiceLookup">
            <xsd:sequence>
              <xsd:element name="Value" type="dms:Lookup" maxOccurs="unbounded" minOccurs="0" nillable="true"/>
            </xsd:sequence>
          </xsd:extension>
        </xsd:complexContent>
      </xsd:complexType>
    </xsd:element>
    <xsd:element name="AlternateText" ma:index="19" nillable="true" ma:displayName="AlternateText" ma:internalName="AlternateText">
      <xsd:simpleType>
        <xsd:restriction base="dms:Text">
          <xsd:maxLength value="255"/>
        </xsd:restriction>
      </xsd:simpleType>
    </xsd:element>
    <xsd:element name="ShowInContentGroups" ma:index="20" nillable="true" ma:displayName="ShowInContentGroups" ma:list="{d322c509-0e61-4df0-aa83-640ea2811344}" ma:internalName="ShowInContentGroups" ma:showField="Title" ma:web="a029a951-197a-4454-90a0-4e8ba8bb2239">
      <xsd:complexType>
        <xsd:complexContent>
          <xsd:extension base="dms:MultiChoiceLookup">
            <xsd:sequence>
              <xsd:element name="Value" type="dms:Lookup" maxOccurs="unbounded" minOccurs="0" nillable="true"/>
            </xsd:sequence>
          </xsd:extension>
        </xsd:complexContent>
      </xsd:complexType>
    </xsd:element>
    <xsd:element name="ItemOrder" ma:index="22" nillable="true" ma:displayName="ItemOrder" ma:internalName="ItemOrder">
      <xsd:simpleType>
        <xsd:restriction base="dms:Number"/>
      </xsd:simpleType>
    </xsd:element>
    <xsd:element name="ContentDate" ma:index="23" nillable="true" ma:displayName="ContentDate" ma:format="DateTime" ma:internalName="ContentDate">
      <xsd:simpleType>
        <xsd:restriction base="dms:DateTime"/>
      </xsd:simpleType>
    </xsd:element>
    <xsd:element name="Image" ma:index="25" nillable="true" ma:displayName="Image" ma:format="Image" ma:internalName="Image">
      <xsd:complexType>
        <xsd:complexContent>
          <xsd:extension base="dms:URL">
            <xsd:sequence>
              <xsd:element name="Url" type="dms:ValidUrl" minOccurs="0" nillable="true"/>
              <xsd:element name="Description" type="xsd:string" nillable="true"/>
            </xsd:sequence>
          </xsd:extension>
        </xsd:complexContent>
      </xsd:complexType>
    </xsd:element>
    <xsd:element name="TitleEn" ma:index="29" nillable="true" ma:displayName="TitleEn" ma:default="" ma:internalName="TitleEn" ma:readOnly="false">
      <xsd:simpleType>
        <xsd:restriction base="dms:Text">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8e878111-5d44-4ac0-8d7d-001e9b3d0fd0" elementFormDefault="qualified">
    <xsd:import namespace="http://schemas.microsoft.com/office/2006/documentManagement/types"/>
    <xsd:import namespace="http://schemas.microsoft.com/office/infopath/2007/PartnerControls"/>
    <xsd:element name="SharedWithUsers" ma:index="21" nillable="true" ma:displayName="Shared With" ma:default=""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ParentEntity" ma:index="26" nillable="true" ma:displayName="ParentEntity" ma:list="{8e878111-5d44-4ac0-8d7d-001e9b3d0fd0}" ma:internalName="ParentEntity" ma:showField="Title">
      <xsd:simpleType>
        <xsd:restriction base="dms:Lookup"/>
      </xsd:simpleType>
    </xsd:element>
    <xsd:element name="RelatedEntity" ma:index="27" nillable="true" ma:displayName="RelatedEntity" ma:list="{8e878111-5d44-4ac0-8d7d-001e9b3d0fd0}" ma:internalName="RelatedEntity" ma:showField="Title">
      <xsd:simpleType>
        <xsd:restriction base="dms:Lookup"/>
      </xsd:simpleType>
    </xsd:element>
    <xsd:element name="Source" ma:index="28" nillable="true" ma:displayName="Source" ma:internalName="Source">
      <xsd:simpleType>
        <xsd:restriction base="dms:Text">
          <xsd:maxLength value="255"/>
        </xsd:restriction>
      </xsd:simpleType>
    </xsd:element>
    <xsd:element name="OrganizationalUnit" ma:index="31" nillable="true" ma:displayName="OrganizationalUnit" ma:list="{8cbccf00-dc01-452b-a0bb-21ad49d2c4da}" ma:internalName="OrganizationalUnit" ma:showField="Title">
      <xsd:simpleType>
        <xsd:restriction base="dms:Lookup"/>
      </xsd:simpleType>
    </xsd:element>
    <xsd:element name="Topic" ma:index="32" nillable="true" ma:displayName="Topic" ma:list="{38e0a57e-bf71-4fb7-8687-2e938e45e10e}" ma:internalName="Topic" ma:showField="Title">
      <xsd:simpleType>
        <xsd:restriction base="dms:Lookup"/>
      </xsd:simpleType>
    </xsd:element>
    <xsd:element name="TitleBackup" ma:index="33" nillable="true" ma:displayName="TitleBackup" ma:internalName="TitleBackup">
      <xsd:simpleType>
        <xsd:restriction base="dms:Text">
          <xsd:maxLength value="255"/>
        </xsd:restriction>
      </xsd:simpleType>
    </xsd:element>
    <xsd:element name="DisplayTitle" ma:index="34" nillable="true" ma:displayName="DisplayTitle" ma:internalName="DisplayTitl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a2c98312-a1a7-4c30-9dfa-e35e7a09d1f3" elementFormDefault="qualified">
    <xsd:import namespace="http://schemas.microsoft.com/office/2006/documentManagement/types"/>
    <xsd:import namespace="http://schemas.microsoft.com/office/infopath/2007/PartnerControls"/>
    <xsd:element name="SharedWithUsers" ma:index="30" nillable="true" ma:displayName="Shared With" ma:description="" ma:internalName="SharedWithUsers0"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ma:index="16" ma:displayName="Comments"/>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4.xml><?xml version="1.0" encoding="utf-8"?>
<p:properties xmlns:p="http://schemas.microsoft.com/office/2006/metadata/properties" xmlns:xsi="http://www.w3.org/2001/XMLSchema-instance">
  <documentManagement>
    <RoutingEnabled xmlns="http://schemas.microsoft.com/sharepoint/v3">true</RoutingEnabled>
    <URL xmlns="http://schemas.microsoft.com/sharepoint/v3">
      <Url xsi:nil="true"/>
      <Description xsi:nil="true"/>
    </URL>
    <ContentDate xmlns="a029a951-197a-4454-90a0-4e8ba8bb2239">2016-07-13T21:00:00+00:00</ContentDate>
    <OrganizationalUnit xmlns="8e878111-5d44-4ac0-8d7d-001e9b3d0fd0">63</OrganizationalUnit>
    <CEID xmlns="a029a951-197a-4454-90a0-4e8ba8bb2239">1a398e9d-20af-46cc-a729-e1acdfcf4797</CEID>
    <LanguageRef xmlns="a029a951-197a-4454-90a0-4e8ba8bb2239">
      <Value>2</Value>
    </LanguageRef>
    <TitleBackup xmlns="8e878111-5d44-4ac0-8d7d-001e9b3d0fd0">20160712_EBRD_in_Greece_July_2016</TitleBackup>
    <Topic xmlns="8e878111-5d44-4ac0-8d7d-001e9b3d0fd0">91</Topic>
    <ShowInContentGroups xmlns="a029a951-197a-4454-90a0-4e8ba8bb2239"/>
    <ItemOrder xmlns="a029a951-197a-4454-90a0-4e8ba8bb2239" xsi:nil="true"/>
    <Image xmlns="a029a951-197a-4454-90a0-4e8ba8bb2239">
      <Url xsi:nil="true"/>
      <Description xsi:nil="true"/>
    </Image>
    <AlternateText xmlns="a029a951-197a-4454-90a0-4e8ba8bb2239" xsi:nil="true"/>
    <RelatedEntity xmlns="8e878111-5d44-4ac0-8d7d-001e9b3d0fd0" xsi:nil="true"/>
    <ParentEntity xmlns="8e878111-5d44-4ac0-8d7d-001e9b3d0fd0" xsi:nil="true"/>
    <TitleEn xmlns="a029a951-197a-4454-90a0-4e8ba8bb2239" xsi:nil="true"/>
    <Source xmlns="8e878111-5d44-4ac0-8d7d-001e9b3d0fd0" xsi:nil="true"/>
    <DisplayTitle xmlns="8e878111-5d44-4ac0-8d7d-001e9b3d0fd0">20160712_EBRD_in_Greece_July_2016</DisplayTitle>
    <AModifiedBy xmlns="a029a951-197a-4454-90a0-4e8ba8bb2239">Anastasopoulou Eleftheria</AModifiedBy>
    <AModified xmlns="a029a951-197a-4454-90a0-4e8ba8bb2239">2019-07-27T01:24:21+00:00</AModified>
    <AID xmlns="a029a951-197a-4454-90a0-4e8ba8bb2239">12224</AID>
    <ACreated xmlns="a029a951-197a-4454-90a0-4e8ba8bb2239">2019-07-06T19:59:30+00:00</ACreated>
    <ACreatedBy xmlns="a029a951-197a-4454-90a0-4e8ba8bb2239">sp_AuthSetup</ACreatedBy>
    <AVersion xmlns="a029a951-197a-4454-90a0-4e8ba8bb2239">9.0</AVersion>
  </documentManagement>
</p:properties>
</file>

<file path=customXml/itemProps1.xml><?xml version="1.0" encoding="utf-8"?>
<ds:datastoreItem xmlns:ds="http://schemas.openxmlformats.org/officeDocument/2006/customXml" ds:itemID="{3898B97C-BE01-4DB6-BBDE-EACC32B575F6}"/>
</file>

<file path=customXml/itemProps2.xml><?xml version="1.0" encoding="utf-8"?>
<ds:datastoreItem xmlns:ds="http://schemas.openxmlformats.org/officeDocument/2006/customXml" ds:itemID="{FF50FA94-C026-49AC-AAEA-E761A181E70B}"/>
</file>

<file path=customXml/itemProps3.xml><?xml version="1.0" encoding="utf-8"?>
<ds:datastoreItem xmlns:ds="http://schemas.openxmlformats.org/officeDocument/2006/customXml" ds:itemID="{432D04C6-CA04-4A4C-85DB-73B380A2E4EC}"/>
</file>

<file path=customXml/itemProps4.xml><?xml version="1.0" encoding="utf-8"?>
<ds:datastoreItem xmlns:ds="http://schemas.openxmlformats.org/officeDocument/2006/customXml" ds:itemID="{3FCD63E0-54A9-47AC-BC82-CA71C66618B5}"/>
</file>

<file path=docProps/app.xml><?xml version="1.0" encoding="utf-8"?>
<Properties xmlns="http://schemas.openxmlformats.org/officeDocument/2006/extended-properties" xmlns:vt="http://schemas.openxmlformats.org/officeDocument/2006/docPropsVTypes">
  <Template>template-english-4.3</Template>
  <TotalTime>1125</TotalTime>
  <Words>725</Words>
  <Application>Microsoft Office PowerPoint</Application>
  <PresentationFormat>Custom</PresentationFormat>
  <Paragraphs>155</Paragraphs>
  <Slides>9</Slides>
  <Notes>9</Notes>
  <HiddenSlides>0</HiddenSlides>
  <MMClips>0</MMClips>
  <ScaleCrop>false</ScaleCrop>
  <HeadingPairs>
    <vt:vector size="4" baseType="variant">
      <vt:variant>
        <vt:lpstr>Theme</vt:lpstr>
      </vt:variant>
      <vt:variant>
        <vt:i4>6</vt:i4>
      </vt:variant>
      <vt:variant>
        <vt:lpstr>Slide Titles</vt:lpstr>
      </vt:variant>
      <vt:variant>
        <vt:i4>9</vt:i4>
      </vt:variant>
    </vt:vector>
  </HeadingPairs>
  <TitlesOfParts>
    <vt:vector size="15" baseType="lpstr">
      <vt:lpstr>template-english-4.3</vt:lpstr>
      <vt:lpstr>EBRDmain_french</vt:lpstr>
      <vt:lpstr>EBRDmain_german</vt:lpstr>
      <vt:lpstr>EBRDmain_Russian</vt:lpstr>
      <vt:lpstr>Title and section slides</vt:lpstr>
      <vt:lpstr>template-english-4.3-1</vt:lpstr>
      <vt:lpstr> EBRD in Greece July 2016</vt:lpstr>
      <vt:lpstr>The EBRD’s investments in 2015</vt:lpstr>
      <vt:lpstr>Greece as an EBRD Country of Operation</vt:lpstr>
      <vt:lpstr>The EBRD’s envisaged priorities in Greece</vt:lpstr>
      <vt:lpstr>Key strengths of the EBRD</vt:lpstr>
      <vt:lpstr>EBRD Product Flexibility tailored  to project needs</vt:lpstr>
      <vt:lpstr>What more can EBRD offer</vt:lpstr>
      <vt:lpstr>The EBRD on the ground in Greece</vt:lpstr>
      <vt:lpstr>The EBRD’s investments in Greece to date  </vt:lpstr>
    </vt:vector>
  </TitlesOfParts>
  <Company>EBRD</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20160712_EBRD_in_Greece_July_2016</dc:title>
  <dc:creator>Vrachnou, Augusta</dc:creator>
  <cp:keywords>[EBRD/OFFICIAL USE]</cp:keywords>
  <dc:description/>
  <cp:lastModifiedBy>Stavrianou Nikolaos</cp:lastModifiedBy>
  <cp:revision>119</cp:revision>
  <cp:lastPrinted>2016-07-13T14:41:30Z</cp:lastPrinted>
  <dcterms:created xsi:type="dcterms:W3CDTF">2016-02-04T17:23:01Z</dcterms:created>
  <dcterms:modified xsi:type="dcterms:W3CDTF">2016-07-13T14:41:32Z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docIndexRef">
    <vt:lpwstr>ab846d3e-8290-4efc-90b1-e7ca84becacf</vt:lpwstr>
  </property>
  <property fmtid="{D5CDD505-2E9C-101B-9397-08002B2CF9AE}" pid="3" name="bjSaver">
    <vt:lpwstr>+VyEgiTPZD3qRfLBjwXeeDHgZGrKM6Ez</vt:lpwstr>
  </property>
  <property fmtid="{D5CDD505-2E9C-101B-9397-08002B2CF9AE}" pid="4" name="bjDocumentLabelXML">
    <vt:lpwstr>&lt;?xml version="1.0" encoding="us-ascii"?&gt;&lt;sisl xmlns:xsi="http://www.w3.org/2001/XMLSchema-instance" xmlns:xsd="http://www.w3.org/2001/XMLSchema" sislVersion="0" policy="1d45786f-a737-4735-8af6-df12fb6939a2" xmlns="http://www.boldonjames.com/2008/01/sie/i</vt:lpwstr>
  </property>
  <property fmtid="{D5CDD505-2E9C-101B-9397-08002B2CF9AE}" pid="5" name="bjDocumentLabelXML-0">
    <vt:lpwstr>nternal/label"&gt;&lt;element uid="id_classification_generalbusiness" value="" /&gt;&lt;element uid="214105f6-acd4-485a-afa0-a0b988f7534c" value="" /&gt;&lt;/sisl&gt;</vt:lpwstr>
  </property>
  <property fmtid="{D5CDD505-2E9C-101B-9397-08002B2CF9AE}" pid="6" name="bjDocumentSecurityLabel">
    <vt:lpwstr>OFFICIAL USE</vt:lpwstr>
  </property>
  <property fmtid="{D5CDD505-2E9C-101B-9397-08002B2CF9AE}" pid="7" name="ContentTypeId">
    <vt:lpwstr>0x010100C99F32645853284EB835B50D610223A1010100A120E579C51EAB44A46ECBD0880E5BC6</vt:lpwstr>
  </property>
  <property fmtid="{D5CDD505-2E9C-101B-9397-08002B2CF9AE}" pid="8" name="Order">
    <vt:r8>284800</vt:r8>
  </property>
  <property fmtid="{D5CDD505-2E9C-101B-9397-08002B2CF9AE}" pid="9" name="xd_ProgID">
    <vt:lpwstr/>
  </property>
  <property fmtid="{D5CDD505-2E9C-101B-9397-08002B2CF9AE}" pid="10" name="_SharedFileIndex">
    <vt:lpwstr/>
  </property>
  <property fmtid="{D5CDD505-2E9C-101B-9397-08002B2CF9AE}" pid="11" name="_SourceUrl">
    <vt:lpwstr/>
  </property>
  <property fmtid="{D5CDD505-2E9C-101B-9397-08002B2CF9AE}" pid="12" name="TemplateUrl">
    <vt:lpwstr/>
  </property>
</Properties>
</file>